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dat" ContentType="text/plain"/>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drawings/drawing1.xml" ContentType="application/vnd.openxmlformats-officedocument.drawingml.chartshapes+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21507089efee4dda" Type="http://schemas.microsoft.com/office/2006/relationships/txt" Target="udata/data.dat"/><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4"/>
  </p:notesMasterIdLst>
  <p:sldIdLst>
    <p:sldId id="256" r:id="rId2"/>
    <p:sldId id="258" r:id="rId3"/>
    <p:sldId id="369" r:id="rId4"/>
    <p:sldId id="261" r:id="rId5"/>
    <p:sldId id="262" r:id="rId6"/>
    <p:sldId id="263" r:id="rId7"/>
    <p:sldId id="260" r:id="rId8"/>
    <p:sldId id="264" r:id="rId9"/>
    <p:sldId id="265" r:id="rId10"/>
    <p:sldId id="276" r:id="rId11"/>
    <p:sldId id="266" r:id="rId12"/>
    <p:sldId id="277" r:id="rId13"/>
    <p:sldId id="267" r:id="rId14"/>
    <p:sldId id="272" r:id="rId15"/>
    <p:sldId id="275" r:id="rId16"/>
    <p:sldId id="274" r:id="rId17"/>
    <p:sldId id="278" r:id="rId18"/>
    <p:sldId id="279" r:id="rId19"/>
    <p:sldId id="268" r:id="rId20"/>
    <p:sldId id="270" r:id="rId21"/>
    <p:sldId id="269" r:id="rId22"/>
    <p:sldId id="280" r:id="rId23"/>
    <p:sldId id="370" r:id="rId24"/>
    <p:sldId id="281" r:id="rId25"/>
    <p:sldId id="271" r:id="rId26"/>
    <p:sldId id="282" r:id="rId27"/>
    <p:sldId id="283" r:id="rId28"/>
    <p:sldId id="286" r:id="rId29"/>
    <p:sldId id="284" r:id="rId30"/>
    <p:sldId id="285" r:id="rId31"/>
    <p:sldId id="273" r:id="rId32"/>
    <p:sldId id="287" r:id="rId33"/>
    <p:sldId id="288" r:id="rId34"/>
    <p:sldId id="289" r:id="rId35"/>
    <p:sldId id="290" r:id="rId36"/>
    <p:sldId id="292" r:id="rId37"/>
    <p:sldId id="291" r:id="rId38"/>
    <p:sldId id="293" r:id="rId39"/>
    <p:sldId id="294" r:id="rId40"/>
    <p:sldId id="297" r:id="rId41"/>
    <p:sldId id="321" r:id="rId42"/>
    <p:sldId id="296" r:id="rId43"/>
    <p:sldId id="299" r:id="rId44"/>
    <p:sldId id="300" r:id="rId45"/>
    <p:sldId id="303" r:id="rId46"/>
    <p:sldId id="305" r:id="rId47"/>
    <p:sldId id="304" r:id="rId48"/>
    <p:sldId id="306" r:id="rId49"/>
    <p:sldId id="307" r:id="rId50"/>
    <p:sldId id="309" r:id="rId51"/>
    <p:sldId id="310" r:id="rId52"/>
    <p:sldId id="301" r:id="rId53"/>
    <p:sldId id="308" r:id="rId54"/>
    <p:sldId id="311" r:id="rId55"/>
    <p:sldId id="312" r:id="rId56"/>
    <p:sldId id="313" r:id="rId57"/>
    <p:sldId id="322" r:id="rId58"/>
    <p:sldId id="323" r:id="rId59"/>
    <p:sldId id="324" r:id="rId60"/>
    <p:sldId id="325" r:id="rId61"/>
    <p:sldId id="326" r:id="rId62"/>
    <p:sldId id="332" r:id="rId63"/>
    <p:sldId id="333" r:id="rId64"/>
    <p:sldId id="334" r:id="rId65"/>
    <p:sldId id="335" r:id="rId66"/>
    <p:sldId id="337" r:id="rId67"/>
    <p:sldId id="328" r:id="rId68"/>
    <p:sldId id="329" r:id="rId69"/>
    <p:sldId id="330" r:id="rId70"/>
    <p:sldId id="357" r:id="rId71"/>
    <p:sldId id="331" r:id="rId72"/>
    <p:sldId id="318" r:id="rId73"/>
    <p:sldId id="336" r:id="rId74"/>
    <p:sldId id="353" r:id="rId75"/>
    <p:sldId id="350" r:id="rId76"/>
    <p:sldId id="349" r:id="rId77"/>
    <p:sldId id="355" r:id="rId78"/>
    <p:sldId id="352" r:id="rId79"/>
    <p:sldId id="356" r:id="rId80"/>
    <p:sldId id="351" r:id="rId81"/>
    <p:sldId id="392" r:id="rId82"/>
    <p:sldId id="395" r:id="rId83"/>
    <p:sldId id="365" r:id="rId84"/>
    <p:sldId id="374" r:id="rId85"/>
    <p:sldId id="366" r:id="rId86"/>
    <p:sldId id="367" r:id="rId87"/>
    <p:sldId id="371" r:id="rId88"/>
    <p:sldId id="373" r:id="rId89"/>
    <p:sldId id="376" r:id="rId90"/>
    <p:sldId id="380" r:id="rId91"/>
    <p:sldId id="379" r:id="rId92"/>
    <p:sldId id="362" r:id="rId93"/>
    <p:sldId id="391" r:id="rId94"/>
    <p:sldId id="375" r:id="rId95"/>
    <p:sldId id="394" r:id="rId96"/>
    <p:sldId id="397" r:id="rId97"/>
    <p:sldId id="398" r:id="rId98"/>
    <p:sldId id="399" r:id="rId99"/>
    <p:sldId id="368" r:id="rId100"/>
    <p:sldId id="354" r:id="rId101"/>
    <p:sldId id="393" r:id="rId102"/>
    <p:sldId id="396" r:id="rId103"/>
    <p:sldId id="402" r:id="rId104"/>
    <p:sldId id="401" r:id="rId105"/>
    <p:sldId id="377" r:id="rId106"/>
    <p:sldId id="400" r:id="rId107"/>
    <p:sldId id="381" r:id="rId108"/>
    <p:sldId id="382" r:id="rId109"/>
    <p:sldId id="383" r:id="rId110"/>
    <p:sldId id="384" r:id="rId111"/>
    <p:sldId id="385" r:id="rId112"/>
    <p:sldId id="386" r:id="rId113"/>
    <p:sldId id="387" r:id="rId114"/>
    <p:sldId id="388" r:id="rId115"/>
    <p:sldId id="389" r:id="rId116"/>
    <p:sldId id="390" r:id="rId117"/>
    <p:sldId id="358" r:id="rId118"/>
    <p:sldId id="359" r:id="rId119"/>
    <p:sldId id="361" r:id="rId120"/>
    <p:sldId id="360" r:id="rId121"/>
    <p:sldId id="363" r:id="rId122"/>
    <p:sldId id="338" r:id="rId123"/>
    <p:sldId id="341" r:id="rId124"/>
    <p:sldId id="342" r:id="rId125"/>
    <p:sldId id="343" r:id="rId126"/>
    <p:sldId id="344" r:id="rId127"/>
    <p:sldId id="345" r:id="rId128"/>
    <p:sldId id="346" r:id="rId129"/>
    <p:sldId id="347" r:id="rId130"/>
    <p:sldId id="348" r:id="rId131"/>
    <p:sldId id="319" r:id="rId132"/>
    <p:sldId id="257" r:id="rId13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D63C3F1-166C-489C-ADBB-B6757679CE55}">
          <p14:sldIdLst>
            <p14:sldId id="256"/>
            <p14:sldId id="258"/>
            <p14:sldId id="369"/>
            <p14:sldId id="261"/>
            <p14:sldId id="262"/>
            <p14:sldId id="263"/>
            <p14:sldId id="260"/>
            <p14:sldId id="264"/>
            <p14:sldId id="265"/>
            <p14:sldId id="276"/>
            <p14:sldId id="266"/>
            <p14:sldId id="277"/>
            <p14:sldId id="267"/>
            <p14:sldId id="272"/>
            <p14:sldId id="275"/>
            <p14:sldId id="274"/>
            <p14:sldId id="278"/>
            <p14:sldId id="279"/>
            <p14:sldId id="268"/>
            <p14:sldId id="270"/>
            <p14:sldId id="269"/>
            <p14:sldId id="280"/>
            <p14:sldId id="370"/>
            <p14:sldId id="281"/>
            <p14:sldId id="271"/>
            <p14:sldId id="282"/>
            <p14:sldId id="283"/>
            <p14:sldId id="286"/>
            <p14:sldId id="284"/>
            <p14:sldId id="285"/>
            <p14:sldId id="273"/>
            <p14:sldId id="287"/>
            <p14:sldId id="288"/>
            <p14:sldId id="289"/>
            <p14:sldId id="290"/>
            <p14:sldId id="292"/>
            <p14:sldId id="291"/>
            <p14:sldId id="293"/>
            <p14:sldId id="294"/>
            <p14:sldId id="297"/>
            <p14:sldId id="321"/>
            <p14:sldId id="296"/>
            <p14:sldId id="299"/>
            <p14:sldId id="300"/>
            <p14:sldId id="303"/>
            <p14:sldId id="305"/>
            <p14:sldId id="304"/>
            <p14:sldId id="306"/>
            <p14:sldId id="307"/>
            <p14:sldId id="309"/>
            <p14:sldId id="310"/>
            <p14:sldId id="301"/>
            <p14:sldId id="308"/>
            <p14:sldId id="311"/>
            <p14:sldId id="312"/>
            <p14:sldId id="313"/>
            <p14:sldId id="322"/>
            <p14:sldId id="323"/>
            <p14:sldId id="324"/>
            <p14:sldId id="325"/>
            <p14:sldId id="326"/>
            <p14:sldId id="332"/>
            <p14:sldId id="333"/>
            <p14:sldId id="334"/>
            <p14:sldId id="335"/>
            <p14:sldId id="337"/>
            <p14:sldId id="328"/>
            <p14:sldId id="329"/>
            <p14:sldId id="330"/>
            <p14:sldId id="357"/>
            <p14:sldId id="331"/>
            <p14:sldId id="318"/>
            <p14:sldId id="336"/>
            <p14:sldId id="353"/>
            <p14:sldId id="350"/>
            <p14:sldId id="349"/>
            <p14:sldId id="355"/>
            <p14:sldId id="352"/>
            <p14:sldId id="356"/>
            <p14:sldId id="351"/>
            <p14:sldId id="392"/>
            <p14:sldId id="395"/>
            <p14:sldId id="365"/>
            <p14:sldId id="374"/>
            <p14:sldId id="366"/>
            <p14:sldId id="367"/>
            <p14:sldId id="371"/>
            <p14:sldId id="373"/>
            <p14:sldId id="376"/>
            <p14:sldId id="380"/>
            <p14:sldId id="379"/>
            <p14:sldId id="362"/>
            <p14:sldId id="391"/>
            <p14:sldId id="375"/>
            <p14:sldId id="394"/>
            <p14:sldId id="397"/>
            <p14:sldId id="398"/>
            <p14:sldId id="399"/>
            <p14:sldId id="368"/>
            <p14:sldId id="354"/>
            <p14:sldId id="393"/>
            <p14:sldId id="396"/>
            <p14:sldId id="402"/>
            <p14:sldId id="401"/>
            <p14:sldId id="377"/>
            <p14:sldId id="400"/>
            <p14:sldId id="381"/>
            <p14:sldId id="382"/>
            <p14:sldId id="383"/>
            <p14:sldId id="384"/>
            <p14:sldId id="385"/>
            <p14:sldId id="386"/>
            <p14:sldId id="387"/>
            <p14:sldId id="388"/>
            <p14:sldId id="389"/>
            <p14:sldId id="390"/>
            <p14:sldId id="358"/>
            <p14:sldId id="359"/>
            <p14:sldId id="361"/>
            <p14:sldId id="360"/>
            <p14:sldId id="363"/>
            <p14:sldId id="338"/>
            <p14:sldId id="341"/>
            <p14:sldId id="342"/>
            <p14:sldId id="343"/>
            <p14:sldId id="344"/>
            <p14:sldId id="345"/>
            <p14:sldId id="346"/>
            <p14:sldId id="347"/>
            <p14:sldId id="348"/>
            <p14:sldId id="319"/>
            <p14:sldId id="257"/>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3CF"/>
    <a:srgbClr val="DCE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69" autoAdjust="0"/>
    <p:restoredTop sz="86219" autoAdjust="0"/>
  </p:normalViewPr>
  <p:slideViewPr>
    <p:cSldViewPr>
      <p:cViewPr varScale="1">
        <p:scale>
          <a:sx n="62" d="100"/>
          <a:sy n="62" d="100"/>
        </p:scale>
        <p:origin x="-1704"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tuxudong\Desktop\fault-records%20(2)-&#35745;&#31639;&#32467;&#26524;.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tuxudong\Desktop\autopilot.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zh-CN" altLang="en-US" dirty="0"/>
              <a:t>还可以售卖比例</a:t>
            </a:r>
          </a:p>
        </c:rich>
      </c:tx>
      <c:layout/>
      <c:overlay val="0"/>
    </c:title>
    <c:autoTitleDeleted val="0"/>
    <c:plotArea>
      <c:layout/>
      <c:scatterChart>
        <c:scatterStyle val="smoothMarker"/>
        <c:varyColors val="0"/>
        <c:ser>
          <c:idx val="1"/>
          <c:order val="0"/>
          <c:tx>
            <c:strRef>
              <c:f>'reavail.sorted'!$D$1</c:f>
              <c:strCache>
                <c:ptCount val="1"/>
                <c:pt idx="0">
                  <c:v>&gt;=占比的占比</c:v>
                </c:pt>
              </c:strCache>
            </c:strRef>
          </c:tx>
          <c:marker>
            <c:symbol val="none"/>
          </c:marker>
          <c:xVal>
            <c:numRef>
              <c:f>'reavail.sorted'!$B$2:$B$6945</c:f>
              <c:numCache>
                <c:formatCode>General</c:formatCode>
                <c:ptCount val="6944"/>
                <c:pt idx="0">
                  <c:v>2.880184331797235E-4</c:v>
                </c:pt>
                <c:pt idx="1">
                  <c:v>4.3202764976958528E-4</c:v>
                </c:pt>
                <c:pt idx="2">
                  <c:v>5.76036866359447E-4</c:v>
                </c:pt>
                <c:pt idx="3">
                  <c:v>7.2004608294930878E-4</c:v>
                </c:pt>
                <c:pt idx="4">
                  <c:v>8.6405529953917056E-4</c:v>
                </c:pt>
                <c:pt idx="5">
                  <c:v>1.0080645161290322E-3</c:v>
                </c:pt>
                <c:pt idx="6">
                  <c:v>1.152073732718894E-3</c:v>
                </c:pt>
                <c:pt idx="7">
                  <c:v>1.2960829493087558E-3</c:v>
                </c:pt>
                <c:pt idx="8">
                  <c:v>1.4400921658986176E-3</c:v>
                </c:pt>
                <c:pt idx="9">
                  <c:v>1.5841013824884793E-3</c:v>
                </c:pt>
                <c:pt idx="10">
                  <c:v>1.7281105990783411E-3</c:v>
                </c:pt>
                <c:pt idx="11">
                  <c:v>1.8721198156682027E-3</c:v>
                </c:pt>
                <c:pt idx="12">
                  <c:v>2.0161290322580645E-3</c:v>
                </c:pt>
                <c:pt idx="13">
                  <c:v>2.1601382488479265E-3</c:v>
                </c:pt>
                <c:pt idx="14">
                  <c:v>2.304147465437788E-3</c:v>
                </c:pt>
                <c:pt idx="15">
                  <c:v>2.4481566820276496E-3</c:v>
                </c:pt>
                <c:pt idx="16">
                  <c:v>2.5921658986175116E-3</c:v>
                </c:pt>
                <c:pt idx="17">
                  <c:v>2.7361751152073731E-3</c:v>
                </c:pt>
                <c:pt idx="18">
                  <c:v>2.8801843317972351E-3</c:v>
                </c:pt>
                <c:pt idx="19">
                  <c:v>3.0241935483870967E-3</c:v>
                </c:pt>
                <c:pt idx="20">
                  <c:v>3.1682027649769587E-3</c:v>
                </c:pt>
                <c:pt idx="21">
                  <c:v>3.3122119815668202E-3</c:v>
                </c:pt>
                <c:pt idx="22">
                  <c:v>3.4562211981566822E-3</c:v>
                </c:pt>
                <c:pt idx="23">
                  <c:v>3.6002304147465438E-3</c:v>
                </c:pt>
                <c:pt idx="24">
                  <c:v>3.7442396313364054E-3</c:v>
                </c:pt>
                <c:pt idx="25">
                  <c:v>3.8882488479262674E-3</c:v>
                </c:pt>
                <c:pt idx="26">
                  <c:v>4.0322580645161289E-3</c:v>
                </c:pt>
                <c:pt idx="27">
                  <c:v>4.1762672811059909E-3</c:v>
                </c:pt>
                <c:pt idx="28">
                  <c:v>4.3202764976958529E-3</c:v>
                </c:pt>
                <c:pt idx="29">
                  <c:v>4.464285714285714E-3</c:v>
                </c:pt>
                <c:pt idx="30">
                  <c:v>4.608294930875576E-3</c:v>
                </c:pt>
                <c:pt idx="31">
                  <c:v>4.752304147465438E-3</c:v>
                </c:pt>
                <c:pt idx="32">
                  <c:v>4.8963133640552992E-3</c:v>
                </c:pt>
                <c:pt idx="33">
                  <c:v>5.0403225806451612E-3</c:v>
                </c:pt>
                <c:pt idx="34">
                  <c:v>5.1843317972350231E-3</c:v>
                </c:pt>
                <c:pt idx="35">
                  <c:v>5.3283410138248851E-3</c:v>
                </c:pt>
                <c:pt idx="36">
                  <c:v>5.4723502304147463E-3</c:v>
                </c:pt>
                <c:pt idx="37">
                  <c:v>5.6163594470046083E-3</c:v>
                </c:pt>
                <c:pt idx="38">
                  <c:v>5.7603686635944703E-3</c:v>
                </c:pt>
                <c:pt idx="39">
                  <c:v>5.9043778801843314E-3</c:v>
                </c:pt>
                <c:pt idx="40">
                  <c:v>6.0483870967741934E-3</c:v>
                </c:pt>
                <c:pt idx="41">
                  <c:v>6.1923963133640554E-3</c:v>
                </c:pt>
                <c:pt idx="42">
                  <c:v>6.3364055299539174E-3</c:v>
                </c:pt>
                <c:pt idx="43">
                  <c:v>6.4804147465437785E-3</c:v>
                </c:pt>
                <c:pt idx="44">
                  <c:v>6.6244239631336405E-3</c:v>
                </c:pt>
                <c:pt idx="45">
                  <c:v>6.7684331797235025E-3</c:v>
                </c:pt>
                <c:pt idx="46">
                  <c:v>6.9124423963133645E-3</c:v>
                </c:pt>
                <c:pt idx="47">
                  <c:v>7.0564516129032256E-3</c:v>
                </c:pt>
                <c:pt idx="48">
                  <c:v>7.2004608294930876E-3</c:v>
                </c:pt>
                <c:pt idx="49">
                  <c:v>7.3444700460829496E-3</c:v>
                </c:pt>
                <c:pt idx="50">
                  <c:v>7.4884792626728107E-3</c:v>
                </c:pt>
                <c:pt idx="51">
                  <c:v>7.6324884792626727E-3</c:v>
                </c:pt>
                <c:pt idx="52">
                  <c:v>7.7764976958525347E-3</c:v>
                </c:pt>
                <c:pt idx="53">
                  <c:v>7.9205069124423967E-3</c:v>
                </c:pt>
                <c:pt idx="54">
                  <c:v>8.0645161290322578E-3</c:v>
                </c:pt>
                <c:pt idx="55">
                  <c:v>8.208525345622119E-3</c:v>
                </c:pt>
                <c:pt idx="56">
                  <c:v>8.3525345622119818E-3</c:v>
                </c:pt>
                <c:pt idx="57">
                  <c:v>8.496543778801843E-3</c:v>
                </c:pt>
                <c:pt idx="58">
                  <c:v>8.6405529953917058E-3</c:v>
                </c:pt>
                <c:pt idx="59">
                  <c:v>8.7845622119815669E-3</c:v>
                </c:pt>
                <c:pt idx="60">
                  <c:v>8.9285714285714281E-3</c:v>
                </c:pt>
                <c:pt idx="61">
                  <c:v>9.0725806451612909E-3</c:v>
                </c:pt>
                <c:pt idx="62">
                  <c:v>9.2165898617511521E-3</c:v>
                </c:pt>
                <c:pt idx="63">
                  <c:v>9.3605990783410132E-3</c:v>
                </c:pt>
                <c:pt idx="64">
                  <c:v>9.5046082949308761E-3</c:v>
                </c:pt>
                <c:pt idx="65">
                  <c:v>9.6486175115207372E-3</c:v>
                </c:pt>
                <c:pt idx="66">
                  <c:v>9.7926267281105983E-3</c:v>
                </c:pt>
                <c:pt idx="67">
                  <c:v>9.9366359447004612E-3</c:v>
                </c:pt>
                <c:pt idx="68">
                  <c:v>1.0080645161290322E-2</c:v>
                </c:pt>
                <c:pt idx="69">
                  <c:v>1.0224654377880185E-2</c:v>
                </c:pt>
                <c:pt idx="70">
                  <c:v>1.0368663594470046E-2</c:v>
                </c:pt>
                <c:pt idx="71">
                  <c:v>1.0512672811059907E-2</c:v>
                </c:pt>
                <c:pt idx="72">
                  <c:v>1.065668202764977E-2</c:v>
                </c:pt>
                <c:pt idx="73">
                  <c:v>1.0800691244239631E-2</c:v>
                </c:pt>
                <c:pt idx="74">
                  <c:v>1.0944700460829493E-2</c:v>
                </c:pt>
                <c:pt idx="75">
                  <c:v>1.1088709677419355E-2</c:v>
                </c:pt>
                <c:pt idx="76">
                  <c:v>1.1232718894009217E-2</c:v>
                </c:pt>
                <c:pt idx="77">
                  <c:v>1.1376728110599078E-2</c:v>
                </c:pt>
                <c:pt idx="78">
                  <c:v>1.1520737327188941E-2</c:v>
                </c:pt>
                <c:pt idx="79">
                  <c:v>1.1664746543778802E-2</c:v>
                </c:pt>
                <c:pt idx="80">
                  <c:v>1.1808755760368663E-2</c:v>
                </c:pt>
                <c:pt idx="81">
                  <c:v>1.1952764976958526E-2</c:v>
                </c:pt>
                <c:pt idx="82">
                  <c:v>1.2096774193548387E-2</c:v>
                </c:pt>
                <c:pt idx="83">
                  <c:v>1.224078341013825E-2</c:v>
                </c:pt>
                <c:pt idx="84">
                  <c:v>1.2384792626728111E-2</c:v>
                </c:pt>
                <c:pt idx="85">
                  <c:v>1.2528801843317972E-2</c:v>
                </c:pt>
                <c:pt idx="86">
                  <c:v>1.2672811059907835E-2</c:v>
                </c:pt>
                <c:pt idx="87">
                  <c:v>1.2816820276497696E-2</c:v>
                </c:pt>
                <c:pt idx="88">
                  <c:v>1.2960829493087557E-2</c:v>
                </c:pt>
                <c:pt idx="89">
                  <c:v>1.310483870967742E-2</c:v>
                </c:pt>
                <c:pt idx="90">
                  <c:v>1.3248847926267281E-2</c:v>
                </c:pt>
                <c:pt idx="91">
                  <c:v>1.3392857142857142E-2</c:v>
                </c:pt>
                <c:pt idx="92">
                  <c:v>1.3536866359447005E-2</c:v>
                </c:pt>
                <c:pt idx="93">
                  <c:v>1.3680875576036866E-2</c:v>
                </c:pt>
                <c:pt idx="94">
                  <c:v>1.3824884792626729E-2</c:v>
                </c:pt>
                <c:pt idx="95">
                  <c:v>1.396889400921659E-2</c:v>
                </c:pt>
                <c:pt idx="96">
                  <c:v>1.4112903225806451E-2</c:v>
                </c:pt>
                <c:pt idx="97">
                  <c:v>1.4256912442396314E-2</c:v>
                </c:pt>
                <c:pt idx="98">
                  <c:v>1.4400921658986175E-2</c:v>
                </c:pt>
                <c:pt idx="99">
                  <c:v>1.4544930875576036E-2</c:v>
                </c:pt>
                <c:pt idx="100">
                  <c:v>1.4688940092165899E-2</c:v>
                </c:pt>
                <c:pt idx="101">
                  <c:v>1.483294930875576E-2</c:v>
                </c:pt>
                <c:pt idx="102">
                  <c:v>1.4976958525345621E-2</c:v>
                </c:pt>
                <c:pt idx="103">
                  <c:v>1.5120967741935484E-2</c:v>
                </c:pt>
                <c:pt idx="104">
                  <c:v>1.5264976958525345E-2</c:v>
                </c:pt>
                <c:pt idx="105">
                  <c:v>1.5408986175115207E-2</c:v>
                </c:pt>
                <c:pt idx="106">
                  <c:v>1.5552995391705069E-2</c:v>
                </c:pt>
                <c:pt idx="107">
                  <c:v>1.5697004608294932E-2</c:v>
                </c:pt>
                <c:pt idx="108">
                  <c:v>1.5841013824884793E-2</c:v>
                </c:pt>
                <c:pt idx="109">
                  <c:v>1.5985023041474655E-2</c:v>
                </c:pt>
                <c:pt idx="110">
                  <c:v>1.6129032258064516E-2</c:v>
                </c:pt>
                <c:pt idx="111">
                  <c:v>1.6273041474654377E-2</c:v>
                </c:pt>
                <c:pt idx="112">
                  <c:v>1.6417050691244238E-2</c:v>
                </c:pt>
                <c:pt idx="113">
                  <c:v>1.6561059907834103E-2</c:v>
                </c:pt>
                <c:pt idx="114">
                  <c:v>1.6705069124423964E-2</c:v>
                </c:pt>
                <c:pt idx="115">
                  <c:v>1.6849078341013825E-2</c:v>
                </c:pt>
                <c:pt idx="116">
                  <c:v>1.6993087557603686E-2</c:v>
                </c:pt>
                <c:pt idx="117">
                  <c:v>1.7137096774193547E-2</c:v>
                </c:pt>
                <c:pt idx="118">
                  <c:v>1.7281105990783412E-2</c:v>
                </c:pt>
                <c:pt idx="119">
                  <c:v>1.7425115207373273E-2</c:v>
                </c:pt>
                <c:pt idx="120">
                  <c:v>1.7569124423963134E-2</c:v>
                </c:pt>
                <c:pt idx="121">
                  <c:v>1.7713133640552995E-2</c:v>
                </c:pt>
                <c:pt idx="122">
                  <c:v>1.7857142857142856E-2</c:v>
                </c:pt>
                <c:pt idx="123">
                  <c:v>1.8001152073732717E-2</c:v>
                </c:pt>
                <c:pt idx="124">
                  <c:v>1.8145161290322582E-2</c:v>
                </c:pt>
                <c:pt idx="125">
                  <c:v>1.8289170506912443E-2</c:v>
                </c:pt>
                <c:pt idx="126">
                  <c:v>1.8433179723502304E-2</c:v>
                </c:pt>
                <c:pt idx="127">
                  <c:v>1.8577188940092165E-2</c:v>
                </c:pt>
                <c:pt idx="128">
                  <c:v>1.8721198156682026E-2</c:v>
                </c:pt>
                <c:pt idx="129">
                  <c:v>1.8865207373271891E-2</c:v>
                </c:pt>
                <c:pt idx="130">
                  <c:v>1.9009216589861752E-2</c:v>
                </c:pt>
                <c:pt idx="131">
                  <c:v>1.9153225806451613E-2</c:v>
                </c:pt>
                <c:pt idx="132">
                  <c:v>1.9297235023041474E-2</c:v>
                </c:pt>
                <c:pt idx="133">
                  <c:v>1.9441244239631335E-2</c:v>
                </c:pt>
                <c:pt idx="134">
                  <c:v>1.9585253456221197E-2</c:v>
                </c:pt>
                <c:pt idx="135">
                  <c:v>1.9729262672811061E-2</c:v>
                </c:pt>
                <c:pt idx="136">
                  <c:v>1.9873271889400922E-2</c:v>
                </c:pt>
                <c:pt idx="137">
                  <c:v>2.0017281105990783E-2</c:v>
                </c:pt>
                <c:pt idx="138">
                  <c:v>2.0161290322580645E-2</c:v>
                </c:pt>
                <c:pt idx="139">
                  <c:v>2.0305299539170506E-2</c:v>
                </c:pt>
                <c:pt idx="140">
                  <c:v>2.044930875576037E-2</c:v>
                </c:pt>
                <c:pt idx="141">
                  <c:v>2.0593317972350231E-2</c:v>
                </c:pt>
                <c:pt idx="142">
                  <c:v>2.0737327188940093E-2</c:v>
                </c:pt>
                <c:pt idx="143">
                  <c:v>2.0881336405529954E-2</c:v>
                </c:pt>
                <c:pt idx="144">
                  <c:v>2.1025345622119815E-2</c:v>
                </c:pt>
                <c:pt idx="145">
                  <c:v>2.1169354838709676E-2</c:v>
                </c:pt>
                <c:pt idx="146">
                  <c:v>2.1313364055299541E-2</c:v>
                </c:pt>
                <c:pt idx="147">
                  <c:v>2.1457373271889402E-2</c:v>
                </c:pt>
                <c:pt idx="148">
                  <c:v>2.1601382488479263E-2</c:v>
                </c:pt>
                <c:pt idx="149">
                  <c:v>2.1745391705069124E-2</c:v>
                </c:pt>
                <c:pt idx="150">
                  <c:v>2.1889400921658985E-2</c:v>
                </c:pt>
                <c:pt idx="151">
                  <c:v>2.2033410138248846E-2</c:v>
                </c:pt>
                <c:pt idx="152">
                  <c:v>2.2177419354838711E-2</c:v>
                </c:pt>
                <c:pt idx="153">
                  <c:v>2.2321428571428572E-2</c:v>
                </c:pt>
                <c:pt idx="154">
                  <c:v>2.2465437788018433E-2</c:v>
                </c:pt>
                <c:pt idx="155">
                  <c:v>2.2609447004608294E-2</c:v>
                </c:pt>
                <c:pt idx="156">
                  <c:v>2.2753456221198155E-2</c:v>
                </c:pt>
                <c:pt idx="157">
                  <c:v>2.289746543778802E-2</c:v>
                </c:pt>
                <c:pt idx="158">
                  <c:v>2.3041474654377881E-2</c:v>
                </c:pt>
                <c:pt idx="159">
                  <c:v>2.3185483870967742E-2</c:v>
                </c:pt>
                <c:pt idx="160">
                  <c:v>2.3329493087557603E-2</c:v>
                </c:pt>
                <c:pt idx="161">
                  <c:v>2.3473502304147464E-2</c:v>
                </c:pt>
                <c:pt idx="162">
                  <c:v>2.3617511520737326E-2</c:v>
                </c:pt>
                <c:pt idx="163">
                  <c:v>2.376152073732719E-2</c:v>
                </c:pt>
                <c:pt idx="164">
                  <c:v>2.3905529953917051E-2</c:v>
                </c:pt>
                <c:pt idx="165">
                  <c:v>2.4049539170506912E-2</c:v>
                </c:pt>
                <c:pt idx="166">
                  <c:v>2.4193548387096774E-2</c:v>
                </c:pt>
                <c:pt idx="167">
                  <c:v>2.4337557603686635E-2</c:v>
                </c:pt>
                <c:pt idx="168">
                  <c:v>2.4481566820276499E-2</c:v>
                </c:pt>
                <c:pt idx="169">
                  <c:v>2.462557603686636E-2</c:v>
                </c:pt>
                <c:pt idx="170">
                  <c:v>2.4769585253456222E-2</c:v>
                </c:pt>
                <c:pt idx="171">
                  <c:v>2.4913594470046083E-2</c:v>
                </c:pt>
                <c:pt idx="172">
                  <c:v>2.5057603686635944E-2</c:v>
                </c:pt>
                <c:pt idx="173">
                  <c:v>2.5201612903225805E-2</c:v>
                </c:pt>
                <c:pt idx="174">
                  <c:v>2.5345622119815669E-2</c:v>
                </c:pt>
                <c:pt idx="175">
                  <c:v>2.5489631336405531E-2</c:v>
                </c:pt>
                <c:pt idx="176">
                  <c:v>2.5633640552995392E-2</c:v>
                </c:pt>
                <c:pt idx="177">
                  <c:v>2.5777649769585253E-2</c:v>
                </c:pt>
                <c:pt idx="178">
                  <c:v>2.5921658986175114E-2</c:v>
                </c:pt>
                <c:pt idx="179">
                  <c:v>2.6065668202764979E-2</c:v>
                </c:pt>
                <c:pt idx="180">
                  <c:v>2.620967741935484E-2</c:v>
                </c:pt>
                <c:pt idx="181">
                  <c:v>2.6353686635944701E-2</c:v>
                </c:pt>
                <c:pt idx="182">
                  <c:v>2.6497695852534562E-2</c:v>
                </c:pt>
                <c:pt idx="183">
                  <c:v>2.6641705069124423E-2</c:v>
                </c:pt>
                <c:pt idx="184">
                  <c:v>2.6785714285714284E-2</c:v>
                </c:pt>
                <c:pt idx="185">
                  <c:v>2.6929723502304149E-2</c:v>
                </c:pt>
                <c:pt idx="186">
                  <c:v>2.707373271889401E-2</c:v>
                </c:pt>
                <c:pt idx="187">
                  <c:v>2.7217741935483871E-2</c:v>
                </c:pt>
                <c:pt idx="188">
                  <c:v>2.7361751152073732E-2</c:v>
                </c:pt>
                <c:pt idx="189">
                  <c:v>2.7505760368663593E-2</c:v>
                </c:pt>
                <c:pt idx="190">
                  <c:v>2.7649769585253458E-2</c:v>
                </c:pt>
                <c:pt idx="191">
                  <c:v>2.7793778801843319E-2</c:v>
                </c:pt>
                <c:pt idx="192">
                  <c:v>2.793778801843318E-2</c:v>
                </c:pt>
                <c:pt idx="193">
                  <c:v>2.8081797235023041E-2</c:v>
                </c:pt>
                <c:pt idx="194">
                  <c:v>2.8225806451612902E-2</c:v>
                </c:pt>
                <c:pt idx="195">
                  <c:v>2.8369815668202764E-2</c:v>
                </c:pt>
                <c:pt idx="196">
                  <c:v>2.8513824884792628E-2</c:v>
                </c:pt>
                <c:pt idx="197">
                  <c:v>2.8657834101382489E-2</c:v>
                </c:pt>
                <c:pt idx="198">
                  <c:v>2.880184331797235E-2</c:v>
                </c:pt>
                <c:pt idx="199">
                  <c:v>2.8945852534562212E-2</c:v>
                </c:pt>
                <c:pt idx="200">
                  <c:v>2.9089861751152073E-2</c:v>
                </c:pt>
                <c:pt idx="201">
                  <c:v>2.9233870967741934E-2</c:v>
                </c:pt>
                <c:pt idx="202">
                  <c:v>2.9377880184331798E-2</c:v>
                </c:pt>
                <c:pt idx="203">
                  <c:v>2.952188940092166E-2</c:v>
                </c:pt>
                <c:pt idx="204">
                  <c:v>2.9665898617511521E-2</c:v>
                </c:pt>
                <c:pt idx="205">
                  <c:v>2.9809907834101382E-2</c:v>
                </c:pt>
                <c:pt idx="206">
                  <c:v>2.9953917050691243E-2</c:v>
                </c:pt>
                <c:pt idx="207">
                  <c:v>3.0097926267281108E-2</c:v>
                </c:pt>
                <c:pt idx="208">
                  <c:v>3.0241935483870969E-2</c:v>
                </c:pt>
                <c:pt idx="209">
                  <c:v>3.038594470046083E-2</c:v>
                </c:pt>
                <c:pt idx="210">
                  <c:v>3.0529953917050691E-2</c:v>
                </c:pt>
                <c:pt idx="211">
                  <c:v>3.0673963133640552E-2</c:v>
                </c:pt>
                <c:pt idx="212">
                  <c:v>3.0817972350230413E-2</c:v>
                </c:pt>
                <c:pt idx="213">
                  <c:v>3.0961981566820278E-2</c:v>
                </c:pt>
                <c:pt idx="214">
                  <c:v>3.1105990783410139E-2</c:v>
                </c:pt>
                <c:pt idx="215">
                  <c:v>3.125E-2</c:v>
                </c:pt>
                <c:pt idx="216">
                  <c:v>3.1394009216589865E-2</c:v>
                </c:pt>
                <c:pt idx="217">
                  <c:v>3.1538018433179722E-2</c:v>
                </c:pt>
                <c:pt idx="218">
                  <c:v>3.1682027649769587E-2</c:v>
                </c:pt>
                <c:pt idx="219">
                  <c:v>3.1826036866359445E-2</c:v>
                </c:pt>
                <c:pt idx="220">
                  <c:v>3.1970046082949309E-2</c:v>
                </c:pt>
                <c:pt idx="221">
                  <c:v>3.2114055299539174E-2</c:v>
                </c:pt>
                <c:pt idx="222">
                  <c:v>3.2258064516129031E-2</c:v>
                </c:pt>
                <c:pt idx="223">
                  <c:v>3.2402073732718896E-2</c:v>
                </c:pt>
                <c:pt idx="224">
                  <c:v>3.2546082949308754E-2</c:v>
                </c:pt>
                <c:pt idx="225">
                  <c:v>3.2690092165898618E-2</c:v>
                </c:pt>
                <c:pt idx="226">
                  <c:v>3.2834101382488476E-2</c:v>
                </c:pt>
                <c:pt idx="227">
                  <c:v>3.297811059907834E-2</c:v>
                </c:pt>
                <c:pt idx="228">
                  <c:v>3.3122119815668205E-2</c:v>
                </c:pt>
                <c:pt idx="229">
                  <c:v>3.3266129032258063E-2</c:v>
                </c:pt>
                <c:pt idx="230">
                  <c:v>3.3410138248847927E-2</c:v>
                </c:pt>
                <c:pt idx="231">
                  <c:v>3.3554147465437785E-2</c:v>
                </c:pt>
                <c:pt idx="232">
                  <c:v>3.369815668202765E-2</c:v>
                </c:pt>
                <c:pt idx="233">
                  <c:v>3.3842165898617514E-2</c:v>
                </c:pt>
                <c:pt idx="234">
                  <c:v>3.3986175115207372E-2</c:v>
                </c:pt>
                <c:pt idx="235">
                  <c:v>3.4130184331797236E-2</c:v>
                </c:pt>
                <c:pt idx="236">
                  <c:v>3.4274193548387094E-2</c:v>
                </c:pt>
                <c:pt idx="237">
                  <c:v>3.4418202764976959E-2</c:v>
                </c:pt>
                <c:pt idx="238">
                  <c:v>3.4562211981566823E-2</c:v>
                </c:pt>
                <c:pt idx="239">
                  <c:v>3.4706221198156681E-2</c:v>
                </c:pt>
                <c:pt idx="240">
                  <c:v>3.4850230414746546E-2</c:v>
                </c:pt>
                <c:pt idx="241">
                  <c:v>3.4994239631336403E-2</c:v>
                </c:pt>
                <c:pt idx="242">
                  <c:v>3.5138248847926268E-2</c:v>
                </c:pt>
                <c:pt idx="243">
                  <c:v>3.5282258064516132E-2</c:v>
                </c:pt>
                <c:pt idx="244">
                  <c:v>3.542626728110599E-2</c:v>
                </c:pt>
                <c:pt idx="245">
                  <c:v>3.5570276497695855E-2</c:v>
                </c:pt>
                <c:pt idx="246">
                  <c:v>3.5714285714285712E-2</c:v>
                </c:pt>
                <c:pt idx="247">
                  <c:v>3.5858294930875577E-2</c:v>
                </c:pt>
                <c:pt idx="248">
                  <c:v>3.6002304147465435E-2</c:v>
                </c:pt>
                <c:pt idx="249">
                  <c:v>3.6146313364055299E-2</c:v>
                </c:pt>
                <c:pt idx="250">
                  <c:v>3.6290322580645164E-2</c:v>
                </c:pt>
                <c:pt idx="251">
                  <c:v>3.6434331797235021E-2</c:v>
                </c:pt>
                <c:pt idx="252">
                  <c:v>3.6578341013824886E-2</c:v>
                </c:pt>
                <c:pt idx="253">
                  <c:v>3.6722350230414744E-2</c:v>
                </c:pt>
                <c:pt idx="254">
                  <c:v>3.6866359447004608E-2</c:v>
                </c:pt>
                <c:pt idx="255">
                  <c:v>3.7010368663594473E-2</c:v>
                </c:pt>
                <c:pt idx="256">
                  <c:v>3.7154377880184331E-2</c:v>
                </c:pt>
                <c:pt idx="257">
                  <c:v>3.7298387096774195E-2</c:v>
                </c:pt>
                <c:pt idx="258">
                  <c:v>3.7442396313364053E-2</c:v>
                </c:pt>
                <c:pt idx="259">
                  <c:v>3.7586405529953917E-2</c:v>
                </c:pt>
                <c:pt idx="260">
                  <c:v>3.7730414746543782E-2</c:v>
                </c:pt>
                <c:pt idx="261">
                  <c:v>3.787442396313364E-2</c:v>
                </c:pt>
                <c:pt idx="262">
                  <c:v>3.8018433179723504E-2</c:v>
                </c:pt>
                <c:pt idx="263">
                  <c:v>3.8162442396313362E-2</c:v>
                </c:pt>
                <c:pt idx="264">
                  <c:v>3.8306451612903226E-2</c:v>
                </c:pt>
                <c:pt idx="265">
                  <c:v>3.8450460829493084E-2</c:v>
                </c:pt>
                <c:pt idx="266">
                  <c:v>3.8594470046082949E-2</c:v>
                </c:pt>
                <c:pt idx="267">
                  <c:v>3.8738479262672813E-2</c:v>
                </c:pt>
                <c:pt idx="268">
                  <c:v>3.8882488479262671E-2</c:v>
                </c:pt>
                <c:pt idx="269">
                  <c:v>3.9026497695852536E-2</c:v>
                </c:pt>
                <c:pt idx="270">
                  <c:v>3.9170506912442393E-2</c:v>
                </c:pt>
                <c:pt idx="271">
                  <c:v>3.9314516129032258E-2</c:v>
                </c:pt>
                <c:pt idx="272">
                  <c:v>3.9458525345622122E-2</c:v>
                </c:pt>
                <c:pt idx="273">
                  <c:v>3.960253456221198E-2</c:v>
                </c:pt>
                <c:pt idx="274">
                  <c:v>3.9746543778801845E-2</c:v>
                </c:pt>
                <c:pt idx="275">
                  <c:v>3.9890552995391702E-2</c:v>
                </c:pt>
                <c:pt idx="276">
                  <c:v>4.0034562211981567E-2</c:v>
                </c:pt>
                <c:pt idx="277">
                  <c:v>4.0178571428571432E-2</c:v>
                </c:pt>
                <c:pt idx="278">
                  <c:v>4.0322580645161289E-2</c:v>
                </c:pt>
                <c:pt idx="279">
                  <c:v>4.0466589861751154E-2</c:v>
                </c:pt>
                <c:pt idx="280">
                  <c:v>4.0610599078341011E-2</c:v>
                </c:pt>
                <c:pt idx="281">
                  <c:v>4.0754608294930876E-2</c:v>
                </c:pt>
                <c:pt idx="282">
                  <c:v>4.0898617511520741E-2</c:v>
                </c:pt>
                <c:pt idx="283">
                  <c:v>4.1042626728110598E-2</c:v>
                </c:pt>
                <c:pt idx="284">
                  <c:v>4.1186635944700463E-2</c:v>
                </c:pt>
                <c:pt idx="285">
                  <c:v>4.1330645161290321E-2</c:v>
                </c:pt>
                <c:pt idx="286">
                  <c:v>4.1474654377880185E-2</c:v>
                </c:pt>
                <c:pt idx="287">
                  <c:v>4.1618663594470043E-2</c:v>
                </c:pt>
                <c:pt idx="288">
                  <c:v>4.1762672811059907E-2</c:v>
                </c:pt>
                <c:pt idx="289">
                  <c:v>4.1906682027649772E-2</c:v>
                </c:pt>
                <c:pt idx="290">
                  <c:v>4.205069124423963E-2</c:v>
                </c:pt>
                <c:pt idx="291">
                  <c:v>4.2194700460829494E-2</c:v>
                </c:pt>
                <c:pt idx="292">
                  <c:v>4.2338709677419352E-2</c:v>
                </c:pt>
                <c:pt idx="293">
                  <c:v>4.2482718894009217E-2</c:v>
                </c:pt>
                <c:pt idx="294">
                  <c:v>4.2626728110599081E-2</c:v>
                </c:pt>
                <c:pt idx="295">
                  <c:v>4.2770737327188939E-2</c:v>
                </c:pt>
                <c:pt idx="296">
                  <c:v>4.2914746543778803E-2</c:v>
                </c:pt>
                <c:pt idx="297">
                  <c:v>4.3058755760368661E-2</c:v>
                </c:pt>
                <c:pt idx="298">
                  <c:v>4.3202764976958526E-2</c:v>
                </c:pt>
                <c:pt idx="299">
                  <c:v>4.334677419354839E-2</c:v>
                </c:pt>
                <c:pt idx="300">
                  <c:v>4.3490783410138248E-2</c:v>
                </c:pt>
                <c:pt idx="301">
                  <c:v>4.3634792626728112E-2</c:v>
                </c:pt>
                <c:pt idx="302">
                  <c:v>4.377880184331797E-2</c:v>
                </c:pt>
                <c:pt idx="303">
                  <c:v>4.3922811059907835E-2</c:v>
                </c:pt>
                <c:pt idx="304">
                  <c:v>4.4066820276497692E-2</c:v>
                </c:pt>
                <c:pt idx="305">
                  <c:v>4.4210829493087557E-2</c:v>
                </c:pt>
                <c:pt idx="306">
                  <c:v>4.4354838709677422E-2</c:v>
                </c:pt>
                <c:pt idx="307">
                  <c:v>4.4498847926267279E-2</c:v>
                </c:pt>
                <c:pt idx="308">
                  <c:v>4.4642857142857144E-2</c:v>
                </c:pt>
                <c:pt idx="309">
                  <c:v>4.4786866359447002E-2</c:v>
                </c:pt>
                <c:pt idx="310">
                  <c:v>4.4930875576036866E-2</c:v>
                </c:pt>
                <c:pt idx="311">
                  <c:v>4.5074884792626731E-2</c:v>
                </c:pt>
                <c:pt idx="312">
                  <c:v>4.5218894009216588E-2</c:v>
                </c:pt>
                <c:pt idx="313">
                  <c:v>4.5362903225806453E-2</c:v>
                </c:pt>
                <c:pt idx="314">
                  <c:v>4.5506912442396311E-2</c:v>
                </c:pt>
                <c:pt idx="315">
                  <c:v>4.5650921658986175E-2</c:v>
                </c:pt>
                <c:pt idx="316">
                  <c:v>4.579493087557604E-2</c:v>
                </c:pt>
                <c:pt idx="317">
                  <c:v>4.5938940092165897E-2</c:v>
                </c:pt>
                <c:pt idx="318">
                  <c:v>4.6082949308755762E-2</c:v>
                </c:pt>
                <c:pt idx="319">
                  <c:v>4.622695852534562E-2</c:v>
                </c:pt>
                <c:pt idx="320">
                  <c:v>4.6370967741935484E-2</c:v>
                </c:pt>
                <c:pt idx="321">
                  <c:v>4.6514976958525349E-2</c:v>
                </c:pt>
                <c:pt idx="322">
                  <c:v>4.6658986175115207E-2</c:v>
                </c:pt>
                <c:pt idx="323">
                  <c:v>4.6802995391705071E-2</c:v>
                </c:pt>
                <c:pt idx="324">
                  <c:v>4.6947004608294929E-2</c:v>
                </c:pt>
                <c:pt idx="325">
                  <c:v>4.7091013824884793E-2</c:v>
                </c:pt>
                <c:pt idx="326">
                  <c:v>4.7235023041474651E-2</c:v>
                </c:pt>
                <c:pt idx="327">
                  <c:v>4.7379032258064516E-2</c:v>
                </c:pt>
                <c:pt idx="328">
                  <c:v>4.752304147465438E-2</c:v>
                </c:pt>
                <c:pt idx="329">
                  <c:v>4.7667050691244238E-2</c:v>
                </c:pt>
                <c:pt idx="330">
                  <c:v>4.7811059907834103E-2</c:v>
                </c:pt>
                <c:pt idx="331">
                  <c:v>4.795506912442396E-2</c:v>
                </c:pt>
                <c:pt idx="332">
                  <c:v>4.8099078341013825E-2</c:v>
                </c:pt>
                <c:pt idx="333">
                  <c:v>4.8243087557603689E-2</c:v>
                </c:pt>
                <c:pt idx="334">
                  <c:v>4.8387096774193547E-2</c:v>
                </c:pt>
                <c:pt idx="335">
                  <c:v>4.8531105990783412E-2</c:v>
                </c:pt>
                <c:pt idx="336">
                  <c:v>4.8675115207373269E-2</c:v>
                </c:pt>
                <c:pt idx="337">
                  <c:v>4.8819124423963134E-2</c:v>
                </c:pt>
                <c:pt idx="338">
                  <c:v>4.8963133640552998E-2</c:v>
                </c:pt>
                <c:pt idx="339">
                  <c:v>4.9107142857142856E-2</c:v>
                </c:pt>
                <c:pt idx="340">
                  <c:v>4.9251152073732721E-2</c:v>
                </c:pt>
                <c:pt idx="341">
                  <c:v>4.9395161290322578E-2</c:v>
                </c:pt>
                <c:pt idx="342">
                  <c:v>4.9539170506912443E-2</c:v>
                </c:pt>
                <c:pt idx="343">
                  <c:v>4.9683179723502308E-2</c:v>
                </c:pt>
                <c:pt idx="344">
                  <c:v>4.9827188940092165E-2</c:v>
                </c:pt>
                <c:pt idx="345">
                  <c:v>4.997119815668203E-2</c:v>
                </c:pt>
                <c:pt idx="346">
                  <c:v>5.0115207373271888E-2</c:v>
                </c:pt>
                <c:pt idx="347">
                  <c:v>5.0259216589861752E-2</c:v>
                </c:pt>
                <c:pt idx="348">
                  <c:v>5.040322580645161E-2</c:v>
                </c:pt>
                <c:pt idx="349">
                  <c:v>5.0547235023041474E-2</c:v>
                </c:pt>
                <c:pt idx="350">
                  <c:v>5.0691244239631339E-2</c:v>
                </c:pt>
                <c:pt idx="351">
                  <c:v>5.0835253456221197E-2</c:v>
                </c:pt>
                <c:pt idx="352">
                  <c:v>5.0979262672811061E-2</c:v>
                </c:pt>
                <c:pt idx="353">
                  <c:v>5.1123271889400919E-2</c:v>
                </c:pt>
                <c:pt idx="354">
                  <c:v>5.1267281105990783E-2</c:v>
                </c:pt>
                <c:pt idx="355">
                  <c:v>5.1411290322580648E-2</c:v>
                </c:pt>
                <c:pt idx="356">
                  <c:v>5.1555299539170506E-2</c:v>
                </c:pt>
                <c:pt idx="357">
                  <c:v>5.169930875576037E-2</c:v>
                </c:pt>
                <c:pt idx="358">
                  <c:v>5.1843317972350228E-2</c:v>
                </c:pt>
                <c:pt idx="359">
                  <c:v>5.1987327188940093E-2</c:v>
                </c:pt>
                <c:pt idx="360">
                  <c:v>5.2131336405529957E-2</c:v>
                </c:pt>
                <c:pt idx="361">
                  <c:v>5.2275345622119815E-2</c:v>
                </c:pt>
                <c:pt idx="362">
                  <c:v>5.2419354838709679E-2</c:v>
                </c:pt>
                <c:pt idx="363">
                  <c:v>5.2563364055299537E-2</c:v>
                </c:pt>
                <c:pt idx="364">
                  <c:v>5.2707373271889402E-2</c:v>
                </c:pt>
                <c:pt idx="365">
                  <c:v>5.2851382488479259E-2</c:v>
                </c:pt>
                <c:pt idx="366">
                  <c:v>5.2995391705069124E-2</c:v>
                </c:pt>
                <c:pt idx="367">
                  <c:v>5.3139400921658989E-2</c:v>
                </c:pt>
                <c:pt idx="368">
                  <c:v>5.3283410138248846E-2</c:v>
                </c:pt>
                <c:pt idx="369">
                  <c:v>5.3427419354838711E-2</c:v>
                </c:pt>
                <c:pt idx="370">
                  <c:v>5.3571428571428568E-2</c:v>
                </c:pt>
                <c:pt idx="371">
                  <c:v>5.3715437788018433E-2</c:v>
                </c:pt>
                <c:pt idx="372">
                  <c:v>5.3859447004608298E-2</c:v>
                </c:pt>
                <c:pt idx="373">
                  <c:v>5.4003456221198155E-2</c:v>
                </c:pt>
                <c:pt idx="374">
                  <c:v>5.414746543778802E-2</c:v>
                </c:pt>
                <c:pt idx="375">
                  <c:v>5.4291474654377878E-2</c:v>
                </c:pt>
                <c:pt idx="376">
                  <c:v>5.4435483870967742E-2</c:v>
                </c:pt>
                <c:pt idx="377">
                  <c:v>5.4579493087557607E-2</c:v>
                </c:pt>
                <c:pt idx="378">
                  <c:v>5.4723502304147464E-2</c:v>
                </c:pt>
                <c:pt idx="379">
                  <c:v>5.4867511520737329E-2</c:v>
                </c:pt>
                <c:pt idx="380">
                  <c:v>5.5011520737327187E-2</c:v>
                </c:pt>
                <c:pt idx="381">
                  <c:v>5.5155529953917051E-2</c:v>
                </c:pt>
                <c:pt idx="382">
                  <c:v>5.5299539170506916E-2</c:v>
                </c:pt>
                <c:pt idx="383">
                  <c:v>5.5443548387096774E-2</c:v>
                </c:pt>
                <c:pt idx="384">
                  <c:v>5.5587557603686638E-2</c:v>
                </c:pt>
                <c:pt idx="385">
                  <c:v>5.5731566820276496E-2</c:v>
                </c:pt>
                <c:pt idx="386">
                  <c:v>5.587557603686636E-2</c:v>
                </c:pt>
                <c:pt idx="387">
                  <c:v>5.6019585253456218E-2</c:v>
                </c:pt>
                <c:pt idx="388">
                  <c:v>5.6163594470046083E-2</c:v>
                </c:pt>
                <c:pt idx="389">
                  <c:v>5.6307603686635947E-2</c:v>
                </c:pt>
                <c:pt idx="390">
                  <c:v>5.6451612903225805E-2</c:v>
                </c:pt>
                <c:pt idx="391">
                  <c:v>5.6595622119815669E-2</c:v>
                </c:pt>
                <c:pt idx="392">
                  <c:v>5.6739631336405527E-2</c:v>
                </c:pt>
                <c:pt idx="393">
                  <c:v>5.6883640552995392E-2</c:v>
                </c:pt>
                <c:pt idx="394">
                  <c:v>5.7027649769585256E-2</c:v>
                </c:pt>
                <c:pt idx="395">
                  <c:v>5.7171658986175114E-2</c:v>
                </c:pt>
                <c:pt idx="396">
                  <c:v>5.7315668202764979E-2</c:v>
                </c:pt>
                <c:pt idx="397">
                  <c:v>5.7459677419354836E-2</c:v>
                </c:pt>
                <c:pt idx="398">
                  <c:v>5.7603686635944701E-2</c:v>
                </c:pt>
                <c:pt idx="399">
                  <c:v>5.7747695852534565E-2</c:v>
                </c:pt>
                <c:pt idx="400">
                  <c:v>5.7891705069124423E-2</c:v>
                </c:pt>
                <c:pt idx="401">
                  <c:v>5.8035714285714288E-2</c:v>
                </c:pt>
                <c:pt idx="402">
                  <c:v>5.8179723502304145E-2</c:v>
                </c:pt>
                <c:pt idx="403">
                  <c:v>5.832373271889401E-2</c:v>
                </c:pt>
                <c:pt idx="404">
                  <c:v>5.8467741935483868E-2</c:v>
                </c:pt>
                <c:pt idx="405">
                  <c:v>5.8611751152073732E-2</c:v>
                </c:pt>
                <c:pt idx="406">
                  <c:v>5.8755760368663597E-2</c:v>
                </c:pt>
                <c:pt idx="407">
                  <c:v>5.8899769585253454E-2</c:v>
                </c:pt>
                <c:pt idx="408">
                  <c:v>5.9043778801843319E-2</c:v>
                </c:pt>
                <c:pt idx="409">
                  <c:v>5.9187788018433177E-2</c:v>
                </c:pt>
                <c:pt idx="410">
                  <c:v>5.9331797235023041E-2</c:v>
                </c:pt>
                <c:pt idx="411">
                  <c:v>5.9475806451612906E-2</c:v>
                </c:pt>
                <c:pt idx="412">
                  <c:v>5.9619815668202764E-2</c:v>
                </c:pt>
                <c:pt idx="413">
                  <c:v>5.9763824884792628E-2</c:v>
                </c:pt>
                <c:pt idx="414">
                  <c:v>5.9907834101382486E-2</c:v>
                </c:pt>
                <c:pt idx="415">
                  <c:v>6.005184331797235E-2</c:v>
                </c:pt>
                <c:pt idx="416">
                  <c:v>6.0195852534562215E-2</c:v>
                </c:pt>
                <c:pt idx="417">
                  <c:v>6.0339861751152073E-2</c:v>
                </c:pt>
                <c:pt idx="418">
                  <c:v>6.0483870967741937E-2</c:v>
                </c:pt>
                <c:pt idx="419">
                  <c:v>6.0627880184331795E-2</c:v>
                </c:pt>
                <c:pt idx="420">
                  <c:v>6.077188940092166E-2</c:v>
                </c:pt>
                <c:pt idx="421">
                  <c:v>6.0915898617511524E-2</c:v>
                </c:pt>
                <c:pt idx="422">
                  <c:v>6.1059907834101382E-2</c:v>
                </c:pt>
                <c:pt idx="423">
                  <c:v>6.1203917050691246E-2</c:v>
                </c:pt>
                <c:pt idx="424">
                  <c:v>6.1347926267281104E-2</c:v>
                </c:pt>
                <c:pt idx="425">
                  <c:v>6.1491935483870969E-2</c:v>
                </c:pt>
                <c:pt idx="426">
                  <c:v>6.1635944700460826E-2</c:v>
                </c:pt>
                <c:pt idx="427">
                  <c:v>6.1779953917050691E-2</c:v>
                </c:pt>
                <c:pt idx="428">
                  <c:v>6.1923963133640555E-2</c:v>
                </c:pt>
                <c:pt idx="429">
                  <c:v>6.2067972350230413E-2</c:v>
                </c:pt>
                <c:pt idx="430">
                  <c:v>6.2211981566820278E-2</c:v>
                </c:pt>
                <c:pt idx="431">
                  <c:v>6.2355990783410135E-2</c:v>
                </c:pt>
                <c:pt idx="432">
                  <c:v>6.25E-2</c:v>
                </c:pt>
                <c:pt idx="433">
                  <c:v>6.2644009216589858E-2</c:v>
                </c:pt>
                <c:pt idx="434">
                  <c:v>6.2788018433179729E-2</c:v>
                </c:pt>
                <c:pt idx="435">
                  <c:v>6.2932027649769587E-2</c:v>
                </c:pt>
                <c:pt idx="436">
                  <c:v>6.3076036866359445E-2</c:v>
                </c:pt>
                <c:pt idx="437">
                  <c:v>6.3220046082949302E-2</c:v>
                </c:pt>
                <c:pt idx="438">
                  <c:v>6.3364055299539174E-2</c:v>
                </c:pt>
                <c:pt idx="439">
                  <c:v>6.3508064516129031E-2</c:v>
                </c:pt>
                <c:pt idx="440">
                  <c:v>6.3652073732718889E-2</c:v>
                </c:pt>
                <c:pt idx="441">
                  <c:v>6.3796082949308761E-2</c:v>
                </c:pt>
                <c:pt idx="442">
                  <c:v>6.3940092165898618E-2</c:v>
                </c:pt>
                <c:pt idx="443">
                  <c:v>6.4084101382488476E-2</c:v>
                </c:pt>
                <c:pt idx="444">
                  <c:v>6.4228110599078347E-2</c:v>
                </c:pt>
                <c:pt idx="445">
                  <c:v>6.4372119815668205E-2</c:v>
                </c:pt>
                <c:pt idx="446">
                  <c:v>6.4516129032258063E-2</c:v>
                </c:pt>
                <c:pt idx="447">
                  <c:v>6.466013824884792E-2</c:v>
                </c:pt>
                <c:pt idx="448">
                  <c:v>6.4804147465437792E-2</c:v>
                </c:pt>
                <c:pt idx="449">
                  <c:v>6.494815668202765E-2</c:v>
                </c:pt>
                <c:pt idx="450">
                  <c:v>6.5092165898617507E-2</c:v>
                </c:pt>
                <c:pt idx="451">
                  <c:v>6.5236175115207379E-2</c:v>
                </c:pt>
                <c:pt idx="452">
                  <c:v>6.5380184331797236E-2</c:v>
                </c:pt>
                <c:pt idx="453">
                  <c:v>6.5524193548387094E-2</c:v>
                </c:pt>
                <c:pt idx="454">
                  <c:v>6.5668202764976952E-2</c:v>
                </c:pt>
                <c:pt idx="455">
                  <c:v>6.5812211981566823E-2</c:v>
                </c:pt>
                <c:pt idx="456">
                  <c:v>6.5956221198156681E-2</c:v>
                </c:pt>
                <c:pt idx="457">
                  <c:v>6.6100230414746539E-2</c:v>
                </c:pt>
                <c:pt idx="458">
                  <c:v>6.624423963133641E-2</c:v>
                </c:pt>
                <c:pt idx="459">
                  <c:v>6.6388248847926268E-2</c:v>
                </c:pt>
                <c:pt idx="460">
                  <c:v>6.6532258064516125E-2</c:v>
                </c:pt>
                <c:pt idx="461">
                  <c:v>6.6676267281105997E-2</c:v>
                </c:pt>
                <c:pt idx="462">
                  <c:v>6.6820276497695855E-2</c:v>
                </c:pt>
                <c:pt idx="463">
                  <c:v>6.6964285714285712E-2</c:v>
                </c:pt>
                <c:pt idx="464">
                  <c:v>6.710829493087557E-2</c:v>
                </c:pt>
                <c:pt idx="465">
                  <c:v>6.7252304147465441E-2</c:v>
                </c:pt>
                <c:pt idx="466">
                  <c:v>6.7396313364055299E-2</c:v>
                </c:pt>
                <c:pt idx="467">
                  <c:v>6.7540322580645157E-2</c:v>
                </c:pt>
                <c:pt idx="468">
                  <c:v>6.7684331797235028E-2</c:v>
                </c:pt>
                <c:pt idx="469">
                  <c:v>6.7828341013824886E-2</c:v>
                </c:pt>
                <c:pt idx="470">
                  <c:v>6.7972350230414744E-2</c:v>
                </c:pt>
                <c:pt idx="471">
                  <c:v>6.8116359447004615E-2</c:v>
                </c:pt>
                <c:pt idx="472">
                  <c:v>6.8260368663594473E-2</c:v>
                </c:pt>
                <c:pt idx="473">
                  <c:v>6.8404377880184331E-2</c:v>
                </c:pt>
                <c:pt idx="474">
                  <c:v>6.8548387096774188E-2</c:v>
                </c:pt>
                <c:pt idx="475">
                  <c:v>6.869239631336406E-2</c:v>
                </c:pt>
                <c:pt idx="476">
                  <c:v>6.8836405529953917E-2</c:v>
                </c:pt>
                <c:pt idx="477">
                  <c:v>6.8980414746543775E-2</c:v>
                </c:pt>
                <c:pt idx="478">
                  <c:v>6.9124423963133647E-2</c:v>
                </c:pt>
                <c:pt idx="479">
                  <c:v>6.9268433179723504E-2</c:v>
                </c:pt>
                <c:pt idx="480">
                  <c:v>6.9412442396313362E-2</c:v>
                </c:pt>
                <c:pt idx="481">
                  <c:v>6.955645161290322E-2</c:v>
                </c:pt>
                <c:pt idx="482">
                  <c:v>6.9700460829493091E-2</c:v>
                </c:pt>
                <c:pt idx="483">
                  <c:v>6.9844470046082949E-2</c:v>
                </c:pt>
                <c:pt idx="484">
                  <c:v>6.9988479262672806E-2</c:v>
                </c:pt>
                <c:pt idx="485">
                  <c:v>7.0132488479262678E-2</c:v>
                </c:pt>
                <c:pt idx="486">
                  <c:v>7.0276497695852536E-2</c:v>
                </c:pt>
                <c:pt idx="487">
                  <c:v>7.0420506912442393E-2</c:v>
                </c:pt>
                <c:pt idx="488">
                  <c:v>7.0564516129032265E-2</c:v>
                </c:pt>
                <c:pt idx="489">
                  <c:v>7.0708525345622122E-2</c:v>
                </c:pt>
                <c:pt idx="490">
                  <c:v>7.085253456221198E-2</c:v>
                </c:pt>
                <c:pt idx="491">
                  <c:v>7.0996543778801838E-2</c:v>
                </c:pt>
                <c:pt idx="492">
                  <c:v>7.1140552995391709E-2</c:v>
                </c:pt>
                <c:pt idx="493">
                  <c:v>7.1284562211981567E-2</c:v>
                </c:pt>
                <c:pt idx="494">
                  <c:v>7.1428571428571425E-2</c:v>
                </c:pt>
                <c:pt idx="495">
                  <c:v>7.1572580645161296E-2</c:v>
                </c:pt>
                <c:pt idx="496">
                  <c:v>7.1716589861751154E-2</c:v>
                </c:pt>
                <c:pt idx="497">
                  <c:v>7.1860599078341011E-2</c:v>
                </c:pt>
                <c:pt idx="498">
                  <c:v>7.2004608294930869E-2</c:v>
                </c:pt>
                <c:pt idx="499">
                  <c:v>7.2148617511520741E-2</c:v>
                </c:pt>
                <c:pt idx="500">
                  <c:v>7.2292626728110598E-2</c:v>
                </c:pt>
                <c:pt idx="501">
                  <c:v>7.2436635944700456E-2</c:v>
                </c:pt>
                <c:pt idx="502">
                  <c:v>7.2580645161290328E-2</c:v>
                </c:pt>
                <c:pt idx="503">
                  <c:v>7.2724654377880185E-2</c:v>
                </c:pt>
                <c:pt idx="504">
                  <c:v>7.2868663594470043E-2</c:v>
                </c:pt>
                <c:pt idx="505">
                  <c:v>7.3012672811059914E-2</c:v>
                </c:pt>
                <c:pt idx="506">
                  <c:v>7.3156682027649772E-2</c:v>
                </c:pt>
                <c:pt idx="507">
                  <c:v>7.330069124423963E-2</c:v>
                </c:pt>
                <c:pt idx="508">
                  <c:v>7.3444700460829487E-2</c:v>
                </c:pt>
                <c:pt idx="509">
                  <c:v>7.3588709677419359E-2</c:v>
                </c:pt>
                <c:pt idx="510">
                  <c:v>7.3732718894009217E-2</c:v>
                </c:pt>
                <c:pt idx="511">
                  <c:v>7.3876728110599074E-2</c:v>
                </c:pt>
                <c:pt idx="512">
                  <c:v>7.4020737327188946E-2</c:v>
                </c:pt>
                <c:pt idx="513">
                  <c:v>7.4164746543778803E-2</c:v>
                </c:pt>
                <c:pt idx="514">
                  <c:v>7.4308755760368661E-2</c:v>
                </c:pt>
                <c:pt idx="515">
                  <c:v>7.4452764976958519E-2</c:v>
                </c:pt>
                <c:pt idx="516">
                  <c:v>7.459677419354839E-2</c:v>
                </c:pt>
                <c:pt idx="517">
                  <c:v>7.4740783410138248E-2</c:v>
                </c:pt>
                <c:pt idx="518">
                  <c:v>7.4884792626728106E-2</c:v>
                </c:pt>
                <c:pt idx="519">
                  <c:v>7.5028801843317977E-2</c:v>
                </c:pt>
                <c:pt idx="520">
                  <c:v>7.5172811059907835E-2</c:v>
                </c:pt>
                <c:pt idx="521">
                  <c:v>7.5316820276497692E-2</c:v>
                </c:pt>
                <c:pt idx="522">
                  <c:v>7.5460829493087564E-2</c:v>
                </c:pt>
                <c:pt idx="523">
                  <c:v>7.5604838709677422E-2</c:v>
                </c:pt>
                <c:pt idx="524">
                  <c:v>7.5748847926267279E-2</c:v>
                </c:pt>
                <c:pt idx="525">
                  <c:v>7.5892857142857137E-2</c:v>
                </c:pt>
                <c:pt idx="526">
                  <c:v>7.6036866359447008E-2</c:v>
                </c:pt>
                <c:pt idx="527">
                  <c:v>7.6180875576036866E-2</c:v>
                </c:pt>
                <c:pt idx="528">
                  <c:v>7.6324884792626724E-2</c:v>
                </c:pt>
                <c:pt idx="529">
                  <c:v>7.6468894009216595E-2</c:v>
                </c:pt>
                <c:pt idx="530">
                  <c:v>7.6612903225806453E-2</c:v>
                </c:pt>
                <c:pt idx="531">
                  <c:v>7.6756912442396311E-2</c:v>
                </c:pt>
                <c:pt idx="532">
                  <c:v>7.6900921658986168E-2</c:v>
                </c:pt>
                <c:pt idx="533">
                  <c:v>7.704493087557604E-2</c:v>
                </c:pt>
                <c:pt idx="534">
                  <c:v>7.7188940092165897E-2</c:v>
                </c:pt>
                <c:pt idx="535">
                  <c:v>7.7332949308755755E-2</c:v>
                </c:pt>
                <c:pt idx="536">
                  <c:v>7.7476958525345627E-2</c:v>
                </c:pt>
                <c:pt idx="537">
                  <c:v>7.7620967741935484E-2</c:v>
                </c:pt>
                <c:pt idx="538">
                  <c:v>7.7764976958525342E-2</c:v>
                </c:pt>
                <c:pt idx="539">
                  <c:v>7.7908986175115214E-2</c:v>
                </c:pt>
                <c:pt idx="540">
                  <c:v>7.8052995391705071E-2</c:v>
                </c:pt>
                <c:pt idx="541">
                  <c:v>7.8197004608294929E-2</c:v>
                </c:pt>
                <c:pt idx="542">
                  <c:v>7.8341013824884786E-2</c:v>
                </c:pt>
                <c:pt idx="543">
                  <c:v>7.8485023041474658E-2</c:v>
                </c:pt>
                <c:pt idx="544">
                  <c:v>7.8629032258064516E-2</c:v>
                </c:pt>
                <c:pt idx="545">
                  <c:v>7.8773041474654373E-2</c:v>
                </c:pt>
                <c:pt idx="546">
                  <c:v>7.8917050691244245E-2</c:v>
                </c:pt>
                <c:pt idx="547">
                  <c:v>7.9061059907834103E-2</c:v>
                </c:pt>
                <c:pt idx="548">
                  <c:v>7.920506912442396E-2</c:v>
                </c:pt>
                <c:pt idx="549">
                  <c:v>7.9349078341013832E-2</c:v>
                </c:pt>
                <c:pt idx="550">
                  <c:v>7.9493087557603689E-2</c:v>
                </c:pt>
                <c:pt idx="551">
                  <c:v>7.9637096774193547E-2</c:v>
                </c:pt>
                <c:pt idx="552">
                  <c:v>7.9781105990783405E-2</c:v>
                </c:pt>
                <c:pt idx="553">
                  <c:v>7.9925115207373276E-2</c:v>
                </c:pt>
                <c:pt idx="554">
                  <c:v>8.0069124423963134E-2</c:v>
                </c:pt>
                <c:pt idx="555">
                  <c:v>8.0213133640552992E-2</c:v>
                </c:pt>
                <c:pt idx="556">
                  <c:v>8.0357142857142863E-2</c:v>
                </c:pt>
                <c:pt idx="557">
                  <c:v>8.0501152073732721E-2</c:v>
                </c:pt>
                <c:pt idx="558">
                  <c:v>8.0645161290322578E-2</c:v>
                </c:pt>
                <c:pt idx="559">
                  <c:v>8.0789170506912436E-2</c:v>
                </c:pt>
                <c:pt idx="560">
                  <c:v>8.0933179723502308E-2</c:v>
                </c:pt>
                <c:pt idx="561">
                  <c:v>8.1077188940092165E-2</c:v>
                </c:pt>
                <c:pt idx="562">
                  <c:v>8.1221198156682023E-2</c:v>
                </c:pt>
                <c:pt idx="563">
                  <c:v>8.1365207373271894E-2</c:v>
                </c:pt>
                <c:pt idx="564">
                  <c:v>8.1509216589861752E-2</c:v>
                </c:pt>
                <c:pt idx="565">
                  <c:v>8.165322580645161E-2</c:v>
                </c:pt>
                <c:pt idx="566">
                  <c:v>8.1797235023041481E-2</c:v>
                </c:pt>
                <c:pt idx="567">
                  <c:v>8.1941244239631339E-2</c:v>
                </c:pt>
                <c:pt idx="568">
                  <c:v>8.2085253456221197E-2</c:v>
                </c:pt>
                <c:pt idx="569">
                  <c:v>8.2229262672811054E-2</c:v>
                </c:pt>
                <c:pt idx="570">
                  <c:v>8.2373271889400926E-2</c:v>
                </c:pt>
                <c:pt idx="571">
                  <c:v>8.2517281105990783E-2</c:v>
                </c:pt>
                <c:pt idx="572">
                  <c:v>8.2661290322580641E-2</c:v>
                </c:pt>
                <c:pt idx="573">
                  <c:v>8.2805299539170513E-2</c:v>
                </c:pt>
                <c:pt idx="574">
                  <c:v>8.294930875576037E-2</c:v>
                </c:pt>
                <c:pt idx="575">
                  <c:v>8.3093317972350228E-2</c:v>
                </c:pt>
                <c:pt idx="576">
                  <c:v>8.3237327188940086E-2</c:v>
                </c:pt>
                <c:pt idx="577">
                  <c:v>8.3381336405529957E-2</c:v>
                </c:pt>
                <c:pt idx="578">
                  <c:v>8.3525345622119815E-2</c:v>
                </c:pt>
                <c:pt idx="579">
                  <c:v>8.3669354838709672E-2</c:v>
                </c:pt>
                <c:pt idx="580">
                  <c:v>8.3813364055299544E-2</c:v>
                </c:pt>
                <c:pt idx="581">
                  <c:v>8.3957373271889402E-2</c:v>
                </c:pt>
                <c:pt idx="582">
                  <c:v>8.4101382488479259E-2</c:v>
                </c:pt>
                <c:pt idx="583">
                  <c:v>8.4245391705069131E-2</c:v>
                </c:pt>
                <c:pt idx="584">
                  <c:v>8.4389400921658989E-2</c:v>
                </c:pt>
                <c:pt idx="585">
                  <c:v>8.4533410138248846E-2</c:v>
                </c:pt>
                <c:pt idx="586">
                  <c:v>8.4677419354838704E-2</c:v>
                </c:pt>
                <c:pt idx="587">
                  <c:v>8.4821428571428575E-2</c:v>
                </c:pt>
                <c:pt idx="588">
                  <c:v>8.4965437788018433E-2</c:v>
                </c:pt>
                <c:pt idx="589">
                  <c:v>8.5109447004608291E-2</c:v>
                </c:pt>
                <c:pt idx="590">
                  <c:v>8.5253456221198162E-2</c:v>
                </c:pt>
                <c:pt idx="591">
                  <c:v>8.539746543778802E-2</c:v>
                </c:pt>
                <c:pt idx="592">
                  <c:v>8.5541474654377878E-2</c:v>
                </c:pt>
                <c:pt idx="593">
                  <c:v>8.5685483870967735E-2</c:v>
                </c:pt>
                <c:pt idx="594">
                  <c:v>8.5829493087557607E-2</c:v>
                </c:pt>
                <c:pt idx="595">
                  <c:v>8.5973502304147464E-2</c:v>
                </c:pt>
                <c:pt idx="596">
                  <c:v>8.6117511520737322E-2</c:v>
                </c:pt>
                <c:pt idx="597">
                  <c:v>8.6261520737327194E-2</c:v>
                </c:pt>
                <c:pt idx="598">
                  <c:v>8.6405529953917051E-2</c:v>
                </c:pt>
                <c:pt idx="599">
                  <c:v>8.6549539170506909E-2</c:v>
                </c:pt>
                <c:pt idx="600">
                  <c:v>8.669354838709678E-2</c:v>
                </c:pt>
                <c:pt idx="601">
                  <c:v>8.6837557603686638E-2</c:v>
                </c:pt>
                <c:pt idx="602">
                  <c:v>8.6981566820276496E-2</c:v>
                </c:pt>
                <c:pt idx="603">
                  <c:v>8.7125576036866353E-2</c:v>
                </c:pt>
                <c:pt idx="604">
                  <c:v>8.7269585253456225E-2</c:v>
                </c:pt>
                <c:pt idx="605">
                  <c:v>8.7413594470046083E-2</c:v>
                </c:pt>
                <c:pt idx="606">
                  <c:v>8.755760368663594E-2</c:v>
                </c:pt>
                <c:pt idx="607">
                  <c:v>8.7701612903225812E-2</c:v>
                </c:pt>
                <c:pt idx="608">
                  <c:v>8.7845622119815669E-2</c:v>
                </c:pt>
                <c:pt idx="609">
                  <c:v>8.7989631336405527E-2</c:v>
                </c:pt>
                <c:pt idx="610">
                  <c:v>8.8133640552995385E-2</c:v>
                </c:pt>
                <c:pt idx="611">
                  <c:v>8.8277649769585256E-2</c:v>
                </c:pt>
                <c:pt idx="612">
                  <c:v>8.8421658986175114E-2</c:v>
                </c:pt>
                <c:pt idx="613">
                  <c:v>8.8565668202764972E-2</c:v>
                </c:pt>
                <c:pt idx="614">
                  <c:v>8.8709677419354843E-2</c:v>
                </c:pt>
                <c:pt idx="615">
                  <c:v>8.8853686635944701E-2</c:v>
                </c:pt>
                <c:pt idx="616">
                  <c:v>8.8997695852534559E-2</c:v>
                </c:pt>
                <c:pt idx="617">
                  <c:v>8.914170506912443E-2</c:v>
                </c:pt>
                <c:pt idx="618">
                  <c:v>8.9285714285714288E-2</c:v>
                </c:pt>
                <c:pt idx="619">
                  <c:v>8.9429723502304145E-2</c:v>
                </c:pt>
                <c:pt idx="620">
                  <c:v>8.9573732718894003E-2</c:v>
                </c:pt>
                <c:pt idx="621">
                  <c:v>8.9717741935483875E-2</c:v>
                </c:pt>
                <c:pt idx="622">
                  <c:v>8.9861751152073732E-2</c:v>
                </c:pt>
                <c:pt idx="623">
                  <c:v>9.000576036866359E-2</c:v>
                </c:pt>
                <c:pt idx="624">
                  <c:v>9.0149769585253461E-2</c:v>
                </c:pt>
                <c:pt idx="625">
                  <c:v>9.0293778801843319E-2</c:v>
                </c:pt>
                <c:pt idx="626">
                  <c:v>9.0437788018433177E-2</c:v>
                </c:pt>
                <c:pt idx="627">
                  <c:v>9.0581797235023048E-2</c:v>
                </c:pt>
                <c:pt idx="628">
                  <c:v>9.0725806451612906E-2</c:v>
                </c:pt>
                <c:pt idx="629">
                  <c:v>9.0869815668202764E-2</c:v>
                </c:pt>
                <c:pt idx="630">
                  <c:v>9.1013824884792621E-2</c:v>
                </c:pt>
                <c:pt idx="631">
                  <c:v>9.1157834101382493E-2</c:v>
                </c:pt>
                <c:pt idx="632">
                  <c:v>9.130184331797235E-2</c:v>
                </c:pt>
                <c:pt idx="633">
                  <c:v>9.1445852534562208E-2</c:v>
                </c:pt>
                <c:pt idx="634">
                  <c:v>9.158986175115208E-2</c:v>
                </c:pt>
                <c:pt idx="635">
                  <c:v>9.1733870967741937E-2</c:v>
                </c:pt>
                <c:pt idx="636">
                  <c:v>9.1877880184331795E-2</c:v>
                </c:pt>
                <c:pt idx="637">
                  <c:v>9.2021889400921653E-2</c:v>
                </c:pt>
                <c:pt idx="638">
                  <c:v>9.2165898617511524E-2</c:v>
                </c:pt>
                <c:pt idx="639">
                  <c:v>9.2309907834101382E-2</c:v>
                </c:pt>
                <c:pt idx="640">
                  <c:v>9.2453917050691239E-2</c:v>
                </c:pt>
                <c:pt idx="641">
                  <c:v>9.2597926267281111E-2</c:v>
                </c:pt>
                <c:pt idx="642">
                  <c:v>9.2741935483870969E-2</c:v>
                </c:pt>
                <c:pt idx="643">
                  <c:v>9.2885944700460826E-2</c:v>
                </c:pt>
                <c:pt idx="644">
                  <c:v>9.3029953917050698E-2</c:v>
                </c:pt>
                <c:pt idx="645">
                  <c:v>9.3173963133640555E-2</c:v>
                </c:pt>
                <c:pt idx="646">
                  <c:v>9.3317972350230413E-2</c:v>
                </c:pt>
                <c:pt idx="647">
                  <c:v>9.3461981566820271E-2</c:v>
                </c:pt>
                <c:pt idx="648">
                  <c:v>9.3605990783410142E-2</c:v>
                </c:pt>
                <c:pt idx="649">
                  <c:v>9.375E-2</c:v>
                </c:pt>
                <c:pt idx="650">
                  <c:v>9.3894009216589858E-2</c:v>
                </c:pt>
                <c:pt idx="651">
                  <c:v>9.4038018433179729E-2</c:v>
                </c:pt>
                <c:pt idx="652">
                  <c:v>9.4182027649769587E-2</c:v>
                </c:pt>
                <c:pt idx="653">
                  <c:v>9.4326036866359445E-2</c:v>
                </c:pt>
                <c:pt idx="654">
                  <c:v>9.4470046082949302E-2</c:v>
                </c:pt>
                <c:pt idx="655">
                  <c:v>9.4614055299539174E-2</c:v>
                </c:pt>
                <c:pt idx="656">
                  <c:v>9.4758064516129031E-2</c:v>
                </c:pt>
                <c:pt idx="657">
                  <c:v>9.4902073732718889E-2</c:v>
                </c:pt>
                <c:pt idx="658">
                  <c:v>9.5046082949308761E-2</c:v>
                </c:pt>
                <c:pt idx="659">
                  <c:v>9.5190092165898618E-2</c:v>
                </c:pt>
                <c:pt idx="660">
                  <c:v>9.5334101382488476E-2</c:v>
                </c:pt>
                <c:pt idx="661">
                  <c:v>9.5478110599078347E-2</c:v>
                </c:pt>
                <c:pt idx="662">
                  <c:v>9.5622119815668205E-2</c:v>
                </c:pt>
                <c:pt idx="663">
                  <c:v>9.5766129032258063E-2</c:v>
                </c:pt>
                <c:pt idx="664">
                  <c:v>9.591013824884792E-2</c:v>
                </c:pt>
                <c:pt idx="665">
                  <c:v>9.6054147465437792E-2</c:v>
                </c:pt>
                <c:pt idx="666">
                  <c:v>9.619815668202765E-2</c:v>
                </c:pt>
                <c:pt idx="667">
                  <c:v>9.6342165898617507E-2</c:v>
                </c:pt>
                <c:pt idx="668">
                  <c:v>9.6486175115207379E-2</c:v>
                </c:pt>
                <c:pt idx="669">
                  <c:v>9.6630184331797236E-2</c:v>
                </c:pt>
                <c:pt idx="670">
                  <c:v>9.6774193548387094E-2</c:v>
                </c:pt>
                <c:pt idx="671">
                  <c:v>9.6918202764976952E-2</c:v>
                </c:pt>
                <c:pt idx="672">
                  <c:v>9.7062211981566823E-2</c:v>
                </c:pt>
                <c:pt idx="673">
                  <c:v>9.7206221198156681E-2</c:v>
                </c:pt>
                <c:pt idx="674">
                  <c:v>9.7350230414746539E-2</c:v>
                </c:pt>
                <c:pt idx="675">
                  <c:v>9.749423963133641E-2</c:v>
                </c:pt>
                <c:pt idx="676">
                  <c:v>9.7638248847926268E-2</c:v>
                </c:pt>
                <c:pt idx="677">
                  <c:v>9.7782258064516125E-2</c:v>
                </c:pt>
                <c:pt idx="678">
                  <c:v>9.7926267281105997E-2</c:v>
                </c:pt>
                <c:pt idx="679">
                  <c:v>9.8070276497695855E-2</c:v>
                </c:pt>
                <c:pt idx="680">
                  <c:v>9.8214285714285712E-2</c:v>
                </c:pt>
                <c:pt idx="681">
                  <c:v>9.835829493087557E-2</c:v>
                </c:pt>
                <c:pt idx="682">
                  <c:v>9.8502304147465441E-2</c:v>
                </c:pt>
                <c:pt idx="683">
                  <c:v>9.8646313364055299E-2</c:v>
                </c:pt>
                <c:pt idx="684">
                  <c:v>9.8790322580645157E-2</c:v>
                </c:pt>
                <c:pt idx="685">
                  <c:v>9.8934331797235028E-2</c:v>
                </c:pt>
                <c:pt idx="686">
                  <c:v>9.9078341013824886E-2</c:v>
                </c:pt>
                <c:pt idx="687">
                  <c:v>9.9222350230414744E-2</c:v>
                </c:pt>
                <c:pt idx="688">
                  <c:v>9.9366359447004615E-2</c:v>
                </c:pt>
                <c:pt idx="689">
                  <c:v>9.9510368663594473E-2</c:v>
                </c:pt>
                <c:pt idx="690">
                  <c:v>9.9654377880184331E-2</c:v>
                </c:pt>
                <c:pt idx="691">
                  <c:v>9.9798387096774188E-2</c:v>
                </c:pt>
                <c:pt idx="692">
                  <c:v>9.994239631336406E-2</c:v>
                </c:pt>
                <c:pt idx="693">
                  <c:v>0.10008640552995392</c:v>
                </c:pt>
                <c:pt idx="694">
                  <c:v>0.10023041474654378</c:v>
                </c:pt>
                <c:pt idx="695">
                  <c:v>0.10037442396313365</c:v>
                </c:pt>
                <c:pt idx="696">
                  <c:v>0.1005184331797235</c:v>
                </c:pt>
                <c:pt idx="697">
                  <c:v>0.10066244239631336</c:v>
                </c:pt>
                <c:pt idx="698">
                  <c:v>0.10080645161290322</c:v>
                </c:pt>
                <c:pt idx="699">
                  <c:v>0.10095046082949309</c:v>
                </c:pt>
                <c:pt idx="700">
                  <c:v>0.10109447004608295</c:v>
                </c:pt>
                <c:pt idx="701">
                  <c:v>0.10123847926267281</c:v>
                </c:pt>
                <c:pt idx="702">
                  <c:v>0.10138248847926268</c:v>
                </c:pt>
                <c:pt idx="703">
                  <c:v>0.10152649769585254</c:v>
                </c:pt>
                <c:pt idx="704">
                  <c:v>0.10167050691244239</c:v>
                </c:pt>
                <c:pt idx="705">
                  <c:v>0.10181451612903226</c:v>
                </c:pt>
                <c:pt idx="706">
                  <c:v>0.10195852534562212</c:v>
                </c:pt>
                <c:pt idx="707">
                  <c:v>0.10210253456221198</c:v>
                </c:pt>
                <c:pt idx="708">
                  <c:v>0.10224654377880184</c:v>
                </c:pt>
                <c:pt idx="709">
                  <c:v>0.10239055299539171</c:v>
                </c:pt>
                <c:pt idx="710">
                  <c:v>0.10253456221198157</c:v>
                </c:pt>
                <c:pt idx="711">
                  <c:v>0.10267857142857142</c:v>
                </c:pt>
                <c:pt idx="712">
                  <c:v>0.1028225806451613</c:v>
                </c:pt>
                <c:pt idx="713">
                  <c:v>0.10296658986175115</c:v>
                </c:pt>
                <c:pt idx="714">
                  <c:v>0.10311059907834101</c:v>
                </c:pt>
                <c:pt idx="715">
                  <c:v>0.10325460829493087</c:v>
                </c:pt>
                <c:pt idx="716">
                  <c:v>0.10339861751152074</c:v>
                </c:pt>
                <c:pt idx="717">
                  <c:v>0.1035426267281106</c:v>
                </c:pt>
                <c:pt idx="718">
                  <c:v>0.10368663594470046</c:v>
                </c:pt>
                <c:pt idx="719">
                  <c:v>0.10383064516129033</c:v>
                </c:pt>
                <c:pt idx="720">
                  <c:v>0.10397465437788019</c:v>
                </c:pt>
                <c:pt idx="721">
                  <c:v>0.10411866359447004</c:v>
                </c:pt>
                <c:pt idx="722">
                  <c:v>0.10426267281105991</c:v>
                </c:pt>
                <c:pt idx="723">
                  <c:v>0.10440668202764977</c:v>
                </c:pt>
                <c:pt idx="724">
                  <c:v>0.10455069124423963</c:v>
                </c:pt>
                <c:pt idx="725">
                  <c:v>0.10469470046082949</c:v>
                </c:pt>
                <c:pt idx="726">
                  <c:v>0.10483870967741936</c:v>
                </c:pt>
                <c:pt idx="727">
                  <c:v>0.10498271889400922</c:v>
                </c:pt>
                <c:pt idx="728">
                  <c:v>0.10512672811059907</c:v>
                </c:pt>
                <c:pt idx="729">
                  <c:v>0.10527073732718895</c:v>
                </c:pt>
                <c:pt idx="730">
                  <c:v>0.1054147465437788</c:v>
                </c:pt>
                <c:pt idx="731">
                  <c:v>0.10555875576036866</c:v>
                </c:pt>
                <c:pt idx="732">
                  <c:v>0.10570276497695852</c:v>
                </c:pt>
                <c:pt idx="733">
                  <c:v>0.10584677419354839</c:v>
                </c:pt>
                <c:pt idx="734">
                  <c:v>0.10599078341013825</c:v>
                </c:pt>
                <c:pt idx="735">
                  <c:v>0.10613479262672811</c:v>
                </c:pt>
                <c:pt idx="736">
                  <c:v>0.10627880184331798</c:v>
                </c:pt>
                <c:pt idx="737">
                  <c:v>0.10642281105990783</c:v>
                </c:pt>
                <c:pt idx="738">
                  <c:v>0.10656682027649769</c:v>
                </c:pt>
                <c:pt idx="739">
                  <c:v>0.10671082949308756</c:v>
                </c:pt>
                <c:pt idx="740">
                  <c:v>0.10685483870967742</c:v>
                </c:pt>
                <c:pt idx="741">
                  <c:v>0.10699884792626728</c:v>
                </c:pt>
                <c:pt idx="742">
                  <c:v>0.10714285714285714</c:v>
                </c:pt>
                <c:pt idx="743">
                  <c:v>0.10728686635944701</c:v>
                </c:pt>
                <c:pt idx="744">
                  <c:v>0.10743087557603687</c:v>
                </c:pt>
                <c:pt idx="745">
                  <c:v>0.10757488479262672</c:v>
                </c:pt>
                <c:pt idx="746">
                  <c:v>0.1077188940092166</c:v>
                </c:pt>
                <c:pt idx="747">
                  <c:v>0.10786290322580645</c:v>
                </c:pt>
                <c:pt idx="748">
                  <c:v>0.10800691244239631</c:v>
                </c:pt>
                <c:pt idx="749">
                  <c:v>0.10815092165898617</c:v>
                </c:pt>
                <c:pt idx="750">
                  <c:v>0.10829493087557604</c:v>
                </c:pt>
                <c:pt idx="751">
                  <c:v>0.1084389400921659</c:v>
                </c:pt>
                <c:pt idx="752">
                  <c:v>0.10858294930875576</c:v>
                </c:pt>
                <c:pt idx="753">
                  <c:v>0.10872695852534563</c:v>
                </c:pt>
                <c:pt idx="754">
                  <c:v>0.10887096774193548</c:v>
                </c:pt>
                <c:pt idx="755">
                  <c:v>0.10901497695852534</c:v>
                </c:pt>
                <c:pt idx="756">
                  <c:v>0.10915898617511521</c:v>
                </c:pt>
                <c:pt idx="757">
                  <c:v>0.10930299539170507</c:v>
                </c:pt>
                <c:pt idx="758">
                  <c:v>0.10944700460829493</c:v>
                </c:pt>
                <c:pt idx="759">
                  <c:v>0.10959101382488479</c:v>
                </c:pt>
                <c:pt idx="760">
                  <c:v>0.10973502304147466</c:v>
                </c:pt>
                <c:pt idx="761">
                  <c:v>0.10987903225806452</c:v>
                </c:pt>
                <c:pt idx="762">
                  <c:v>0.11002304147465437</c:v>
                </c:pt>
                <c:pt idx="763">
                  <c:v>0.11016705069124424</c:v>
                </c:pt>
                <c:pt idx="764">
                  <c:v>0.1103110599078341</c:v>
                </c:pt>
                <c:pt idx="765">
                  <c:v>0.11045506912442396</c:v>
                </c:pt>
                <c:pt idx="766">
                  <c:v>0.11059907834101383</c:v>
                </c:pt>
                <c:pt idx="767">
                  <c:v>0.11074308755760369</c:v>
                </c:pt>
                <c:pt idx="768">
                  <c:v>0.11088709677419355</c:v>
                </c:pt>
                <c:pt idx="769">
                  <c:v>0.1110311059907834</c:v>
                </c:pt>
                <c:pt idx="770">
                  <c:v>0.11117511520737328</c:v>
                </c:pt>
                <c:pt idx="771">
                  <c:v>0.11131912442396313</c:v>
                </c:pt>
                <c:pt idx="772">
                  <c:v>0.11146313364055299</c:v>
                </c:pt>
                <c:pt idx="773">
                  <c:v>0.11160714285714286</c:v>
                </c:pt>
                <c:pt idx="774">
                  <c:v>0.11175115207373272</c:v>
                </c:pt>
                <c:pt idx="775">
                  <c:v>0.11189516129032258</c:v>
                </c:pt>
                <c:pt idx="776">
                  <c:v>0.11203917050691244</c:v>
                </c:pt>
                <c:pt idx="777">
                  <c:v>0.11218317972350231</c:v>
                </c:pt>
                <c:pt idx="778">
                  <c:v>0.11232718894009217</c:v>
                </c:pt>
                <c:pt idx="779">
                  <c:v>0.11247119815668202</c:v>
                </c:pt>
                <c:pt idx="780">
                  <c:v>0.11261520737327189</c:v>
                </c:pt>
                <c:pt idx="781">
                  <c:v>0.11275921658986175</c:v>
                </c:pt>
                <c:pt idx="782">
                  <c:v>0.11290322580645161</c:v>
                </c:pt>
                <c:pt idx="783">
                  <c:v>0.11304723502304148</c:v>
                </c:pt>
                <c:pt idx="784">
                  <c:v>0.11319124423963134</c:v>
                </c:pt>
                <c:pt idx="785">
                  <c:v>0.1133352534562212</c:v>
                </c:pt>
                <c:pt idx="786">
                  <c:v>0.11347926267281105</c:v>
                </c:pt>
                <c:pt idx="787">
                  <c:v>0.11362327188940093</c:v>
                </c:pt>
                <c:pt idx="788">
                  <c:v>0.11376728110599078</c:v>
                </c:pt>
                <c:pt idx="789">
                  <c:v>0.11391129032258064</c:v>
                </c:pt>
                <c:pt idx="790">
                  <c:v>0.11405529953917051</c:v>
                </c:pt>
                <c:pt idx="791">
                  <c:v>0.11419930875576037</c:v>
                </c:pt>
                <c:pt idx="792">
                  <c:v>0.11434331797235023</c:v>
                </c:pt>
                <c:pt idx="793">
                  <c:v>0.11448732718894009</c:v>
                </c:pt>
                <c:pt idx="794">
                  <c:v>0.11463133640552996</c:v>
                </c:pt>
                <c:pt idx="795">
                  <c:v>0.11477534562211981</c:v>
                </c:pt>
                <c:pt idx="796">
                  <c:v>0.11491935483870967</c:v>
                </c:pt>
                <c:pt idx="797">
                  <c:v>0.11506336405529954</c:v>
                </c:pt>
                <c:pt idx="798">
                  <c:v>0.1152073732718894</c:v>
                </c:pt>
                <c:pt idx="799">
                  <c:v>0.11535138248847926</c:v>
                </c:pt>
                <c:pt idx="800">
                  <c:v>0.11549539170506913</c:v>
                </c:pt>
                <c:pt idx="801">
                  <c:v>0.11563940092165899</c:v>
                </c:pt>
                <c:pt idx="802">
                  <c:v>0.11578341013824885</c:v>
                </c:pt>
                <c:pt idx="803">
                  <c:v>0.1159274193548387</c:v>
                </c:pt>
                <c:pt idx="804">
                  <c:v>0.11607142857142858</c:v>
                </c:pt>
                <c:pt idx="805">
                  <c:v>0.11621543778801843</c:v>
                </c:pt>
                <c:pt idx="806">
                  <c:v>0.11635944700460829</c:v>
                </c:pt>
                <c:pt idx="807">
                  <c:v>0.11650345622119816</c:v>
                </c:pt>
                <c:pt idx="808">
                  <c:v>0.11664746543778802</c:v>
                </c:pt>
                <c:pt idx="809">
                  <c:v>0.11679147465437788</c:v>
                </c:pt>
                <c:pt idx="810">
                  <c:v>0.11693548387096774</c:v>
                </c:pt>
                <c:pt idx="811">
                  <c:v>0.11707949308755761</c:v>
                </c:pt>
                <c:pt idx="812">
                  <c:v>0.11722350230414746</c:v>
                </c:pt>
                <c:pt idx="813">
                  <c:v>0.11736751152073732</c:v>
                </c:pt>
                <c:pt idx="814">
                  <c:v>0.11751152073732719</c:v>
                </c:pt>
                <c:pt idx="815">
                  <c:v>0.11765552995391705</c:v>
                </c:pt>
                <c:pt idx="816">
                  <c:v>0.11779953917050691</c:v>
                </c:pt>
                <c:pt idx="817">
                  <c:v>0.11794354838709678</c:v>
                </c:pt>
                <c:pt idx="818">
                  <c:v>0.11808755760368664</c:v>
                </c:pt>
                <c:pt idx="819">
                  <c:v>0.1182315668202765</c:v>
                </c:pt>
                <c:pt idx="820">
                  <c:v>0.11837557603686635</c:v>
                </c:pt>
                <c:pt idx="821">
                  <c:v>0.11851958525345622</c:v>
                </c:pt>
                <c:pt idx="822">
                  <c:v>0.11866359447004608</c:v>
                </c:pt>
                <c:pt idx="823">
                  <c:v>0.11880760368663594</c:v>
                </c:pt>
                <c:pt idx="824">
                  <c:v>0.11895161290322581</c:v>
                </c:pt>
                <c:pt idx="825">
                  <c:v>0.11909562211981567</c:v>
                </c:pt>
                <c:pt idx="826">
                  <c:v>0.11923963133640553</c:v>
                </c:pt>
                <c:pt idx="827">
                  <c:v>0.11938364055299538</c:v>
                </c:pt>
                <c:pt idx="828">
                  <c:v>0.11952764976958526</c:v>
                </c:pt>
                <c:pt idx="829">
                  <c:v>0.11967165898617511</c:v>
                </c:pt>
                <c:pt idx="830">
                  <c:v>0.11981566820276497</c:v>
                </c:pt>
                <c:pt idx="831">
                  <c:v>0.11995967741935484</c:v>
                </c:pt>
                <c:pt idx="832">
                  <c:v>0.1201036866359447</c:v>
                </c:pt>
                <c:pt idx="833">
                  <c:v>0.12024769585253456</c:v>
                </c:pt>
                <c:pt idx="834">
                  <c:v>0.12039170506912443</c:v>
                </c:pt>
                <c:pt idx="835">
                  <c:v>0.12053571428571429</c:v>
                </c:pt>
                <c:pt idx="836">
                  <c:v>0.12067972350230415</c:v>
                </c:pt>
                <c:pt idx="837">
                  <c:v>0.120823732718894</c:v>
                </c:pt>
                <c:pt idx="838">
                  <c:v>0.12096774193548387</c:v>
                </c:pt>
                <c:pt idx="839">
                  <c:v>0.12111175115207373</c:v>
                </c:pt>
                <c:pt idx="840">
                  <c:v>0.12125576036866359</c:v>
                </c:pt>
                <c:pt idx="841">
                  <c:v>0.12139976958525346</c:v>
                </c:pt>
                <c:pt idx="842">
                  <c:v>0.12154377880184332</c:v>
                </c:pt>
                <c:pt idx="843">
                  <c:v>0.12168778801843318</c:v>
                </c:pt>
                <c:pt idx="844">
                  <c:v>0.12183179723502305</c:v>
                </c:pt>
                <c:pt idx="845">
                  <c:v>0.12197580645161291</c:v>
                </c:pt>
                <c:pt idx="846">
                  <c:v>0.12211981566820276</c:v>
                </c:pt>
                <c:pt idx="847">
                  <c:v>0.12226382488479262</c:v>
                </c:pt>
                <c:pt idx="848">
                  <c:v>0.12240783410138249</c:v>
                </c:pt>
                <c:pt idx="849">
                  <c:v>0.12255184331797235</c:v>
                </c:pt>
                <c:pt idx="850">
                  <c:v>0.12269585253456221</c:v>
                </c:pt>
                <c:pt idx="851">
                  <c:v>0.12283986175115208</c:v>
                </c:pt>
                <c:pt idx="852">
                  <c:v>0.12298387096774194</c:v>
                </c:pt>
                <c:pt idx="853">
                  <c:v>0.12312788018433179</c:v>
                </c:pt>
                <c:pt idx="854">
                  <c:v>0.12327188940092165</c:v>
                </c:pt>
                <c:pt idx="855">
                  <c:v>0.12341589861751152</c:v>
                </c:pt>
                <c:pt idx="856">
                  <c:v>0.12355990783410138</c:v>
                </c:pt>
                <c:pt idx="857">
                  <c:v>0.12370391705069124</c:v>
                </c:pt>
                <c:pt idx="858">
                  <c:v>0.12384792626728111</c:v>
                </c:pt>
                <c:pt idx="859">
                  <c:v>0.12399193548387097</c:v>
                </c:pt>
                <c:pt idx="860">
                  <c:v>0.12413594470046083</c:v>
                </c:pt>
                <c:pt idx="861">
                  <c:v>0.1242799539170507</c:v>
                </c:pt>
                <c:pt idx="862">
                  <c:v>0.12442396313364056</c:v>
                </c:pt>
                <c:pt idx="863">
                  <c:v>0.12456797235023041</c:v>
                </c:pt>
                <c:pt idx="864">
                  <c:v>0.12471198156682027</c:v>
                </c:pt>
                <c:pt idx="865">
                  <c:v>0.12485599078341014</c:v>
                </c:pt>
                <c:pt idx="866">
                  <c:v>0.125</c:v>
                </c:pt>
                <c:pt idx="867">
                  <c:v>0.12514400921658986</c:v>
                </c:pt>
                <c:pt idx="868">
                  <c:v>0.12528801843317972</c:v>
                </c:pt>
                <c:pt idx="869">
                  <c:v>0.12543202764976957</c:v>
                </c:pt>
                <c:pt idx="870">
                  <c:v>0.12557603686635946</c:v>
                </c:pt>
                <c:pt idx="871">
                  <c:v>0.12572004608294932</c:v>
                </c:pt>
                <c:pt idx="872">
                  <c:v>0.12586405529953917</c:v>
                </c:pt>
                <c:pt idx="873">
                  <c:v>0.12600806451612903</c:v>
                </c:pt>
                <c:pt idx="874">
                  <c:v>0.12615207373271889</c:v>
                </c:pt>
                <c:pt idx="875">
                  <c:v>0.12629608294930875</c:v>
                </c:pt>
                <c:pt idx="876">
                  <c:v>0.1264400921658986</c:v>
                </c:pt>
                <c:pt idx="877">
                  <c:v>0.12658410138248849</c:v>
                </c:pt>
                <c:pt idx="878">
                  <c:v>0.12672811059907835</c:v>
                </c:pt>
                <c:pt idx="879">
                  <c:v>0.12687211981566821</c:v>
                </c:pt>
                <c:pt idx="880">
                  <c:v>0.12701612903225806</c:v>
                </c:pt>
                <c:pt idx="881">
                  <c:v>0.12716013824884792</c:v>
                </c:pt>
                <c:pt idx="882">
                  <c:v>0.12730414746543778</c:v>
                </c:pt>
                <c:pt idx="883">
                  <c:v>0.12744815668202766</c:v>
                </c:pt>
                <c:pt idx="884">
                  <c:v>0.12759216589861752</c:v>
                </c:pt>
                <c:pt idx="885">
                  <c:v>0.12773617511520738</c:v>
                </c:pt>
                <c:pt idx="886">
                  <c:v>0.12788018433179724</c:v>
                </c:pt>
                <c:pt idx="887">
                  <c:v>0.12802419354838709</c:v>
                </c:pt>
                <c:pt idx="888">
                  <c:v>0.12816820276497695</c:v>
                </c:pt>
                <c:pt idx="889">
                  <c:v>0.12831221198156681</c:v>
                </c:pt>
                <c:pt idx="890">
                  <c:v>0.12845622119815669</c:v>
                </c:pt>
                <c:pt idx="891">
                  <c:v>0.12860023041474655</c:v>
                </c:pt>
                <c:pt idx="892">
                  <c:v>0.12874423963133641</c:v>
                </c:pt>
                <c:pt idx="893">
                  <c:v>0.12888824884792627</c:v>
                </c:pt>
                <c:pt idx="894">
                  <c:v>0.12903225806451613</c:v>
                </c:pt>
                <c:pt idx="895">
                  <c:v>0.12917626728110598</c:v>
                </c:pt>
                <c:pt idx="896">
                  <c:v>0.12932027649769584</c:v>
                </c:pt>
                <c:pt idx="897">
                  <c:v>0.12946428571428573</c:v>
                </c:pt>
                <c:pt idx="898">
                  <c:v>0.12960829493087558</c:v>
                </c:pt>
                <c:pt idx="899">
                  <c:v>0.12975230414746544</c:v>
                </c:pt>
                <c:pt idx="900">
                  <c:v>0.1298963133640553</c:v>
                </c:pt>
                <c:pt idx="901">
                  <c:v>0.13004032258064516</c:v>
                </c:pt>
                <c:pt idx="902">
                  <c:v>0.13018433179723501</c:v>
                </c:pt>
                <c:pt idx="903">
                  <c:v>0.13032834101382487</c:v>
                </c:pt>
                <c:pt idx="904">
                  <c:v>0.13047235023041476</c:v>
                </c:pt>
                <c:pt idx="905">
                  <c:v>0.13061635944700462</c:v>
                </c:pt>
                <c:pt idx="906">
                  <c:v>0.13076036866359447</c:v>
                </c:pt>
                <c:pt idx="907">
                  <c:v>0.13090437788018433</c:v>
                </c:pt>
                <c:pt idx="908">
                  <c:v>0.13104838709677419</c:v>
                </c:pt>
                <c:pt idx="909">
                  <c:v>0.13119239631336405</c:v>
                </c:pt>
                <c:pt idx="910">
                  <c:v>0.1313364055299539</c:v>
                </c:pt>
                <c:pt idx="911">
                  <c:v>0.13148041474654379</c:v>
                </c:pt>
                <c:pt idx="912">
                  <c:v>0.13162442396313365</c:v>
                </c:pt>
                <c:pt idx="913">
                  <c:v>0.1317684331797235</c:v>
                </c:pt>
                <c:pt idx="914">
                  <c:v>0.13191244239631336</c:v>
                </c:pt>
                <c:pt idx="915">
                  <c:v>0.13205645161290322</c:v>
                </c:pt>
                <c:pt idx="916">
                  <c:v>0.13220046082949308</c:v>
                </c:pt>
                <c:pt idx="917">
                  <c:v>0.13234447004608296</c:v>
                </c:pt>
                <c:pt idx="918">
                  <c:v>0.13248847926267282</c:v>
                </c:pt>
                <c:pt idx="919">
                  <c:v>0.13263248847926268</c:v>
                </c:pt>
                <c:pt idx="920">
                  <c:v>0.13277649769585254</c:v>
                </c:pt>
                <c:pt idx="921">
                  <c:v>0.13292050691244239</c:v>
                </c:pt>
                <c:pt idx="922">
                  <c:v>0.13306451612903225</c:v>
                </c:pt>
                <c:pt idx="923">
                  <c:v>0.13320852534562211</c:v>
                </c:pt>
                <c:pt idx="924">
                  <c:v>0.13335253456221199</c:v>
                </c:pt>
                <c:pt idx="925">
                  <c:v>0.13349654377880185</c:v>
                </c:pt>
                <c:pt idx="926">
                  <c:v>0.13364055299539171</c:v>
                </c:pt>
                <c:pt idx="927">
                  <c:v>0.13378456221198157</c:v>
                </c:pt>
                <c:pt idx="928">
                  <c:v>0.13392857142857142</c:v>
                </c:pt>
                <c:pt idx="929">
                  <c:v>0.13407258064516128</c:v>
                </c:pt>
                <c:pt idx="930">
                  <c:v>0.13421658986175114</c:v>
                </c:pt>
                <c:pt idx="931">
                  <c:v>0.13436059907834103</c:v>
                </c:pt>
                <c:pt idx="932">
                  <c:v>0.13450460829493088</c:v>
                </c:pt>
                <c:pt idx="933">
                  <c:v>0.13464861751152074</c:v>
                </c:pt>
                <c:pt idx="934">
                  <c:v>0.1347926267281106</c:v>
                </c:pt>
                <c:pt idx="935">
                  <c:v>0.13493663594470046</c:v>
                </c:pt>
                <c:pt idx="936">
                  <c:v>0.13508064516129031</c:v>
                </c:pt>
                <c:pt idx="937">
                  <c:v>0.13522465437788017</c:v>
                </c:pt>
                <c:pt idx="938">
                  <c:v>0.13536866359447006</c:v>
                </c:pt>
                <c:pt idx="939">
                  <c:v>0.13551267281105991</c:v>
                </c:pt>
                <c:pt idx="940">
                  <c:v>0.13565668202764977</c:v>
                </c:pt>
                <c:pt idx="941">
                  <c:v>0.13580069124423963</c:v>
                </c:pt>
                <c:pt idx="942">
                  <c:v>0.13594470046082949</c:v>
                </c:pt>
                <c:pt idx="943">
                  <c:v>0.13608870967741934</c:v>
                </c:pt>
                <c:pt idx="944">
                  <c:v>0.13623271889400923</c:v>
                </c:pt>
                <c:pt idx="945">
                  <c:v>0.13637672811059909</c:v>
                </c:pt>
                <c:pt idx="946">
                  <c:v>0.13652073732718895</c:v>
                </c:pt>
                <c:pt idx="947">
                  <c:v>0.1366647465437788</c:v>
                </c:pt>
                <c:pt idx="948">
                  <c:v>0.13680875576036866</c:v>
                </c:pt>
                <c:pt idx="949">
                  <c:v>0.13695276497695852</c:v>
                </c:pt>
                <c:pt idx="950">
                  <c:v>0.13709677419354838</c:v>
                </c:pt>
                <c:pt idx="951">
                  <c:v>0.13724078341013826</c:v>
                </c:pt>
                <c:pt idx="952">
                  <c:v>0.13738479262672812</c:v>
                </c:pt>
                <c:pt idx="953">
                  <c:v>0.13752880184331798</c:v>
                </c:pt>
                <c:pt idx="954">
                  <c:v>0.13767281105990783</c:v>
                </c:pt>
                <c:pt idx="955">
                  <c:v>0.13781682027649769</c:v>
                </c:pt>
                <c:pt idx="956">
                  <c:v>0.13796082949308755</c:v>
                </c:pt>
                <c:pt idx="957">
                  <c:v>0.13810483870967741</c:v>
                </c:pt>
                <c:pt idx="958">
                  <c:v>0.13824884792626729</c:v>
                </c:pt>
                <c:pt idx="959">
                  <c:v>0.13839285714285715</c:v>
                </c:pt>
                <c:pt idx="960">
                  <c:v>0.13853686635944701</c:v>
                </c:pt>
                <c:pt idx="961">
                  <c:v>0.13868087557603687</c:v>
                </c:pt>
                <c:pt idx="962">
                  <c:v>0.13882488479262672</c:v>
                </c:pt>
                <c:pt idx="963">
                  <c:v>0.13896889400921658</c:v>
                </c:pt>
                <c:pt idx="964">
                  <c:v>0.13911290322580644</c:v>
                </c:pt>
                <c:pt idx="965">
                  <c:v>0.13925691244239632</c:v>
                </c:pt>
                <c:pt idx="966">
                  <c:v>0.13940092165898618</c:v>
                </c:pt>
                <c:pt idx="967">
                  <c:v>0.13954493087557604</c:v>
                </c:pt>
                <c:pt idx="968">
                  <c:v>0.1396889400921659</c:v>
                </c:pt>
                <c:pt idx="969">
                  <c:v>0.13983294930875576</c:v>
                </c:pt>
                <c:pt idx="970">
                  <c:v>0.13997695852534561</c:v>
                </c:pt>
                <c:pt idx="971">
                  <c:v>0.14012096774193547</c:v>
                </c:pt>
                <c:pt idx="972">
                  <c:v>0.14026497695852536</c:v>
                </c:pt>
                <c:pt idx="973">
                  <c:v>0.14040898617511521</c:v>
                </c:pt>
                <c:pt idx="974">
                  <c:v>0.14055299539170507</c:v>
                </c:pt>
                <c:pt idx="975">
                  <c:v>0.14069700460829493</c:v>
                </c:pt>
                <c:pt idx="976">
                  <c:v>0.14084101382488479</c:v>
                </c:pt>
                <c:pt idx="977">
                  <c:v>0.14098502304147464</c:v>
                </c:pt>
                <c:pt idx="978">
                  <c:v>0.14112903225806453</c:v>
                </c:pt>
                <c:pt idx="979">
                  <c:v>0.14127304147465439</c:v>
                </c:pt>
                <c:pt idx="980">
                  <c:v>0.14141705069124424</c:v>
                </c:pt>
                <c:pt idx="981">
                  <c:v>0.1415610599078341</c:v>
                </c:pt>
                <c:pt idx="982">
                  <c:v>0.14170506912442396</c:v>
                </c:pt>
                <c:pt idx="983">
                  <c:v>0.14184907834101382</c:v>
                </c:pt>
                <c:pt idx="984">
                  <c:v>0.14199308755760368</c:v>
                </c:pt>
                <c:pt idx="985">
                  <c:v>0.14213709677419356</c:v>
                </c:pt>
                <c:pt idx="986">
                  <c:v>0.14228110599078342</c:v>
                </c:pt>
                <c:pt idx="987">
                  <c:v>0.14242511520737328</c:v>
                </c:pt>
                <c:pt idx="988">
                  <c:v>0.14256912442396313</c:v>
                </c:pt>
                <c:pt idx="989">
                  <c:v>0.14271313364055299</c:v>
                </c:pt>
                <c:pt idx="990">
                  <c:v>0.14285714285714285</c:v>
                </c:pt>
                <c:pt idx="991">
                  <c:v>0.14300115207373271</c:v>
                </c:pt>
                <c:pt idx="992">
                  <c:v>0.14314516129032259</c:v>
                </c:pt>
                <c:pt idx="993">
                  <c:v>0.14328917050691245</c:v>
                </c:pt>
                <c:pt idx="994">
                  <c:v>0.14343317972350231</c:v>
                </c:pt>
                <c:pt idx="995">
                  <c:v>0.14357718894009217</c:v>
                </c:pt>
                <c:pt idx="996">
                  <c:v>0.14372119815668202</c:v>
                </c:pt>
                <c:pt idx="997">
                  <c:v>0.14386520737327188</c:v>
                </c:pt>
                <c:pt idx="998">
                  <c:v>0.14400921658986174</c:v>
                </c:pt>
                <c:pt idx="999">
                  <c:v>0.14415322580645162</c:v>
                </c:pt>
                <c:pt idx="1000">
                  <c:v>0.14429723502304148</c:v>
                </c:pt>
                <c:pt idx="1001">
                  <c:v>0.14444124423963134</c:v>
                </c:pt>
                <c:pt idx="1002">
                  <c:v>0.1445852534562212</c:v>
                </c:pt>
                <c:pt idx="1003">
                  <c:v>0.14472926267281105</c:v>
                </c:pt>
                <c:pt idx="1004">
                  <c:v>0.14487327188940091</c:v>
                </c:pt>
                <c:pt idx="1005">
                  <c:v>0.14501728110599077</c:v>
                </c:pt>
                <c:pt idx="1006">
                  <c:v>0.14516129032258066</c:v>
                </c:pt>
                <c:pt idx="1007">
                  <c:v>0.14530529953917051</c:v>
                </c:pt>
                <c:pt idx="1008">
                  <c:v>0.14544930875576037</c:v>
                </c:pt>
                <c:pt idx="1009">
                  <c:v>0.14559331797235023</c:v>
                </c:pt>
                <c:pt idx="1010">
                  <c:v>0.14573732718894009</c:v>
                </c:pt>
                <c:pt idx="1011">
                  <c:v>0.14588133640552994</c:v>
                </c:pt>
                <c:pt idx="1012">
                  <c:v>0.14602534562211983</c:v>
                </c:pt>
                <c:pt idx="1013">
                  <c:v>0.14616935483870969</c:v>
                </c:pt>
                <c:pt idx="1014">
                  <c:v>0.14631336405529954</c:v>
                </c:pt>
                <c:pt idx="1015">
                  <c:v>0.1464573732718894</c:v>
                </c:pt>
                <c:pt idx="1016">
                  <c:v>0.14660138248847926</c:v>
                </c:pt>
                <c:pt idx="1017">
                  <c:v>0.14674539170506912</c:v>
                </c:pt>
                <c:pt idx="1018">
                  <c:v>0.14688940092165897</c:v>
                </c:pt>
                <c:pt idx="1019">
                  <c:v>0.14703341013824886</c:v>
                </c:pt>
                <c:pt idx="1020">
                  <c:v>0.14717741935483872</c:v>
                </c:pt>
                <c:pt idx="1021">
                  <c:v>0.14732142857142858</c:v>
                </c:pt>
                <c:pt idx="1022">
                  <c:v>0.14746543778801843</c:v>
                </c:pt>
                <c:pt idx="1023">
                  <c:v>0.14760944700460829</c:v>
                </c:pt>
                <c:pt idx="1024">
                  <c:v>0.14775345622119815</c:v>
                </c:pt>
                <c:pt idx="1025">
                  <c:v>0.14789746543778801</c:v>
                </c:pt>
                <c:pt idx="1026">
                  <c:v>0.14804147465437789</c:v>
                </c:pt>
                <c:pt idx="1027">
                  <c:v>0.14818548387096775</c:v>
                </c:pt>
                <c:pt idx="1028">
                  <c:v>0.14832949308755761</c:v>
                </c:pt>
                <c:pt idx="1029">
                  <c:v>0.14847350230414746</c:v>
                </c:pt>
                <c:pt idx="1030">
                  <c:v>0.14861751152073732</c:v>
                </c:pt>
                <c:pt idx="1031">
                  <c:v>0.14876152073732718</c:v>
                </c:pt>
                <c:pt idx="1032">
                  <c:v>0.14890552995391704</c:v>
                </c:pt>
                <c:pt idx="1033">
                  <c:v>0.14904953917050692</c:v>
                </c:pt>
                <c:pt idx="1034">
                  <c:v>0.14919354838709678</c:v>
                </c:pt>
                <c:pt idx="1035">
                  <c:v>0.14933755760368664</c:v>
                </c:pt>
                <c:pt idx="1036">
                  <c:v>0.1494815668202765</c:v>
                </c:pt>
                <c:pt idx="1037">
                  <c:v>0.14962557603686635</c:v>
                </c:pt>
                <c:pt idx="1038">
                  <c:v>0.14976958525345621</c:v>
                </c:pt>
                <c:pt idx="1039">
                  <c:v>0.1499135944700461</c:v>
                </c:pt>
                <c:pt idx="1040">
                  <c:v>0.15005760368663595</c:v>
                </c:pt>
                <c:pt idx="1041">
                  <c:v>0.15020161290322581</c:v>
                </c:pt>
                <c:pt idx="1042">
                  <c:v>0.15034562211981567</c:v>
                </c:pt>
                <c:pt idx="1043">
                  <c:v>0.15048963133640553</c:v>
                </c:pt>
                <c:pt idx="1044">
                  <c:v>0.15063364055299538</c:v>
                </c:pt>
                <c:pt idx="1045">
                  <c:v>0.15077764976958524</c:v>
                </c:pt>
                <c:pt idx="1046">
                  <c:v>0.15092165898617513</c:v>
                </c:pt>
                <c:pt idx="1047">
                  <c:v>0.15106566820276499</c:v>
                </c:pt>
                <c:pt idx="1048">
                  <c:v>0.15120967741935484</c:v>
                </c:pt>
                <c:pt idx="1049">
                  <c:v>0.1513536866359447</c:v>
                </c:pt>
                <c:pt idx="1050">
                  <c:v>0.15149769585253456</c:v>
                </c:pt>
                <c:pt idx="1051">
                  <c:v>0.15164170506912442</c:v>
                </c:pt>
                <c:pt idx="1052">
                  <c:v>0.15178571428571427</c:v>
                </c:pt>
                <c:pt idx="1053">
                  <c:v>0.15192972350230416</c:v>
                </c:pt>
                <c:pt idx="1054">
                  <c:v>0.15207373271889402</c:v>
                </c:pt>
                <c:pt idx="1055">
                  <c:v>0.15221774193548387</c:v>
                </c:pt>
                <c:pt idx="1056">
                  <c:v>0.15236175115207373</c:v>
                </c:pt>
                <c:pt idx="1057">
                  <c:v>0.15250576036866359</c:v>
                </c:pt>
                <c:pt idx="1058">
                  <c:v>0.15264976958525345</c:v>
                </c:pt>
                <c:pt idx="1059">
                  <c:v>0.15279377880184331</c:v>
                </c:pt>
                <c:pt idx="1060">
                  <c:v>0.15293778801843319</c:v>
                </c:pt>
                <c:pt idx="1061">
                  <c:v>0.15308179723502305</c:v>
                </c:pt>
                <c:pt idx="1062">
                  <c:v>0.15322580645161291</c:v>
                </c:pt>
                <c:pt idx="1063">
                  <c:v>0.15336981566820276</c:v>
                </c:pt>
                <c:pt idx="1064">
                  <c:v>0.15351382488479262</c:v>
                </c:pt>
                <c:pt idx="1065">
                  <c:v>0.15365783410138248</c:v>
                </c:pt>
                <c:pt idx="1066">
                  <c:v>0.15380184331797234</c:v>
                </c:pt>
                <c:pt idx="1067">
                  <c:v>0.15394585253456222</c:v>
                </c:pt>
                <c:pt idx="1068">
                  <c:v>0.15408986175115208</c:v>
                </c:pt>
                <c:pt idx="1069">
                  <c:v>0.15423387096774194</c:v>
                </c:pt>
                <c:pt idx="1070">
                  <c:v>0.15437788018433179</c:v>
                </c:pt>
                <c:pt idx="1071">
                  <c:v>0.15452188940092165</c:v>
                </c:pt>
                <c:pt idx="1072">
                  <c:v>0.15466589861751151</c:v>
                </c:pt>
                <c:pt idx="1073">
                  <c:v>0.1548099078341014</c:v>
                </c:pt>
                <c:pt idx="1074">
                  <c:v>0.15495391705069125</c:v>
                </c:pt>
                <c:pt idx="1075">
                  <c:v>0.15509792626728111</c:v>
                </c:pt>
                <c:pt idx="1076">
                  <c:v>0.15524193548387097</c:v>
                </c:pt>
                <c:pt idx="1077">
                  <c:v>0.15538594470046083</c:v>
                </c:pt>
                <c:pt idx="1078">
                  <c:v>0.15552995391705068</c:v>
                </c:pt>
                <c:pt idx="1079">
                  <c:v>0.15567396313364054</c:v>
                </c:pt>
                <c:pt idx="1080">
                  <c:v>0.15581797235023043</c:v>
                </c:pt>
                <c:pt idx="1081">
                  <c:v>0.15596198156682028</c:v>
                </c:pt>
                <c:pt idx="1082">
                  <c:v>0.15610599078341014</c:v>
                </c:pt>
                <c:pt idx="1083">
                  <c:v>0.15625</c:v>
                </c:pt>
                <c:pt idx="1084">
                  <c:v>0.15639400921658986</c:v>
                </c:pt>
                <c:pt idx="1085">
                  <c:v>0.15653801843317972</c:v>
                </c:pt>
                <c:pt idx="1086">
                  <c:v>0.15668202764976957</c:v>
                </c:pt>
                <c:pt idx="1087">
                  <c:v>0.15682603686635946</c:v>
                </c:pt>
                <c:pt idx="1088">
                  <c:v>0.15697004608294932</c:v>
                </c:pt>
                <c:pt idx="1089">
                  <c:v>0.15711405529953917</c:v>
                </c:pt>
                <c:pt idx="1090">
                  <c:v>0.15725806451612903</c:v>
                </c:pt>
                <c:pt idx="1091">
                  <c:v>0.15740207373271889</c:v>
                </c:pt>
                <c:pt idx="1092">
                  <c:v>0.15754608294930875</c:v>
                </c:pt>
                <c:pt idx="1093">
                  <c:v>0.1576900921658986</c:v>
                </c:pt>
                <c:pt idx="1094">
                  <c:v>0.15783410138248849</c:v>
                </c:pt>
                <c:pt idx="1095">
                  <c:v>0.15797811059907835</c:v>
                </c:pt>
                <c:pt idx="1096">
                  <c:v>0.15812211981566821</c:v>
                </c:pt>
                <c:pt idx="1097">
                  <c:v>0.15826612903225806</c:v>
                </c:pt>
                <c:pt idx="1098">
                  <c:v>0.15841013824884792</c:v>
                </c:pt>
                <c:pt idx="1099">
                  <c:v>0.15855414746543778</c:v>
                </c:pt>
                <c:pt idx="1100">
                  <c:v>0.15869815668202766</c:v>
                </c:pt>
                <c:pt idx="1101">
                  <c:v>0.15884216589861752</c:v>
                </c:pt>
                <c:pt idx="1102">
                  <c:v>0.15898617511520738</c:v>
                </c:pt>
                <c:pt idx="1103">
                  <c:v>0.15913018433179724</c:v>
                </c:pt>
                <c:pt idx="1104">
                  <c:v>0.15927419354838709</c:v>
                </c:pt>
                <c:pt idx="1105">
                  <c:v>0.15941820276497695</c:v>
                </c:pt>
                <c:pt idx="1106">
                  <c:v>0.15956221198156681</c:v>
                </c:pt>
                <c:pt idx="1107">
                  <c:v>0.15970622119815669</c:v>
                </c:pt>
                <c:pt idx="1108">
                  <c:v>0.15985023041474655</c:v>
                </c:pt>
                <c:pt idx="1109">
                  <c:v>0.15999423963133641</c:v>
                </c:pt>
                <c:pt idx="1110">
                  <c:v>0.16013824884792627</c:v>
                </c:pt>
                <c:pt idx="1111">
                  <c:v>0.16028225806451613</c:v>
                </c:pt>
                <c:pt idx="1112">
                  <c:v>0.16042626728110598</c:v>
                </c:pt>
                <c:pt idx="1113">
                  <c:v>0.16057027649769584</c:v>
                </c:pt>
                <c:pt idx="1114">
                  <c:v>0.16071428571428573</c:v>
                </c:pt>
                <c:pt idx="1115">
                  <c:v>0.16085829493087558</c:v>
                </c:pt>
                <c:pt idx="1116">
                  <c:v>0.16100230414746544</c:v>
                </c:pt>
                <c:pt idx="1117">
                  <c:v>0.1611463133640553</c:v>
                </c:pt>
                <c:pt idx="1118">
                  <c:v>0.16129032258064516</c:v>
                </c:pt>
                <c:pt idx="1119">
                  <c:v>0.16143433179723501</c:v>
                </c:pt>
                <c:pt idx="1120">
                  <c:v>0.16157834101382487</c:v>
                </c:pt>
                <c:pt idx="1121">
                  <c:v>0.16172235023041476</c:v>
                </c:pt>
                <c:pt idx="1122">
                  <c:v>0.16186635944700462</c:v>
                </c:pt>
                <c:pt idx="1123">
                  <c:v>0.16201036866359447</c:v>
                </c:pt>
                <c:pt idx="1124">
                  <c:v>0.16215437788018433</c:v>
                </c:pt>
                <c:pt idx="1125">
                  <c:v>0.16229838709677419</c:v>
                </c:pt>
                <c:pt idx="1126">
                  <c:v>0.16244239631336405</c:v>
                </c:pt>
                <c:pt idx="1127">
                  <c:v>0.1625864055299539</c:v>
                </c:pt>
                <c:pt idx="1128">
                  <c:v>0.16273041474654379</c:v>
                </c:pt>
                <c:pt idx="1129">
                  <c:v>0.16287442396313365</c:v>
                </c:pt>
                <c:pt idx="1130">
                  <c:v>0.1630184331797235</c:v>
                </c:pt>
                <c:pt idx="1131">
                  <c:v>0.16316244239631336</c:v>
                </c:pt>
                <c:pt idx="1132">
                  <c:v>0.16330645161290322</c:v>
                </c:pt>
                <c:pt idx="1133">
                  <c:v>0.16345046082949308</c:v>
                </c:pt>
                <c:pt idx="1134">
                  <c:v>0.16359447004608296</c:v>
                </c:pt>
                <c:pt idx="1135">
                  <c:v>0.16373847926267282</c:v>
                </c:pt>
                <c:pt idx="1136">
                  <c:v>0.16388248847926268</c:v>
                </c:pt>
                <c:pt idx="1137">
                  <c:v>0.16402649769585254</c:v>
                </c:pt>
                <c:pt idx="1138">
                  <c:v>0.16417050691244239</c:v>
                </c:pt>
                <c:pt idx="1139">
                  <c:v>0.16431451612903225</c:v>
                </c:pt>
                <c:pt idx="1140">
                  <c:v>0.16445852534562211</c:v>
                </c:pt>
                <c:pt idx="1141">
                  <c:v>0.16460253456221199</c:v>
                </c:pt>
                <c:pt idx="1142">
                  <c:v>0.16474654377880185</c:v>
                </c:pt>
                <c:pt idx="1143">
                  <c:v>0.16489055299539171</c:v>
                </c:pt>
                <c:pt idx="1144">
                  <c:v>0.16503456221198157</c:v>
                </c:pt>
                <c:pt idx="1145">
                  <c:v>0.16517857142857142</c:v>
                </c:pt>
                <c:pt idx="1146">
                  <c:v>0.16532258064516128</c:v>
                </c:pt>
                <c:pt idx="1147">
                  <c:v>0.16546658986175114</c:v>
                </c:pt>
                <c:pt idx="1148">
                  <c:v>0.16561059907834103</c:v>
                </c:pt>
                <c:pt idx="1149">
                  <c:v>0.16575460829493088</c:v>
                </c:pt>
                <c:pt idx="1150">
                  <c:v>0.16589861751152074</c:v>
                </c:pt>
                <c:pt idx="1151">
                  <c:v>0.1660426267281106</c:v>
                </c:pt>
                <c:pt idx="1152">
                  <c:v>0.16618663594470046</c:v>
                </c:pt>
                <c:pt idx="1153">
                  <c:v>0.16633064516129031</c:v>
                </c:pt>
                <c:pt idx="1154">
                  <c:v>0.16647465437788017</c:v>
                </c:pt>
                <c:pt idx="1155">
                  <c:v>0.16661866359447006</c:v>
                </c:pt>
                <c:pt idx="1156">
                  <c:v>0.16676267281105991</c:v>
                </c:pt>
                <c:pt idx="1157">
                  <c:v>0.16690668202764977</c:v>
                </c:pt>
                <c:pt idx="1158">
                  <c:v>0.16705069124423963</c:v>
                </c:pt>
                <c:pt idx="1159">
                  <c:v>0.16719470046082949</c:v>
                </c:pt>
                <c:pt idx="1160">
                  <c:v>0.16733870967741934</c:v>
                </c:pt>
                <c:pt idx="1161">
                  <c:v>0.16748271889400923</c:v>
                </c:pt>
                <c:pt idx="1162">
                  <c:v>0.16762672811059909</c:v>
                </c:pt>
                <c:pt idx="1163">
                  <c:v>0.16777073732718895</c:v>
                </c:pt>
                <c:pt idx="1164">
                  <c:v>0.1679147465437788</c:v>
                </c:pt>
                <c:pt idx="1165">
                  <c:v>0.16805875576036866</c:v>
                </c:pt>
                <c:pt idx="1166">
                  <c:v>0.16820276497695852</c:v>
                </c:pt>
                <c:pt idx="1167">
                  <c:v>0.16834677419354838</c:v>
                </c:pt>
                <c:pt idx="1168">
                  <c:v>0.16849078341013826</c:v>
                </c:pt>
                <c:pt idx="1169">
                  <c:v>0.16863479262672812</c:v>
                </c:pt>
                <c:pt idx="1170">
                  <c:v>0.16877880184331798</c:v>
                </c:pt>
                <c:pt idx="1171">
                  <c:v>0.16892281105990783</c:v>
                </c:pt>
                <c:pt idx="1172">
                  <c:v>0.16906682027649769</c:v>
                </c:pt>
                <c:pt idx="1173">
                  <c:v>0.16921082949308755</c:v>
                </c:pt>
                <c:pt idx="1174">
                  <c:v>0.16935483870967741</c:v>
                </c:pt>
                <c:pt idx="1175">
                  <c:v>0.16949884792626729</c:v>
                </c:pt>
                <c:pt idx="1176">
                  <c:v>0.16964285714285715</c:v>
                </c:pt>
                <c:pt idx="1177">
                  <c:v>0.16978686635944701</c:v>
                </c:pt>
                <c:pt idx="1178">
                  <c:v>0.16993087557603687</c:v>
                </c:pt>
                <c:pt idx="1179">
                  <c:v>0.17007488479262672</c:v>
                </c:pt>
                <c:pt idx="1180">
                  <c:v>0.17021889400921658</c:v>
                </c:pt>
                <c:pt idx="1181">
                  <c:v>0.17036290322580644</c:v>
                </c:pt>
                <c:pt idx="1182">
                  <c:v>0.17050691244239632</c:v>
                </c:pt>
                <c:pt idx="1183">
                  <c:v>0.17065092165898618</c:v>
                </c:pt>
                <c:pt idx="1184">
                  <c:v>0.17079493087557604</c:v>
                </c:pt>
                <c:pt idx="1185">
                  <c:v>0.1709389400921659</c:v>
                </c:pt>
                <c:pt idx="1186">
                  <c:v>0.17108294930875576</c:v>
                </c:pt>
                <c:pt idx="1187">
                  <c:v>0.17122695852534561</c:v>
                </c:pt>
                <c:pt idx="1188">
                  <c:v>0.17137096774193547</c:v>
                </c:pt>
                <c:pt idx="1189">
                  <c:v>0.17151497695852536</c:v>
                </c:pt>
                <c:pt idx="1190">
                  <c:v>0.17165898617511521</c:v>
                </c:pt>
                <c:pt idx="1191">
                  <c:v>0.17180299539170507</c:v>
                </c:pt>
                <c:pt idx="1192">
                  <c:v>0.17194700460829493</c:v>
                </c:pt>
                <c:pt idx="1193">
                  <c:v>0.17209101382488479</c:v>
                </c:pt>
                <c:pt idx="1194">
                  <c:v>0.17223502304147464</c:v>
                </c:pt>
                <c:pt idx="1195">
                  <c:v>0.17237903225806453</c:v>
                </c:pt>
                <c:pt idx="1196">
                  <c:v>0.17252304147465439</c:v>
                </c:pt>
                <c:pt idx="1197">
                  <c:v>0.17266705069124424</c:v>
                </c:pt>
                <c:pt idx="1198">
                  <c:v>0.1728110599078341</c:v>
                </c:pt>
                <c:pt idx="1199">
                  <c:v>0.17295506912442396</c:v>
                </c:pt>
                <c:pt idx="1200">
                  <c:v>0.17309907834101382</c:v>
                </c:pt>
                <c:pt idx="1201">
                  <c:v>0.17324308755760368</c:v>
                </c:pt>
                <c:pt idx="1202">
                  <c:v>0.17338709677419356</c:v>
                </c:pt>
                <c:pt idx="1203">
                  <c:v>0.17353110599078342</c:v>
                </c:pt>
                <c:pt idx="1204">
                  <c:v>0.17367511520737328</c:v>
                </c:pt>
                <c:pt idx="1205">
                  <c:v>0.17381912442396313</c:v>
                </c:pt>
                <c:pt idx="1206">
                  <c:v>0.17396313364055299</c:v>
                </c:pt>
                <c:pt idx="1207">
                  <c:v>0.17410714285714285</c:v>
                </c:pt>
                <c:pt idx="1208">
                  <c:v>0.17425115207373271</c:v>
                </c:pt>
                <c:pt idx="1209">
                  <c:v>0.17439516129032259</c:v>
                </c:pt>
                <c:pt idx="1210">
                  <c:v>0.17453917050691245</c:v>
                </c:pt>
                <c:pt idx="1211">
                  <c:v>0.17468317972350231</c:v>
                </c:pt>
                <c:pt idx="1212">
                  <c:v>0.17482718894009217</c:v>
                </c:pt>
                <c:pt idx="1213">
                  <c:v>0.17497119815668202</c:v>
                </c:pt>
                <c:pt idx="1214">
                  <c:v>0.17511520737327188</c:v>
                </c:pt>
                <c:pt idx="1215">
                  <c:v>0.17525921658986174</c:v>
                </c:pt>
                <c:pt idx="1216">
                  <c:v>0.17540322580645162</c:v>
                </c:pt>
                <c:pt idx="1217">
                  <c:v>0.17554723502304148</c:v>
                </c:pt>
                <c:pt idx="1218">
                  <c:v>0.17569124423963134</c:v>
                </c:pt>
                <c:pt idx="1219">
                  <c:v>0.1758352534562212</c:v>
                </c:pt>
                <c:pt idx="1220">
                  <c:v>0.17597926267281105</c:v>
                </c:pt>
                <c:pt idx="1221">
                  <c:v>0.17612327188940091</c:v>
                </c:pt>
                <c:pt idx="1222">
                  <c:v>0.17626728110599077</c:v>
                </c:pt>
                <c:pt idx="1223">
                  <c:v>0.17641129032258066</c:v>
                </c:pt>
                <c:pt idx="1224">
                  <c:v>0.17655529953917051</c:v>
                </c:pt>
                <c:pt idx="1225">
                  <c:v>0.17669930875576037</c:v>
                </c:pt>
                <c:pt idx="1226">
                  <c:v>0.17684331797235023</c:v>
                </c:pt>
                <c:pt idx="1227">
                  <c:v>0.17698732718894009</c:v>
                </c:pt>
                <c:pt idx="1228">
                  <c:v>0.17713133640552994</c:v>
                </c:pt>
                <c:pt idx="1229">
                  <c:v>0.17727534562211983</c:v>
                </c:pt>
                <c:pt idx="1230">
                  <c:v>0.17741935483870969</c:v>
                </c:pt>
                <c:pt idx="1231">
                  <c:v>0.17756336405529954</c:v>
                </c:pt>
                <c:pt idx="1232">
                  <c:v>0.1777073732718894</c:v>
                </c:pt>
                <c:pt idx="1233">
                  <c:v>0.17785138248847926</c:v>
                </c:pt>
                <c:pt idx="1234">
                  <c:v>0.17799539170506912</c:v>
                </c:pt>
                <c:pt idx="1235">
                  <c:v>0.17813940092165897</c:v>
                </c:pt>
                <c:pt idx="1236">
                  <c:v>0.17828341013824886</c:v>
                </c:pt>
                <c:pt idx="1237">
                  <c:v>0.17842741935483872</c:v>
                </c:pt>
                <c:pt idx="1238">
                  <c:v>0.17857142857142858</c:v>
                </c:pt>
                <c:pt idx="1239">
                  <c:v>0.17871543778801843</c:v>
                </c:pt>
                <c:pt idx="1240">
                  <c:v>0.17885944700460829</c:v>
                </c:pt>
                <c:pt idx="1241">
                  <c:v>0.17900345622119815</c:v>
                </c:pt>
                <c:pt idx="1242">
                  <c:v>0.17914746543778801</c:v>
                </c:pt>
                <c:pt idx="1243">
                  <c:v>0.17929147465437789</c:v>
                </c:pt>
                <c:pt idx="1244">
                  <c:v>0.17943548387096775</c:v>
                </c:pt>
                <c:pt idx="1245">
                  <c:v>0.17957949308755761</c:v>
                </c:pt>
                <c:pt idx="1246">
                  <c:v>0.17972350230414746</c:v>
                </c:pt>
                <c:pt idx="1247">
                  <c:v>0.17986751152073732</c:v>
                </c:pt>
                <c:pt idx="1248">
                  <c:v>0.18001152073732718</c:v>
                </c:pt>
                <c:pt idx="1249">
                  <c:v>0.18015552995391704</c:v>
                </c:pt>
                <c:pt idx="1250">
                  <c:v>0.18029953917050692</c:v>
                </c:pt>
                <c:pt idx="1251">
                  <c:v>0.18044354838709678</c:v>
                </c:pt>
                <c:pt idx="1252">
                  <c:v>0.18058755760368664</c:v>
                </c:pt>
                <c:pt idx="1253">
                  <c:v>0.1807315668202765</c:v>
                </c:pt>
                <c:pt idx="1254">
                  <c:v>0.18087557603686635</c:v>
                </c:pt>
                <c:pt idx="1255">
                  <c:v>0.18101958525345621</c:v>
                </c:pt>
                <c:pt idx="1256">
                  <c:v>0.1811635944700461</c:v>
                </c:pt>
                <c:pt idx="1257">
                  <c:v>0.18130760368663595</c:v>
                </c:pt>
                <c:pt idx="1258">
                  <c:v>0.18145161290322581</c:v>
                </c:pt>
                <c:pt idx="1259">
                  <c:v>0.18159562211981567</c:v>
                </c:pt>
                <c:pt idx="1260">
                  <c:v>0.18173963133640553</c:v>
                </c:pt>
                <c:pt idx="1261">
                  <c:v>0.18188364055299538</c:v>
                </c:pt>
                <c:pt idx="1262">
                  <c:v>0.18202764976958524</c:v>
                </c:pt>
                <c:pt idx="1263">
                  <c:v>0.18217165898617513</c:v>
                </c:pt>
                <c:pt idx="1264">
                  <c:v>0.18231566820276499</c:v>
                </c:pt>
                <c:pt idx="1265">
                  <c:v>0.18245967741935484</c:v>
                </c:pt>
                <c:pt idx="1266">
                  <c:v>0.1826036866359447</c:v>
                </c:pt>
                <c:pt idx="1267">
                  <c:v>0.18274769585253456</c:v>
                </c:pt>
                <c:pt idx="1268">
                  <c:v>0.18289170506912442</c:v>
                </c:pt>
                <c:pt idx="1269">
                  <c:v>0.18303571428571427</c:v>
                </c:pt>
                <c:pt idx="1270">
                  <c:v>0.18317972350230416</c:v>
                </c:pt>
                <c:pt idx="1271">
                  <c:v>0.18332373271889402</c:v>
                </c:pt>
                <c:pt idx="1272">
                  <c:v>0.18346774193548387</c:v>
                </c:pt>
                <c:pt idx="1273">
                  <c:v>0.18361175115207373</c:v>
                </c:pt>
                <c:pt idx="1274">
                  <c:v>0.18375576036866359</c:v>
                </c:pt>
                <c:pt idx="1275">
                  <c:v>0.18389976958525345</c:v>
                </c:pt>
                <c:pt idx="1276">
                  <c:v>0.18404377880184331</c:v>
                </c:pt>
                <c:pt idx="1277">
                  <c:v>0.18418778801843319</c:v>
                </c:pt>
                <c:pt idx="1278">
                  <c:v>0.18433179723502305</c:v>
                </c:pt>
                <c:pt idx="1279">
                  <c:v>0.18447580645161291</c:v>
                </c:pt>
                <c:pt idx="1280">
                  <c:v>0.18461981566820276</c:v>
                </c:pt>
                <c:pt idx="1281">
                  <c:v>0.18476382488479262</c:v>
                </c:pt>
                <c:pt idx="1282">
                  <c:v>0.18490783410138248</c:v>
                </c:pt>
                <c:pt idx="1283">
                  <c:v>0.18505184331797234</c:v>
                </c:pt>
                <c:pt idx="1284">
                  <c:v>0.18519585253456222</c:v>
                </c:pt>
                <c:pt idx="1285">
                  <c:v>0.18533986175115208</c:v>
                </c:pt>
                <c:pt idx="1286">
                  <c:v>0.18548387096774194</c:v>
                </c:pt>
                <c:pt idx="1287">
                  <c:v>0.18562788018433179</c:v>
                </c:pt>
                <c:pt idx="1288">
                  <c:v>0.18577188940092165</c:v>
                </c:pt>
                <c:pt idx="1289">
                  <c:v>0.18591589861751151</c:v>
                </c:pt>
                <c:pt idx="1290">
                  <c:v>0.1860599078341014</c:v>
                </c:pt>
                <c:pt idx="1291">
                  <c:v>0.18620391705069125</c:v>
                </c:pt>
                <c:pt idx="1292">
                  <c:v>0.18634792626728111</c:v>
                </c:pt>
                <c:pt idx="1293">
                  <c:v>0.18649193548387097</c:v>
                </c:pt>
                <c:pt idx="1294">
                  <c:v>0.18663594470046083</c:v>
                </c:pt>
                <c:pt idx="1295">
                  <c:v>0.18677995391705068</c:v>
                </c:pt>
                <c:pt idx="1296">
                  <c:v>0.18692396313364054</c:v>
                </c:pt>
                <c:pt idx="1297">
                  <c:v>0.18706797235023043</c:v>
                </c:pt>
                <c:pt idx="1298">
                  <c:v>0.18721198156682028</c:v>
                </c:pt>
                <c:pt idx="1299">
                  <c:v>0.18735599078341014</c:v>
                </c:pt>
                <c:pt idx="1300">
                  <c:v>0.1875</c:v>
                </c:pt>
                <c:pt idx="1301">
                  <c:v>0.18764400921658986</c:v>
                </c:pt>
                <c:pt idx="1302">
                  <c:v>0.18778801843317972</c:v>
                </c:pt>
                <c:pt idx="1303">
                  <c:v>0.18793202764976957</c:v>
                </c:pt>
                <c:pt idx="1304">
                  <c:v>0.18807603686635946</c:v>
                </c:pt>
                <c:pt idx="1305">
                  <c:v>0.18822004608294932</c:v>
                </c:pt>
                <c:pt idx="1306">
                  <c:v>0.18836405529953917</c:v>
                </c:pt>
                <c:pt idx="1307">
                  <c:v>0.18850806451612903</c:v>
                </c:pt>
                <c:pt idx="1308">
                  <c:v>0.18865207373271889</c:v>
                </c:pt>
                <c:pt idx="1309">
                  <c:v>0.18879608294930875</c:v>
                </c:pt>
                <c:pt idx="1310">
                  <c:v>0.1889400921658986</c:v>
                </c:pt>
                <c:pt idx="1311">
                  <c:v>0.18908410138248849</c:v>
                </c:pt>
                <c:pt idx="1312">
                  <c:v>0.18922811059907835</c:v>
                </c:pt>
                <c:pt idx="1313">
                  <c:v>0.18937211981566821</c:v>
                </c:pt>
                <c:pt idx="1314">
                  <c:v>0.18951612903225806</c:v>
                </c:pt>
                <c:pt idx="1315">
                  <c:v>0.18966013824884792</c:v>
                </c:pt>
                <c:pt idx="1316">
                  <c:v>0.18980414746543778</c:v>
                </c:pt>
                <c:pt idx="1317">
                  <c:v>0.18994815668202766</c:v>
                </c:pt>
                <c:pt idx="1318">
                  <c:v>0.19009216589861752</c:v>
                </c:pt>
                <c:pt idx="1319">
                  <c:v>0.19023617511520738</c:v>
                </c:pt>
                <c:pt idx="1320">
                  <c:v>0.19038018433179724</c:v>
                </c:pt>
                <c:pt idx="1321">
                  <c:v>0.19052419354838709</c:v>
                </c:pt>
                <c:pt idx="1322">
                  <c:v>0.19066820276497695</c:v>
                </c:pt>
                <c:pt idx="1323">
                  <c:v>0.19081221198156681</c:v>
                </c:pt>
                <c:pt idx="1324">
                  <c:v>0.19095622119815669</c:v>
                </c:pt>
                <c:pt idx="1325">
                  <c:v>0.19110023041474655</c:v>
                </c:pt>
                <c:pt idx="1326">
                  <c:v>0.19124423963133641</c:v>
                </c:pt>
                <c:pt idx="1327">
                  <c:v>0.19138824884792627</c:v>
                </c:pt>
                <c:pt idx="1328">
                  <c:v>0.19153225806451613</c:v>
                </c:pt>
                <c:pt idx="1329">
                  <c:v>0.19167626728110598</c:v>
                </c:pt>
                <c:pt idx="1330">
                  <c:v>0.19182027649769584</c:v>
                </c:pt>
                <c:pt idx="1331">
                  <c:v>0.19196428571428573</c:v>
                </c:pt>
                <c:pt idx="1332">
                  <c:v>0.19210829493087558</c:v>
                </c:pt>
                <c:pt idx="1333">
                  <c:v>0.19225230414746544</c:v>
                </c:pt>
                <c:pt idx="1334">
                  <c:v>0.1923963133640553</c:v>
                </c:pt>
                <c:pt idx="1335">
                  <c:v>0.19254032258064516</c:v>
                </c:pt>
                <c:pt idx="1336">
                  <c:v>0.19268433179723501</c:v>
                </c:pt>
                <c:pt idx="1337">
                  <c:v>0.19282834101382487</c:v>
                </c:pt>
                <c:pt idx="1338">
                  <c:v>0.19297235023041476</c:v>
                </c:pt>
                <c:pt idx="1339">
                  <c:v>0.19311635944700462</c:v>
                </c:pt>
                <c:pt idx="1340">
                  <c:v>0.19326036866359447</c:v>
                </c:pt>
                <c:pt idx="1341">
                  <c:v>0.19340437788018433</c:v>
                </c:pt>
                <c:pt idx="1342">
                  <c:v>0.19354838709677419</c:v>
                </c:pt>
                <c:pt idx="1343">
                  <c:v>0.19369239631336405</c:v>
                </c:pt>
                <c:pt idx="1344">
                  <c:v>0.1938364055299539</c:v>
                </c:pt>
                <c:pt idx="1345">
                  <c:v>0.19398041474654379</c:v>
                </c:pt>
                <c:pt idx="1346">
                  <c:v>0.19412442396313365</c:v>
                </c:pt>
                <c:pt idx="1347">
                  <c:v>0.1942684331797235</c:v>
                </c:pt>
                <c:pt idx="1348">
                  <c:v>0.19441244239631336</c:v>
                </c:pt>
                <c:pt idx="1349">
                  <c:v>0.19455645161290322</c:v>
                </c:pt>
                <c:pt idx="1350">
                  <c:v>0.19470046082949308</c:v>
                </c:pt>
                <c:pt idx="1351">
                  <c:v>0.19484447004608296</c:v>
                </c:pt>
                <c:pt idx="1352">
                  <c:v>0.19498847926267282</c:v>
                </c:pt>
                <c:pt idx="1353">
                  <c:v>0.19513248847926268</c:v>
                </c:pt>
                <c:pt idx="1354">
                  <c:v>0.19527649769585254</c:v>
                </c:pt>
                <c:pt idx="1355">
                  <c:v>0.19542050691244239</c:v>
                </c:pt>
                <c:pt idx="1356">
                  <c:v>0.19556451612903225</c:v>
                </c:pt>
                <c:pt idx="1357">
                  <c:v>0.19570852534562211</c:v>
                </c:pt>
                <c:pt idx="1358">
                  <c:v>0.19585253456221199</c:v>
                </c:pt>
                <c:pt idx="1359">
                  <c:v>0.19599654377880185</c:v>
                </c:pt>
                <c:pt idx="1360">
                  <c:v>0.19614055299539171</c:v>
                </c:pt>
                <c:pt idx="1361">
                  <c:v>0.19628456221198157</c:v>
                </c:pt>
                <c:pt idx="1362">
                  <c:v>0.19642857142857142</c:v>
                </c:pt>
                <c:pt idx="1363">
                  <c:v>0.19657258064516128</c:v>
                </c:pt>
                <c:pt idx="1364">
                  <c:v>0.19671658986175114</c:v>
                </c:pt>
                <c:pt idx="1365">
                  <c:v>0.19686059907834103</c:v>
                </c:pt>
                <c:pt idx="1366">
                  <c:v>0.19700460829493088</c:v>
                </c:pt>
                <c:pt idx="1367">
                  <c:v>0.19714861751152074</c:v>
                </c:pt>
                <c:pt idx="1368">
                  <c:v>0.1972926267281106</c:v>
                </c:pt>
                <c:pt idx="1369">
                  <c:v>0.19743663594470046</c:v>
                </c:pt>
                <c:pt idx="1370">
                  <c:v>0.19758064516129031</c:v>
                </c:pt>
                <c:pt idx="1371">
                  <c:v>0.19772465437788017</c:v>
                </c:pt>
                <c:pt idx="1372">
                  <c:v>0.19786866359447006</c:v>
                </c:pt>
                <c:pt idx="1373">
                  <c:v>0.19801267281105991</c:v>
                </c:pt>
                <c:pt idx="1374">
                  <c:v>0.19815668202764977</c:v>
                </c:pt>
                <c:pt idx="1375">
                  <c:v>0.19830069124423963</c:v>
                </c:pt>
                <c:pt idx="1376">
                  <c:v>0.19844470046082949</c:v>
                </c:pt>
                <c:pt idx="1377">
                  <c:v>0.19858870967741934</c:v>
                </c:pt>
                <c:pt idx="1378">
                  <c:v>0.19873271889400923</c:v>
                </c:pt>
                <c:pt idx="1379">
                  <c:v>0.19887672811059909</c:v>
                </c:pt>
                <c:pt idx="1380">
                  <c:v>0.19902073732718895</c:v>
                </c:pt>
                <c:pt idx="1381">
                  <c:v>0.1991647465437788</c:v>
                </c:pt>
                <c:pt idx="1382">
                  <c:v>0.19930875576036866</c:v>
                </c:pt>
                <c:pt idx="1383">
                  <c:v>0.19945276497695852</c:v>
                </c:pt>
                <c:pt idx="1384">
                  <c:v>0.19959677419354838</c:v>
                </c:pt>
                <c:pt idx="1385">
                  <c:v>0.19974078341013826</c:v>
                </c:pt>
                <c:pt idx="1386">
                  <c:v>0.19988479262672812</c:v>
                </c:pt>
                <c:pt idx="1387">
                  <c:v>0.20002880184331798</c:v>
                </c:pt>
                <c:pt idx="1388">
                  <c:v>0.20017281105990783</c:v>
                </c:pt>
                <c:pt idx="1389">
                  <c:v>0.20031682027649769</c:v>
                </c:pt>
                <c:pt idx="1390">
                  <c:v>0.20046082949308755</c:v>
                </c:pt>
                <c:pt idx="1391">
                  <c:v>0.20060483870967741</c:v>
                </c:pt>
                <c:pt idx="1392">
                  <c:v>0.20074884792626729</c:v>
                </c:pt>
                <c:pt idx="1393">
                  <c:v>0.20089285714285715</c:v>
                </c:pt>
                <c:pt idx="1394">
                  <c:v>0.20103686635944701</c:v>
                </c:pt>
                <c:pt idx="1395">
                  <c:v>0.20118087557603687</c:v>
                </c:pt>
                <c:pt idx="1396">
                  <c:v>0.20132488479262672</c:v>
                </c:pt>
                <c:pt idx="1397">
                  <c:v>0.20146889400921658</c:v>
                </c:pt>
                <c:pt idx="1398">
                  <c:v>0.20161290322580644</c:v>
                </c:pt>
                <c:pt idx="1399">
                  <c:v>0.20175691244239632</c:v>
                </c:pt>
                <c:pt idx="1400">
                  <c:v>0.20190092165898618</c:v>
                </c:pt>
                <c:pt idx="1401">
                  <c:v>0.20204493087557604</c:v>
                </c:pt>
                <c:pt idx="1402">
                  <c:v>0.2021889400921659</c:v>
                </c:pt>
                <c:pt idx="1403">
                  <c:v>0.20233294930875576</c:v>
                </c:pt>
                <c:pt idx="1404">
                  <c:v>0.20247695852534561</c:v>
                </c:pt>
                <c:pt idx="1405">
                  <c:v>0.20262096774193547</c:v>
                </c:pt>
                <c:pt idx="1406">
                  <c:v>0.20276497695852536</c:v>
                </c:pt>
                <c:pt idx="1407">
                  <c:v>0.20290898617511521</c:v>
                </c:pt>
                <c:pt idx="1408">
                  <c:v>0.20305299539170507</c:v>
                </c:pt>
                <c:pt idx="1409">
                  <c:v>0.20319700460829493</c:v>
                </c:pt>
                <c:pt idx="1410">
                  <c:v>0.20334101382488479</c:v>
                </c:pt>
                <c:pt idx="1411">
                  <c:v>0.20348502304147464</c:v>
                </c:pt>
                <c:pt idx="1412">
                  <c:v>0.20362903225806453</c:v>
                </c:pt>
                <c:pt idx="1413">
                  <c:v>0.20377304147465439</c:v>
                </c:pt>
                <c:pt idx="1414">
                  <c:v>0.20391705069124424</c:v>
                </c:pt>
                <c:pt idx="1415">
                  <c:v>0.2040610599078341</c:v>
                </c:pt>
                <c:pt idx="1416">
                  <c:v>0.20420506912442396</c:v>
                </c:pt>
                <c:pt idx="1417">
                  <c:v>0.20434907834101382</c:v>
                </c:pt>
                <c:pt idx="1418">
                  <c:v>0.20449308755760368</c:v>
                </c:pt>
                <c:pt idx="1419">
                  <c:v>0.20463709677419356</c:v>
                </c:pt>
                <c:pt idx="1420">
                  <c:v>0.20478110599078342</c:v>
                </c:pt>
                <c:pt idx="1421">
                  <c:v>0.20492511520737328</c:v>
                </c:pt>
                <c:pt idx="1422">
                  <c:v>0.20506912442396313</c:v>
                </c:pt>
                <c:pt idx="1423">
                  <c:v>0.20521313364055299</c:v>
                </c:pt>
                <c:pt idx="1424">
                  <c:v>0.20535714285714285</c:v>
                </c:pt>
                <c:pt idx="1425">
                  <c:v>0.20550115207373271</c:v>
                </c:pt>
                <c:pt idx="1426">
                  <c:v>0.20564516129032259</c:v>
                </c:pt>
                <c:pt idx="1427">
                  <c:v>0.20578917050691245</c:v>
                </c:pt>
                <c:pt idx="1428">
                  <c:v>0.20593317972350231</c:v>
                </c:pt>
                <c:pt idx="1429">
                  <c:v>0.20607718894009217</c:v>
                </c:pt>
                <c:pt idx="1430">
                  <c:v>0.20622119815668202</c:v>
                </c:pt>
                <c:pt idx="1431">
                  <c:v>0.20636520737327188</c:v>
                </c:pt>
                <c:pt idx="1432">
                  <c:v>0.20650921658986174</c:v>
                </c:pt>
                <c:pt idx="1433">
                  <c:v>0.20665322580645162</c:v>
                </c:pt>
                <c:pt idx="1434">
                  <c:v>0.20679723502304148</c:v>
                </c:pt>
                <c:pt idx="1435">
                  <c:v>0.20694124423963134</c:v>
                </c:pt>
                <c:pt idx="1436">
                  <c:v>0.2070852534562212</c:v>
                </c:pt>
                <c:pt idx="1437">
                  <c:v>0.20722926267281105</c:v>
                </c:pt>
                <c:pt idx="1438">
                  <c:v>0.20737327188940091</c:v>
                </c:pt>
                <c:pt idx="1439">
                  <c:v>0.20751728110599077</c:v>
                </c:pt>
                <c:pt idx="1440">
                  <c:v>0.20766129032258066</c:v>
                </c:pt>
                <c:pt idx="1441">
                  <c:v>0.20780529953917051</c:v>
                </c:pt>
                <c:pt idx="1442">
                  <c:v>0.20794930875576037</c:v>
                </c:pt>
                <c:pt idx="1443">
                  <c:v>0.20809331797235023</c:v>
                </c:pt>
                <c:pt idx="1444">
                  <c:v>0.20823732718894009</c:v>
                </c:pt>
                <c:pt idx="1445">
                  <c:v>0.20838133640552994</c:v>
                </c:pt>
                <c:pt idx="1446">
                  <c:v>0.20852534562211983</c:v>
                </c:pt>
                <c:pt idx="1447">
                  <c:v>0.20866935483870969</c:v>
                </c:pt>
                <c:pt idx="1448">
                  <c:v>0.20881336405529954</c:v>
                </c:pt>
                <c:pt idx="1449">
                  <c:v>0.2089573732718894</c:v>
                </c:pt>
                <c:pt idx="1450">
                  <c:v>0.20910138248847926</c:v>
                </c:pt>
                <c:pt idx="1451">
                  <c:v>0.20924539170506912</c:v>
                </c:pt>
                <c:pt idx="1452">
                  <c:v>0.20938940092165897</c:v>
                </c:pt>
                <c:pt idx="1453">
                  <c:v>0.20953341013824886</c:v>
                </c:pt>
                <c:pt idx="1454">
                  <c:v>0.20967741935483872</c:v>
                </c:pt>
                <c:pt idx="1455">
                  <c:v>0.20982142857142858</c:v>
                </c:pt>
                <c:pt idx="1456">
                  <c:v>0.20996543778801843</c:v>
                </c:pt>
                <c:pt idx="1457">
                  <c:v>0.21010944700460829</c:v>
                </c:pt>
                <c:pt idx="1458">
                  <c:v>0.21025345622119815</c:v>
                </c:pt>
                <c:pt idx="1459">
                  <c:v>0.21039746543778801</c:v>
                </c:pt>
                <c:pt idx="1460">
                  <c:v>0.21054147465437789</c:v>
                </c:pt>
                <c:pt idx="1461">
                  <c:v>0.21068548387096775</c:v>
                </c:pt>
                <c:pt idx="1462">
                  <c:v>0.21082949308755761</c:v>
                </c:pt>
                <c:pt idx="1463">
                  <c:v>0.21097350230414746</c:v>
                </c:pt>
                <c:pt idx="1464">
                  <c:v>0.21111751152073732</c:v>
                </c:pt>
                <c:pt idx="1465">
                  <c:v>0.21126152073732718</c:v>
                </c:pt>
                <c:pt idx="1466">
                  <c:v>0.21140552995391704</c:v>
                </c:pt>
                <c:pt idx="1467">
                  <c:v>0.21154953917050692</c:v>
                </c:pt>
                <c:pt idx="1468">
                  <c:v>0.21169354838709678</c:v>
                </c:pt>
                <c:pt idx="1469">
                  <c:v>0.21183755760368664</c:v>
                </c:pt>
                <c:pt idx="1470">
                  <c:v>0.2119815668202765</c:v>
                </c:pt>
                <c:pt idx="1471">
                  <c:v>0.21212557603686635</c:v>
                </c:pt>
                <c:pt idx="1472">
                  <c:v>0.21226958525345621</c:v>
                </c:pt>
                <c:pt idx="1473">
                  <c:v>0.2124135944700461</c:v>
                </c:pt>
                <c:pt idx="1474">
                  <c:v>0.21255760368663595</c:v>
                </c:pt>
                <c:pt idx="1475">
                  <c:v>0.21270161290322581</c:v>
                </c:pt>
                <c:pt idx="1476">
                  <c:v>0.21284562211981567</c:v>
                </c:pt>
                <c:pt idx="1477">
                  <c:v>0.21298963133640553</c:v>
                </c:pt>
                <c:pt idx="1478">
                  <c:v>0.21313364055299538</c:v>
                </c:pt>
                <c:pt idx="1479">
                  <c:v>0.21327764976958524</c:v>
                </c:pt>
                <c:pt idx="1480">
                  <c:v>0.21342165898617513</c:v>
                </c:pt>
                <c:pt idx="1481">
                  <c:v>0.21356566820276499</c:v>
                </c:pt>
                <c:pt idx="1482">
                  <c:v>0.21370967741935484</c:v>
                </c:pt>
                <c:pt idx="1483">
                  <c:v>0.2138536866359447</c:v>
                </c:pt>
                <c:pt idx="1484">
                  <c:v>0.21399769585253456</c:v>
                </c:pt>
                <c:pt idx="1485">
                  <c:v>0.21414170506912442</c:v>
                </c:pt>
                <c:pt idx="1486">
                  <c:v>0.21428571428571427</c:v>
                </c:pt>
                <c:pt idx="1487">
                  <c:v>0.21442972350230416</c:v>
                </c:pt>
                <c:pt idx="1488">
                  <c:v>0.21457373271889402</c:v>
                </c:pt>
                <c:pt idx="1489">
                  <c:v>0.21471774193548387</c:v>
                </c:pt>
                <c:pt idx="1490">
                  <c:v>0.21486175115207373</c:v>
                </c:pt>
                <c:pt idx="1491">
                  <c:v>0.21500576036866359</c:v>
                </c:pt>
                <c:pt idx="1492">
                  <c:v>0.21514976958525345</c:v>
                </c:pt>
                <c:pt idx="1493">
                  <c:v>0.21529377880184331</c:v>
                </c:pt>
                <c:pt idx="1494">
                  <c:v>0.21543778801843319</c:v>
                </c:pt>
                <c:pt idx="1495">
                  <c:v>0.21558179723502305</c:v>
                </c:pt>
                <c:pt idx="1496">
                  <c:v>0.21572580645161291</c:v>
                </c:pt>
                <c:pt idx="1497">
                  <c:v>0.21586981566820276</c:v>
                </c:pt>
                <c:pt idx="1498">
                  <c:v>0.21601382488479262</c:v>
                </c:pt>
                <c:pt idx="1499">
                  <c:v>0.21615783410138248</c:v>
                </c:pt>
                <c:pt idx="1500">
                  <c:v>0.21630184331797234</c:v>
                </c:pt>
                <c:pt idx="1501">
                  <c:v>0.21644585253456222</c:v>
                </c:pt>
                <c:pt idx="1502">
                  <c:v>0.21658986175115208</c:v>
                </c:pt>
                <c:pt idx="1503">
                  <c:v>0.21673387096774194</c:v>
                </c:pt>
                <c:pt idx="1504">
                  <c:v>0.21687788018433179</c:v>
                </c:pt>
                <c:pt idx="1505">
                  <c:v>0.21702188940092165</c:v>
                </c:pt>
                <c:pt idx="1506">
                  <c:v>0.21716589861751151</c:v>
                </c:pt>
                <c:pt idx="1507">
                  <c:v>0.2173099078341014</c:v>
                </c:pt>
                <c:pt idx="1508">
                  <c:v>0.21745391705069125</c:v>
                </c:pt>
                <c:pt idx="1509">
                  <c:v>0.21759792626728111</c:v>
                </c:pt>
                <c:pt idx="1510">
                  <c:v>0.21774193548387097</c:v>
                </c:pt>
                <c:pt idx="1511">
                  <c:v>0.21788594470046083</c:v>
                </c:pt>
                <c:pt idx="1512">
                  <c:v>0.21802995391705068</c:v>
                </c:pt>
                <c:pt idx="1513">
                  <c:v>0.21817396313364054</c:v>
                </c:pt>
                <c:pt idx="1514">
                  <c:v>0.21831797235023043</c:v>
                </c:pt>
                <c:pt idx="1515">
                  <c:v>0.21846198156682028</c:v>
                </c:pt>
                <c:pt idx="1516">
                  <c:v>0.21860599078341014</c:v>
                </c:pt>
                <c:pt idx="1517">
                  <c:v>0.21875</c:v>
                </c:pt>
                <c:pt idx="1518">
                  <c:v>0.21889400921658986</c:v>
                </c:pt>
                <c:pt idx="1519">
                  <c:v>0.21903801843317972</c:v>
                </c:pt>
                <c:pt idx="1520">
                  <c:v>0.21918202764976957</c:v>
                </c:pt>
                <c:pt idx="1521">
                  <c:v>0.21932603686635946</c:v>
                </c:pt>
                <c:pt idx="1522">
                  <c:v>0.21947004608294932</c:v>
                </c:pt>
                <c:pt idx="1523">
                  <c:v>0.21961405529953917</c:v>
                </c:pt>
                <c:pt idx="1524">
                  <c:v>0.21975806451612903</c:v>
                </c:pt>
                <c:pt idx="1525">
                  <c:v>0.21990207373271889</c:v>
                </c:pt>
                <c:pt idx="1526">
                  <c:v>0.22004608294930875</c:v>
                </c:pt>
                <c:pt idx="1527">
                  <c:v>0.2201900921658986</c:v>
                </c:pt>
                <c:pt idx="1528">
                  <c:v>0.22033410138248849</c:v>
                </c:pt>
                <c:pt idx="1529">
                  <c:v>0.22047811059907835</c:v>
                </c:pt>
                <c:pt idx="1530">
                  <c:v>0.22062211981566821</c:v>
                </c:pt>
                <c:pt idx="1531">
                  <c:v>0.22076612903225806</c:v>
                </c:pt>
                <c:pt idx="1532">
                  <c:v>0.22091013824884792</c:v>
                </c:pt>
                <c:pt idx="1533">
                  <c:v>0.22105414746543778</c:v>
                </c:pt>
                <c:pt idx="1534">
                  <c:v>0.22119815668202766</c:v>
                </c:pt>
                <c:pt idx="1535">
                  <c:v>0.22134216589861752</c:v>
                </c:pt>
                <c:pt idx="1536">
                  <c:v>0.22148617511520738</c:v>
                </c:pt>
                <c:pt idx="1537">
                  <c:v>0.22163018433179724</c:v>
                </c:pt>
                <c:pt idx="1538">
                  <c:v>0.22177419354838709</c:v>
                </c:pt>
                <c:pt idx="1539">
                  <c:v>0.22191820276497695</c:v>
                </c:pt>
                <c:pt idx="1540">
                  <c:v>0.22206221198156681</c:v>
                </c:pt>
                <c:pt idx="1541">
                  <c:v>0.22220622119815669</c:v>
                </c:pt>
                <c:pt idx="1542">
                  <c:v>0.22235023041474655</c:v>
                </c:pt>
                <c:pt idx="1543">
                  <c:v>0.22249423963133641</c:v>
                </c:pt>
                <c:pt idx="1544">
                  <c:v>0.22263824884792627</c:v>
                </c:pt>
                <c:pt idx="1545">
                  <c:v>0.22278225806451613</c:v>
                </c:pt>
                <c:pt idx="1546">
                  <c:v>0.22292626728110598</c:v>
                </c:pt>
                <c:pt idx="1547">
                  <c:v>0.22307027649769584</c:v>
                </c:pt>
                <c:pt idx="1548">
                  <c:v>0.22321428571428573</c:v>
                </c:pt>
                <c:pt idx="1549">
                  <c:v>0.22335829493087558</c:v>
                </c:pt>
                <c:pt idx="1550">
                  <c:v>0.22350230414746544</c:v>
                </c:pt>
                <c:pt idx="1551">
                  <c:v>0.2236463133640553</c:v>
                </c:pt>
                <c:pt idx="1552">
                  <c:v>0.22379032258064516</c:v>
                </c:pt>
                <c:pt idx="1553">
                  <c:v>0.22393433179723501</c:v>
                </c:pt>
                <c:pt idx="1554">
                  <c:v>0.22407834101382487</c:v>
                </c:pt>
                <c:pt idx="1555">
                  <c:v>0.22422235023041476</c:v>
                </c:pt>
                <c:pt idx="1556">
                  <c:v>0.22436635944700462</c:v>
                </c:pt>
                <c:pt idx="1557">
                  <c:v>0.22451036866359447</c:v>
                </c:pt>
                <c:pt idx="1558">
                  <c:v>0.22465437788018433</c:v>
                </c:pt>
                <c:pt idx="1559">
                  <c:v>0.22479838709677419</c:v>
                </c:pt>
                <c:pt idx="1560">
                  <c:v>0.22494239631336405</c:v>
                </c:pt>
                <c:pt idx="1561">
                  <c:v>0.2250864055299539</c:v>
                </c:pt>
                <c:pt idx="1562">
                  <c:v>0.22523041474654379</c:v>
                </c:pt>
                <c:pt idx="1563">
                  <c:v>0.22537442396313365</c:v>
                </c:pt>
                <c:pt idx="1564">
                  <c:v>0.2255184331797235</c:v>
                </c:pt>
                <c:pt idx="1565">
                  <c:v>0.22566244239631336</c:v>
                </c:pt>
                <c:pt idx="1566">
                  <c:v>0.22580645161290322</c:v>
                </c:pt>
                <c:pt idx="1567">
                  <c:v>0.22595046082949308</c:v>
                </c:pt>
                <c:pt idx="1568">
                  <c:v>0.22609447004608296</c:v>
                </c:pt>
                <c:pt idx="1569">
                  <c:v>0.22623847926267282</c:v>
                </c:pt>
                <c:pt idx="1570">
                  <c:v>0.22638248847926268</c:v>
                </c:pt>
                <c:pt idx="1571">
                  <c:v>0.22652649769585254</c:v>
                </c:pt>
                <c:pt idx="1572">
                  <c:v>0.22667050691244239</c:v>
                </c:pt>
                <c:pt idx="1573">
                  <c:v>0.22681451612903225</c:v>
                </c:pt>
                <c:pt idx="1574">
                  <c:v>0.22695852534562211</c:v>
                </c:pt>
                <c:pt idx="1575">
                  <c:v>0.22710253456221199</c:v>
                </c:pt>
                <c:pt idx="1576">
                  <c:v>0.22724654377880185</c:v>
                </c:pt>
                <c:pt idx="1577">
                  <c:v>0.22739055299539171</c:v>
                </c:pt>
                <c:pt idx="1578">
                  <c:v>0.22753456221198157</c:v>
                </c:pt>
                <c:pt idx="1579">
                  <c:v>0.22767857142857142</c:v>
                </c:pt>
                <c:pt idx="1580">
                  <c:v>0.22782258064516128</c:v>
                </c:pt>
                <c:pt idx="1581">
                  <c:v>0.22796658986175114</c:v>
                </c:pt>
                <c:pt idx="1582">
                  <c:v>0.22811059907834103</c:v>
                </c:pt>
                <c:pt idx="1583">
                  <c:v>0.22825460829493088</c:v>
                </c:pt>
                <c:pt idx="1584">
                  <c:v>0.22839861751152074</c:v>
                </c:pt>
                <c:pt idx="1585">
                  <c:v>0.2285426267281106</c:v>
                </c:pt>
                <c:pt idx="1586">
                  <c:v>0.22868663594470046</c:v>
                </c:pt>
                <c:pt idx="1587">
                  <c:v>0.22883064516129031</c:v>
                </c:pt>
                <c:pt idx="1588">
                  <c:v>0.22897465437788017</c:v>
                </c:pt>
                <c:pt idx="1589">
                  <c:v>0.22911866359447006</c:v>
                </c:pt>
                <c:pt idx="1590">
                  <c:v>0.22926267281105991</c:v>
                </c:pt>
                <c:pt idx="1591">
                  <c:v>0.22940668202764977</c:v>
                </c:pt>
                <c:pt idx="1592">
                  <c:v>0.22955069124423963</c:v>
                </c:pt>
                <c:pt idx="1593">
                  <c:v>0.22969470046082949</c:v>
                </c:pt>
                <c:pt idx="1594">
                  <c:v>0.22983870967741934</c:v>
                </c:pt>
                <c:pt idx="1595">
                  <c:v>0.22998271889400923</c:v>
                </c:pt>
                <c:pt idx="1596">
                  <c:v>0.23012672811059909</c:v>
                </c:pt>
                <c:pt idx="1597">
                  <c:v>0.23027073732718895</c:v>
                </c:pt>
                <c:pt idx="1598">
                  <c:v>0.2304147465437788</c:v>
                </c:pt>
                <c:pt idx="1599">
                  <c:v>0.23055875576036866</c:v>
                </c:pt>
                <c:pt idx="1600">
                  <c:v>0.23070276497695852</c:v>
                </c:pt>
                <c:pt idx="1601">
                  <c:v>0.23084677419354838</c:v>
                </c:pt>
                <c:pt idx="1602">
                  <c:v>0.23099078341013826</c:v>
                </c:pt>
                <c:pt idx="1603">
                  <c:v>0.23113479262672812</c:v>
                </c:pt>
                <c:pt idx="1604">
                  <c:v>0.23127880184331798</c:v>
                </c:pt>
                <c:pt idx="1605">
                  <c:v>0.23142281105990783</c:v>
                </c:pt>
                <c:pt idx="1606">
                  <c:v>0.23156682027649769</c:v>
                </c:pt>
                <c:pt idx="1607">
                  <c:v>0.23171082949308755</c:v>
                </c:pt>
                <c:pt idx="1608">
                  <c:v>0.23185483870967741</c:v>
                </c:pt>
                <c:pt idx="1609">
                  <c:v>0.23199884792626729</c:v>
                </c:pt>
                <c:pt idx="1610">
                  <c:v>0.23214285714285715</c:v>
                </c:pt>
                <c:pt idx="1611">
                  <c:v>0.23228686635944701</c:v>
                </c:pt>
                <c:pt idx="1612">
                  <c:v>0.23243087557603687</c:v>
                </c:pt>
                <c:pt idx="1613">
                  <c:v>0.23257488479262672</c:v>
                </c:pt>
                <c:pt idx="1614">
                  <c:v>0.23271889400921658</c:v>
                </c:pt>
                <c:pt idx="1615">
                  <c:v>0.23286290322580644</c:v>
                </c:pt>
                <c:pt idx="1616">
                  <c:v>0.23300691244239632</c:v>
                </c:pt>
                <c:pt idx="1617">
                  <c:v>0.23315092165898618</c:v>
                </c:pt>
                <c:pt idx="1618">
                  <c:v>0.23329493087557604</c:v>
                </c:pt>
                <c:pt idx="1619">
                  <c:v>0.2334389400921659</c:v>
                </c:pt>
                <c:pt idx="1620">
                  <c:v>0.23358294930875576</c:v>
                </c:pt>
                <c:pt idx="1621">
                  <c:v>0.23372695852534561</c:v>
                </c:pt>
                <c:pt idx="1622">
                  <c:v>0.23387096774193547</c:v>
                </c:pt>
                <c:pt idx="1623">
                  <c:v>0.23401497695852536</c:v>
                </c:pt>
                <c:pt idx="1624">
                  <c:v>0.23415898617511521</c:v>
                </c:pt>
                <c:pt idx="1625">
                  <c:v>0.23430299539170507</c:v>
                </c:pt>
                <c:pt idx="1626">
                  <c:v>0.23444700460829493</c:v>
                </c:pt>
                <c:pt idx="1627">
                  <c:v>0.23459101382488479</c:v>
                </c:pt>
                <c:pt idx="1628">
                  <c:v>0.23473502304147464</c:v>
                </c:pt>
                <c:pt idx="1629">
                  <c:v>0.23487903225806453</c:v>
                </c:pt>
                <c:pt idx="1630">
                  <c:v>0.23502304147465439</c:v>
                </c:pt>
                <c:pt idx="1631">
                  <c:v>0.23516705069124424</c:v>
                </c:pt>
                <c:pt idx="1632">
                  <c:v>0.2353110599078341</c:v>
                </c:pt>
                <c:pt idx="1633">
                  <c:v>0.23545506912442396</c:v>
                </c:pt>
                <c:pt idx="1634">
                  <c:v>0.23559907834101382</c:v>
                </c:pt>
                <c:pt idx="1635">
                  <c:v>0.23574308755760368</c:v>
                </c:pt>
                <c:pt idx="1636">
                  <c:v>0.23588709677419356</c:v>
                </c:pt>
                <c:pt idx="1637">
                  <c:v>0.23603110599078342</c:v>
                </c:pt>
                <c:pt idx="1638">
                  <c:v>0.23617511520737328</c:v>
                </c:pt>
                <c:pt idx="1639">
                  <c:v>0.23631912442396313</c:v>
                </c:pt>
                <c:pt idx="1640">
                  <c:v>0.23646313364055299</c:v>
                </c:pt>
                <c:pt idx="1641">
                  <c:v>0.23660714285714285</c:v>
                </c:pt>
                <c:pt idx="1642">
                  <c:v>0.23675115207373271</c:v>
                </c:pt>
                <c:pt idx="1643">
                  <c:v>0.23689516129032259</c:v>
                </c:pt>
                <c:pt idx="1644">
                  <c:v>0.23703917050691245</c:v>
                </c:pt>
                <c:pt idx="1645">
                  <c:v>0.23718317972350231</c:v>
                </c:pt>
                <c:pt idx="1646">
                  <c:v>0.23732718894009217</c:v>
                </c:pt>
                <c:pt idx="1647">
                  <c:v>0.23747119815668202</c:v>
                </c:pt>
                <c:pt idx="1648">
                  <c:v>0.23761520737327188</c:v>
                </c:pt>
                <c:pt idx="1649">
                  <c:v>0.23775921658986174</c:v>
                </c:pt>
                <c:pt idx="1650">
                  <c:v>0.23790322580645162</c:v>
                </c:pt>
                <c:pt idx="1651">
                  <c:v>0.23804723502304148</c:v>
                </c:pt>
                <c:pt idx="1652">
                  <c:v>0.23819124423963134</c:v>
                </c:pt>
                <c:pt idx="1653">
                  <c:v>0.2383352534562212</c:v>
                </c:pt>
                <c:pt idx="1654">
                  <c:v>0.23847926267281105</c:v>
                </c:pt>
                <c:pt idx="1655">
                  <c:v>0.23862327188940091</c:v>
                </c:pt>
                <c:pt idx="1656">
                  <c:v>0.23876728110599077</c:v>
                </c:pt>
                <c:pt idx="1657">
                  <c:v>0.23891129032258066</c:v>
                </c:pt>
                <c:pt idx="1658">
                  <c:v>0.23905529953917051</c:v>
                </c:pt>
                <c:pt idx="1659">
                  <c:v>0.23919930875576037</c:v>
                </c:pt>
                <c:pt idx="1660">
                  <c:v>0.23934331797235023</c:v>
                </c:pt>
                <c:pt idx="1661">
                  <c:v>0.23948732718894009</c:v>
                </c:pt>
                <c:pt idx="1662">
                  <c:v>0.23963133640552994</c:v>
                </c:pt>
                <c:pt idx="1663">
                  <c:v>0.23977534562211983</c:v>
                </c:pt>
                <c:pt idx="1664">
                  <c:v>0.23991935483870969</c:v>
                </c:pt>
                <c:pt idx="1665">
                  <c:v>0.24006336405529954</c:v>
                </c:pt>
                <c:pt idx="1666">
                  <c:v>0.2402073732718894</c:v>
                </c:pt>
                <c:pt idx="1667">
                  <c:v>0.24035138248847926</c:v>
                </c:pt>
                <c:pt idx="1668">
                  <c:v>0.24049539170506912</c:v>
                </c:pt>
                <c:pt idx="1669">
                  <c:v>0.24063940092165897</c:v>
                </c:pt>
                <c:pt idx="1670">
                  <c:v>0.24078341013824886</c:v>
                </c:pt>
                <c:pt idx="1671">
                  <c:v>0.24092741935483872</c:v>
                </c:pt>
                <c:pt idx="1672">
                  <c:v>0.24107142857142858</c:v>
                </c:pt>
                <c:pt idx="1673">
                  <c:v>0.24121543778801843</c:v>
                </c:pt>
                <c:pt idx="1674">
                  <c:v>0.24135944700460829</c:v>
                </c:pt>
                <c:pt idx="1675">
                  <c:v>0.24150345622119815</c:v>
                </c:pt>
                <c:pt idx="1676">
                  <c:v>0.24164746543778801</c:v>
                </c:pt>
                <c:pt idx="1677">
                  <c:v>0.24179147465437789</c:v>
                </c:pt>
                <c:pt idx="1678">
                  <c:v>0.24193548387096775</c:v>
                </c:pt>
                <c:pt idx="1679">
                  <c:v>0.24207949308755761</c:v>
                </c:pt>
                <c:pt idx="1680">
                  <c:v>0.24222350230414746</c:v>
                </c:pt>
                <c:pt idx="1681">
                  <c:v>0.24236751152073732</c:v>
                </c:pt>
                <c:pt idx="1682">
                  <c:v>0.24251152073732718</c:v>
                </c:pt>
                <c:pt idx="1683">
                  <c:v>0.24265552995391704</c:v>
                </c:pt>
                <c:pt idx="1684">
                  <c:v>0.24279953917050692</c:v>
                </c:pt>
                <c:pt idx="1685">
                  <c:v>0.24294354838709678</c:v>
                </c:pt>
                <c:pt idx="1686">
                  <c:v>0.24308755760368664</c:v>
                </c:pt>
                <c:pt idx="1687">
                  <c:v>0.2432315668202765</c:v>
                </c:pt>
                <c:pt idx="1688">
                  <c:v>0.24337557603686635</c:v>
                </c:pt>
                <c:pt idx="1689">
                  <c:v>0.24351958525345621</c:v>
                </c:pt>
                <c:pt idx="1690">
                  <c:v>0.2436635944700461</c:v>
                </c:pt>
                <c:pt idx="1691">
                  <c:v>0.24380760368663595</c:v>
                </c:pt>
                <c:pt idx="1692">
                  <c:v>0.24395161290322581</c:v>
                </c:pt>
                <c:pt idx="1693">
                  <c:v>0.24409562211981567</c:v>
                </c:pt>
                <c:pt idx="1694">
                  <c:v>0.24423963133640553</c:v>
                </c:pt>
                <c:pt idx="1695">
                  <c:v>0.24438364055299538</c:v>
                </c:pt>
                <c:pt idx="1696">
                  <c:v>0.24452764976958524</c:v>
                </c:pt>
                <c:pt idx="1697">
                  <c:v>0.24467165898617513</c:v>
                </c:pt>
                <c:pt idx="1698">
                  <c:v>0.24481566820276499</c:v>
                </c:pt>
                <c:pt idx="1699">
                  <c:v>0.24495967741935484</c:v>
                </c:pt>
                <c:pt idx="1700">
                  <c:v>0.2451036866359447</c:v>
                </c:pt>
                <c:pt idx="1701">
                  <c:v>0.24524769585253456</c:v>
                </c:pt>
                <c:pt idx="1702">
                  <c:v>0.24539170506912442</c:v>
                </c:pt>
                <c:pt idx="1703">
                  <c:v>0.24553571428571427</c:v>
                </c:pt>
                <c:pt idx="1704">
                  <c:v>0.24567972350230416</c:v>
                </c:pt>
                <c:pt idx="1705">
                  <c:v>0.24582373271889402</c:v>
                </c:pt>
                <c:pt idx="1706">
                  <c:v>0.24596774193548387</c:v>
                </c:pt>
                <c:pt idx="1707">
                  <c:v>0.24611175115207373</c:v>
                </c:pt>
                <c:pt idx="1708">
                  <c:v>0.24625576036866359</c:v>
                </c:pt>
                <c:pt idx="1709">
                  <c:v>0.24639976958525345</c:v>
                </c:pt>
                <c:pt idx="1710">
                  <c:v>0.24654377880184331</c:v>
                </c:pt>
                <c:pt idx="1711">
                  <c:v>0.24668778801843319</c:v>
                </c:pt>
                <c:pt idx="1712">
                  <c:v>0.24683179723502305</c:v>
                </c:pt>
                <c:pt idx="1713">
                  <c:v>0.24697580645161291</c:v>
                </c:pt>
                <c:pt idx="1714">
                  <c:v>0.24711981566820276</c:v>
                </c:pt>
                <c:pt idx="1715">
                  <c:v>0.24726382488479262</c:v>
                </c:pt>
                <c:pt idx="1716">
                  <c:v>0.24740783410138248</c:v>
                </c:pt>
                <c:pt idx="1717">
                  <c:v>0.24755184331797234</c:v>
                </c:pt>
                <c:pt idx="1718">
                  <c:v>0.24769585253456222</c:v>
                </c:pt>
                <c:pt idx="1719">
                  <c:v>0.24783986175115208</c:v>
                </c:pt>
                <c:pt idx="1720">
                  <c:v>0.24798387096774194</c:v>
                </c:pt>
                <c:pt idx="1721">
                  <c:v>0.24812788018433179</c:v>
                </c:pt>
                <c:pt idx="1722">
                  <c:v>0.24827188940092165</c:v>
                </c:pt>
                <c:pt idx="1723">
                  <c:v>0.24841589861751151</c:v>
                </c:pt>
                <c:pt idx="1724">
                  <c:v>0.2485599078341014</c:v>
                </c:pt>
                <c:pt idx="1725">
                  <c:v>0.24870391705069125</c:v>
                </c:pt>
                <c:pt idx="1726">
                  <c:v>0.24884792626728111</c:v>
                </c:pt>
                <c:pt idx="1727">
                  <c:v>0.24899193548387097</c:v>
                </c:pt>
                <c:pt idx="1728">
                  <c:v>0.24913594470046083</c:v>
                </c:pt>
                <c:pt idx="1729">
                  <c:v>0.24927995391705068</c:v>
                </c:pt>
                <c:pt idx="1730">
                  <c:v>0.24942396313364054</c:v>
                </c:pt>
                <c:pt idx="1731">
                  <c:v>0.24956797235023043</c:v>
                </c:pt>
                <c:pt idx="1732">
                  <c:v>0.24971198156682028</c:v>
                </c:pt>
                <c:pt idx="1733">
                  <c:v>0.24985599078341014</c:v>
                </c:pt>
                <c:pt idx="1734">
                  <c:v>0.25</c:v>
                </c:pt>
                <c:pt idx="1735">
                  <c:v>0.25014400921658986</c:v>
                </c:pt>
                <c:pt idx="1736">
                  <c:v>0.25028801843317972</c:v>
                </c:pt>
                <c:pt idx="1737">
                  <c:v>0.25043202764976957</c:v>
                </c:pt>
                <c:pt idx="1738">
                  <c:v>0.25057603686635943</c:v>
                </c:pt>
                <c:pt idx="1739">
                  <c:v>0.25072004608294929</c:v>
                </c:pt>
                <c:pt idx="1740">
                  <c:v>0.25086405529953915</c:v>
                </c:pt>
                <c:pt idx="1741">
                  <c:v>0.25100806451612906</c:v>
                </c:pt>
                <c:pt idx="1742">
                  <c:v>0.25115207373271892</c:v>
                </c:pt>
                <c:pt idx="1743">
                  <c:v>0.25129608294930877</c:v>
                </c:pt>
                <c:pt idx="1744">
                  <c:v>0.25144009216589863</c:v>
                </c:pt>
                <c:pt idx="1745">
                  <c:v>0.25158410138248849</c:v>
                </c:pt>
                <c:pt idx="1746">
                  <c:v>0.25172811059907835</c:v>
                </c:pt>
                <c:pt idx="1747">
                  <c:v>0.25187211981566821</c:v>
                </c:pt>
                <c:pt idx="1748">
                  <c:v>0.25201612903225806</c:v>
                </c:pt>
                <c:pt idx="1749">
                  <c:v>0.25216013824884792</c:v>
                </c:pt>
                <c:pt idx="1750">
                  <c:v>0.25230414746543778</c:v>
                </c:pt>
                <c:pt idx="1751">
                  <c:v>0.25244815668202764</c:v>
                </c:pt>
                <c:pt idx="1752">
                  <c:v>0.25259216589861749</c:v>
                </c:pt>
                <c:pt idx="1753">
                  <c:v>0.25273617511520735</c:v>
                </c:pt>
                <c:pt idx="1754">
                  <c:v>0.25288018433179721</c:v>
                </c:pt>
                <c:pt idx="1755">
                  <c:v>0.25302419354838712</c:v>
                </c:pt>
                <c:pt idx="1756">
                  <c:v>0.25316820276497698</c:v>
                </c:pt>
                <c:pt idx="1757">
                  <c:v>0.25331221198156684</c:v>
                </c:pt>
                <c:pt idx="1758">
                  <c:v>0.25345622119815669</c:v>
                </c:pt>
                <c:pt idx="1759">
                  <c:v>0.25360023041474655</c:v>
                </c:pt>
                <c:pt idx="1760">
                  <c:v>0.25374423963133641</c:v>
                </c:pt>
                <c:pt idx="1761">
                  <c:v>0.25388824884792627</c:v>
                </c:pt>
                <c:pt idx="1762">
                  <c:v>0.25403225806451613</c:v>
                </c:pt>
                <c:pt idx="1763">
                  <c:v>0.25417626728110598</c:v>
                </c:pt>
                <c:pt idx="1764">
                  <c:v>0.25432027649769584</c:v>
                </c:pt>
                <c:pt idx="1765">
                  <c:v>0.2544642857142857</c:v>
                </c:pt>
                <c:pt idx="1766">
                  <c:v>0.25460829493087556</c:v>
                </c:pt>
                <c:pt idx="1767">
                  <c:v>0.25475230414746541</c:v>
                </c:pt>
                <c:pt idx="1768">
                  <c:v>0.25489631336405533</c:v>
                </c:pt>
                <c:pt idx="1769">
                  <c:v>0.25504032258064518</c:v>
                </c:pt>
                <c:pt idx="1770">
                  <c:v>0.25518433179723504</c:v>
                </c:pt>
                <c:pt idx="1771">
                  <c:v>0.2553283410138249</c:v>
                </c:pt>
                <c:pt idx="1772">
                  <c:v>0.25547235023041476</c:v>
                </c:pt>
                <c:pt idx="1773">
                  <c:v>0.25561635944700462</c:v>
                </c:pt>
                <c:pt idx="1774">
                  <c:v>0.25576036866359447</c:v>
                </c:pt>
                <c:pt idx="1775">
                  <c:v>0.25590437788018433</c:v>
                </c:pt>
                <c:pt idx="1776">
                  <c:v>0.25604838709677419</c:v>
                </c:pt>
                <c:pt idx="1777">
                  <c:v>0.25619239631336405</c:v>
                </c:pt>
                <c:pt idx="1778">
                  <c:v>0.2563364055299539</c:v>
                </c:pt>
                <c:pt idx="1779">
                  <c:v>0.25648041474654376</c:v>
                </c:pt>
                <c:pt idx="1780">
                  <c:v>0.25662442396313362</c:v>
                </c:pt>
                <c:pt idx="1781">
                  <c:v>0.25676843317972348</c:v>
                </c:pt>
                <c:pt idx="1782">
                  <c:v>0.25691244239631339</c:v>
                </c:pt>
                <c:pt idx="1783">
                  <c:v>0.25705645161290325</c:v>
                </c:pt>
                <c:pt idx="1784">
                  <c:v>0.2572004608294931</c:v>
                </c:pt>
                <c:pt idx="1785">
                  <c:v>0.25734447004608296</c:v>
                </c:pt>
                <c:pt idx="1786">
                  <c:v>0.25748847926267282</c:v>
                </c:pt>
                <c:pt idx="1787">
                  <c:v>0.25763248847926268</c:v>
                </c:pt>
                <c:pt idx="1788">
                  <c:v>0.25777649769585254</c:v>
                </c:pt>
                <c:pt idx="1789">
                  <c:v>0.25792050691244239</c:v>
                </c:pt>
                <c:pt idx="1790">
                  <c:v>0.25806451612903225</c:v>
                </c:pt>
                <c:pt idx="1791">
                  <c:v>0.25820852534562211</c:v>
                </c:pt>
                <c:pt idx="1792">
                  <c:v>0.25835253456221197</c:v>
                </c:pt>
                <c:pt idx="1793">
                  <c:v>0.25849654377880182</c:v>
                </c:pt>
                <c:pt idx="1794">
                  <c:v>0.25864055299539168</c:v>
                </c:pt>
                <c:pt idx="1795">
                  <c:v>0.25878456221198154</c:v>
                </c:pt>
                <c:pt idx="1796">
                  <c:v>0.25892857142857145</c:v>
                </c:pt>
                <c:pt idx="1797">
                  <c:v>0.25907258064516131</c:v>
                </c:pt>
                <c:pt idx="1798">
                  <c:v>0.25921658986175117</c:v>
                </c:pt>
                <c:pt idx="1799">
                  <c:v>0.25936059907834103</c:v>
                </c:pt>
                <c:pt idx="1800">
                  <c:v>0.25950460829493088</c:v>
                </c:pt>
                <c:pt idx="1801">
                  <c:v>0.25964861751152074</c:v>
                </c:pt>
                <c:pt idx="1802">
                  <c:v>0.2597926267281106</c:v>
                </c:pt>
                <c:pt idx="1803">
                  <c:v>0.25993663594470046</c:v>
                </c:pt>
                <c:pt idx="1804">
                  <c:v>0.26008064516129031</c:v>
                </c:pt>
                <c:pt idx="1805">
                  <c:v>0.26022465437788017</c:v>
                </c:pt>
                <c:pt idx="1806">
                  <c:v>0.26036866359447003</c:v>
                </c:pt>
                <c:pt idx="1807">
                  <c:v>0.26051267281105989</c:v>
                </c:pt>
                <c:pt idx="1808">
                  <c:v>0.26065668202764974</c:v>
                </c:pt>
                <c:pt idx="1809">
                  <c:v>0.26080069124423966</c:v>
                </c:pt>
                <c:pt idx="1810">
                  <c:v>0.26094470046082952</c:v>
                </c:pt>
                <c:pt idx="1811">
                  <c:v>0.26108870967741937</c:v>
                </c:pt>
                <c:pt idx="1812">
                  <c:v>0.26123271889400923</c:v>
                </c:pt>
                <c:pt idx="1813">
                  <c:v>0.26137672811059909</c:v>
                </c:pt>
                <c:pt idx="1814">
                  <c:v>0.26152073732718895</c:v>
                </c:pt>
                <c:pt idx="1815">
                  <c:v>0.2616647465437788</c:v>
                </c:pt>
                <c:pt idx="1816">
                  <c:v>0.26180875576036866</c:v>
                </c:pt>
                <c:pt idx="1817">
                  <c:v>0.26195276497695852</c:v>
                </c:pt>
                <c:pt idx="1818">
                  <c:v>0.26209677419354838</c:v>
                </c:pt>
                <c:pt idx="1819">
                  <c:v>0.26224078341013823</c:v>
                </c:pt>
                <c:pt idx="1820">
                  <c:v>0.26238479262672809</c:v>
                </c:pt>
                <c:pt idx="1821">
                  <c:v>0.26252880184331795</c:v>
                </c:pt>
                <c:pt idx="1822">
                  <c:v>0.26267281105990781</c:v>
                </c:pt>
                <c:pt idx="1823">
                  <c:v>0.26281682027649772</c:v>
                </c:pt>
                <c:pt idx="1824">
                  <c:v>0.26296082949308758</c:v>
                </c:pt>
                <c:pt idx="1825">
                  <c:v>0.26310483870967744</c:v>
                </c:pt>
                <c:pt idx="1826">
                  <c:v>0.26324884792626729</c:v>
                </c:pt>
                <c:pt idx="1827">
                  <c:v>0.26339285714285715</c:v>
                </c:pt>
                <c:pt idx="1828">
                  <c:v>0.26353686635944701</c:v>
                </c:pt>
                <c:pt idx="1829">
                  <c:v>0.26368087557603687</c:v>
                </c:pt>
                <c:pt idx="1830">
                  <c:v>0.26382488479262672</c:v>
                </c:pt>
                <c:pt idx="1831">
                  <c:v>0.26396889400921658</c:v>
                </c:pt>
                <c:pt idx="1832">
                  <c:v>0.26411290322580644</c:v>
                </c:pt>
                <c:pt idx="1833">
                  <c:v>0.2642569124423963</c:v>
                </c:pt>
                <c:pt idx="1834">
                  <c:v>0.26440092165898615</c:v>
                </c:pt>
                <c:pt idx="1835">
                  <c:v>0.26454493087557601</c:v>
                </c:pt>
                <c:pt idx="1836">
                  <c:v>0.26468894009216593</c:v>
                </c:pt>
                <c:pt idx="1837">
                  <c:v>0.26483294930875578</c:v>
                </c:pt>
                <c:pt idx="1838">
                  <c:v>0.26497695852534564</c:v>
                </c:pt>
                <c:pt idx="1839">
                  <c:v>0.2651209677419355</c:v>
                </c:pt>
                <c:pt idx="1840">
                  <c:v>0.26526497695852536</c:v>
                </c:pt>
                <c:pt idx="1841">
                  <c:v>0.26540898617511521</c:v>
                </c:pt>
                <c:pt idx="1842">
                  <c:v>0.26555299539170507</c:v>
                </c:pt>
                <c:pt idx="1843">
                  <c:v>0.26569700460829493</c:v>
                </c:pt>
                <c:pt idx="1844">
                  <c:v>0.26584101382488479</c:v>
                </c:pt>
                <c:pt idx="1845">
                  <c:v>0.26598502304147464</c:v>
                </c:pt>
                <c:pt idx="1846">
                  <c:v>0.2661290322580645</c:v>
                </c:pt>
                <c:pt idx="1847">
                  <c:v>0.26627304147465436</c:v>
                </c:pt>
                <c:pt idx="1848">
                  <c:v>0.26641705069124422</c:v>
                </c:pt>
                <c:pt idx="1849">
                  <c:v>0.26656105990783407</c:v>
                </c:pt>
                <c:pt idx="1850">
                  <c:v>0.26670506912442399</c:v>
                </c:pt>
                <c:pt idx="1851">
                  <c:v>0.26684907834101385</c:v>
                </c:pt>
                <c:pt idx="1852">
                  <c:v>0.2669930875576037</c:v>
                </c:pt>
                <c:pt idx="1853">
                  <c:v>0.26713709677419356</c:v>
                </c:pt>
                <c:pt idx="1854">
                  <c:v>0.26728110599078342</c:v>
                </c:pt>
                <c:pt idx="1855">
                  <c:v>0.26742511520737328</c:v>
                </c:pt>
                <c:pt idx="1856">
                  <c:v>0.26756912442396313</c:v>
                </c:pt>
                <c:pt idx="1857">
                  <c:v>0.26771313364055299</c:v>
                </c:pt>
                <c:pt idx="1858">
                  <c:v>0.26785714285714285</c:v>
                </c:pt>
                <c:pt idx="1859">
                  <c:v>0.26800115207373271</c:v>
                </c:pt>
                <c:pt idx="1860">
                  <c:v>0.26814516129032256</c:v>
                </c:pt>
                <c:pt idx="1861">
                  <c:v>0.26828917050691242</c:v>
                </c:pt>
                <c:pt idx="1862">
                  <c:v>0.26843317972350228</c:v>
                </c:pt>
                <c:pt idx="1863">
                  <c:v>0.26857718894009219</c:v>
                </c:pt>
                <c:pt idx="1864">
                  <c:v>0.26872119815668205</c:v>
                </c:pt>
                <c:pt idx="1865">
                  <c:v>0.26886520737327191</c:v>
                </c:pt>
                <c:pt idx="1866">
                  <c:v>0.26900921658986177</c:v>
                </c:pt>
                <c:pt idx="1867">
                  <c:v>0.26915322580645162</c:v>
                </c:pt>
                <c:pt idx="1868">
                  <c:v>0.26929723502304148</c:v>
                </c:pt>
                <c:pt idx="1869">
                  <c:v>0.26944124423963134</c:v>
                </c:pt>
                <c:pt idx="1870">
                  <c:v>0.2695852534562212</c:v>
                </c:pt>
                <c:pt idx="1871">
                  <c:v>0.26972926267281105</c:v>
                </c:pt>
                <c:pt idx="1872">
                  <c:v>0.26987327188940091</c:v>
                </c:pt>
                <c:pt idx="1873">
                  <c:v>0.27001728110599077</c:v>
                </c:pt>
                <c:pt idx="1874">
                  <c:v>0.27016129032258063</c:v>
                </c:pt>
                <c:pt idx="1875">
                  <c:v>0.27030529953917048</c:v>
                </c:pt>
                <c:pt idx="1876">
                  <c:v>0.27044930875576034</c:v>
                </c:pt>
                <c:pt idx="1877">
                  <c:v>0.27059331797235026</c:v>
                </c:pt>
                <c:pt idx="1878">
                  <c:v>0.27073732718894011</c:v>
                </c:pt>
                <c:pt idx="1879">
                  <c:v>0.27088133640552997</c:v>
                </c:pt>
                <c:pt idx="1880">
                  <c:v>0.27102534562211983</c:v>
                </c:pt>
                <c:pt idx="1881">
                  <c:v>0.27116935483870969</c:v>
                </c:pt>
                <c:pt idx="1882">
                  <c:v>0.27131336405529954</c:v>
                </c:pt>
                <c:pt idx="1883">
                  <c:v>0.2714573732718894</c:v>
                </c:pt>
                <c:pt idx="1884">
                  <c:v>0.27160138248847926</c:v>
                </c:pt>
                <c:pt idx="1885">
                  <c:v>0.27174539170506912</c:v>
                </c:pt>
                <c:pt idx="1886">
                  <c:v>0.27188940092165897</c:v>
                </c:pt>
                <c:pt idx="1887">
                  <c:v>0.27203341013824883</c:v>
                </c:pt>
                <c:pt idx="1888">
                  <c:v>0.27217741935483869</c:v>
                </c:pt>
                <c:pt idx="1889">
                  <c:v>0.27232142857142855</c:v>
                </c:pt>
                <c:pt idx="1890">
                  <c:v>0.27246543778801846</c:v>
                </c:pt>
                <c:pt idx="1891">
                  <c:v>0.27260944700460832</c:v>
                </c:pt>
                <c:pt idx="1892">
                  <c:v>0.27275345622119818</c:v>
                </c:pt>
                <c:pt idx="1893">
                  <c:v>0.27289746543778803</c:v>
                </c:pt>
                <c:pt idx="1894">
                  <c:v>0.27304147465437789</c:v>
                </c:pt>
                <c:pt idx="1895">
                  <c:v>0.27318548387096775</c:v>
                </c:pt>
                <c:pt idx="1896">
                  <c:v>0.27332949308755761</c:v>
                </c:pt>
                <c:pt idx="1897">
                  <c:v>0.27347350230414746</c:v>
                </c:pt>
                <c:pt idx="1898">
                  <c:v>0.27361751152073732</c:v>
                </c:pt>
                <c:pt idx="1899">
                  <c:v>0.27376152073732718</c:v>
                </c:pt>
                <c:pt idx="1900">
                  <c:v>0.27390552995391704</c:v>
                </c:pt>
                <c:pt idx="1901">
                  <c:v>0.2740495391705069</c:v>
                </c:pt>
                <c:pt idx="1902">
                  <c:v>0.27419354838709675</c:v>
                </c:pt>
                <c:pt idx="1903">
                  <c:v>0.27433755760368661</c:v>
                </c:pt>
                <c:pt idx="1904">
                  <c:v>0.27448156682027652</c:v>
                </c:pt>
                <c:pt idx="1905">
                  <c:v>0.27462557603686638</c:v>
                </c:pt>
                <c:pt idx="1906">
                  <c:v>0.27476958525345624</c:v>
                </c:pt>
                <c:pt idx="1907">
                  <c:v>0.2749135944700461</c:v>
                </c:pt>
                <c:pt idx="1908">
                  <c:v>0.27505760368663595</c:v>
                </c:pt>
                <c:pt idx="1909">
                  <c:v>0.27520161290322581</c:v>
                </c:pt>
                <c:pt idx="1910">
                  <c:v>0.27534562211981567</c:v>
                </c:pt>
                <c:pt idx="1911">
                  <c:v>0.27548963133640553</c:v>
                </c:pt>
                <c:pt idx="1912">
                  <c:v>0.27563364055299538</c:v>
                </c:pt>
                <c:pt idx="1913">
                  <c:v>0.27577764976958524</c:v>
                </c:pt>
                <c:pt idx="1914">
                  <c:v>0.2759216589861751</c:v>
                </c:pt>
                <c:pt idx="1915">
                  <c:v>0.27606566820276496</c:v>
                </c:pt>
                <c:pt idx="1916">
                  <c:v>0.27620967741935482</c:v>
                </c:pt>
                <c:pt idx="1917">
                  <c:v>0.27635368663594467</c:v>
                </c:pt>
                <c:pt idx="1918">
                  <c:v>0.27649769585253459</c:v>
                </c:pt>
                <c:pt idx="1919">
                  <c:v>0.27664170506912444</c:v>
                </c:pt>
                <c:pt idx="1920">
                  <c:v>0.2767857142857143</c:v>
                </c:pt>
                <c:pt idx="1921">
                  <c:v>0.27692972350230416</c:v>
                </c:pt>
                <c:pt idx="1922">
                  <c:v>0.27707373271889402</c:v>
                </c:pt>
                <c:pt idx="1923">
                  <c:v>0.27721774193548387</c:v>
                </c:pt>
                <c:pt idx="1924">
                  <c:v>0.27736175115207373</c:v>
                </c:pt>
                <c:pt idx="1925">
                  <c:v>0.27750576036866359</c:v>
                </c:pt>
                <c:pt idx="1926">
                  <c:v>0.27764976958525345</c:v>
                </c:pt>
                <c:pt idx="1927">
                  <c:v>0.27779377880184331</c:v>
                </c:pt>
                <c:pt idx="1928">
                  <c:v>0.27793778801843316</c:v>
                </c:pt>
                <c:pt idx="1929">
                  <c:v>0.27808179723502302</c:v>
                </c:pt>
                <c:pt idx="1930">
                  <c:v>0.27822580645161288</c:v>
                </c:pt>
                <c:pt idx="1931">
                  <c:v>0.27836981566820279</c:v>
                </c:pt>
                <c:pt idx="1932">
                  <c:v>0.27851382488479265</c:v>
                </c:pt>
                <c:pt idx="1933">
                  <c:v>0.27865783410138251</c:v>
                </c:pt>
                <c:pt idx="1934">
                  <c:v>0.27880184331797236</c:v>
                </c:pt>
                <c:pt idx="1935">
                  <c:v>0.27894585253456222</c:v>
                </c:pt>
                <c:pt idx="1936">
                  <c:v>0.27908986175115208</c:v>
                </c:pt>
                <c:pt idx="1937">
                  <c:v>0.27923387096774194</c:v>
                </c:pt>
                <c:pt idx="1938">
                  <c:v>0.27937788018433179</c:v>
                </c:pt>
                <c:pt idx="1939">
                  <c:v>0.27952188940092165</c:v>
                </c:pt>
                <c:pt idx="1940">
                  <c:v>0.27966589861751151</c:v>
                </c:pt>
                <c:pt idx="1941">
                  <c:v>0.27980990783410137</c:v>
                </c:pt>
                <c:pt idx="1942">
                  <c:v>0.27995391705069123</c:v>
                </c:pt>
                <c:pt idx="1943">
                  <c:v>0.28009792626728108</c:v>
                </c:pt>
                <c:pt idx="1944">
                  <c:v>0.28024193548387094</c:v>
                </c:pt>
                <c:pt idx="1945">
                  <c:v>0.28038594470046085</c:v>
                </c:pt>
                <c:pt idx="1946">
                  <c:v>0.28052995391705071</c:v>
                </c:pt>
                <c:pt idx="1947">
                  <c:v>0.28067396313364057</c:v>
                </c:pt>
                <c:pt idx="1948">
                  <c:v>0.28081797235023043</c:v>
                </c:pt>
                <c:pt idx="1949">
                  <c:v>0.28096198156682028</c:v>
                </c:pt>
                <c:pt idx="1950">
                  <c:v>0.28110599078341014</c:v>
                </c:pt>
                <c:pt idx="1951">
                  <c:v>0.28125</c:v>
                </c:pt>
                <c:pt idx="1952">
                  <c:v>0.28139400921658986</c:v>
                </c:pt>
                <c:pt idx="1953">
                  <c:v>0.28153801843317972</c:v>
                </c:pt>
                <c:pt idx="1954">
                  <c:v>0.28168202764976957</c:v>
                </c:pt>
                <c:pt idx="1955">
                  <c:v>0.28182603686635943</c:v>
                </c:pt>
                <c:pt idx="1956">
                  <c:v>0.28197004608294929</c:v>
                </c:pt>
                <c:pt idx="1957">
                  <c:v>0.28211405529953915</c:v>
                </c:pt>
                <c:pt idx="1958">
                  <c:v>0.28225806451612906</c:v>
                </c:pt>
                <c:pt idx="1959">
                  <c:v>0.28240207373271892</c:v>
                </c:pt>
                <c:pt idx="1960">
                  <c:v>0.28254608294930877</c:v>
                </c:pt>
                <c:pt idx="1961">
                  <c:v>0.28269009216589863</c:v>
                </c:pt>
                <c:pt idx="1962">
                  <c:v>0.28283410138248849</c:v>
                </c:pt>
                <c:pt idx="1963">
                  <c:v>0.28297811059907835</c:v>
                </c:pt>
                <c:pt idx="1964">
                  <c:v>0.28312211981566821</c:v>
                </c:pt>
                <c:pt idx="1965">
                  <c:v>0.28326612903225806</c:v>
                </c:pt>
                <c:pt idx="1966">
                  <c:v>0.28341013824884792</c:v>
                </c:pt>
                <c:pt idx="1967">
                  <c:v>0.28355414746543778</c:v>
                </c:pt>
                <c:pt idx="1968">
                  <c:v>0.28369815668202764</c:v>
                </c:pt>
                <c:pt idx="1969">
                  <c:v>0.28384216589861749</c:v>
                </c:pt>
                <c:pt idx="1970">
                  <c:v>0.28398617511520735</c:v>
                </c:pt>
                <c:pt idx="1971">
                  <c:v>0.28413018433179721</c:v>
                </c:pt>
                <c:pt idx="1972">
                  <c:v>0.28427419354838712</c:v>
                </c:pt>
                <c:pt idx="1973">
                  <c:v>0.28441820276497698</c:v>
                </c:pt>
                <c:pt idx="1974">
                  <c:v>0.28456221198156684</c:v>
                </c:pt>
                <c:pt idx="1975">
                  <c:v>0.28470622119815669</c:v>
                </c:pt>
                <c:pt idx="1976">
                  <c:v>0.28485023041474655</c:v>
                </c:pt>
                <c:pt idx="1977">
                  <c:v>0.28499423963133641</c:v>
                </c:pt>
                <c:pt idx="1978">
                  <c:v>0.28513824884792627</c:v>
                </c:pt>
                <c:pt idx="1979">
                  <c:v>0.28528225806451613</c:v>
                </c:pt>
                <c:pt idx="1980">
                  <c:v>0.28542626728110598</c:v>
                </c:pt>
                <c:pt idx="1981">
                  <c:v>0.28557027649769584</c:v>
                </c:pt>
                <c:pt idx="1982">
                  <c:v>0.2857142857142857</c:v>
                </c:pt>
                <c:pt idx="1983">
                  <c:v>0.28585829493087556</c:v>
                </c:pt>
                <c:pt idx="1984">
                  <c:v>0.28600230414746541</c:v>
                </c:pt>
                <c:pt idx="1985">
                  <c:v>0.28614631336405533</c:v>
                </c:pt>
                <c:pt idx="1986">
                  <c:v>0.28629032258064518</c:v>
                </c:pt>
                <c:pt idx="1987">
                  <c:v>0.28643433179723504</c:v>
                </c:pt>
                <c:pt idx="1988">
                  <c:v>0.2865783410138249</c:v>
                </c:pt>
                <c:pt idx="1989">
                  <c:v>0.28672235023041476</c:v>
                </c:pt>
                <c:pt idx="1990">
                  <c:v>0.28686635944700462</c:v>
                </c:pt>
                <c:pt idx="1991">
                  <c:v>0.28701036866359447</c:v>
                </c:pt>
                <c:pt idx="1992">
                  <c:v>0.28715437788018433</c:v>
                </c:pt>
                <c:pt idx="1993">
                  <c:v>0.28729838709677419</c:v>
                </c:pt>
                <c:pt idx="1994">
                  <c:v>0.28744239631336405</c:v>
                </c:pt>
                <c:pt idx="1995">
                  <c:v>0.2875864055299539</c:v>
                </c:pt>
                <c:pt idx="1996">
                  <c:v>0.28773041474654376</c:v>
                </c:pt>
                <c:pt idx="1997">
                  <c:v>0.28787442396313362</c:v>
                </c:pt>
                <c:pt idx="1998">
                  <c:v>0.28801843317972348</c:v>
                </c:pt>
                <c:pt idx="1999">
                  <c:v>0.28816244239631339</c:v>
                </c:pt>
                <c:pt idx="2000">
                  <c:v>0.28830645161290325</c:v>
                </c:pt>
                <c:pt idx="2001">
                  <c:v>0.2884504608294931</c:v>
                </c:pt>
                <c:pt idx="2002">
                  <c:v>0.28859447004608296</c:v>
                </c:pt>
                <c:pt idx="2003">
                  <c:v>0.28873847926267282</c:v>
                </c:pt>
                <c:pt idx="2004">
                  <c:v>0.28888248847926268</c:v>
                </c:pt>
                <c:pt idx="2005">
                  <c:v>0.28902649769585254</c:v>
                </c:pt>
                <c:pt idx="2006">
                  <c:v>0.28917050691244239</c:v>
                </c:pt>
                <c:pt idx="2007">
                  <c:v>0.28931451612903225</c:v>
                </c:pt>
                <c:pt idx="2008">
                  <c:v>0.28945852534562211</c:v>
                </c:pt>
                <c:pt idx="2009">
                  <c:v>0.28960253456221197</c:v>
                </c:pt>
                <c:pt idx="2010">
                  <c:v>0.28974654377880182</c:v>
                </c:pt>
                <c:pt idx="2011">
                  <c:v>0.28989055299539168</c:v>
                </c:pt>
                <c:pt idx="2012">
                  <c:v>0.29003456221198154</c:v>
                </c:pt>
                <c:pt idx="2013">
                  <c:v>0.29017857142857145</c:v>
                </c:pt>
                <c:pt idx="2014">
                  <c:v>0.29032258064516131</c:v>
                </c:pt>
                <c:pt idx="2015">
                  <c:v>0.29046658986175117</c:v>
                </c:pt>
                <c:pt idx="2016">
                  <c:v>0.29061059907834103</c:v>
                </c:pt>
                <c:pt idx="2017">
                  <c:v>0.29075460829493088</c:v>
                </c:pt>
                <c:pt idx="2018">
                  <c:v>0.29089861751152074</c:v>
                </c:pt>
                <c:pt idx="2019">
                  <c:v>0.2910426267281106</c:v>
                </c:pt>
                <c:pt idx="2020">
                  <c:v>0.29118663594470046</c:v>
                </c:pt>
                <c:pt idx="2021">
                  <c:v>0.29133064516129031</c:v>
                </c:pt>
                <c:pt idx="2022">
                  <c:v>0.29147465437788017</c:v>
                </c:pt>
                <c:pt idx="2023">
                  <c:v>0.29161866359447003</c:v>
                </c:pt>
                <c:pt idx="2024">
                  <c:v>0.29176267281105989</c:v>
                </c:pt>
                <c:pt idx="2025">
                  <c:v>0.29190668202764974</c:v>
                </c:pt>
                <c:pt idx="2026">
                  <c:v>0.29205069124423966</c:v>
                </c:pt>
                <c:pt idx="2027">
                  <c:v>0.29219470046082952</c:v>
                </c:pt>
                <c:pt idx="2028">
                  <c:v>0.29233870967741937</c:v>
                </c:pt>
                <c:pt idx="2029">
                  <c:v>0.29248271889400923</c:v>
                </c:pt>
                <c:pt idx="2030">
                  <c:v>0.29262672811059909</c:v>
                </c:pt>
                <c:pt idx="2031">
                  <c:v>0.29277073732718895</c:v>
                </c:pt>
                <c:pt idx="2032">
                  <c:v>0.2929147465437788</c:v>
                </c:pt>
                <c:pt idx="2033">
                  <c:v>0.29305875576036866</c:v>
                </c:pt>
                <c:pt idx="2034">
                  <c:v>0.29320276497695852</c:v>
                </c:pt>
                <c:pt idx="2035">
                  <c:v>0.29334677419354838</c:v>
                </c:pt>
                <c:pt idx="2036">
                  <c:v>0.29349078341013823</c:v>
                </c:pt>
                <c:pt idx="2037">
                  <c:v>0.29363479262672809</c:v>
                </c:pt>
                <c:pt idx="2038">
                  <c:v>0.29377880184331795</c:v>
                </c:pt>
                <c:pt idx="2039">
                  <c:v>0.29392281105990781</c:v>
                </c:pt>
                <c:pt idx="2040">
                  <c:v>0.29406682027649772</c:v>
                </c:pt>
                <c:pt idx="2041">
                  <c:v>0.29421082949308758</c:v>
                </c:pt>
                <c:pt idx="2042">
                  <c:v>0.29435483870967744</c:v>
                </c:pt>
                <c:pt idx="2043">
                  <c:v>0.29449884792626729</c:v>
                </c:pt>
                <c:pt idx="2044">
                  <c:v>0.29464285714285715</c:v>
                </c:pt>
                <c:pt idx="2045">
                  <c:v>0.29478686635944701</c:v>
                </c:pt>
                <c:pt idx="2046">
                  <c:v>0.29493087557603687</c:v>
                </c:pt>
                <c:pt idx="2047">
                  <c:v>0.29507488479262672</c:v>
                </c:pt>
                <c:pt idx="2048">
                  <c:v>0.29521889400921658</c:v>
                </c:pt>
                <c:pt idx="2049">
                  <c:v>0.29536290322580644</c:v>
                </c:pt>
                <c:pt idx="2050">
                  <c:v>0.2955069124423963</c:v>
                </c:pt>
                <c:pt idx="2051">
                  <c:v>0.29565092165898615</c:v>
                </c:pt>
                <c:pt idx="2052">
                  <c:v>0.29579493087557601</c:v>
                </c:pt>
                <c:pt idx="2053">
                  <c:v>0.29593894009216593</c:v>
                </c:pt>
                <c:pt idx="2054">
                  <c:v>0.29608294930875578</c:v>
                </c:pt>
                <c:pt idx="2055">
                  <c:v>0.29622695852534564</c:v>
                </c:pt>
                <c:pt idx="2056">
                  <c:v>0.2963709677419355</c:v>
                </c:pt>
                <c:pt idx="2057">
                  <c:v>0.29651497695852536</c:v>
                </c:pt>
                <c:pt idx="2058">
                  <c:v>0.29665898617511521</c:v>
                </c:pt>
                <c:pt idx="2059">
                  <c:v>0.29680299539170507</c:v>
                </c:pt>
                <c:pt idx="2060">
                  <c:v>0.29694700460829493</c:v>
                </c:pt>
                <c:pt idx="2061">
                  <c:v>0.29709101382488479</c:v>
                </c:pt>
                <c:pt idx="2062">
                  <c:v>0.29723502304147464</c:v>
                </c:pt>
                <c:pt idx="2063">
                  <c:v>0.2973790322580645</c:v>
                </c:pt>
                <c:pt idx="2064">
                  <c:v>0.29752304147465436</c:v>
                </c:pt>
                <c:pt idx="2065">
                  <c:v>0.29766705069124422</c:v>
                </c:pt>
                <c:pt idx="2066">
                  <c:v>0.29781105990783407</c:v>
                </c:pt>
                <c:pt idx="2067">
                  <c:v>0.29795506912442399</c:v>
                </c:pt>
                <c:pt idx="2068">
                  <c:v>0.29809907834101385</c:v>
                </c:pt>
                <c:pt idx="2069">
                  <c:v>0.2982430875576037</c:v>
                </c:pt>
                <c:pt idx="2070">
                  <c:v>0.29838709677419356</c:v>
                </c:pt>
                <c:pt idx="2071">
                  <c:v>0.29853110599078342</c:v>
                </c:pt>
                <c:pt idx="2072">
                  <c:v>0.29867511520737328</c:v>
                </c:pt>
                <c:pt idx="2073">
                  <c:v>0.29881912442396313</c:v>
                </c:pt>
                <c:pt idx="2074">
                  <c:v>0.29896313364055299</c:v>
                </c:pt>
                <c:pt idx="2075">
                  <c:v>0.29910714285714285</c:v>
                </c:pt>
                <c:pt idx="2076">
                  <c:v>0.29925115207373271</c:v>
                </c:pt>
                <c:pt idx="2077">
                  <c:v>0.29939516129032256</c:v>
                </c:pt>
                <c:pt idx="2078">
                  <c:v>0.29953917050691242</c:v>
                </c:pt>
                <c:pt idx="2079">
                  <c:v>0.29968317972350228</c:v>
                </c:pt>
                <c:pt idx="2080">
                  <c:v>0.29982718894009219</c:v>
                </c:pt>
                <c:pt idx="2081">
                  <c:v>0.29997119815668205</c:v>
                </c:pt>
                <c:pt idx="2082">
                  <c:v>0.30011520737327191</c:v>
                </c:pt>
                <c:pt idx="2083">
                  <c:v>0.30025921658986177</c:v>
                </c:pt>
                <c:pt idx="2084">
                  <c:v>0.30040322580645162</c:v>
                </c:pt>
                <c:pt idx="2085">
                  <c:v>0.30054723502304148</c:v>
                </c:pt>
                <c:pt idx="2086">
                  <c:v>0.30069124423963134</c:v>
                </c:pt>
                <c:pt idx="2087">
                  <c:v>0.3008352534562212</c:v>
                </c:pt>
                <c:pt idx="2088">
                  <c:v>0.30097926267281105</c:v>
                </c:pt>
                <c:pt idx="2089">
                  <c:v>0.30112327188940091</c:v>
                </c:pt>
                <c:pt idx="2090">
                  <c:v>0.30126728110599077</c:v>
                </c:pt>
                <c:pt idx="2091">
                  <c:v>0.30141129032258063</c:v>
                </c:pt>
                <c:pt idx="2092">
                  <c:v>0.30155529953917048</c:v>
                </c:pt>
                <c:pt idx="2093">
                  <c:v>0.30169930875576034</c:v>
                </c:pt>
                <c:pt idx="2094">
                  <c:v>0.30184331797235026</c:v>
                </c:pt>
                <c:pt idx="2095">
                  <c:v>0.30198732718894011</c:v>
                </c:pt>
                <c:pt idx="2096">
                  <c:v>0.30213133640552997</c:v>
                </c:pt>
                <c:pt idx="2097">
                  <c:v>0.30227534562211983</c:v>
                </c:pt>
                <c:pt idx="2098">
                  <c:v>0.30241935483870969</c:v>
                </c:pt>
                <c:pt idx="2099">
                  <c:v>0.30256336405529954</c:v>
                </c:pt>
                <c:pt idx="2100">
                  <c:v>0.3027073732718894</c:v>
                </c:pt>
                <c:pt idx="2101">
                  <c:v>0.30285138248847926</c:v>
                </c:pt>
                <c:pt idx="2102">
                  <c:v>0.30299539170506912</c:v>
                </c:pt>
                <c:pt idx="2103">
                  <c:v>0.30313940092165897</c:v>
                </c:pt>
                <c:pt idx="2104">
                  <c:v>0.30328341013824883</c:v>
                </c:pt>
                <c:pt idx="2105">
                  <c:v>0.30342741935483869</c:v>
                </c:pt>
                <c:pt idx="2106">
                  <c:v>0.30357142857142855</c:v>
                </c:pt>
                <c:pt idx="2107">
                  <c:v>0.30371543778801846</c:v>
                </c:pt>
                <c:pt idx="2108">
                  <c:v>0.30385944700460832</c:v>
                </c:pt>
                <c:pt idx="2109">
                  <c:v>0.30400345622119818</c:v>
                </c:pt>
                <c:pt idx="2110">
                  <c:v>0.30414746543778803</c:v>
                </c:pt>
                <c:pt idx="2111">
                  <c:v>0.30429147465437789</c:v>
                </c:pt>
                <c:pt idx="2112">
                  <c:v>0.30443548387096775</c:v>
                </c:pt>
                <c:pt idx="2113">
                  <c:v>0.30457949308755761</c:v>
                </c:pt>
                <c:pt idx="2114">
                  <c:v>0.30472350230414746</c:v>
                </c:pt>
                <c:pt idx="2115">
                  <c:v>0.30486751152073732</c:v>
                </c:pt>
                <c:pt idx="2116">
                  <c:v>0.30501152073732718</c:v>
                </c:pt>
                <c:pt idx="2117">
                  <c:v>0.30515552995391704</c:v>
                </c:pt>
                <c:pt idx="2118">
                  <c:v>0.3052995391705069</c:v>
                </c:pt>
                <c:pt idx="2119">
                  <c:v>0.30544354838709675</c:v>
                </c:pt>
                <c:pt idx="2120">
                  <c:v>0.30558755760368661</c:v>
                </c:pt>
                <c:pt idx="2121">
                  <c:v>0.30573156682027652</c:v>
                </c:pt>
                <c:pt idx="2122">
                  <c:v>0.30587557603686638</c:v>
                </c:pt>
                <c:pt idx="2123">
                  <c:v>0.30601958525345624</c:v>
                </c:pt>
                <c:pt idx="2124">
                  <c:v>0.3061635944700461</c:v>
                </c:pt>
                <c:pt idx="2125">
                  <c:v>0.30630760368663595</c:v>
                </c:pt>
                <c:pt idx="2126">
                  <c:v>0.30645161290322581</c:v>
                </c:pt>
                <c:pt idx="2127">
                  <c:v>0.30659562211981567</c:v>
                </c:pt>
                <c:pt idx="2128">
                  <c:v>0.30673963133640553</c:v>
                </c:pt>
                <c:pt idx="2129">
                  <c:v>0.30688364055299538</c:v>
                </c:pt>
                <c:pt idx="2130">
                  <c:v>0.30702764976958524</c:v>
                </c:pt>
                <c:pt idx="2131">
                  <c:v>0.3071716589861751</c:v>
                </c:pt>
                <c:pt idx="2132">
                  <c:v>0.30731566820276496</c:v>
                </c:pt>
                <c:pt idx="2133">
                  <c:v>0.30745967741935482</c:v>
                </c:pt>
                <c:pt idx="2134">
                  <c:v>0.30760368663594467</c:v>
                </c:pt>
                <c:pt idx="2135">
                  <c:v>0.30774769585253459</c:v>
                </c:pt>
                <c:pt idx="2136">
                  <c:v>0.30789170506912444</c:v>
                </c:pt>
                <c:pt idx="2137">
                  <c:v>0.3080357142857143</c:v>
                </c:pt>
                <c:pt idx="2138">
                  <c:v>0.30817972350230416</c:v>
                </c:pt>
                <c:pt idx="2139">
                  <c:v>0.30832373271889402</c:v>
                </c:pt>
                <c:pt idx="2140">
                  <c:v>0.30846774193548387</c:v>
                </c:pt>
                <c:pt idx="2141">
                  <c:v>0.30861175115207373</c:v>
                </c:pt>
                <c:pt idx="2142">
                  <c:v>0.30875576036866359</c:v>
                </c:pt>
                <c:pt idx="2143">
                  <c:v>0.30889976958525345</c:v>
                </c:pt>
                <c:pt idx="2144">
                  <c:v>0.30904377880184331</c:v>
                </c:pt>
                <c:pt idx="2145">
                  <c:v>0.30918778801843316</c:v>
                </c:pt>
                <c:pt idx="2146">
                  <c:v>0.30933179723502302</c:v>
                </c:pt>
                <c:pt idx="2147">
                  <c:v>0.30947580645161288</c:v>
                </c:pt>
                <c:pt idx="2148">
                  <c:v>0.30961981566820279</c:v>
                </c:pt>
                <c:pt idx="2149">
                  <c:v>0.30976382488479265</c:v>
                </c:pt>
                <c:pt idx="2150">
                  <c:v>0.30990783410138251</c:v>
                </c:pt>
                <c:pt idx="2151">
                  <c:v>0.31005184331797236</c:v>
                </c:pt>
                <c:pt idx="2152">
                  <c:v>0.31019585253456222</c:v>
                </c:pt>
                <c:pt idx="2153">
                  <c:v>0.31033986175115208</c:v>
                </c:pt>
                <c:pt idx="2154">
                  <c:v>0.31048387096774194</c:v>
                </c:pt>
                <c:pt idx="2155">
                  <c:v>0.31062788018433179</c:v>
                </c:pt>
                <c:pt idx="2156">
                  <c:v>0.31077188940092165</c:v>
                </c:pt>
                <c:pt idx="2157">
                  <c:v>0.31091589861751151</c:v>
                </c:pt>
                <c:pt idx="2158">
                  <c:v>0.31105990783410137</c:v>
                </c:pt>
                <c:pt idx="2159">
                  <c:v>0.31120391705069123</c:v>
                </c:pt>
                <c:pt idx="2160">
                  <c:v>0.31134792626728108</c:v>
                </c:pt>
                <c:pt idx="2161">
                  <c:v>0.31149193548387094</c:v>
                </c:pt>
                <c:pt idx="2162">
                  <c:v>0.31163594470046085</c:v>
                </c:pt>
                <c:pt idx="2163">
                  <c:v>0.31177995391705071</c:v>
                </c:pt>
                <c:pt idx="2164">
                  <c:v>0.31192396313364057</c:v>
                </c:pt>
                <c:pt idx="2165">
                  <c:v>0.31206797235023043</c:v>
                </c:pt>
                <c:pt idx="2166">
                  <c:v>0.31221198156682028</c:v>
                </c:pt>
                <c:pt idx="2167">
                  <c:v>0.31235599078341014</c:v>
                </c:pt>
                <c:pt idx="2168">
                  <c:v>0.3125</c:v>
                </c:pt>
                <c:pt idx="2169">
                  <c:v>0.31264400921658986</c:v>
                </c:pt>
                <c:pt idx="2170">
                  <c:v>0.31278801843317972</c:v>
                </c:pt>
                <c:pt idx="2171">
                  <c:v>0.31293202764976957</c:v>
                </c:pt>
                <c:pt idx="2172">
                  <c:v>0.31307603686635943</c:v>
                </c:pt>
                <c:pt idx="2173">
                  <c:v>0.31322004608294929</c:v>
                </c:pt>
                <c:pt idx="2174">
                  <c:v>0.31336405529953915</c:v>
                </c:pt>
                <c:pt idx="2175">
                  <c:v>0.31350806451612906</c:v>
                </c:pt>
                <c:pt idx="2176">
                  <c:v>0.31365207373271892</c:v>
                </c:pt>
                <c:pt idx="2177">
                  <c:v>0.31379608294930877</c:v>
                </c:pt>
                <c:pt idx="2178">
                  <c:v>0.31394009216589863</c:v>
                </c:pt>
                <c:pt idx="2179">
                  <c:v>0.31408410138248849</c:v>
                </c:pt>
                <c:pt idx="2180">
                  <c:v>0.31422811059907835</c:v>
                </c:pt>
                <c:pt idx="2181">
                  <c:v>0.31437211981566821</c:v>
                </c:pt>
                <c:pt idx="2182">
                  <c:v>0.31451612903225806</c:v>
                </c:pt>
                <c:pt idx="2183">
                  <c:v>0.31466013824884792</c:v>
                </c:pt>
                <c:pt idx="2184">
                  <c:v>0.31480414746543778</c:v>
                </c:pt>
                <c:pt idx="2185">
                  <c:v>0.31494815668202764</c:v>
                </c:pt>
                <c:pt idx="2186">
                  <c:v>0.31509216589861749</c:v>
                </c:pt>
                <c:pt idx="2187">
                  <c:v>0.31523617511520735</c:v>
                </c:pt>
                <c:pt idx="2188">
                  <c:v>0.31538018433179721</c:v>
                </c:pt>
                <c:pt idx="2189">
                  <c:v>0.31552419354838712</c:v>
                </c:pt>
                <c:pt idx="2190">
                  <c:v>0.31566820276497698</c:v>
                </c:pt>
                <c:pt idx="2191">
                  <c:v>0.31581221198156684</c:v>
                </c:pt>
                <c:pt idx="2192">
                  <c:v>0.31595622119815669</c:v>
                </c:pt>
                <c:pt idx="2193">
                  <c:v>0.31610023041474655</c:v>
                </c:pt>
                <c:pt idx="2194">
                  <c:v>0.31624423963133641</c:v>
                </c:pt>
                <c:pt idx="2195">
                  <c:v>0.31638824884792627</c:v>
                </c:pt>
                <c:pt idx="2196">
                  <c:v>0.31653225806451613</c:v>
                </c:pt>
                <c:pt idx="2197">
                  <c:v>0.31667626728110598</c:v>
                </c:pt>
                <c:pt idx="2198">
                  <c:v>0.31682027649769584</c:v>
                </c:pt>
                <c:pt idx="2199">
                  <c:v>0.3169642857142857</c:v>
                </c:pt>
                <c:pt idx="2200">
                  <c:v>0.31710829493087556</c:v>
                </c:pt>
                <c:pt idx="2201">
                  <c:v>0.31725230414746541</c:v>
                </c:pt>
                <c:pt idx="2202">
                  <c:v>0.31739631336405533</c:v>
                </c:pt>
                <c:pt idx="2203">
                  <c:v>0.31754032258064518</c:v>
                </c:pt>
                <c:pt idx="2204">
                  <c:v>0.31768433179723504</c:v>
                </c:pt>
                <c:pt idx="2205">
                  <c:v>0.3178283410138249</c:v>
                </c:pt>
                <c:pt idx="2206">
                  <c:v>0.31797235023041476</c:v>
                </c:pt>
                <c:pt idx="2207">
                  <c:v>0.31811635944700462</c:v>
                </c:pt>
                <c:pt idx="2208">
                  <c:v>0.31826036866359447</c:v>
                </c:pt>
                <c:pt idx="2209">
                  <c:v>0.31840437788018433</c:v>
                </c:pt>
                <c:pt idx="2210">
                  <c:v>0.31854838709677419</c:v>
                </c:pt>
                <c:pt idx="2211">
                  <c:v>0.31869239631336405</c:v>
                </c:pt>
                <c:pt idx="2212">
                  <c:v>0.3188364055299539</c:v>
                </c:pt>
                <c:pt idx="2213">
                  <c:v>0.31898041474654376</c:v>
                </c:pt>
                <c:pt idx="2214">
                  <c:v>0.31912442396313362</c:v>
                </c:pt>
                <c:pt idx="2215">
                  <c:v>0.31926843317972348</c:v>
                </c:pt>
                <c:pt idx="2216">
                  <c:v>0.31941244239631339</c:v>
                </c:pt>
                <c:pt idx="2217">
                  <c:v>0.31955645161290325</c:v>
                </c:pt>
                <c:pt idx="2218">
                  <c:v>0.3197004608294931</c:v>
                </c:pt>
                <c:pt idx="2219">
                  <c:v>0.31984447004608296</c:v>
                </c:pt>
                <c:pt idx="2220">
                  <c:v>0.31998847926267282</c:v>
                </c:pt>
                <c:pt idx="2221">
                  <c:v>0.32013248847926268</c:v>
                </c:pt>
                <c:pt idx="2222">
                  <c:v>0.32027649769585254</c:v>
                </c:pt>
                <c:pt idx="2223">
                  <c:v>0.32042050691244239</c:v>
                </c:pt>
                <c:pt idx="2224">
                  <c:v>0.32056451612903225</c:v>
                </c:pt>
                <c:pt idx="2225">
                  <c:v>0.32070852534562211</c:v>
                </c:pt>
                <c:pt idx="2226">
                  <c:v>0.32085253456221197</c:v>
                </c:pt>
                <c:pt idx="2227">
                  <c:v>0.32099654377880182</c:v>
                </c:pt>
                <c:pt idx="2228">
                  <c:v>0.32114055299539168</c:v>
                </c:pt>
                <c:pt idx="2229">
                  <c:v>0.32128456221198154</c:v>
                </c:pt>
                <c:pt idx="2230">
                  <c:v>0.32142857142857145</c:v>
                </c:pt>
                <c:pt idx="2231">
                  <c:v>0.32157258064516131</c:v>
                </c:pt>
                <c:pt idx="2232">
                  <c:v>0.32171658986175117</c:v>
                </c:pt>
                <c:pt idx="2233">
                  <c:v>0.32186059907834103</c:v>
                </c:pt>
                <c:pt idx="2234">
                  <c:v>0.32200460829493088</c:v>
                </c:pt>
                <c:pt idx="2235">
                  <c:v>0.32214861751152074</c:v>
                </c:pt>
                <c:pt idx="2236">
                  <c:v>0.3222926267281106</c:v>
                </c:pt>
                <c:pt idx="2237">
                  <c:v>0.32243663594470046</c:v>
                </c:pt>
                <c:pt idx="2238">
                  <c:v>0.32258064516129031</c:v>
                </c:pt>
                <c:pt idx="2239">
                  <c:v>0.32272465437788017</c:v>
                </c:pt>
                <c:pt idx="2240">
                  <c:v>0.32286866359447003</c:v>
                </c:pt>
                <c:pt idx="2241">
                  <c:v>0.32301267281105989</c:v>
                </c:pt>
                <c:pt idx="2242">
                  <c:v>0.32315668202764974</c:v>
                </c:pt>
                <c:pt idx="2243">
                  <c:v>0.32330069124423966</c:v>
                </c:pt>
                <c:pt idx="2244">
                  <c:v>0.32344470046082952</c:v>
                </c:pt>
                <c:pt idx="2245">
                  <c:v>0.32358870967741937</c:v>
                </c:pt>
                <c:pt idx="2246">
                  <c:v>0.32373271889400923</c:v>
                </c:pt>
                <c:pt idx="2247">
                  <c:v>0.32387672811059909</c:v>
                </c:pt>
                <c:pt idx="2248">
                  <c:v>0.32402073732718895</c:v>
                </c:pt>
                <c:pt idx="2249">
                  <c:v>0.3241647465437788</c:v>
                </c:pt>
                <c:pt idx="2250">
                  <c:v>0.32430875576036866</c:v>
                </c:pt>
                <c:pt idx="2251">
                  <c:v>0.32445276497695852</c:v>
                </c:pt>
                <c:pt idx="2252">
                  <c:v>0.32459677419354838</c:v>
                </c:pt>
                <c:pt idx="2253">
                  <c:v>0.32474078341013823</c:v>
                </c:pt>
                <c:pt idx="2254">
                  <c:v>0.32488479262672809</c:v>
                </c:pt>
                <c:pt idx="2255">
                  <c:v>0.32502880184331795</c:v>
                </c:pt>
                <c:pt idx="2256">
                  <c:v>0.32517281105990781</c:v>
                </c:pt>
                <c:pt idx="2257">
                  <c:v>0.32531682027649772</c:v>
                </c:pt>
                <c:pt idx="2258">
                  <c:v>0.32546082949308758</c:v>
                </c:pt>
                <c:pt idx="2259">
                  <c:v>0.32560483870967744</c:v>
                </c:pt>
                <c:pt idx="2260">
                  <c:v>0.32574884792626729</c:v>
                </c:pt>
                <c:pt idx="2261">
                  <c:v>0.32589285714285715</c:v>
                </c:pt>
                <c:pt idx="2262">
                  <c:v>0.32603686635944701</c:v>
                </c:pt>
                <c:pt idx="2263">
                  <c:v>0.32618087557603687</c:v>
                </c:pt>
                <c:pt idx="2264">
                  <c:v>0.32632488479262672</c:v>
                </c:pt>
                <c:pt idx="2265">
                  <c:v>0.32646889400921658</c:v>
                </c:pt>
                <c:pt idx="2266">
                  <c:v>0.32661290322580644</c:v>
                </c:pt>
                <c:pt idx="2267">
                  <c:v>0.3267569124423963</c:v>
                </c:pt>
                <c:pt idx="2268">
                  <c:v>0.32690092165898615</c:v>
                </c:pt>
                <c:pt idx="2269">
                  <c:v>0.32704493087557601</c:v>
                </c:pt>
                <c:pt idx="2270">
                  <c:v>0.32718894009216593</c:v>
                </c:pt>
                <c:pt idx="2271">
                  <c:v>0.32733294930875578</c:v>
                </c:pt>
                <c:pt idx="2272">
                  <c:v>0.32747695852534564</c:v>
                </c:pt>
                <c:pt idx="2273">
                  <c:v>0.3276209677419355</c:v>
                </c:pt>
                <c:pt idx="2274">
                  <c:v>0.32776497695852536</c:v>
                </c:pt>
                <c:pt idx="2275">
                  <c:v>0.32790898617511521</c:v>
                </c:pt>
                <c:pt idx="2276">
                  <c:v>0.32805299539170507</c:v>
                </c:pt>
                <c:pt idx="2277">
                  <c:v>0.32819700460829493</c:v>
                </c:pt>
                <c:pt idx="2278">
                  <c:v>0.32834101382488479</c:v>
                </c:pt>
                <c:pt idx="2279">
                  <c:v>0.32848502304147464</c:v>
                </c:pt>
                <c:pt idx="2280">
                  <c:v>0.3286290322580645</c:v>
                </c:pt>
                <c:pt idx="2281">
                  <c:v>0.32877304147465436</c:v>
                </c:pt>
                <c:pt idx="2282">
                  <c:v>0.32891705069124422</c:v>
                </c:pt>
                <c:pt idx="2283">
                  <c:v>0.32906105990783407</c:v>
                </c:pt>
                <c:pt idx="2284">
                  <c:v>0.32920506912442399</c:v>
                </c:pt>
                <c:pt idx="2285">
                  <c:v>0.32934907834101385</c:v>
                </c:pt>
                <c:pt idx="2286">
                  <c:v>0.3294930875576037</c:v>
                </c:pt>
                <c:pt idx="2287">
                  <c:v>0.32963709677419356</c:v>
                </c:pt>
                <c:pt idx="2288">
                  <c:v>0.32978110599078342</c:v>
                </c:pt>
                <c:pt idx="2289">
                  <c:v>0.32992511520737328</c:v>
                </c:pt>
                <c:pt idx="2290">
                  <c:v>0.33006912442396313</c:v>
                </c:pt>
                <c:pt idx="2291">
                  <c:v>0.33021313364055299</c:v>
                </c:pt>
                <c:pt idx="2292">
                  <c:v>0.33035714285714285</c:v>
                </c:pt>
                <c:pt idx="2293">
                  <c:v>0.33050115207373271</c:v>
                </c:pt>
                <c:pt idx="2294">
                  <c:v>0.33064516129032256</c:v>
                </c:pt>
                <c:pt idx="2295">
                  <c:v>0.33078917050691242</c:v>
                </c:pt>
                <c:pt idx="2296">
                  <c:v>0.33093317972350228</c:v>
                </c:pt>
                <c:pt idx="2297">
                  <c:v>0.33107718894009219</c:v>
                </c:pt>
                <c:pt idx="2298">
                  <c:v>0.33122119815668205</c:v>
                </c:pt>
                <c:pt idx="2299">
                  <c:v>0.33136520737327191</c:v>
                </c:pt>
                <c:pt idx="2300">
                  <c:v>0.33150921658986177</c:v>
                </c:pt>
                <c:pt idx="2301">
                  <c:v>0.33165322580645162</c:v>
                </c:pt>
                <c:pt idx="2302">
                  <c:v>0.33179723502304148</c:v>
                </c:pt>
                <c:pt idx="2303">
                  <c:v>0.33194124423963134</c:v>
                </c:pt>
                <c:pt idx="2304">
                  <c:v>0.3320852534562212</c:v>
                </c:pt>
                <c:pt idx="2305">
                  <c:v>0.33222926267281105</c:v>
                </c:pt>
                <c:pt idx="2306">
                  <c:v>0.33237327188940091</c:v>
                </c:pt>
                <c:pt idx="2307">
                  <c:v>0.33251728110599077</c:v>
                </c:pt>
                <c:pt idx="2308">
                  <c:v>0.33266129032258063</c:v>
                </c:pt>
                <c:pt idx="2309">
                  <c:v>0.33280529953917048</c:v>
                </c:pt>
                <c:pt idx="2310">
                  <c:v>0.33294930875576034</c:v>
                </c:pt>
                <c:pt idx="2311">
                  <c:v>0.33309331797235026</c:v>
                </c:pt>
                <c:pt idx="2312">
                  <c:v>0.33323732718894011</c:v>
                </c:pt>
                <c:pt idx="2313">
                  <c:v>0.33338133640552997</c:v>
                </c:pt>
                <c:pt idx="2314">
                  <c:v>0.33352534562211983</c:v>
                </c:pt>
                <c:pt idx="2315">
                  <c:v>0.33366935483870969</c:v>
                </c:pt>
                <c:pt idx="2316">
                  <c:v>0.33381336405529954</c:v>
                </c:pt>
                <c:pt idx="2317">
                  <c:v>0.3339573732718894</c:v>
                </c:pt>
                <c:pt idx="2318">
                  <c:v>0.33410138248847926</c:v>
                </c:pt>
                <c:pt idx="2319">
                  <c:v>0.33424539170506912</c:v>
                </c:pt>
                <c:pt idx="2320">
                  <c:v>0.33438940092165897</c:v>
                </c:pt>
                <c:pt idx="2321">
                  <c:v>0.33453341013824883</c:v>
                </c:pt>
                <c:pt idx="2322">
                  <c:v>0.33467741935483869</c:v>
                </c:pt>
                <c:pt idx="2323">
                  <c:v>0.33482142857142855</c:v>
                </c:pt>
                <c:pt idx="2324">
                  <c:v>0.33496543778801846</c:v>
                </c:pt>
                <c:pt idx="2325">
                  <c:v>0.33510944700460832</c:v>
                </c:pt>
                <c:pt idx="2326">
                  <c:v>0.33525345622119818</c:v>
                </c:pt>
                <c:pt idx="2327">
                  <c:v>0.33539746543778803</c:v>
                </c:pt>
                <c:pt idx="2328">
                  <c:v>0.33554147465437789</c:v>
                </c:pt>
                <c:pt idx="2329">
                  <c:v>0.33568548387096775</c:v>
                </c:pt>
                <c:pt idx="2330">
                  <c:v>0.33582949308755761</c:v>
                </c:pt>
                <c:pt idx="2331">
                  <c:v>0.33597350230414746</c:v>
                </c:pt>
                <c:pt idx="2332">
                  <c:v>0.33611751152073732</c:v>
                </c:pt>
                <c:pt idx="2333">
                  <c:v>0.33626152073732718</c:v>
                </c:pt>
                <c:pt idx="2334">
                  <c:v>0.33640552995391704</c:v>
                </c:pt>
                <c:pt idx="2335">
                  <c:v>0.3365495391705069</c:v>
                </c:pt>
                <c:pt idx="2336">
                  <c:v>0.33669354838709675</c:v>
                </c:pt>
                <c:pt idx="2337">
                  <c:v>0.33683755760368661</c:v>
                </c:pt>
                <c:pt idx="2338">
                  <c:v>0.33698156682027652</c:v>
                </c:pt>
                <c:pt idx="2339">
                  <c:v>0.33712557603686638</c:v>
                </c:pt>
                <c:pt idx="2340">
                  <c:v>0.33726958525345624</c:v>
                </c:pt>
                <c:pt idx="2341">
                  <c:v>0.3374135944700461</c:v>
                </c:pt>
                <c:pt idx="2342">
                  <c:v>0.33755760368663595</c:v>
                </c:pt>
                <c:pt idx="2343">
                  <c:v>0.33770161290322581</c:v>
                </c:pt>
                <c:pt idx="2344">
                  <c:v>0.33784562211981567</c:v>
                </c:pt>
                <c:pt idx="2345">
                  <c:v>0.33798963133640553</c:v>
                </c:pt>
                <c:pt idx="2346">
                  <c:v>0.33813364055299538</c:v>
                </c:pt>
                <c:pt idx="2347">
                  <c:v>0.33827764976958524</c:v>
                </c:pt>
                <c:pt idx="2348">
                  <c:v>0.3384216589861751</c:v>
                </c:pt>
                <c:pt idx="2349">
                  <c:v>0.33856566820276496</c:v>
                </c:pt>
                <c:pt idx="2350">
                  <c:v>0.33870967741935482</c:v>
                </c:pt>
                <c:pt idx="2351">
                  <c:v>0.33885368663594467</c:v>
                </c:pt>
                <c:pt idx="2352">
                  <c:v>0.33899769585253459</c:v>
                </c:pt>
                <c:pt idx="2353">
                  <c:v>0.33914170506912444</c:v>
                </c:pt>
                <c:pt idx="2354">
                  <c:v>0.3392857142857143</c:v>
                </c:pt>
                <c:pt idx="2355">
                  <c:v>0.33942972350230416</c:v>
                </c:pt>
                <c:pt idx="2356">
                  <c:v>0.33957373271889402</c:v>
                </c:pt>
                <c:pt idx="2357">
                  <c:v>0.33971774193548387</c:v>
                </c:pt>
                <c:pt idx="2358">
                  <c:v>0.33986175115207373</c:v>
                </c:pt>
                <c:pt idx="2359">
                  <c:v>0.34000576036866359</c:v>
                </c:pt>
                <c:pt idx="2360">
                  <c:v>0.34014976958525345</c:v>
                </c:pt>
                <c:pt idx="2361">
                  <c:v>0.34029377880184331</c:v>
                </c:pt>
                <c:pt idx="2362">
                  <c:v>0.34043778801843316</c:v>
                </c:pt>
                <c:pt idx="2363">
                  <c:v>0.34058179723502302</c:v>
                </c:pt>
                <c:pt idx="2364">
                  <c:v>0.34072580645161288</c:v>
                </c:pt>
                <c:pt idx="2365">
                  <c:v>0.34086981566820279</c:v>
                </c:pt>
                <c:pt idx="2366">
                  <c:v>0.34101382488479265</c:v>
                </c:pt>
                <c:pt idx="2367">
                  <c:v>0.34115783410138251</c:v>
                </c:pt>
                <c:pt idx="2368">
                  <c:v>0.34130184331797236</c:v>
                </c:pt>
                <c:pt idx="2369">
                  <c:v>0.34144585253456222</c:v>
                </c:pt>
                <c:pt idx="2370">
                  <c:v>0.34158986175115208</c:v>
                </c:pt>
                <c:pt idx="2371">
                  <c:v>0.34173387096774194</c:v>
                </c:pt>
                <c:pt idx="2372">
                  <c:v>0.34187788018433179</c:v>
                </c:pt>
                <c:pt idx="2373">
                  <c:v>0.34202188940092165</c:v>
                </c:pt>
                <c:pt idx="2374">
                  <c:v>0.34216589861751151</c:v>
                </c:pt>
                <c:pt idx="2375">
                  <c:v>0.34230990783410137</c:v>
                </c:pt>
                <c:pt idx="2376">
                  <c:v>0.34245391705069123</c:v>
                </c:pt>
                <c:pt idx="2377">
                  <c:v>0.34259792626728108</c:v>
                </c:pt>
                <c:pt idx="2378">
                  <c:v>0.34274193548387094</c:v>
                </c:pt>
                <c:pt idx="2379">
                  <c:v>0.34288594470046085</c:v>
                </c:pt>
                <c:pt idx="2380">
                  <c:v>0.34302995391705071</c:v>
                </c:pt>
                <c:pt idx="2381">
                  <c:v>0.34317396313364057</c:v>
                </c:pt>
                <c:pt idx="2382">
                  <c:v>0.34331797235023043</c:v>
                </c:pt>
                <c:pt idx="2383">
                  <c:v>0.34346198156682028</c:v>
                </c:pt>
                <c:pt idx="2384">
                  <c:v>0.34360599078341014</c:v>
                </c:pt>
                <c:pt idx="2385">
                  <c:v>0.34375</c:v>
                </c:pt>
                <c:pt idx="2386">
                  <c:v>0.34389400921658986</c:v>
                </c:pt>
                <c:pt idx="2387">
                  <c:v>0.34403801843317972</c:v>
                </c:pt>
                <c:pt idx="2388">
                  <c:v>0.34418202764976957</c:v>
                </c:pt>
                <c:pt idx="2389">
                  <c:v>0.34432603686635943</c:v>
                </c:pt>
                <c:pt idx="2390">
                  <c:v>0.34447004608294929</c:v>
                </c:pt>
                <c:pt idx="2391">
                  <c:v>0.34461405529953915</c:v>
                </c:pt>
                <c:pt idx="2392">
                  <c:v>0.34475806451612906</c:v>
                </c:pt>
                <c:pt idx="2393">
                  <c:v>0.34490207373271892</c:v>
                </c:pt>
                <c:pt idx="2394">
                  <c:v>0.34504608294930877</c:v>
                </c:pt>
                <c:pt idx="2395">
                  <c:v>0.34519009216589863</c:v>
                </c:pt>
                <c:pt idx="2396">
                  <c:v>0.34533410138248849</c:v>
                </c:pt>
                <c:pt idx="2397">
                  <c:v>0.34547811059907835</c:v>
                </c:pt>
                <c:pt idx="2398">
                  <c:v>0.34562211981566821</c:v>
                </c:pt>
                <c:pt idx="2399">
                  <c:v>0.34576612903225806</c:v>
                </c:pt>
                <c:pt idx="2400">
                  <c:v>0.34591013824884792</c:v>
                </c:pt>
                <c:pt idx="2401">
                  <c:v>0.34605414746543778</c:v>
                </c:pt>
                <c:pt idx="2402">
                  <c:v>0.34619815668202764</c:v>
                </c:pt>
                <c:pt idx="2403">
                  <c:v>0.34634216589861749</c:v>
                </c:pt>
                <c:pt idx="2404">
                  <c:v>0.34648617511520735</c:v>
                </c:pt>
                <c:pt idx="2405">
                  <c:v>0.34663018433179721</c:v>
                </c:pt>
                <c:pt idx="2406">
                  <c:v>0.34677419354838712</c:v>
                </c:pt>
                <c:pt idx="2407">
                  <c:v>0.34691820276497698</c:v>
                </c:pt>
                <c:pt idx="2408">
                  <c:v>0.34706221198156684</c:v>
                </c:pt>
                <c:pt idx="2409">
                  <c:v>0.34720622119815669</c:v>
                </c:pt>
                <c:pt idx="2410">
                  <c:v>0.34735023041474655</c:v>
                </c:pt>
                <c:pt idx="2411">
                  <c:v>0.34749423963133641</c:v>
                </c:pt>
                <c:pt idx="2412">
                  <c:v>0.34763824884792627</c:v>
                </c:pt>
                <c:pt idx="2413">
                  <c:v>0.34778225806451613</c:v>
                </c:pt>
                <c:pt idx="2414">
                  <c:v>0.34792626728110598</c:v>
                </c:pt>
                <c:pt idx="2415">
                  <c:v>0.34807027649769584</c:v>
                </c:pt>
                <c:pt idx="2416">
                  <c:v>0.3482142857142857</c:v>
                </c:pt>
                <c:pt idx="2417">
                  <c:v>0.34835829493087556</c:v>
                </c:pt>
                <c:pt idx="2418">
                  <c:v>0.34850230414746541</c:v>
                </c:pt>
                <c:pt idx="2419">
                  <c:v>0.34864631336405533</c:v>
                </c:pt>
                <c:pt idx="2420">
                  <c:v>0.34879032258064518</c:v>
                </c:pt>
                <c:pt idx="2421">
                  <c:v>0.34893433179723504</c:v>
                </c:pt>
                <c:pt idx="2422">
                  <c:v>0.3490783410138249</c:v>
                </c:pt>
                <c:pt idx="2423">
                  <c:v>0.34922235023041476</c:v>
                </c:pt>
                <c:pt idx="2424">
                  <c:v>0.34936635944700462</c:v>
                </c:pt>
                <c:pt idx="2425">
                  <c:v>0.34951036866359447</c:v>
                </c:pt>
                <c:pt idx="2426">
                  <c:v>0.34965437788018433</c:v>
                </c:pt>
                <c:pt idx="2427">
                  <c:v>0.34979838709677419</c:v>
                </c:pt>
                <c:pt idx="2428">
                  <c:v>0.34994239631336405</c:v>
                </c:pt>
                <c:pt idx="2429">
                  <c:v>0.3500864055299539</c:v>
                </c:pt>
                <c:pt idx="2430">
                  <c:v>0.35023041474654376</c:v>
                </c:pt>
                <c:pt idx="2431">
                  <c:v>0.35037442396313362</c:v>
                </c:pt>
                <c:pt idx="2432">
                  <c:v>0.35051843317972348</c:v>
                </c:pt>
                <c:pt idx="2433">
                  <c:v>0.35066244239631339</c:v>
                </c:pt>
                <c:pt idx="2434">
                  <c:v>0.35080645161290325</c:v>
                </c:pt>
                <c:pt idx="2435">
                  <c:v>0.3509504608294931</c:v>
                </c:pt>
                <c:pt idx="2436">
                  <c:v>0.35109447004608296</c:v>
                </c:pt>
                <c:pt idx="2437">
                  <c:v>0.35123847926267282</c:v>
                </c:pt>
                <c:pt idx="2438">
                  <c:v>0.35138248847926268</c:v>
                </c:pt>
                <c:pt idx="2439">
                  <c:v>0.35152649769585254</c:v>
                </c:pt>
                <c:pt idx="2440">
                  <c:v>0.35167050691244239</c:v>
                </c:pt>
                <c:pt idx="2441">
                  <c:v>0.35181451612903225</c:v>
                </c:pt>
                <c:pt idx="2442">
                  <c:v>0.35195852534562211</c:v>
                </c:pt>
                <c:pt idx="2443">
                  <c:v>0.35210253456221197</c:v>
                </c:pt>
                <c:pt idx="2444">
                  <c:v>0.35224654377880182</c:v>
                </c:pt>
                <c:pt idx="2445">
                  <c:v>0.35239055299539168</c:v>
                </c:pt>
                <c:pt idx="2446">
                  <c:v>0.35253456221198154</c:v>
                </c:pt>
                <c:pt idx="2447">
                  <c:v>0.35267857142857145</c:v>
                </c:pt>
                <c:pt idx="2448">
                  <c:v>0.35282258064516131</c:v>
                </c:pt>
                <c:pt idx="2449">
                  <c:v>0.35296658986175117</c:v>
                </c:pt>
                <c:pt idx="2450">
                  <c:v>0.35311059907834103</c:v>
                </c:pt>
                <c:pt idx="2451">
                  <c:v>0.35325460829493088</c:v>
                </c:pt>
                <c:pt idx="2452">
                  <c:v>0.35339861751152074</c:v>
                </c:pt>
                <c:pt idx="2453">
                  <c:v>0.3535426267281106</c:v>
                </c:pt>
                <c:pt idx="2454">
                  <c:v>0.35368663594470046</c:v>
                </c:pt>
                <c:pt idx="2455">
                  <c:v>0.35383064516129031</c:v>
                </c:pt>
                <c:pt idx="2456">
                  <c:v>0.35397465437788017</c:v>
                </c:pt>
                <c:pt idx="2457">
                  <c:v>0.35411866359447003</c:v>
                </c:pt>
                <c:pt idx="2458">
                  <c:v>0.35426267281105989</c:v>
                </c:pt>
                <c:pt idx="2459">
                  <c:v>0.35440668202764974</c:v>
                </c:pt>
                <c:pt idx="2460">
                  <c:v>0.35455069124423966</c:v>
                </c:pt>
                <c:pt idx="2461">
                  <c:v>0.35469470046082952</c:v>
                </c:pt>
                <c:pt idx="2462">
                  <c:v>0.35483870967741937</c:v>
                </c:pt>
                <c:pt idx="2463">
                  <c:v>0.35498271889400923</c:v>
                </c:pt>
                <c:pt idx="2464">
                  <c:v>0.35512672811059909</c:v>
                </c:pt>
                <c:pt idx="2465">
                  <c:v>0.35527073732718895</c:v>
                </c:pt>
                <c:pt idx="2466">
                  <c:v>0.3554147465437788</c:v>
                </c:pt>
                <c:pt idx="2467">
                  <c:v>0.35555875576036866</c:v>
                </c:pt>
                <c:pt idx="2468">
                  <c:v>0.35570276497695852</c:v>
                </c:pt>
                <c:pt idx="2469">
                  <c:v>0.35584677419354838</c:v>
                </c:pt>
                <c:pt idx="2470">
                  <c:v>0.35599078341013823</c:v>
                </c:pt>
                <c:pt idx="2471">
                  <c:v>0.35613479262672809</c:v>
                </c:pt>
                <c:pt idx="2472">
                  <c:v>0.35627880184331795</c:v>
                </c:pt>
                <c:pt idx="2473">
                  <c:v>0.35642281105990781</c:v>
                </c:pt>
                <c:pt idx="2474">
                  <c:v>0.35656682027649772</c:v>
                </c:pt>
                <c:pt idx="2475">
                  <c:v>0.35671082949308758</c:v>
                </c:pt>
                <c:pt idx="2476">
                  <c:v>0.35685483870967744</c:v>
                </c:pt>
                <c:pt idx="2477">
                  <c:v>0.35699884792626729</c:v>
                </c:pt>
                <c:pt idx="2478">
                  <c:v>0.35714285714285715</c:v>
                </c:pt>
                <c:pt idx="2479">
                  <c:v>0.35728686635944701</c:v>
                </c:pt>
                <c:pt idx="2480">
                  <c:v>0.35743087557603687</c:v>
                </c:pt>
                <c:pt idx="2481">
                  <c:v>0.35757488479262672</c:v>
                </c:pt>
                <c:pt idx="2482">
                  <c:v>0.35771889400921658</c:v>
                </c:pt>
                <c:pt idx="2483">
                  <c:v>0.35786290322580644</c:v>
                </c:pt>
                <c:pt idx="2484">
                  <c:v>0.3580069124423963</c:v>
                </c:pt>
                <c:pt idx="2485">
                  <c:v>0.35815092165898615</c:v>
                </c:pt>
                <c:pt idx="2486">
                  <c:v>0.35829493087557601</c:v>
                </c:pt>
                <c:pt idx="2487">
                  <c:v>0.35843894009216593</c:v>
                </c:pt>
                <c:pt idx="2488">
                  <c:v>0.35858294930875578</c:v>
                </c:pt>
                <c:pt idx="2489">
                  <c:v>0.35872695852534564</c:v>
                </c:pt>
                <c:pt idx="2490">
                  <c:v>0.3588709677419355</c:v>
                </c:pt>
                <c:pt idx="2491">
                  <c:v>0.35901497695852536</c:v>
                </c:pt>
                <c:pt idx="2492">
                  <c:v>0.35915898617511521</c:v>
                </c:pt>
                <c:pt idx="2493">
                  <c:v>0.35930299539170507</c:v>
                </c:pt>
                <c:pt idx="2494">
                  <c:v>0.35944700460829493</c:v>
                </c:pt>
                <c:pt idx="2495">
                  <c:v>0.35959101382488479</c:v>
                </c:pt>
                <c:pt idx="2496">
                  <c:v>0.35973502304147464</c:v>
                </c:pt>
                <c:pt idx="2497">
                  <c:v>0.3598790322580645</c:v>
                </c:pt>
                <c:pt idx="2498">
                  <c:v>0.36002304147465436</c:v>
                </c:pt>
                <c:pt idx="2499">
                  <c:v>0.36016705069124422</c:v>
                </c:pt>
                <c:pt idx="2500">
                  <c:v>0.36031105990783407</c:v>
                </c:pt>
                <c:pt idx="2501">
                  <c:v>0.36045506912442399</c:v>
                </c:pt>
                <c:pt idx="2502">
                  <c:v>0.36059907834101385</c:v>
                </c:pt>
                <c:pt idx="2503">
                  <c:v>0.3607430875576037</c:v>
                </c:pt>
                <c:pt idx="2504">
                  <c:v>0.36088709677419356</c:v>
                </c:pt>
                <c:pt idx="2505">
                  <c:v>0.36103110599078342</c:v>
                </c:pt>
                <c:pt idx="2506">
                  <c:v>0.36117511520737328</c:v>
                </c:pt>
                <c:pt idx="2507">
                  <c:v>0.36131912442396313</c:v>
                </c:pt>
                <c:pt idx="2508">
                  <c:v>0.36146313364055299</c:v>
                </c:pt>
                <c:pt idx="2509">
                  <c:v>0.36160714285714285</c:v>
                </c:pt>
                <c:pt idx="2510">
                  <c:v>0.36175115207373271</c:v>
                </c:pt>
                <c:pt idx="2511">
                  <c:v>0.36189516129032256</c:v>
                </c:pt>
                <c:pt idx="2512">
                  <c:v>0.36203917050691242</c:v>
                </c:pt>
                <c:pt idx="2513">
                  <c:v>0.36218317972350228</c:v>
                </c:pt>
                <c:pt idx="2514">
                  <c:v>0.36232718894009219</c:v>
                </c:pt>
                <c:pt idx="2515">
                  <c:v>0.36247119815668205</c:v>
                </c:pt>
                <c:pt idx="2516">
                  <c:v>0.36261520737327191</c:v>
                </c:pt>
                <c:pt idx="2517">
                  <c:v>0.36275921658986177</c:v>
                </c:pt>
                <c:pt idx="2518">
                  <c:v>0.36290322580645162</c:v>
                </c:pt>
                <c:pt idx="2519">
                  <c:v>0.36304723502304148</c:v>
                </c:pt>
                <c:pt idx="2520">
                  <c:v>0.36319124423963134</c:v>
                </c:pt>
                <c:pt idx="2521">
                  <c:v>0.3633352534562212</c:v>
                </c:pt>
                <c:pt idx="2522">
                  <c:v>0.36347926267281105</c:v>
                </c:pt>
                <c:pt idx="2523">
                  <c:v>0.36362327188940091</c:v>
                </c:pt>
                <c:pt idx="2524">
                  <c:v>0.36376728110599077</c:v>
                </c:pt>
                <c:pt idx="2525">
                  <c:v>0.36391129032258063</c:v>
                </c:pt>
                <c:pt idx="2526">
                  <c:v>0.36405529953917048</c:v>
                </c:pt>
                <c:pt idx="2527">
                  <c:v>0.36419930875576034</c:v>
                </c:pt>
                <c:pt idx="2528">
                  <c:v>0.36434331797235026</c:v>
                </c:pt>
                <c:pt idx="2529">
                  <c:v>0.36448732718894011</c:v>
                </c:pt>
                <c:pt idx="2530">
                  <c:v>0.36463133640552997</c:v>
                </c:pt>
                <c:pt idx="2531">
                  <c:v>0.36477534562211983</c:v>
                </c:pt>
                <c:pt idx="2532">
                  <c:v>0.36491935483870969</c:v>
                </c:pt>
                <c:pt idx="2533">
                  <c:v>0.36506336405529954</c:v>
                </c:pt>
                <c:pt idx="2534">
                  <c:v>0.3652073732718894</c:v>
                </c:pt>
                <c:pt idx="2535">
                  <c:v>0.36535138248847926</c:v>
                </c:pt>
                <c:pt idx="2536">
                  <c:v>0.36549539170506912</c:v>
                </c:pt>
                <c:pt idx="2537">
                  <c:v>0.36563940092165897</c:v>
                </c:pt>
                <c:pt idx="2538">
                  <c:v>0.36578341013824883</c:v>
                </c:pt>
                <c:pt idx="2539">
                  <c:v>0.36592741935483869</c:v>
                </c:pt>
                <c:pt idx="2540">
                  <c:v>0.36607142857142855</c:v>
                </c:pt>
                <c:pt idx="2541">
                  <c:v>0.36621543778801846</c:v>
                </c:pt>
                <c:pt idx="2542">
                  <c:v>0.36635944700460832</c:v>
                </c:pt>
                <c:pt idx="2543">
                  <c:v>0.36650345622119818</c:v>
                </c:pt>
                <c:pt idx="2544">
                  <c:v>0.36664746543778803</c:v>
                </c:pt>
                <c:pt idx="2545">
                  <c:v>0.36679147465437789</c:v>
                </c:pt>
                <c:pt idx="2546">
                  <c:v>0.36693548387096775</c:v>
                </c:pt>
                <c:pt idx="2547">
                  <c:v>0.36707949308755761</c:v>
                </c:pt>
                <c:pt idx="2548">
                  <c:v>0.36722350230414746</c:v>
                </c:pt>
                <c:pt idx="2549">
                  <c:v>0.36736751152073732</c:v>
                </c:pt>
                <c:pt idx="2550">
                  <c:v>0.36751152073732718</c:v>
                </c:pt>
                <c:pt idx="2551">
                  <c:v>0.36765552995391704</c:v>
                </c:pt>
                <c:pt idx="2552">
                  <c:v>0.3677995391705069</c:v>
                </c:pt>
                <c:pt idx="2553">
                  <c:v>0.36794354838709675</c:v>
                </c:pt>
                <c:pt idx="2554">
                  <c:v>0.36808755760368661</c:v>
                </c:pt>
                <c:pt idx="2555">
                  <c:v>0.36823156682027652</c:v>
                </c:pt>
                <c:pt idx="2556">
                  <c:v>0.36837557603686638</c:v>
                </c:pt>
                <c:pt idx="2557">
                  <c:v>0.36851958525345624</c:v>
                </c:pt>
                <c:pt idx="2558">
                  <c:v>0.3686635944700461</c:v>
                </c:pt>
                <c:pt idx="2559">
                  <c:v>0.36880760368663595</c:v>
                </c:pt>
                <c:pt idx="2560">
                  <c:v>0.36895161290322581</c:v>
                </c:pt>
                <c:pt idx="2561">
                  <c:v>0.36909562211981567</c:v>
                </c:pt>
                <c:pt idx="2562">
                  <c:v>0.36923963133640553</c:v>
                </c:pt>
                <c:pt idx="2563">
                  <c:v>0.36938364055299538</c:v>
                </c:pt>
                <c:pt idx="2564">
                  <c:v>0.36952764976958524</c:v>
                </c:pt>
                <c:pt idx="2565">
                  <c:v>0.3696716589861751</c:v>
                </c:pt>
                <c:pt idx="2566">
                  <c:v>0.36981566820276496</c:v>
                </c:pt>
                <c:pt idx="2567">
                  <c:v>0.36995967741935482</c:v>
                </c:pt>
                <c:pt idx="2568">
                  <c:v>0.37010368663594467</c:v>
                </c:pt>
                <c:pt idx="2569">
                  <c:v>0.37024769585253459</c:v>
                </c:pt>
                <c:pt idx="2570">
                  <c:v>0.37039170506912444</c:v>
                </c:pt>
                <c:pt idx="2571">
                  <c:v>0.3705357142857143</c:v>
                </c:pt>
                <c:pt idx="2572">
                  <c:v>0.37067972350230416</c:v>
                </c:pt>
                <c:pt idx="2573">
                  <c:v>0.37082373271889402</c:v>
                </c:pt>
                <c:pt idx="2574">
                  <c:v>0.37096774193548387</c:v>
                </c:pt>
                <c:pt idx="2575">
                  <c:v>0.37111175115207373</c:v>
                </c:pt>
                <c:pt idx="2576">
                  <c:v>0.37125576036866359</c:v>
                </c:pt>
                <c:pt idx="2577">
                  <c:v>0.37139976958525345</c:v>
                </c:pt>
                <c:pt idx="2578">
                  <c:v>0.37154377880184331</c:v>
                </c:pt>
                <c:pt idx="2579">
                  <c:v>0.37168778801843316</c:v>
                </c:pt>
                <c:pt idx="2580">
                  <c:v>0.37183179723502302</c:v>
                </c:pt>
                <c:pt idx="2581">
                  <c:v>0.37197580645161288</c:v>
                </c:pt>
                <c:pt idx="2582">
                  <c:v>0.37211981566820279</c:v>
                </c:pt>
                <c:pt idx="2583">
                  <c:v>0.37226382488479265</c:v>
                </c:pt>
                <c:pt idx="2584">
                  <c:v>0.37240783410138251</c:v>
                </c:pt>
                <c:pt idx="2585">
                  <c:v>0.37255184331797236</c:v>
                </c:pt>
                <c:pt idx="2586">
                  <c:v>0.37269585253456222</c:v>
                </c:pt>
                <c:pt idx="2587">
                  <c:v>0.37283986175115208</c:v>
                </c:pt>
                <c:pt idx="2588">
                  <c:v>0.37298387096774194</c:v>
                </c:pt>
                <c:pt idx="2589">
                  <c:v>0.37312788018433179</c:v>
                </c:pt>
                <c:pt idx="2590">
                  <c:v>0.37327188940092165</c:v>
                </c:pt>
                <c:pt idx="2591">
                  <c:v>0.37341589861751151</c:v>
                </c:pt>
                <c:pt idx="2592">
                  <c:v>0.37355990783410137</c:v>
                </c:pt>
                <c:pt idx="2593">
                  <c:v>0.37370391705069123</c:v>
                </c:pt>
                <c:pt idx="2594">
                  <c:v>0.37384792626728108</c:v>
                </c:pt>
                <c:pt idx="2595">
                  <c:v>0.37399193548387094</c:v>
                </c:pt>
                <c:pt idx="2596">
                  <c:v>0.37413594470046085</c:v>
                </c:pt>
                <c:pt idx="2597">
                  <c:v>0.37427995391705071</c:v>
                </c:pt>
                <c:pt idx="2598">
                  <c:v>0.37442396313364057</c:v>
                </c:pt>
                <c:pt idx="2599">
                  <c:v>0.37456797235023043</c:v>
                </c:pt>
                <c:pt idx="2600">
                  <c:v>0.37471198156682028</c:v>
                </c:pt>
                <c:pt idx="2601">
                  <c:v>0.37485599078341014</c:v>
                </c:pt>
                <c:pt idx="2602">
                  <c:v>0.375</c:v>
                </c:pt>
                <c:pt idx="2603">
                  <c:v>0.37514400921658986</c:v>
                </c:pt>
                <c:pt idx="2604">
                  <c:v>0.37528801843317972</c:v>
                </c:pt>
                <c:pt idx="2605">
                  <c:v>0.37543202764976957</c:v>
                </c:pt>
                <c:pt idx="2606">
                  <c:v>0.37557603686635943</c:v>
                </c:pt>
                <c:pt idx="2607">
                  <c:v>0.37572004608294929</c:v>
                </c:pt>
                <c:pt idx="2608">
                  <c:v>0.37586405529953915</c:v>
                </c:pt>
                <c:pt idx="2609">
                  <c:v>0.37600806451612906</c:v>
                </c:pt>
                <c:pt idx="2610">
                  <c:v>0.37615207373271892</c:v>
                </c:pt>
                <c:pt idx="2611">
                  <c:v>0.37629608294930877</c:v>
                </c:pt>
                <c:pt idx="2612">
                  <c:v>0.37644009216589863</c:v>
                </c:pt>
                <c:pt idx="2613">
                  <c:v>0.37658410138248849</c:v>
                </c:pt>
                <c:pt idx="2614">
                  <c:v>0.37672811059907835</c:v>
                </c:pt>
                <c:pt idx="2615">
                  <c:v>0.37687211981566821</c:v>
                </c:pt>
                <c:pt idx="2616">
                  <c:v>0.37701612903225806</c:v>
                </c:pt>
                <c:pt idx="2617">
                  <c:v>0.37716013824884792</c:v>
                </c:pt>
                <c:pt idx="2618">
                  <c:v>0.37730414746543778</c:v>
                </c:pt>
                <c:pt idx="2619">
                  <c:v>0.37744815668202764</c:v>
                </c:pt>
                <c:pt idx="2620">
                  <c:v>0.37759216589861749</c:v>
                </c:pt>
                <c:pt idx="2621">
                  <c:v>0.37773617511520735</c:v>
                </c:pt>
                <c:pt idx="2622">
                  <c:v>0.37788018433179721</c:v>
                </c:pt>
                <c:pt idx="2623">
                  <c:v>0.37802419354838712</c:v>
                </c:pt>
                <c:pt idx="2624">
                  <c:v>0.37816820276497698</c:v>
                </c:pt>
                <c:pt idx="2625">
                  <c:v>0.37831221198156684</c:v>
                </c:pt>
                <c:pt idx="2626">
                  <c:v>0.37845622119815669</c:v>
                </c:pt>
                <c:pt idx="2627">
                  <c:v>0.37860023041474655</c:v>
                </c:pt>
                <c:pt idx="2628">
                  <c:v>0.37874423963133641</c:v>
                </c:pt>
                <c:pt idx="2629">
                  <c:v>0.37888824884792627</c:v>
                </c:pt>
                <c:pt idx="2630">
                  <c:v>0.37903225806451613</c:v>
                </c:pt>
                <c:pt idx="2631">
                  <c:v>0.37917626728110598</c:v>
                </c:pt>
                <c:pt idx="2632">
                  <c:v>0.37932027649769584</c:v>
                </c:pt>
                <c:pt idx="2633">
                  <c:v>0.3794642857142857</c:v>
                </c:pt>
                <c:pt idx="2634">
                  <c:v>0.37960829493087556</c:v>
                </c:pt>
                <c:pt idx="2635">
                  <c:v>0.37975230414746541</c:v>
                </c:pt>
                <c:pt idx="2636">
                  <c:v>0.37989631336405533</c:v>
                </c:pt>
                <c:pt idx="2637">
                  <c:v>0.38004032258064518</c:v>
                </c:pt>
                <c:pt idx="2638">
                  <c:v>0.38018433179723504</c:v>
                </c:pt>
                <c:pt idx="2639">
                  <c:v>0.3803283410138249</c:v>
                </c:pt>
                <c:pt idx="2640">
                  <c:v>0.38047235023041476</c:v>
                </c:pt>
                <c:pt idx="2641">
                  <c:v>0.38061635944700462</c:v>
                </c:pt>
                <c:pt idx="2642">
                  <c:v>0.38076036866359447</c:v>
                </c:pt>
                <c:pt idx="2643">
                  <c:v>0.38090437788018433</c:v>
                </c:pt>
                <c:pt idx="2644">
                  <c:v>0.38104838709677419</c:v>
                </c:pt>
                <c:pt idx="2645">
                  <c:v>0.38119239631336405</c:v>
                </c:pt>
                <c:pt idx="2646">
                  <c:v>0.3813364055299539</c:v>
                </c:pt>
                <c:pt idx="2647">
                  <c:v>0.38148041474654376</c:v>
                </c:pt>
                <c:pt idx="2648">
                  <c:v>0.38162442396313362</c:v>
                </c:pt>
                <c:pt idx="2649">
                  <c:v>0.38176843317972348</c:v>
                </c:pt>
                <c:pt idx="2650">
                  <c:v>0.38191244239631339</c:v>
                </c:pt>
                <c:pt idx="2651">
                  <c:v>0.38205645161290325</c:v>
                </c:pt>
                <c:pt idx="2652">
                  <c:v>0.3822004608294931</c:v>
                </c:pt>
                <c:pt idx="2653">
                  <c:v>0.38234447004608296</c:v>
                </c:pt>
                <c:pt idx="2654">
                  <c:v>0.38248847926267282</c:v>
                </c:pt>
                <c:pt idx="2655">
                  <c:v>0.38263248847926268</c:v>
                </c:pt>
                <c:pt idx="2656">
                  <c:v>0.38277649769585254</c:v>
                </c:pt>
                <c:pt idx="2657">
                  <c:v>0.38292050691244239</c:v>
                </c:pt>
                <c:pt idx="2658">
                  <c:v>0.38306451612903225</c:v>
                </c:pt>
                <c:pt idx="2659">
                  <c:v>0.38320852534562211</c:v>
                </c:pt>
                <c:pt idx="2660">
                  <c:v>0.38335253456221197</c:v>
                </c:pt>
                <c:pt idx="2661">
                  <c:v>0.38349654377880182</c:v>
                </c:pt>
                <c:pt idx="2662">
                  <c:v>0.38364055299539168</c:v>
                </c:pt>
                <c:pt idx="2663">
                  <c:v>0.38378456221198154</c:v>
                </c:pt>
                <c:pt idx="2664">
                  <c:v>0.38392857142857145</c:v>
                </c:pt>
                <c:pt idx="2665">
                  <c:v>0.38407258064516131</c:v>
                </c:pt>
                <c:pt idx="2666">
                  <c:v>0.38421658986175117</c:v>
                </c:pt>
                <c:pt idx="2667">
                  <c:v>0.38436059907834103</c:v>
                </c:pt>
                <c:pt idx="2668">
                  <c:v>0.38450460829493088</c:v>
                </c:pt>
                <c:pt idx="2669">
                  <c:v>0.38464861751152074</c:v>
                </c:pt>
                <c:pt idx="2670">
                  <c:v>0.3847926267281106</c:v>
                </c:pt>
                <c:pt idx="2671">
                  <c:v>0.38493663594470046</c:v>
                </c:pt>
                <c:pt idx="2672">
                  <c:v>0.38508064516129031</c:v>
                </c:pt>
                <c:pt idx="2673">
                  <c:v>0.38522465437788017</c:v>
                </c:pt>
                <c:pt idx="2674">
                  <c:v>0.38536866359447003</c:v>
                </c:pt>
                <c:pt idx="2675">
                  <c:v>0.38551267281105989</c:v>
                </c:pt>
                <c:pt idx="2676">
                  <c:v>0.38565668202764974</c:v>
                </c:pt>
                <c:pt idx="2677">
                  <c:v>0.38580069124423966</c:v>
                </c:pt>
                <c:pt idx="2678">
                  <c:v>0.38594470046082952</c:v>
                </c:pt>
                <c:pt idx="2679">
                  <c:v>0.38608870967741937</c:v>
                </c:pt>
                <c:pt idx="2680">
                  <c:v>0.38623271889400923</c:v>
                </c:pt>
                <c:pt idx="2681">
                  <c:v>0.38637672811059909</c:v>
                </c:pt>
                <c:pt idx="2682">
                  <c:v>0.38652073732718895</c:v>
                </c:pt>
                <c:pt idx="2683">
                  <c:v>0.3866647465437788</c:v>
                </c:pt>
                <c:pt idx="2684">
                  <c:v>0.38680875576036866</c:v>
                </c:pt>
                <c:pt idx="2685">
                  <c:v>0.38695276497695852</c:v>
                </c:pt>
                <c:pt idx="2686">
                  <c:v>0.38709677419354838</c:v>
                </c:pt>
                <c:pt idx="2687">
                  <c:v>0.38724078341013823</c:v>
                </c:pt>
                <c:pt idx="2688">
                  <c:v>0.38738479262672809</c:v>
                </c:pt>
                <c:pt idx="2689">
                  <c:v>0.38752880184331795</c:v>
                </c:pt>
                <c:pt idx="2690">
                  <c:v>0.38767281105990781</c:v>
                </c:pt>
                <c:pt idx="2691">
                  <c:v>0.38781682027649772</c:v>
                </c:pt>
                <c:pt idx="2692">
                  <c:v>0.38796082949308758</c:v>
                </c:pt>
                <c:pt idx="2693">
                  <c:v>0.38810483870967744</c:v>
                </c:pt>
                <c:pt idx="2694">
                  <c:v>0.38824884792626729</c:v>
                </c:pt>
                <c:pt idx="2695">
                  <c:v>0.38839285714285715</c:v>
                </c:pt>
                <c:pt idx="2696">
                  <c:v>0.38853686635944701</c:v>
                </c:pt>
                <c:pt idx="2697">
                  <c:v>0.38868087557603687</c:v>
                </c:pt>
                <c:pt idx="2698">
                  <c:v>0.38882488479262672</c:v>
                </c:pt>
                <c:pt idx="2699">
                  <c:v>0.38896889400921658</c:v>
                </c:pt>
                <c:pt idx="2700">
                  <c:v>0.38911290322580644</c:v>
                </c:pt>
                <c:pt idx="2701">
                  <c:v>0.3892569124423963</c:v>
                </c:pt>
                <c:pt idx="2702">
                  <c:v>0.38940092165898615</c:v>
                </c:pt>
                <c:pt idx="2703">
                  <c:v>0.38954493087557601</c:v>
                </c:pt>
                <c:pt idx="2704">
                  <c:v>0.38968894009216593</c:v>
                </c:pt>
                <c:pt idx="2705">
                  <c:v>0.38983294930875578</c:v>
                </c:pt>
                <c:pt idx="2706">
                  <c:v>0.38997695852534564</c:v>
                </c:pt>
                <c:pt idx="2707">
                  <c:v>0.3901209677419355</c:v>
                </c:pt>
                <c:pt idx="2708">
                  <c:v>0.39026497695852536</c:v>
                </c:pt>
                <c:pt idx="2709">
                  <c:v>0.39040898617511521</c:v>
                </c:pt>
                <c:pt idx="2710">
                  <c:v>0.39055299539170507</c:v>
                </c:pt>
                <c:pt idx="2711">
                  <c:v>0.39069700460829493</c:v>
                </c:pt>
                <c:pt idx="2712">
                  <c:v>0.39084101382488479</c:v>
                </c:pt>
                <c:pt idx="2713">
                  <c:v>0.39098502304147464</c:v>
                </c:pt>
                <c:pt idx="2714">
                  <c:v>0.3911290322580645</c:v>
                </c:pt>
                <c:pt idx="2715">
                  <c:v>0.39127304147465436</c:v>
                </c:pt>
                <c:pt idx="2716">
                  <c:v>0.39141705069124422</c:v>
                </c:pt>
                <c:pt idx="2717">
                  <c:v>0.39156105990783407</c:v>
                </c:pt>
                <c:pt idx="2718">
                  <c:v>0.39170506912442399</c:v>
                </c:pt>
                <c:pt idx="2719">
                  <c:v>0.39184907834101385</c:v>
                </c:pt>
                <c:pt idx="2720">
                  <c:v>0.3919930875576037</c:v>
                </c:pt>
                <c:pt idx="2721">
                  <c:v>0.39213709677419356</c:v>
                </c:pt>
                <c:pt idx="2722">
                  <c:v>0.39228110599078342</c:v>
                </c:pt>
                <c:pt idx="2723">
                  <c:v>0.39242511520737328</c:v>
                </c:pt>
                <c:pt idx="2724">
                  <c:v>0.39256912442396313</c:v>
                </c:pt>
                <c:pt idx="2725">
                  <c:v>0.39271313364055299</c:v>
                </c:pt>
                <c:pt idx="2726">
                  <c:v>0.39285714285714285</c:v>
                </c:pt>
                <c:pt idx="2727">
                  <c:v>0.39300115207373271</c:v>
                </c:pt>
                <c:pt idx="2728">
                  <c:v>0.39314516129032256</c:v>
                </c:pt>
                <c:pt idx="2729">
                  <c:v>0.39328917050691242</c:v>
                </c:pt>
                <c:pt idx="2730">
                  <c:v>0.39343317972350228</c:v>
                </c:pt>
                <c:pt idx="2731">
                  <c:v>0.39357718894009219</c:v>
                </c:pt>
                <c:pt idx="2732">
                  <c:v>0.39372119815668205</c:v>
                </c:pt>
                <c:pt idx="2733">
                  <c:v>0.39386520737327191</c:v>
                </c:pt>
                <c:pt idx="2734">
                  <c:v>0.39400921658986177</c:v>
                </c:pt>
                <c:pt idx="2735">
                  <c:v>0.39415322580645162</c:v>
                </c:pt>
                <c:pt idx="2736">
                  <c:v>0.39429723502304148</c:v>
                </c:pt>
                <c:pt idx="2737">
                  <c:v>0.39444124423963134</c:v>
                </c:pt>
                <c:pt idx="2738">
                  <c:v>0.3945852534562212</c:v>
                </c:pt>
                <c:pt idx="2739">
                  <c:v>0.39472926267281105</c:v>
                </c:pt>
                <c:pt idx="2740">
                  <c:v>0.39487327188940091</c:v>
                </c:pt>
                <c:pt idx="2741">
                  <c:v>0.39501728110599077</c:v>
                </c:pt>
                <c:pt idx="2742">
                  <c:v>0.39516129032258063</c:v>
                </c:pt>
                <c:pt idx="2743">
                  <c:v>0.39530529953917048</c:v>
                </c:pt>
                <c:pt idx="2744">
                  <c:v>0.39544930875576034</c:v>
                </c:pt>
                <c:pt idx="2745">
                  <c:v>0.39559331797235026</c:v>
                </c:pt>
                <c:pt idx="2746">
                  <c:v>0.39573732718894011</c:v>
                </c:pt>
                <c:pt idx="2747">
                  <c:v>0.39588133640552997</c:v>
                </c:pt>
                <c:pt idx="2748">
                  <c:v>0.39602534562211983</c:v>
                </c:pt>
                <c:pt idx="2749">
                  <c:v>0.39616935483870969</c:v>
                </c:pt>
                <c:pt idx="2750">
                  <c:v>0.39631336405529954</c:v>
                </c:pt>
                <c:pt idx="2751">
                  <c:v>0.3964573732718894</c:v>
                </c:pt>
                <c:pt idx="2752">
                  <c:v>0.39660138248847926</c:v>
                </c:pt>
                <c:pt idx="2753">
                  <c:v>0.39674539170506912</c:v>
                </c:pt>
                <c:pt idx="2754">
                  <c:v>0.39688940092165897</c:v>
                </c:pt>
                <c:pt idx="2755">
                  <c:v>0.39703341013824883</c:v>
                </c:pt>
                <c:pt idx="2756">
                  <c:v>0.39717741935483869</c:v>
                </c:pt>
                <c:pt idx="2757">
                  <c:v>0.39732142857142855</c:v>
                </c:pt>
                <c:pt idx="2758">
                  <c:v>0.39746543778801846</c:v>
                </c:pt>
                <c:pt idx="2759">
                  <c:v>0.39760944700460832</c:v>
                </c:pt>
                <c:pt idx="2760">
                  <c:v>0.39775345622119818</c:v>
                </c:pt>
                <c:pt idx="2761">
                  <c:v>0.39789746543778803</c:v>
                </c:pt>
                <c:pt idx="2762">
                  <c:v>0.39804147465437789</c:v>
                </c:pt>
                <c:pt idx="2763">
                  <c:v>0.39818548387096775</c:v>
                </c:pt>
                <c:pt idx="2764">
                  <c:v>0.39832949308755761</c:v>
                </c:pt>
                <c:pt idx="2765">
                  <c:v>0.39847350230414746</c:v>
                </c:pt>
                <c:pt idx="2766">
                  <c:v>0.39861751152073732</c:v>
                </c:pt>
                <c:pt idx="2767">
                  <c:v>0.39876152073732718</c:v>
                </c:pt>
                <c:pt idx="2768">
                  <c:v>0.39890552995391704</c:v>
                </c:pt>
                <c:pt idx="2769">
                  <c:v>0.3990495391705069</c:v>
                </c:pt>
                <c:pt idx="2770">
                  <c:v>0.39919354838709675</c:v>
                </c:pt>
                <c:pt idx="2771">
                  <c:v>0.39933755760368661</c:v>
                </c:pt>
                <c:pt idx="2772">
                  <c:v>0.39948156682027652</c:v>
                </c:pt>
                <c:pt idx="2773">
                  <c:v>0.39962557603686638</c:v>
                </c:pt>
                <c:pt idx="2774">
                  <c:v>0.39976958525345624</c:v>
                </c:pt>
                <c:pt idx="2775">
                  <c:v>0.3999135944700461</c:v>
                </c:pt>
                <c:pt idx="2776">
                  <c:v>0.40005760368663595</c:v>
                </c:pt>
                <c:pt idx="2777">
                  <c:v>0.40020161290322581</c:v>
                </c:pt>
                <c:pt idx="2778">
                  <c:v>0.40034562211981567</c:v>
                </c:pt>
                <c:pt idx="2779">
                  <c:v>0.40048963133640553</c:v>
                </c:pt>
                <c:pt idx="2780">
                  <c:v>0.40063364055299538</c:v>
                </c:pt>
                <c:pt idx="2781">
                  <c:v>0.40077764976958524</c:v>
                </c:pt>
                <c:pt idx="2782">
                  <c:v>0.4009216589861751</c:v>
                </c:pt>
                <c:pt idx="2783">
                  <c:v>0.40106566820276496</c:v>
                </c:pt>
                <c:pt idx="2784">
                  <c:v>0.40120967741935482</c:v>
                </c:pt>
                <c:pt idx="2785">
                  <c:v>0.40135368663594467</c:v>
                </c:pt>
                <c:pt idx="2786">
                  <c:v>0.40149769585253459</c:v>
                </c:pt>
                <c:pt idx="2787">
                  <c:v>0.40164170506912444</c:v>
                </c:pt>
                <c:pt idx="2788">
                  <c:v>0.4017857142857143</c:v>
                </c:pt>
                <c:pt idx="2789">
                  <c:v>0.40192972350230416</c:v>
                </c:pt>
                <c:pt idx="2790">
                  <c:v>0.40207373271889402</c:v>
                </c:pt>
                <c:pt idx="2791">
                  <c:v>0.40221774193548387</c:v>
                </c:pt>
                <c:pt idx="2792">
                  <c:v>0.40236175115207373</c:v>
                </c:pt>
                <c:pt idx="2793">
                  <c:v>0.40250576036866359</c:v>
                </c:pt>
                <c:pt idx="2794">
                  <c:v>0.40264976958525345</c:v>
                </c:pt>
                <c:pt idx="2795">
                  <c:v>0.40279377880184331</c:v>
                </c:pt>
                <c:pt idx="2796">
                  <c:v>0.40293778801843316</c:v>
                </c:pt>
                <c:pt idx="2797">
                  <c:v>0.40308179723502302</c:v>
                </c:pt>
                <c:pt idx="2798">
                  <c:v>0.40322580645161288</c:v>
                </c:pt>
                <c:pt idx="2799">
                  <c:v>0.40336981566820279</c:v>
                </c:pt>
                <c:pt idx="2800">
                  <c:v>0.40351382488479265</c:v>
                </c:pt>
                <c:pt idx="2801">
                  <c:v>0.40365783410138251</c:v>
                </c:pt>
                <c:pt idx="2802">
                  <c:v>0.40380184331797236</c:v>
                </c:pt>
                <c:pt idx="2803">
                  <c:v>0.40394585253456222</c:v>
                </c:pt>
                <c:pt idx="2804">
                  <c:v>0.40408986175115208</c:v>
                </c:pt>
                <c:pt idx="2805">
                  <c:v>0.40423387096774194</c:v>
                </c:pt>
                <c:pt idx="2806">
                  <c:v>0.40437788018433179</c:v>
                </c:pt>
                <c:pt idx="2807">
                  <c:v>0.40452188940092165</c:v>
                </c:pt>
                <c:pt idx="2808">
                  <c:v>0.40466589861751151</c:v>
                </c:pt>
                <c:pt idx="2809">
                  <c:v>0.40480990783410137</c:v>
                </c:pt>
                <c:pt idx="2810">
                  <c:v>0.40495391705069123</c:v>
                </c:pt>
                <c:pt idx="2811">
                  <c:v>0.40509792626728108</c:v>
                </c:pt>
                <c:pt idx="2812">
                  <c:v>0.40524193548387094</c:v>
                </c:pt>
                <c:pt idx="2813">
                  <c:v>0.40538594470046085</c:v>
                </c:pt>
                <c:pt idx="2814">
                  <c:v>0.40552995391705071</c:v>
                </c:pt>
                <c:pt idx="2815">
                  <c:v>0.40567396313364057</c:v>
                </c:pt>
                <c:pt idx="2816">
                  <c:v>0.40581797235023043</c:v>
                </c:pt>
                <c:pt idx="2817">
                  <c:v>0.40596198156682028</c:v>
                </c:pt>
                <c:pt idx="2818">
                  <c:v>0.40610599078341014</c:v>
                </c:pt>
                <c:pt idx="2819">
                  <c:v>0.40625</c:v>
                </c:pt>
                <c:pt idx="2820">
                  <c:v>0.40639400921658986</c:v>
                </c:pt>
                <c:pt idx="2821">
                  <c:v>0.40653801843317972</c:v>
                </c:pt>
                <c:pt idx="2822">
                  <c:v>0.40668202764976957</c:v>
                </c:pt>
                <c:pt idx="2823">
                  <c:v>0.40682603686635943</c:v>
                </c:pt>
                <c:pt idx="2824">
                  <c:v>0.40697004608294929</c:v>
                </c:pt>
                <c:pt idx="2825">
                  <c:v>0.40711405529953915</c:v>
                </c:pt>
                <c:pt idx="2826">
                  <c:v>0.40725806451612906</c:v>
                </c:pt>
                <c:pt idx="2827">
                  <c:v>0.40740207373271892</c:v>
                </c:pt>
                <c:pt idx="2828">
                  <c:v>0.40754608294930877</c:v>
                </c:pt>
                <c:pt idx="2829">
                  <c:v>0.40769009216589863</c:v>
                </c:pt>
                <c:pt idx="2830">
                  <c:v>0.40783410138248849</c:v>
                </c:pt>
                <c:pt idx="2831">
                  <c:v>0.40797811059907835</c:v>
                </c:pt>
                <c:pt idx="2832">
                  <c:v>0.40812211981566821</c:v>
                </c:pt>
                <c:pt idx="2833">
                  <c:v>0.40826612903225806</c:v>
                </c:pt>
                <c:pt idx="2834">
                  <c:v>0.40841013824884792</c:v>
                </c:pt>
                <c:pt idx="2835">
                  <c:v>0.40855414746543778</c:v>
                </c:pt>
                <c:pt idx="2836">
                  <c:v>0.40869815668202764</c:v>
                </c:pt>
                <c:pt idx="2837">
                  <c:v>0.40884216589861749</c:v>
                </c:pt>
                <c:pt idx="2838">
                  <c:v>0.40898617511520735</c:v>
                </c:pt>
                <c:pt idx="2839">
                  <c:v>0.40913018433179721</c:v>
                </c:pt>
                <c:pt idx="2840">
                  <c:v>0.40927419354838712</c:v>
                </c:pt>
                <c:pt idx="2841">
                  <c:v>0.40941820276497698</c:v>
                </c:pt>
                <c:pt idx="2842">
                  <c:v>0.40956221198156684</c:v>
                </c:pt>
                <c:pt idx="2843">
                  <c:v>0.40970622119815669</c:v>
                </c:pt>
                <c:pt idx="2844">
                  <c:v>0.40985023041474655</c:v>
                </c:pt>
                <c:pt idx="2845">
                  <c:v>0.40999423963133641</c:v>
                </c:pt>
                <c:pt idx="2846">
                  <c:v>0.41013824884792627</c:v>
                </c:pt>
                <c:pt idx="2847">
                  <c:v>0.41028225806451613</c:v>
                </c:pt>
                <c:pt idx="2848">
                  <c:v>0.41042626728110598</c:v>
                </c:pt>
                <c:pt idx="2849">
                  <c:v>0.41057027649769584</c:v>
                </c:pt>
                <c:pt idx="2850">
                  <c:v>0.4107142857142857</c:v>
                </c:pt>
                <c:pt idx="2851">
                  <c:v>0.41085829493087556</c:v>
                </c:pt>
                <c:pt idx="2852">
                  <c:v>0.41100230414746541</c:v>
                </c:pt>
                <c:pt idx="2853">
                  <c:v>0.41114631336405533</c:v>
                </c:pt>
                <c:pt idx="2854">
                  <c:v>0.41129032258064518</c:v>
                </c:pt>
                <c:pt idx="2855">
                  <c:v>0.41143433179723504</c:v>
                </c:pt>
                <c:pt idx="2856">
                  <c:v>0.4115783410138249</c:v>
                </c:pt>
                <c:pt idx="2857">
                  <c:v>0.41172235023041476</c:v>
                </c:pt>
                <c:pt idx="2858">
                  <c:v>0.41186635944700462</c:v>
                </c:pt>
                <c:pt idx="2859">
                  <c:v>0.41201036866359447</c:v>
                </c:pt>
                <c:pt idx="2860">
                  <c:v>0.41215437788018433</c:v>
                </c:pt>
                <c:pt idx="2861">
                  <c:v>0.41229838709677419</c:v>
                </c:pt>
                <c:pt idx="2862">
                  <c:v>0.41244239631336405</c:v>
                </c:pt>
                <c:pt idx="2863">
                  <c:v>0.4125864055299539</c:v>
                </c:pt>
                <c:pt idx="2864">
                  <c:v>0.41273041474654376</c:v>
                </c:pt>
                <c:pt idx="2865">
                  <c:v>0.41287442396313362</c:v>
                </c:pt>
                <c:pt idx="2866">
                  <c:v>0.41301843317972348</c:v>
                </c:pt>
                <c:pt idx="2867">
                  <c:v>0.41316244239631339</c:v>
                </c:pt>
                <c:pt idx="2868">
                  <c:v>0.41330645161290325</c:v>
                </c:pt>
                <c:pt idx="2869">
                  <c:v>0.4134504608294931</c:v>
                </c:pt>
                <c:pt idx="2870">
                  <c:v>0.41359447004608296</c:v>
                </c:pt>
                <c:pt idx="2871">
                  <c:v>0.41373847926267282</c:v>
                </c:pt>
                <c:pt idx="2872">
                  <c:v>0.41388248847926268</c:v>
                </c:pt>
                <c:pt idx="2873">
                  <c:v>0.41402649769585254</c:v>
                </c:pt>
                <c:pt idx="2874">
                  <c:v>0.41417050691244239</c:v>
                </c:pt>
                <c:pt idx="2875">
                  <c:v>0.41431451612903225</c:v>
                </c:pt>
                <c:pt idx="2876">
                  <c:v>0.41445852534562211</c:v>
                </c:pt>
                <c:pt idx="2877">
                  <c:v>0.41460253456221197</c:v>
                </c:pt>
                <c:pt idx="2878">
                  <c:v>0.41474654377880182</c:v>
                </c:pt>
                <c:pt idx="2879">
                  <c:v>0.41489055299539168</c:v>
                </c:pt>
                <c:pt idx="2880">
                  <c:v>0.41503456221198154</c:v>
                </c:pt>
                <c:pt idx="2881">
                  <c:v>0.41517857142857145</c:v>
                </c:pt>
                <c:pt idx="2882">
                  <c:v>0.41532258064516131</c:v>
                </c:pt>
                <c:pt idx="2883">
                  <c:v>0.41546658986175117</c:v>
                </c:pt>
                <c:pt idx="2884">
                  <c:v>0.41561059907834103</c:v>
                </c:pt>
                <c:pt idx="2885">
                  <c:v>0.41575460829493088</c:v>
                </c:pt>
                <c:pt idx="2886">
                  <c:v>0.41589861751152074</c:v>
                </c:pt>
                <c:pt idx="2887">
                  <c:v>0.4160426267281106</c:v>
                </c:pt>
                <c:pt idx="2888">
                  <c:v>0.41618663594470046</c:v>
                </c:pt>
                <c:pt idx="2889">
                  <c:v>0.41633064516129031</c:v>
                </c:pt>
                <c:pt idx="2890">
                  <c:v>0.41647465437788017</c:v>
                </c:pt>
                <c:pt idx="2891">
                  <c:v>0.41661866359447003</c:v>
                </c:pt>
                <c:pt idx="2892">
                  <c:v>0.41676267281105989</c:v>
                </c:pt>
                <c:pt idx="2893">
                  <c:v>0.41690668202764974</c:v>
                </c:pt>
                <c:pt idx="2894">
                  <c:v>0.41705069124423966</c:v>
                </c:pt>
                <c:pt idx="2895">
                  <c:v>0.41719470046082952</c:v>
                </c:pt>
                <c:pt idx="2896">
                  <c:v>0.41733870967741937</c:v>
                </c:pt>
                <c:pt idx="2897">
                  <c:v>0.41748271889400923</c:v>
                </c:pt>
                <c:pt idx="2898">
                  <c:v>0.41762672811059909</c:v>
                </c:pt>
                <c:pt idx="2899">
                  <c:v>0.41777073732718895</c:v>
                </c:pt>
                <c:pt idx="2900">
                  <c:v>0.4179147465437788</c:v>
                </c:pt>
                <c:pt idx="2901">
                  <c:v>0.41805875576036866</c:v>
                </c:pt>
                <c:pt idx="2902">
                  <c:v>0.41820276497695852</c:v>
                </c:pt>
                <c:pt idx="2903">
                  <c:v>0.41834677419354838</c:v>
                </c:pt>
                <c:pt idx="2904">
                  <c:v>0.41849078341013823</c:v>
                </c:pt>
                <c:pt idx="2905">
                  <c:v>0.41863479262672809</c:v>
                </c:pt>
                <c:pt idx="2906">
                  <c:v>0.41877880184331795</c:v>
                </c:pt>
                <c:pt idx="2907">
                  <c:v>0.41892281105990781</c:v>
                </c:pt>
                <c:pt idx="2908">
                  <c:v>0.41906682027649772</c:v>
                </c:pt>
                <c:pt idx="2909">
                  <c:v>0.41921082949308758</c:v>
                </c:pt>
                <c:pt idx="2910">
                  <c:v>0.41935483870967744</c:v>
                </c:pt>
                <c:pt idx="2911">
                  <c:v>0.41949884792626729</c:v>
                </c:pt>
                <c:pt idx="2912">
                  <c:v>0.41964285714285715</c:v>
                </c:pt>
                <c:pt idx="2913">
                  <c:v>0.41978686635944701</c:v>
                </c:pt>
                <c:pt idx="2914">
                  <c:v>0.41993087557603687</c:v>
                </c:pt>
                <c:pt idx="2915">
                  <c:v>0.42007488479262672</c:v>
                </c:pt>
                <c:pt idx="2916">
                  <c:v>0.42021889400921658</c:v>
                </c:pt>
                <c:pt idx="2917">
                  <c:v>0.42036290322580644</c:v>
                </c:pt>
                <c:pt idx="2918">
                  <c:v>0.4205069124423963</c:v>
                </c:pt>
                <c:pt idx="2919">
                  <c:v>0.42065092165898615</c:v>
                </c:pt>
                <c:pt idx="2920">
                  <c:v>0.42079493087557601</c:v>
                </c:pt>
                <c:pt idx="2921">
                  <c:v>0.42093894009216593</c:v>
                </c:pt>
                <c:pt idx="2922">
                  <c:v>0.42108294930875578</c:v>
                </c:pt>
                <c:pt idx="2923">
                  <c:v>0.42122695852534564</c:v>
                </c:pt>
                <c:pt idx="2924">
                  <c:v>0.4213709677419355</c:v>
                </c:pt>
                <c:pt idx="2925">
                  <c:v>0.42151497695852536</c:v>
                </c:pt>
                <c:pt idx="2926">
                  <c:v>0.42165898617511521</c:v>
                </c:pt>
                <c:pt idx="2927">
                  <c:v>0.42180299539170507</c:v>
                </c:pt>
                <c:pt idx="2928">
                  <c:v>0.42194700460829493</c:v>
                </c:pt>
                <c:pt idx="2929">
                  <c:v>0.42209101382488479</c:v>
                </c:pt>
                <c:pt idx="2930">
                  <c:v>0.42223502304147464</c:v>
                </c:pt>
                <c:pt idx="2931">
                  <c:v>0.4223790322580645</c:v>
                </c:pt>
                <c:pt idx="2932">
                  <c:v>0.42252304147465436</c:v>
                </c:pt>
                <c:pt idx="2933">
                  <c:v>0.42266705069124422</c:v>
                </c:pt>
                <c:pt idx="2934">
                  <c:v>0.42281105990783407</c:v>
                </c:pt>
                <c:pt idx="2935">
                  <c:v>0.42295506912442399</c:v>
                </c:pt>
                <c:pt idx="2936">
                  <c:v>0.42309907834101385</c:v>
                </c:pt>
                <c:pt idx="2937">
                  <c:v>0.4232430875576037</c:v>
                </c:pt>
                <c:pt idx="2938">
                  <c:v>0.42338709677419356</c:v>
                </c:pt>
                <c:pt idx="2939">
                  <c:v>0.42353110599078342</c:v>
                </c:pt>
                <c:pt idx="2940">
                  <c:v>0.42367511520737328</c:v>
                </c:pt>
                <c:pt idx="2941">
                  <c:v>0.42381912442396313</c:v>
                </c:pt>
                <c:pt idx="2942">
                  <c:v>0.42396313364055299</c:v>
                </c:pt>
                <c:pt idx="2943">
                  <c:v>0.42410714285714285</c:v>
                </c:pt>
                <c:pt idx="2944">
                  <c:v>0.42425115207373271</c:v>
                </c:pt>
                <c:pt idx="2945">
                  <c:v>0.42439516129032256</c:v>
                </c:pt>
                <c:pt idx="2946">
                  <c:v>0.42453917050691242</c:v>
                </c:pt>
                <c:pt idx="2947">
                  <c:v>0.42468317972350228</c:v>
                </c:pt>
                <c:pt idx="2948">
                  <c:v>0.42482718894009219</c:v>
                </c:pt>
                <c:pt idx="2949">
                  <c:v>0.42497119815668205</c:v>
                </c:pt>
                <c:pt idx="2950">
                  <c:v>0.42511520737327191</c:v>
                </c:pt>
                <c:pt idx="2951">
                  <c:v>0.42525921658986177</c:v>
                </c:pt>
                <c:pt idx="2952">
                  <c:v>0.42540322580645162</c:v>
                </c:pt>
                <c:pt idx="2953">
                  <c:v>0.42554723502304148</c:v>
                </c:pt>
                <c:pt idx="2954">
                  <c:v>0.42569124423963134</c:v>
                </c:pt>
                <c:pt idx="2955">
                  <c:v>0.4258352534562212</c:v>
                </c:pt>
                <c:pt idx="2956">
                  <c:v>0.42597926267281105</c:v>
                </c:pt>
                <c:pt idx="2957">
                  <c:v>0.42612327188940091</c:v>
                </c:pt>
                <c:pt idx="2958">
                  <c:v>0.42626728110599077</c:v>
                </c:pt>
                <c:pt idx="2959">
                  <c:v>0.42641129032258063</c:v>
                </c:pt>
                <c:pt idx="2960">
                  <c:v>0.42655529953917048</c:v>
                </c:pt>
                <c:pt idx="2961">
                  <c:v>0.42669930875576034</c:v>
                </c:pt>
                <c:pt idx="2962">
                  <c:v>0.42684331797235026</c:v>
                </c:pt>
                <c:pt idx="2963">
                  <c:v>0.42698732718894011</c:v>
                </c:pt>
                <c:pt idx="2964">
                  <c:v>0.42713133640552997</c:v>
                </c:pt>
                <c:pt idx="2965">
                  <c:v>0.42727534562211983</c:v>
                </c:pt>
                <c:pt idx="2966">
                  <c:v>0.42741935483870969</c:v>
                </c:pt>
                <c:pt idx="2967">
                  <c:v>0.42756336405529954</c:v>
                </c:pt>
                <c:pt idx="2968">
                  <c:v>0.4277073732718894</c:v>
                </c:pt>
                <c:pt idx="2969">
                  <c:v>0.42785138248847926</c:v>
                </c:pt>
                <c:pt idx="2970">
                  <c:v>0.42799539170506912</c:v>
                </c:pt>
                <c:pt idx="2971">
                  <c:v>0.42813940092165897</c:v>
                </c:pt>
                <c:pt idx="2972">
                  <c:v>0.42828341013824883</c:v>
                </c:pt>
                <c:pt idx="2973">
                  <c:v>0.42842741935483869</c:v>
                </c:pt>
                <c:pt idx="2974">
                  <c:v>0.42857142857142855</c:v>
                </c:pt>
                <c:pt idx="2975">
                  <c:v>0.42871543778801846</c:v>
                </c:pt>
                <c:pt idx="2976">
                  <c:v>0.42885944700460832</c:v>
                </c:pt>
                <c:pt idx="2977">
                  <c:v>0.42900345622119818</c:v>
                </c:pt>
                <c:pt idx="2978">
                  <c:v>0.42914746543778803</c:v>
                </c:pt>
                <c:pt idx="2979">
                  <c:v>0.42929147465437789</c:v>
                </c:pt>
                <c:pt idx="2980">
                  <c:v>0.42943548387096775</c:v>
                </c:pt>
                <c:pt idx="2981">
                  <c:v>0.42957949308755761</c:v>
                </c:pt>
                <c:pt idx="2982">
                  <c:v>0.42972350230414746</c:v>
                </c:pt>
                <c:pt idx="2983">
                  <c:v>0.42986751152073732</c:v>
                </c:pt>
                <c:pt idx="2984">
                  <c:v>0.43001152073732718</c:v>
                </c:pt>
                <c:pt idx="2985">
                  <c:v>0.43015552995391704</c:v>
                </c:pt>
                <c:pt idx="2986">
                  <c:v>0.4302995391705069</c:v>
                </c:pt>
                <c:pt idx="2987">
                  <c:v>0.43044354838709675</c:v>
                </c:pt>
                <c:pt idx="2988">
                  <c:v>0.43058755760368661</c:v>
                </c:pt>
                <c:pt idx="2989">
                  <c:v>0.43073156682027652</c:v>
                </c:pt>
                <c:pt idx="2990">
                  <c:v>0.43087557603686638</c:v>
                </c:pt>
                <c:pt idx="2991">
                  <c:v>0.43101958525345624</c:v>
                </c:pt>
                <c:pt idx="2992">
                  <c:v>0.4311635944700461</c:v>
                </c:pt>
                <c:pt idx="2993">
                  <c:v>0.43130760368663595</c:v>
                </c:pt>
                <c:pt idx="2994">
                  <c:v>0.43145161290322581</c:v>
                </c:pt>
                <c:pt idx="2995">
                  <c:v>0.43159562211981567</c:v>
                </c:pt>
                <c:pt idx="2996">
                  <c:v>0.43173963133640553</c:v>
                </c:pt>
                <c:pt idx="2997">
                  <c:v>0.43188364055299538</c:v>
                </c:pt>
                <c:pt idx="2998">
                  <c:v>0.43202764976958524</c:v>
                </c:pt>
                <c:pt idx="2999">
                  <c:v>0.4321716589861751</c:v>
                </c:pt>
                <c:pt idx="3000">
                  <c:v>0.43231566820276496</c:v>
                </c:pt>
                <c:pt idx="3001">
                  <c:v>0.43245967741935482</c:v>
                </c:pt>
                <c:pt idx="3002">
                  <c:v>0.43260368663594467</c:v>
                </c:pt>
                <c:pt idx="3003">
                  <c:v>0.43274769585253459</c:v>
                </c:pt>
                <c:pt idx="3004">
                  <c:v>0.43289170506912444</c:v>
                </c:pt>
                <c:pt idx="3005">
                  <c:v>0.4330357142857143</c:v>
                </c:pt>
                <c:pt idx="3006">
                  <c:v>0.43317972350230416</c:v>
                </c:pt>
                <c:pt idx="3007">
                  <c:v>0.43332373271889402</c:v>
                </c:pt>
                <c:pt idx="3008">
                  <c:v>0.43346774193548387</c:v>
                </c:pt>
                <c:pt idx="3009">
                  <c:v>0.43361175115207373</c:v>
                </c:pt>
                <c:pt idx="3010">
                  <c:v>0.43375576036866359</c:v>
                </c:pt>
                <c:pt idx="3011">
                  <c:v>0.43389976958525345</c:v>
                </c:pt>
                <c:pt idx="3012">
                  <c:v>0.43404377880184331</c:v>
                </c:pt>
                <c:pt idx="3013">
                  <c:v>0.43418778801843316</c:v>
                </c:pt>
                <c:pt idx="3014">
                  <c:v>0.43433179723502302</c:v>
                </c:pt>
                <c:pt idx="3015">
                  <c:v>0.43447580645161288</c:v>
                </c:pt>
                <c:pt idx="3016">
                  <c:v>0.43461981566820279</c:v>
                </c:pt>
                <c:pt idx="3017">
                  <c:v>0.43476382488479265</c:v>
                </c:pt>
                <c:pt idx="3018">
                  <c:v>0.43490783410138251</c:v>
                </c:pt>
                <c:pt idx="3019">
                  <c:v>0.43505184331797236</c:v>
                </c:pt>
                <c:pt idx="3020">
                  <c:v>0.43519585253456222</c:v>
                </c:pt>
                <c:pt idx="3021">
                  <c:v>0.43533986175115208</c:v>
                </c:pt>
                <c:pt idx="3022">
                  <c:v>0.43548387096774194</c:v>
                </c:pt>
                <c:pt idx="3023">
                  <c:v>0.43562788018433179</c:v>
                </c:pt>
                <c:pt idx="3024">
                  <c:v>0.43577188940092165</c:v>
                </c:pt>
                <c:pt idx="3025">
                  <c:v>0.43591589861751151</c:v>
                </c:pt>
                <c:pt idx="3026">
                  <c:v>0.43605990783410137</c:v>
                </c:pt>
                <c:pt idx="3027">
                  <c:v>0.43620391705069123</c:v>
                </c:pt>
                <c:pt idx="3028">
                  <c:v>0.43634792626728108</c:v>
                </c:pt>
                <c:pt idx="3029">
                  <c:v>0.43649193548387094</c:v>
                </c:pt>
                <c:pt idx="3030">
                  <c:v>0.43663594470046085</c:v>
                </c:pt>
                <c:pt idx="3031">
                  <c:v>0.43677995391705071</c:v>
                </c:pt>
                <c:pt idx="3032">
                  <c:v>0.43692396313364057</c:v>
                </c:pt>
                <c:pt idx="3033">
                  <c:v>0.43706797235023043</c:v>
                </c:pt>
                <c:pt idx="3034">
                  <c:v>0.43721198156682028</c:v>
                </c:pt>
                <c:pt idx="3035">
                  <c:v>0.43735599078341014</c:v>
                </c:pt>
                <c:pt idx="3036">
                  <c:v>0.4375</c:v>
                </c:pt>
                <c:pt idx="3037">
                  <c:v>0.43764400921658986</c:v>
                </c:pt>
                <c:pt idx="3038">
                  <c:v>0.43778801843317972</c:v>
                </c:pt>
                <c:pt idx="3039">
                  <c:v>0.43793202764976957</c:v>
                </c:pt>
                <c:pt idx="3040">
                  <c:v>0.43807603686635943</c:v>
                </c:pt>
                <c:pt idx="3041">
                  <c:v>0.43822004608294929</c:v>
                </c:pt>
                <c:pt idx="3042">
                  <c:v>0.43836405529953915</c:v>
                </c:pt>
                <c:pt idx="3043">
                  <c:v>0.43850806451612906</c:v>
                </c:pt>
                <c:pt idx="3044">
                  <c:v>0.43865207373271892</c:v>
                </c:pt>
                <c:pt idx="3045">
                  <c:v>0.43879608294930877</c:v>
                </c:pt>
                <c:pt idx="3046">
                  <c:v>0.43894009216589863</c:v>
                </c:pt>
                <c:pt idx="3047">
                  <c:v>0.43908410138248849</c:v>
                </c:pt>
                <c:pt idx="3048">
                  <c:v>0.43922811059907835</c:v>
                </c:pt>
                <c:pt idx="3049">
                  <c:v>0.43937211981566821</c:v>
                </c:pt>
                <c:pt idx="3050">
                  <c:v>0.43951612903225806</c:v>
                </c:pt>
                <c:pt idx="3051">
                  <c:v>0.43966013824884792</c:v>
                </c:pt>
                <c:pt idx="3052">
                  <c:v>0.43980414746543778</c:v>
                </c:pt>
                <c:pt idx="3053">
                  <c:v>0.43994815668202764</c:v>
                </c:pt>
                <c:pt idx="3054">
                  <c:v>0.44009216589861749</c:v>
                </c:pt>
                <c:pt idx="3055">
                  <c:v>0.44023617511520735</c:v>
                </c:pt>
                <c:pt idx="3056">
                  <c:v>0.44038018433179721</c:v>
                </c:pt>
                <c:pt idx="3057">
                  <c:v>0.44052419354838712</c:v>
                </c:pt>
                <c:pt idx="3058">
                  <c:v>0.44066820276497698</c:v>
                </c:pt>
                <c:pt idx="3059">
                  <c:v>0.44081221198156684</c:v>
                </c:pt>
                <c:pt idx="3060">
                  <c:v>0.44095622119815669</c:v>
                </c:pt>
                <c:pt idx="3061">
                  <c:v>0.44110023041474655</c:v>
                </c:pt>
                <c:pt idx="3062">
                  <c:v>0.44124423963133641</c:v>
                </c:pt>
                <c:pt idx="3063">
                  <c:v>0.44138824884792627</c:v>
                </c:pt>
                <c:pt idx="3064">
                  <c:v>0.44153225806451613</c:v>
                </c:pt>
                <c:pt idx="3065">
                  <c:v>0.44167626728110598</c:v>
                </c:pt>
                <c:pt idx="3066">
                  <c:v>0.44182027649769584</c:v>
                </c:pt>
                <c:pt idx="3067">
                  <c:v>0.4419642857142857</c:v>
                </c:pt>
                <c:pt idx="3068">
                  <c:v>0.44210829493087556</c:v>
                </c:pt>
                <c:pt idx="3069">
                  <c:v>0.44225230414746541</c:v>
                </c:pt>
                <c:pt idx="3070">
                  <c:v>0.44239631336405533</c:v>
                </c:pt>
                <c:pt idx="3071">
                  <c:v>0.44254032258064518</c:v>
                </c:pt>
                <c:pt idx="3072">
                  <c:v>0.44268433179723504</c:v>
                </c:pt>
                <c:pt idx="3073">
                  <c:v>0.4428283410138249</c:v>
                </c:pt>
                <c:pt idx="3074">
                  <c:v>0.44297235023041476</c:v>
                </c:pt>
                <c:pt idx="3075">
                  <c:v>0.44311635944700462</c:v>
                </c:pt>
                <c:pt idx="3076">
                  <c:v>0.44326036866359447</c:v>
                </c:pt>
                <c:pt idx="3077">
                  <c:v>0.44340437788018433</c:v>
                </c:pt>
                <c:pt idx="3078">
                  <c:v>0.44354838709677419</c:v>
                </c:pt>
                <c:pt idx="3079">
                  <c:v>0.44369239631336405</c:v>
                </c:pt>
                <c:pt idx="3080">
                  <c:v>0.4438364055299539</c:v>
                </c:pt>
                <c:pt idx="3081">
                  <c:v>0.44398041474654376</c:v>
                </c:pt>
                <c:pt idx="3082">
                  <c:v>0.44412442396313362</c:v>
                </c:pt>
                <c:pt idx="3083">
                  <c:v>0.44426843317972348</c:v>
                </c:pt>
                <c:pt idx="3084">
                  <c:v>0.44441244239631339</c:v>
                </c:pt>
                <c:pt idx="3085">
                  <c:v>0.44455645161290325</c:v>
                </c:pt>
                <c:pt idx="3086">
                  <c:v>0.4447004608294931</c:v>
                </c:pt>
                <c:pt idx="3087">
                  <c:v>0.44484447004608296</c:v>
                </c:pt>
                <c:pt idx="3088">
                  <c:v>0.44498847926267282</c:v>
                </c:pt>
                <c:pt idx="3089">
                  <c:v>0.44513248847926268</c:v>
                </c:pt>
                <c:pt idx="3090">
                  <c:v>0.44527649769585254</c:v>
                </c:pt>
                <c:pt idx="3091">
                  <c:v>0.44542050691244239</c:v>
                </c:pt>
                <c:pt idx="3092">
                  <c:v>0.44556451612903225</c:v>
                </c:pt>
                <c:pt idx="3093">
                  <c:v>0.44570852534562211</c:v>
                </c:pt>
                <c:pt idx="3094">
                  <c:v>0.44585253456221197</c:v>
                </c:pt>
                <c:pt idx="3095">
                  <c:v>0.44599654377880182</c:v>
                </c:pt>
                <c:pt idx="3096">
                  <c:v>0.44614055299539168</c:v>
                </c:pt>
                <c:pt idx="3097">
                  <c:v>0.44628456221198154</c:v>
                </c:pt>
                <c:pt idx="3098">
                  <c:v>0.44642857142857145</c:v>
                </c:pt>
                <c:pt idx="3099">
                  <c:v>0.44657258064516131</c:v>
                </c:pt>
                <c:pt idx="3100">
                  <c:v>0.44671658986175117</c:v>
                </c:pt>
                <c:pt idx="3101">
                  <c:v>0.44686059907834103</c:v>
                </c:pt>
                <c:pt idx="3102">
                  <c:v>0.44700460829493088</c:v>
                </c:pt>
                <c:pt idx="3103">
                  <c:v>0.44714861751152074</c:v>
                </c:pt>
                <c:pt idx="3104">
                  <c:v>0.4472926267281106</c:v>
                </c:pt>
                <c:pt idx="3105">
                  <c:v>0.44743663594470046</c:v>
                </c:pt>
                <c:pt idx="3106">
                  <c:v>0.44758064516129031</c:v>
                </c:pt>
                <c:pt idx="3107">
                  <c:v>0.44772465437788017</c:v>
                </c:pt>
                <c:pt idx="3108">
                  <c:v>0.44786866359447003</c:v>
                </c:pt>
                <c:pt idx="3109">
                  <c:v>0.44801267281105989</c:v>
                </c:pt>
                <c:pt idx="3110">
                  <c:v>0.44815668202764974</c:v>
                </c:pt>
                <c:pt idx="3111">
                  <c:v>0.44830069124423966</c:v>
                </c:pt>
                <c:pt idx="3112">
                  <c:v>0.44844470046082952</c:v>
                </c:pt>
                <c:pt idx="3113">
                  <c:v>0.44858870967741937</c:v>
                </c:pt>
                <c:pt idx="3114">
                  <c:v>0.44873271889400923</c:v>
                </c:pt>
                <c:pt idx="3115">
                  <c:v>0.44887672811059909</c:v>
                </c:pt>
                <c:pt idx="3116">
                  <c:v>0.44902073732718895</c:v>
                </c:pt>
                <c:pt idx="3117">
                  <c:v>0.4491647465437788</c:v>
                </c:pt>
                <c:pt idx="3118">
                  <c:v>0.44930875576036866</c:v>
                </c:pt>
                <c:pt idx="3119">
                  <c:v>0.44945276497695852</c:v>
                </c:pt>
                <c:pt idx="3120">
                  <c:v>0.44959677419354838</c:v>
                </c:pt>
                <c:pt idx="3121">
                  <c:v>0.44974078341013823</c:v>
                </c:pt>
                <c:pt idx="3122">
                  <c:v>0.44988479262672809</c:v>
                </c:pt>
                <c:pt idx="3123">
                  <c:v>0.45002880184331795</c:v>
                </c:pt>
                <c:pt idx="3124">
                  <c:v>0.45017281105990781</c:v>
                </c:pt>
                <c:pt idx="3125">
                  <c:v>0.45031682027649772</c:v>
                </c:pt>
                <c:pt idx="3126">
                  <c:v>0.45046082949308758</c:v>
                </c:pt>
                <c:pt idx="3127">
                  <c:v>0.45060483870967744</c:v>
                </c:pt>
                <c:pt idx="3128">
                  <c:v>0.45074884792626729</c:v>
                </c:pt>
                <c:pt idx="3129">
                  <c:v>0.45089285714285715</c:v>
                </c:pt>
                <c:pt idx="3130">
                  <c:v>0.45103686635944701</c:v>
                </c:pt>
                <c:pt idx="3131">
                  <c:v>0.45118087557603687</c:v>
                </c:pt>
                <c:pt idx="3132">
                  <c:v>0.45132488479262672</c:v>
                </c:pt>
                <c:pt idx="3133">
                  <c:v>0.45146889400921658</c:v>
                </c:pt>
                <c:pt idx="3134">
                  <c:v>0.45161290322580644</c:v>
                </c:pt>
                <c:pt idx="3135">
                  <c:v>0.4517569124423963</c:v>
                </c:pt>
                <c:pt idx="3136">
                  <c:v>0.45190092165898615</c:v>
                </c:pt>
                <c:pt idx="3137">
                  <c:v>0.45204493087557601</c:v>
                </c:pt>
                <c:pt idx="3138">
                  <c:v>0.45218894009216593</c:v>
                </c:pt>
                <c:pt idx="3139">
                  <c:v>0.45233294930875578</c:v>
                </c:pt>
                <c:pt idx="3140">
                  <c:v>0.45247695852534564</c:v>
                </c:pt>
                <c:pt idx="3141">
                  <c:v>0.4526209677419355</c:v>
                </c:pt>
                <c:pt idx="3142">
                  <c:v>0.45276497695852536</c:v>
                </c:pt>
                <c:pt idx="3143">
                  <c:v>0.45290898617511521</c:v>
                </c:pt>
                <c:pt idx="3144">
                  <c:v>0.45305299539170507</c:v>
                </c:pt>
                <c:pt idx="3145">
                  <c:v>0.45319700460829493</c:v>
                </c:pt>
                <c:pt idx="3146">
                  <c:v>0.45334101382488479</c:v>
                </c:pt>
                <c:pt idx="3147">
                  <c:v>0.45348502304147464</c:v>
                </c:pt>
                <c:pt idx="3148">
                  <c:v>0.4536290322580645</c:v>
                </c:pt>
                <c:pt idx="3149">
                  <c:v>0.45377304147465436</c:v>
                </c:pt>
                <c:pt idx="3150">
                  <c:v>0.45391705069124422</c:v>
                </c:pt>
                <c:pt idx="3151">
                  <c:v>0.45406105990783407</c:v>
                </c:pt>
                <c:pt idx="3152">
                  <c:v>0.45420506912442399</c:v>
                </c:pt>
                <c:pt idx="3153">
                  <c:v>0.45434907834101385</c:v>
                </c:pt>
                <c:pt idx="3154">
                  <c:v>0.4544930875576037</c:v>
                </c:pt>
                <c:pt idx="3155">
                  <c:v>0.45463709677419356</c:v>
                </c:pt>
                <c:pt idx="3156">
                  <c:v>0.45478110599078342</c:v>
                </c:pt>
                <c:pt idx="3157">
                  <c:v>0.45492511520737328</c:v>
                </c:pt>
                <c:pt idx="3158">
                  <c:v>0.45506912442396313</c:v>
                </c:pt>
                <c:pt idx="3159">
                  <c:v>0.45521313364055299</c:v>
                </c:pt>
                <c:pt idx="3160">
                  <c:v>0.45535714285714285</c:v>
                </c:pt>
                <c:pt idx="3161">
                  <c:v>0.45550115207373271</c:v>
                </c:pt>
                <c:pt idx="3162">
                  <c:v>0.45564516129032256</c:v>
                </c:pt>
                <c:pt idx="3163">
                  <c:v>0.45578917050691242</c:v>
                </c:pt>
                <c:pt idx="3164">
                  <c:v>0.45593317972350228</c:v>
                </c:pt>
                <c:pt idx="3165">
                  <c:v>0.45607718894009219</c:v>
                </c:pt>
                <c:pt idx="3166">
                  <c:v>0.45622119815668205</c:v>
                </c:pt>
                <c:pt idx="3167">
                  <c:v>0.45636520737327191</c:v>
                </c:pt>
                <c:pt idx="3168">
                  <c:v>0.45650921658986177</c:v>
                </c:pt>
                <c:pt idx="3169">
                  <c:v>0.45665322580645162</c:v>
                </c:pt>
                <c:pt idx="3170">
                  <c:v>0.45679723502304148</c:v>
                </c:pt>
                <c:pt idx="3171">
                  <c:v>0.45694124423963134</c:v>
                </c:pt>
                <c:pt idx="3172">
                  <c:v>0.4570852534562212</c:v>
                </c:pt>
                <c:pt idx="3173">
                  <c:v>0.45722926267281105</c:v>
                </c:pt>
                <c:pt idx="3174">
                  <c:v>0.45737327188940091</c:v>
                </c:pt>
                <c:pt idx="3175">
                  <c:v>0.45751728110599077</c:v>
                </c:pt>
                <c:pt idx="3176">
                  <c:v>0.45766129032258063</c:v>
                </c:pt>
                <c:pt idx="3177">
                  <c:v>0.45780529953917048</c:v>
                </c:pt>
                <c:pt idx="3178">
                  <c:v>0.45794930875576034</c:v>
                </c:pt>
                <c:pt idx="3179">
                  <c:v>0.45809331797235026</c:v>
                </c:pt>
                <c:pt idx="3180">
                  <c:v>0.45823732718894011</c:v>
                </c:pt>
                <c:pt idx="3181">
                  <c:v>0.45838133640552997</c:v>
                </c:pt>
                <c:pt idx="3182">
                  <c:v>0.45852534562211983</c:v>
                </c:pt>
                <c:pt idx="3183">
                  <c:v>0.45866935483870969</c:v>
                </c:pt>
                <c:pt idx="3184">
                  <c:v>0.45881336405529954</c:v>
                </c:pt>
                <c:pt idx="3185">
                  <c:v>0.4589573732718894</c:v>
                </c:pt>
                <c:pt idx="3186">
                  <c:v>0.45910138248847926</c:v>
                </c:pt>
                <c:pt idx="3187">
                  <c:v>0.45924539170506912</c:v>
                </c:pt>
                <c:pt idx="3188">
                  <c:v>0.45938940092165897</c:v>
                </c:pt>
                <c:pt idx="3189">
                  <c:v>0.45953341013824883</c:v>
                </c:pt>
                <c:pt idx="3190">
                  <c:v>0.45967741935483869</c:v>
                </c:pt>
                <c:pt idx="3191">
                  <c:v>0.45982142857142855</c:v>
                </c:pt>
                <c:pt idx="3192">
                  <c:v>0.45996543778801846</c:v>
                </c:pt>
                <c:pt idx="3193">
                  <c:v>0.46010944700460832</c:v>
                </c:pt>
                <c:pt idx="3194">
                  <c:v>0.46025345622119818</c:v>
                </c:pt>
                <c:pt idx="3195">
                  <c:v>0.46039746543778803</c:v>
                </c:pt>
                <c:pt idx="3196">
                  <c:v>0.46054147465437789</c:v>
                </c:pt>
                <c:pt idx="3197">
                  <c:v>0.46068548387096775</c:v>
                </c:pt>
                <c:pt idx="3198">
                  <c:v>0.46082949308755761</c:v>
                </c:pt>
                <c:pt idx="3199">
                  <c:v>0.46097350230414746</c:v>
                </c:pt>
                <c:pt idx="3200">
                  <c:v>0.46111751152073732</c:v>
                </c:pt>
                <c:pt idx="3201">
                  <c:v>0.46126152073732718</c:v>
                </c:pt>
                <c:pt idx="3202">
                  <c:v>0.46140552995391704</c:v>
                </c:pt>
                <c:pt idx="3203">
                  <c:v>0.4615495391705069</c:v>
                </c:pt>
                <c:pt idx="3204">
                  <c:v>0.46169354838709675</c:v>
                </c:pt>
                <c:pt idx="3205">
                  <c:v>0.46183755760368661</c:v>
                </c:pt>
                <c:pt idx="3206">
                  <c:v>0.46198156682027652</c:v>
                </c:pt>
                <c:pt idx="3207">
                  <c:v>0.46212557603686638</c:v>
                </c:pt>
                <c:pt idx="3208">
                  <c:v>0.46226958525345624</c:v>
                </c:pt>
                <c:pt idx="3209">
                  <c:v>0.4624135944700461</c:v>
                </c:pt>
                <c:pt idx="3210">
                  <c:v>0.46255760368663595</c:v>
                </c:pt>
                <c:pt idx="3211">
                  <c:v>0.46270161290322581</c:v>
                </c:pt>
                <c:pt idx="3212">
                  <c:v>0.46284562211981567</c:v>
                </c:pt>
                <c:pt idx="3213">
                  <c:v>0.46298963133640553</c:v>
                </c:pt>
                <c:pt idx="3214">
                  <c:v>0.46313364055299538</c:v>
                </c:pt>
                <c:pt idx="3215">
                  <c:v>0.46327764976958524</c:v>
                </c:pt>
                <c:pt idx="3216">
                  <c:v>0.4634216589861751</c:v>
                </c:pt>
                <c:pt idx="3217">
                  <c:v>0.46356566820276496</c:v>
                </c:pt>
                <c:pt idx="3218">
                  <c:v>0.46370967741935482</c:v>
                </c:pt>
                <c:pt idx="3219">
                  <c:v>0.46385368663594467</c:v>
                </c:pt>
                <c:pt idx="3220">
                  <c:v>0.46399769585253459</c:v>
                </c:pt>
                <c:pt idx="3221">
                  <c:v>0.46414170506912444</c:v>
                </c:pt>
                <c:pt idx="3222">
                  <c:v>0.4642857142857143</c:v>
                </c:pt>
                <c:pt idx="3223">
                  <c:v>0.46442972350230416</c:v>
                </c:pt>
                <c:pt idx="3224">
                  <c:v>0.46457373271889402</c:v>
                </c:pt>
                <c:pt idx="3225">
                  <c:v>0.46471774193548387</c:v>
                </c:pt>
                <c:pt idx="3226">
                  <c:v>0.46486175115207373</c:v>
                </c:pt>
                <c:pt idx="3227">
                  <c:v>0.46500576036866359</c:v>
                </c:pt>
                <c:pt idx="3228">
                  <c:v>0.46514976958525345</c:v>
                </c:pt>
                <c:pt idx="3229">
                  <c:v>0.46529377880184331</c:v>
                </c:pt>
                <c:pt idx="3230">
                  <c:v>0.46543778801843316</c:v>
                </c:pt>
                <c:pt idx="3231">
                  <c:v>0.46558179723502302</c:v>
                </c:pt>
                <c:pt idx="3232">
                  <c:v>0.46572580645161288</c:v>
                </c:pt>
                <c:pt idx="3233">
                  <c:v>0.46586981566820279</c:v>
                </c:pt>
                <c:pt idx="3234">
                  <c:v>0.46601382488479265</c:v>
                </c:pt>
                <c:pt idx="3235">
                  <c:v>0.46615783410138251</c:v>
                </c:pt>
                <c:pt idx="3236">
                  <c:v>0.46630184331797236</c:v>
                </c:pt>
                <c:pt idx="3237">
                  <c:v>0.46644585253456222</c:v>
                </c:pt>
                <c:pt idx="3238">
                  <c:v>0.46658986175115208</c:v>
                </c:pt>
                <c:pt idx="3239">
                  <c:v>0.46673387096774194</c:v>
                </c:pt>
                <c:pt idx="3240">
                  <c:v>0.46687788018433179</c:v>
                </c:pt>
                <c:pt idx="3241">
                  <c:v>0.46702188940092165</c:v>
                </c:pt>
                <c:pt idx="3242">
                  <c:v>0.46716589861751151</c:v>
                </c:pt>
                <c:pt idx="3243">
                  <c:v>0.46730990783410137</c:v>
                </c:pt>
                <c:pt idx="3244">
                  <c:v>0.46745391705069123</c:v>
                </c:pt>
                <c:pt idx="3245">
                  <c:v>0.46759792626728108</c:v>
                </c:pt>
                <c:pt idx="3246">
                  <c:v>0.46774193548387094</c:v>
                </c:pt>
                <c:pt idx="3247">
                  <c:v>0.46788594470046085</c:v>
                </c:pt>
                <c:pt idx="3248">
                  <c:v>0.46802995391705071</c:v>
                </c:pt>
                <c:pt idx="3249">
                  <c:v>0.46817396313364057</c:v>
                </c:pt>
                <c:pt idx="3250">
                  <c:v>0.46831797235023043</c:v>
                </c:pt>
                <c:pt idx="3251">
                  <c:v>0.46846198156682028</c:v>
                </c:pt>
                <c:pt idx="3252">
                  <c:v>0.46860599078341014</c:v>
                </c:pt>
                <c:pt idx="3253">
                  <c:v>0.46875</c:v>
                </c:pt>
                <c:pt idx="3254">
                  <c:v>0.46889400921658986</c:v>
                </c:pt>
                <c:pt idx="3255">
                  <c:v>0.46903801843317972</c:v>
                </c:pt>
                <c:pt idx="3256">
                  <c:v>0.46918202764976957</c:v>
                </c:pt>
                <c:pt idx="3257">
                  <c:v>0.46932603686635943</c:v>
                </c:pt>
                <c:pt idx="3258">
                  <c:v>0.46947004608294929</c:v>
                </c:pt>
                <c:pt idx="3259">
                  <c:v>0.46961405529953915</c:v>
                </c:pt>
                <c:pt idx="3260">
                  <c:v>0.46975806451612906</c:v>
                </c:pt>
                <c:pt idx="3261">
                  <c:v>0.46990207373271892</c:v>
                </c:pt>
                <c:pt idx="3262">
                  <c:v>0.47004608294930877</c:v>
                </c:pt>
                <c:pt idx="3263">
                  <c:v>0.47019009216589863</c:v>
                </c:pt>
                <c:pt idx="3264">
                  <c:v>0.47033410138248849</c:v>
                </c:pt>
                <c:pt idx="3265">
                  <c:v>0.47047811059907835</c:v>
                </c:pt>
                <c:pt idx="3266">
                  <c:v>0.47062211981566821</c:v>
                </c:pt>
                <c:pt idx="3267">
                  <c:v>0.47076612903225806</c:v>
                </c:pt>
                <c:pt idx="3268">
                  <c:v>0.47091013824884792</c:v>
                </c:pt>
                <c:pt idx="3269">
                  <c:v>0.47105414746543778</c:v>
                </c:pt>
                <c:pt idx="3270">
                  <c:v>0.47119815668202764</c:v>
                </c:pt>
                <c:pt idx="3271">
                  <c:v>0.47134216589861749</c:v>
                </c:pt>
                <c:pt idx="3272">
                  <c:v>0.47148617511520735</c:v>
                </c:pt>
                <c:pt idx="3273">
                  <c:v>0.47163018433179721</c:v>
                </c:pt>
                <c:pt idx="3274">
                  <c:v>0.47177419354838712</c:v>
                </c:pt>
                <c:pt idx="3275">
                  <c:v>0.47191820276497698</c:v>
                </c:pt>
                <c:pt idx="3276">
                  <c:v>0.47206221198156684</c:v>
                </c:pt>
                <c:pt idx="3277">
                  <c:v>0.47220622119815669</c:v>
                </c:pt>
                <c:pt idx="3278">
                  <c:v>0.47235023041474655</c:v>
                </c:pt>
                <c:pt idx="3279">
                  <c:v>0.47249423963133641</c:v>
                </c:pt>
                <c:pt idx="3280">
                  <c:v>0.47263824884792627</c:v>
                </c:pt>
                <c:pt idx="3281">
                  <c:v>0.47278225806451613</c:v>
                </c:pt>
                <c:pt idx="3282">
                  <c:v>0.47292626728110598</c:v>
                </c:pt>
                <c:pt idx="3283">
                  <c:v>0.47307027649769584</c:v>
                </c:pt>
                <c:pt idx="3284">
                  <c:v>0.4732142857142857</c:v>
                </c:pt>
                <c:pt idx="3285">
                  <c:v>0.47335829493087556</c:v>
                </c:pt>
                <c:pt idx="3286">
                  <c:v>0.47350230414746541</c:v>
                </c:pt>
                <c:pt idx="3287">
                  <c:v>0.47364631336405533</c:v>
                </c:pt>
                <c:pt idx="3288">
                  <c:v>0.47379032258064518</c:v>
                </c:pt>
                <c:pt idx="3289">
                  <c:v>0.47393433179723504</c:v>
                </c:pt>
                <c:pt idx="3290">
                  <c:v>0.4740783410138249</c:v>
                </c:pt>
                <c:pt idx="3291">
                  <c:v>0.47422235023041476</c:v>
                </c:pt>
                <c:pt idx="3292">
                  <c:v>0.47436635944700462</c:v>
                </c:pt>
                <c:pt idx="3293">
                  <c:v>0.47451036866359447</c:v>
                </c:pt>
                <c:pt idx="3294">
                  <c:v>0.47465437788018433</c:v>
                </c:pt>
                <c:pt idx="3295">
                  <c:v>0.47479838709677419</c:v>
                </c:pt>
                <c:pt idx="3296">
                  <c:v>0.47494239631336405</c:v>
                </c:pt>
                <c:pt idx="3297">
                  <c:v>0.4750864055299539</c:v>
                </c:pt>
                <c:pt idx="3298">
                  <c:v>0.47523041474654376</c:v>
                </c:pt>
                <c:pt idx="3299">
                  <c:v>0.47537442396313362</c:v>
                </c:pt>
                <c:pt idx="3300">
                  <c:v>0.47551843317972348</c:v>
                </c:pt>
                <c:pt idx="3301">
                  <c:v>0.47566244239631339</c:v>
                </c:pt>
                <c:pt idx="3302">
                  <c:v>0.47580645161290325</c:v>
                </c:pt>
                <c:pt idx="3303">
                  <c:v>0.4759504608294931</c:v>
                </c:pt>
                <c:pt idx="3304">
                  <c:v>0.47609447004608296</c:v>
                </c:pt>
                <c:pt idx="3305">
                  <c:v>0.47623847926267282</c:v>
                </c:pt>
                <c:pt idx="3306">
                  <c:v>0.47638248847926268</c:v>
                </c:pt>
                <c:pt idx="3307">
                  <c:v>0.47652649769585254</c:v>
                </c:pt>
                <c:pt idx="3308">
                  <c:v>0.47667050691244239</c:v>
                </c:pt>
                <c:pt idx="3309">
                  <c:v>0.47681451612903225</c:v>
                </c:pt>
                <c:pt idx="3310">
                  <c:v>0.47695852534562211</c:v>
                </c:pt>
                <c:pt idx="3311">
                  <c:v>0.47710253456221197</c:v>
                </c:pt>
                <c:pt idx="3312">
                  <c:v>0.47724654377880182</c:v>
                </c:pt>
                <c:pt idx="3313">
                  <c:v>0.47739055299539168</c:v>
                </c:pt>
                <c:pt idx="3314">
                  <c:v>0.47753456221198154</c:v>
                </c:pt>
                <c:pt idx="3315">
                  <c:v>0.47767857142857145</c:v>
                </c:pt>
                <c:pt idx="3316">
                  <c:v>0.47782258064516131</c:v>
                </c:pt>
                <c:pt idx="3317">
                  <c:v>0.47796658986175117</c:v>
                </c:pt>
                <c:pt idx="3318">
                  <c:v>0.47811059907834103</c:v>
                </c:pt>
                <c:pt idx="3319">
                  <c:v>0.47825460829493088</c:v>
                </c:pt>
                <c:pt idx="3320">
                  <c:v>0.47839861751152074</c:v>
                </c:pt>
                <c:pt idx="3321">
                  <c:v>0.4785426267281106</c:v>
                </c:pt>
                <c:pt idx="3322">
                  <c:v>0.47868663594470046</c:v>
                </c:pt>
                <c:pt idx="3323">
                  <c:v>0.47883064516129031</c:v>
                </c:pt>
                <c:pt idx="3324">
                  <c:v>0.47897465437788017</c:v>
                </c:pt>
                <c:pt idx="3325">
                  <c:v>0.47911866359447003</c:v>
                </c:pt>
                <c:pt idx="3326">
                  <c:v>0.47926267281105989</c:v>
                </c:pt>
                <c:pt idx="3327">
                  <c:v>0.47940668202764974</c:v>
                </c:pt>
                <c:pt idx="3328">
                  <c:v>0.47955069124423966</c:v>
                </c:pt>
                <c:pt idx="3329">
                  <c:v>0.47969470046082952</c:v>
                </c:pt>
                <c:pt idx="3330">
                  <c:v>0.47983870967741937</c:v>
                </c:pt>
                <c:pt idx="3331">
                  <c:v>0.47998271889400923</c:v>
                </c:pt>
                <c:pt idx="3332">
                  <c:v>0.48012672811059909</c:v>
                </c:pt>
                <c:pt idx="3333">
                  <c:v>0.48027073732718895</c:v>
                </c:pt>
                <c:pt idx="3334">
                  <c:v>0.4804147465437788</c:v>
                </c:pt>
                <c:pt idx="3335">
                  <c:v>0.48055875576036866</c:v>
                </c:pt>
                <c:pt idx="3336">
                  <c:v>0.48070276497695852</c:v>
                </c:pt>
                <c:pt idx="3337">
                  <c:v>0.48084677419354838</c:v>
                </c:pt>
                <c:pt idx="3338">
                  <c:v>0.48099078341013823</c:v>
                </c:pt>
                <c:pt idx="3339">
                  <c:v>0.48113479262672809</c:v>
                </c:pt>
                <c:pt idx="3340">
                  <c:v>0.48127880184331795</c:v>
                </c:pt>
                <c:pt idx="3341">
                  <c:v>0.48142281105990781</c:v>
                </c:pt>
                <c:pt idx="3342">
                  <c:v>0.48156682027649772</c:v>
                </c:pt>
                <c:pt idx="3343">
                  <c:v>0.48171082949308758</c:v>
                </c:pt>
                <c:pt idx="3344">
                  <c:v>0.48185483870967744</c:v>
                </c:pt>
                <c:pt idx="3345">
                  <c:v>0.48199884792626729</c:v>
                </c:pt>
                <c:pt idx="3346">
                  <c:v>0.48214285714285715</c:v>
                </c:pt>
                <c:pt idx="3347">
                  <c:v>0.48228686635944701</c:v>
                </c:pt>
                <c:pt idx="3348">
                  <c:v>0.48243087557603687</c:v>
                </c:pt>
                <c:pt idx="3349">
                  <c:v>0.48257488479262672</c:v>
                </c:pt>
                <c:pt idx="3350">
                  <c:v>0.48271889400921658</c:v>
                </c:pt>
                <c:pt idx="3351">
                  <c:v>0.48286290322580644</c:v>
                </c:pt>
                <c:pt idx="3352">
                  <c:v>0.4830069124423963</c:v>
                </c:pt>
                <c:pt idx="3353">
                  <c:v>0.48315092165898615</c:v>
                </c:pt>
                <c:pt idx="3354">
                  <c:v>0.48329493087557601</c:v>
                </c:pt>
                <c:pt idx="3355">
                  <c:v>0.48343894009216593</c:v>
                </c:pt>
                <c:pt idx="3356">
                  <c:v>0.48358294930875578</c:v>
                </c:pt>
                <c:pt idx="3357">
                  <c:v>0.48372695852534564</c:v>
                </c:pt>
                <c:pt idx="3358">
                  <c:v>0.4838709677419355</c:v>
                </c:pt>
                <c:pt idx="3359">
                  <c:v>0.48401497695852536</c:v>
                </c:pt>
                <c:pt idx="3360">
                  <c:v>0.48415898617511521</c:v>
                </c:pt>
                <c:pt idx="3361">
                  <c:v>0.48430299539170507</c:v>
                </c:pt>
                <c:pt idx="3362">
                  <c:v>0.48444700460829493</c:v>
                </c:pt>
                <c:pt idx="3363">
                  <c:v>0.48459101382488479</c:v>
                </c:pt>
                <c:pt idx="3364">
                  <c:v>0.48473502304147464</c:v>
                </c:pt>
                <c:pt idx="3365">
                  <c:v>0.4848790322580645</c:v>
                </c:pt>
                <c:pt idx="3366">
                  <c:v>0.48502304147465436</c:v>
                </c:pt>
                <c:pt idx="3367">
                  <c:v>0.48516705069124422</c:v>
                </c:pt>
                <c:pt idx="3368">
                  <c:v>0.48531105990783407</c:v>
                </c:pt>
                <c:pt idx="3369">
                  <c:v>0.48545506912442399</c:v>
                </c:pt>
                <c:pt idx="3370">
                  <c:v>0.48559907834101385</c:v>
                </c:pt>
                <c:pt idx="3371">
                  <c:v>0.4857430875576037</c:v>
                </c:pt>
                <c:pt idx="3372">
                  <c:v>0.48588709677419356</c:v>
                </c:pt>
                <c:pt idx="3373">
                  <c:v>0.48603110599078342</c:v>
                </c:pt>
                <c:pt idx="3374">
                  <c:v>0.48617511520737328</c:v>
                </c:pt>
                <c:pt idx="3375">
                  <c:v>0.48631912442396313</c:v>
                </c:pt>
                <c:pt idx="3376">
                  <c:v>0.48646313364055299</c:v>
                </c:pt>
                <c:pt idx="3377">
                  <c:v>0.48660714285714285</c:v>
                </c:pt>
                <c:pt idx="3378">
                  <c:v>0.48675115207373271</c:v>
                </c:pt>
                <c:pt idx="3379">
                  <c:v>0.48689516129032256</c:v>
                </c:pt>
                <c:pt idx="3380">
                  <c:v>0.48703917050691242</c:v>
                </c:pt>
                <c:pt idx="3381">
                  <c:v>0.48718317972350228</c:v>
                </c:pt>
                <c:pt idx="3382">
                  <c:v>0.48732718894009219</c:v>
                </c:pt>
                <c:pt idx="3383">
                  <c:v>0.48747119815668205</c:v>
                </c:pt>
                <c:pt idx="3384">
                  <c:v>0.48761520737327191</c:v>
                </c:pt>
                <c:pt idx="3385">
                  <c:v>0.48775921658986177</c:v>
                </c:pt>
                <c:pt idx="3386">
                  <c:v>0.48790322580645162</c:v>
                </c:pt>
                <c:pt idx="3387">
                  <c:v>0.48804723502304148</c:v>
                </c:pt>
                <c:pt idx="3388">
                  <c:v>0.48819124423963134</c:v>
                </c:pt>
                <c:pt idx="3389">
                  <c:v>0.4883352534562212</c:v>
                </c:pt>
                <c:pt idx="3390">
                  <c:v>0.48847926267281105</c:v>
                </c:pt>
                <c:pt idx="3391">
                  <c:v>0.48862327188940091</c:v>
                </c:pt>
                <c:pt idx="3392">
                  <c:v>0.48876728110599077</c:v>
                </c:pt>
                <c:pt idx="3393">
                  <c:v>0.48891129032258063</c:v>
                </c:pt>
                <c:pt idx="3394">
                  <c:v>0.48905529953917048</c:v>
                </c:pt>
                <c:pt idx="3395">
                  <c:v>0.48919930875576034</c:v>
                </c:pt>
                <c:pt idx="3396">
                  <c:v>0.48934331797235026</c:v>
                </c:pt>
                <c:pt idx="3397">
                  <c:v>0.48948732718894011</c:v>
                </c:pt>
                <c:pt idx="3398">
                  <c:v>0.48963133640552997</c:v>
                </c:pt>
                <c:pt idx="3399">
                  <c:v>0.48977534562211983</c:v>
                </c:pt>
                <c:pt idx="3400">
                  <c:v>0.48991935483870969</c:v>
                </c:pt>
                <c:pt idx="3401">
                  <c:v>0.49006336405529954</c:v>
                </c:pt>
                <c:pt idx="3402">
                  <c:v>0.4902073732718894</c:v>
                </c:pt>
                <c:pt idx="3403">
                  <c:v>0.49035138248847926</c:v>
                </c:pt>
                <c:pt idx="3404">
                  <c:v>0.49049539170506912</c:v>
                </c:pt>
                <c:pt idx="3405">
                  <c:v>0.49063940092165897</c:v>
                </c:pt>
                <c:pt idx="3406">
                  <c:v>0.49078341013824883</c:v>
                </c:pt>
                <c:pt idx="3407">
                  <c:v>0.49092741935483869</c:v>
                </c:pt>
                <c:pt idx="3408">
                  <c:v>0.49107142857142855</c:v>
                </c:pt>
                <c:pt idx="3409">
                  <c:v>0.49121543778801846</c:v>
                </c:pt>
                <c:pt idx="3410">
                  <c:v>0.49135944700460832</c:v>
                </c:pt>
                <c:pt idx="3411">
                  <c:v>0.49150345622119818</c:v>
                </c:pt>
                <c:pt idx="3412">
                  <c:v>0.49164746543778803</c:v>
                </c:pt>
                <c:pt idx="3413">
                  <c:v>0.49179147465437789</c:v>
                </c:pt>
                <c:pt idx="3414">
                  <c:v>0.49193548387096775</c:v>
                </c:pt>
                <c:pt idx="3415">
                  <c:v>0.49207949308755761</c:v>
                </c:pt>
                <c:pt idx="3416">
                  <c:v>0.49222350230414746</c:v>
                </c:pt>
                <c:pt idx="3417">
                  <c:v>0.49236751152073732</c:v>
                </c:pt>
                <c:pt idx="3418">
                  <c:v>0.49251152073732718</c:v>
                </c:pt>
                <c:pt idx="3419">
                  <c:v>0.49265552995391704</c:v>
                </c:pt>
                <c:pt idx="3420">
                  <c:v>0.4927995391705069</c:v>
                </c:pt>
                <c:pt idx="3421">
                  <c:v>0.49294354838709675</c:v>
                </c:pt>
                <c:pt idx="3422">
                  <c:v>0.49308755760368661</c:v>
                </c:pt>
                <c:pt idx="3423">
                  <c:v>0.49323156682027652</c:v>
                </c:pt>
                <c:pt idx="3424">
                  <c:v>0.49337557603686638</c:v>
                </c:pt>
                <c:pt idx="3425">
                  <c:v>0.49351958525345624</c:v>
                </c:pt>
                <c:pt idx="3426">
                  <c:v>0.4936635944700461</c:v>
                </c:pt>
                <c:pt idx="3427">
                  <c:v>0.49380760368663595</c:v>
                </c:pt>
                <c:pt idx="3428">
                  <c:v>0.49395161290322581</c:v>
                </c:pt>
                <c:pt idx="3429">
                  <c:v>0.49409562211981567</c:v>
                </c:pt>
                <c:pt idx="3430">
                  <c:v>0.49423963133640553</c:v>
                </c:pt>
                <c:pt idx="3431">
                  <c:v>0.49438364055299538</c:v>
                </c:pt>
                <c:pt idx="3432">
                  <c:v>0.49452764976958524</c:v>
                </c:pt>
                <c:pt idx="3433">
                  <c:v>0.4946716589861751</c:v>
                </c:pt>
                <c:pt idx="3434">
                  <c:v>0.49481566820276496</c:v>
                </c:pt>
                <c:pt idx="3435">
                  <c:v>0.49495967741935482</c:v>
                </c:pt>
                <c:pt idx="3436">
                  <c:v>0.49510368663594467</c:v>
                </c:pt>
                <c:pt idx="3437">
                  <c:v>0.49524769585253459</c:v>
                </c:pt>
                <c:pt idx="3438">
                  <c:v>0.49539170506912444</c:v>
                </c:pt>
                <c:pt idx="3439">
                  <c:v>0.4955357142857143</c:v>
                </c:pt>
                <c:pt idx="3440">
                  <c:v>0.49567972350230416</c:v>
                </c:pt>
                <c:pt idx="3441">
                  <c:v>0.49582373271889402</c:v>
                </c:pt>
                <c:pt idx="3442">
                  <c:v>0.49596774193548387</c:v>
                </c:pt>
                <c:pt idx="3443">
                  <c:v>0.49611175115207373</c:v>
                </c:pt>
                <c:pt idx="3444">
                  <c:v>0.49625576036866359</c:v>
                </c:pt>
                <c:pt idx="3445">
                  <c:v>0.49639976958525345</c:v>
                </c:pt>
                <c:pt idx="3446">
                  <c:v>0.49654377880184331</c:v>
                </c:pt>
                <c:pt idx="3447">
                  <c:v>0.49668778801843316</c:v>
                </c:pt>
                <c:pt idx="3448">
                  <c:v>0.49683179723502302</c:v>
                </c:pt>
                <c:pt idx="3449">
                  <c:v>0.49697580645161288</c:v>
                </c:pt>
                <c:pt idx="3450">
                  <c:v>0.49711981566820279</c:v>
                </c:pt>
                <c:pt idx="3451">
                  <c:v>0.49726382488479265</c:v>
                </c:pt>
                <c:pt idx="3452">
                  <c:v>0.49740783410138251</c:v>
                </c:pt>
                <c:pt idx="3453">
                  <c:v>0.49755184331797236</c:v>
                </c:pt>
                <c:pt idx="3454">
                  <c:v>0.49769585253456222</c:v>
                </c:pt>
                <c:pt idx="3455">
                  <c:v>0.49783986175115208</c:v>
                </c:pt>
                <c:pt idx="3456">
                  <c:v>0.49798387096774194</c:v>
                </c:pt>
                <c:pt idx="3457">
                  <c:v>0.49812788018433179</c:v>
                </c:pt>
                <c:pt idx="3458">
                  <c:v>0.49827188940092165</c:v>
                </c:pt>
                <c:pt idx="3459">
                  <c:v>0.49841589861751151</c:v>
                </c:pt>
                <c:pt idx="3460">
                  <c:v>0.49855990783410137</c:v>
                </c:pt>
                <c:pt idx="3461">
                  <c:v>0.49870391705069123</c:v>
                </c:pt>
                <c:pt idx="3462">
                  <c:v>0.49884792626728108</c:v>
                </c:pt>
                <c:pt idx="3463">
                  <c:v>0.49899193548387094</c:v>
                </c:pt>
                <c:pt idx="3464">
                  <c:v>0.49913594470046085</c:v>
                </c:pt>
                <c:pt idx="3465">
                  <c:v>0.49927995391705071</c:v>
                </c:pt>
                <c:pt idx="3466">
                  <c:v>0.49942396313364057</c:v>
                </c:pt>
                <c:pt idx="3467">
                  <c:v>0.49956797235023043</c:v>
                </c:pt>
                <c:pt idx="3468">
                  <c:v>0.49971198156682028</c:v>
                </c:pt>
                <c:pt idx="3469">
                  <c:v>0.49985599078341014</c:v>
                </c:pt>
                <c:pt idx="3470">
                  <c:v>0.5</c:v>
                </c:pt>
                <c:pt idx="3471">
                  <c:v>0.50014400921658986</c:v>
                </c:pt>
                <c:pt idx="3472">
                  <c:v>0.50028801843317972</c:v>
                </c:pt>
                <c:pt idx="3473">
                  <c:v>0.50043202764976957</c:v>
                </c:pt>
                <c:pt idx="3474">
                  <c:v>0.50057603686635943</c:v>
                </c:pt>
                <c:pt idx="3475">
                  <c:v>0.50072004608294929</c:v>
                </c:pt>
                <c:pt idx="3476">
                  <c:v>0.50086405529953915</c:v>
                </c:pt>
                <c:pt idx="3477">
                  <c:v>0.501008064516129</c:v>
                </c:pt>
                <c:pt idx="3478">
                  <c:v>0.50115207373271886</c:v>
                </c:pt>
                <c:pt idx="3479">
                  <c:v>0.50129608294930872</c:v>
                </c:pt>
                <c:pt idx="3480">
                  <c:v>0.50144009216589858</c:v>
                </c:pt>
                <c:pt idx="3481">
                  <c:v>0.50158410138248843</c:v>
                </c:pt>
                <c:pt idx="3482">
                  <c:v>0.50172811059907829</c:v>
                </c:pt>
                <c:pt idx="3483">
                  <c:v>0.50187211981566815</c:v>
                </c:pt>
                <c:pt idx="3484">
                  <c:v>0.50201612903225812</c:v>
                </c:pt>
                <c:pt idx="3485">
                  <c:v>0.50216013824884798</c:v>
                </c:pt>
                <c:pt idx="3486">
                  <c:v>0.50230414746543783</c:v>
                </c:pt>
                <c:pt idx="3487">
                  <c:v>0.50244815668202769</c:v>
                </c:pt>
                <c:pt idx="3488">
                  <c:v>0.50259216589861755</c:v>
                </c:pt>
                <c:pt idx="3489">
                  <c:v>0.50273617511520741</c:v>
                </c:pt>
                <c:pt idx="3490">
                  <c:v>0.50288018433179726</c:v>
                </c:pt>
                <c:pt idx="3491">
                  <c:v>0.50302419354838712</c:v>
                </c:pt>
                <c:pt idx="3492">
                  <c:v>0.50316820276497698</c:v>
                </c:pt>
                <c:pt idx="3493">
                  <c:v>0.50331221198156684</c:v>
                </c:pt>
                <c:pt idx="3494">
                  <c:v>0.50345622119815669</c:v>
                </c:pt>
                <c:pt idx="3495">
                  <c:v>0.50360023041474655</c:v>
                </c:pt>
                <c:pt idx="3496">
                  <c:v>0.50374423963133641</c:v>
                </c:pt>
                <c:pt idx="3497">
                  <c:v>0.50388824884792627</c:v>
                </c:pt>
                <c:pt idx="3498">
                  <c:v>0.50403225806451613</c:v>
                </c:pt>
                <c:pt idx="3499">
                  <c:v>0.50417626728110598</c:v>
                </c:pt>
                <c:pt idx="3500">
                  <c:v>0.50432027649769584</c:v>
                </c:pt>
                <c:pt idx="3501">
                  <c:v>0.5044642857142857</c:v>
                </c:pt>
                <c:pt idx="3502">
                  <c:v>0.50460829493087556</c:v>
                </c:pt>
                <c:pt idx="3503">
                  <c:v>0.50475230414746541</c:v>
                </c:pt>
                <c:pt idx="3504">
                  <c:v>0.50489631336405527</c:v>
                </c:pt>
                <c:pt idx="3505">
                  <c:v>0.50504032258064513</c:v>
                </c:pt>
                <c:pt idx="3506">
                  <c:v>0.50518433179723499</c:v>
                </c:pt>
                <c:pt idx="3507">
                  <c:v>0.50532834101382484</c:v>
                </c:pt>
                <c:pt idx="3508">
                  <c:v>0.5054723502304147</c:v>
                </c:pt>
                <c:pt idx="3509">
                  <c:v>0.50561635944700456</c:v>
                </c:pt>
                <c:pt idx="3510">
                  <c:v>0.50576036866359442</c:v>
                </c:pt>
                <c:pt idx="3511">
                  <c:v>0.50590437788018439</c:v>
                </c:pt>
                <c:pt idx="3512">
                  <c:v>0.50604838709677424</c:v>
                </c:pt>
                <c:pt idx="3513">
                  <c:v>0.5061923963133641</c:v>
                </c:pt>
                <c:pt idx="3514">
                  <c:v>0.50633640552995396</c:v>
                </c:pt>
                <c:pt idx="3515">
                  <c:v>0.50648041474654382</c:v>
                </c:pt>
                <c:pt idx="3516">
                  <c:v>0.50662442396313367</c:v>
                </c:pt>
                <c:pt idx="3517">
                  <c:v>0.50676843317972353</c:v>
                </c:pt>
                <c:pt idx="3518">
                  <c:v>0.50691244239631339</c:v>
                </c:pt>
                <c:pt idx="3519">
                  <c:v>0.50705645161290325</c:v>
                </c:pt>
                <c:pt idx="3520">
                  <c:v>0.5072004608294931</c:v>
                </c:pt>
                <c:pt idx="3521">
                  <c:v>0.50734447004608296</c:v>
                </c:pt>
                <c:pt idx="3522">
                  <c:v>0.50748847926267282</c:v>
                </c:pt>
                <c:pt idx="3523">
                  <c:v>0.50763248847926268</c:v>
                </c:pt>
                <c:pt idx="3524">
                  <c:v>0.50777649769585254</c:v>
                </c:pt>
                <c:pt idx="3525">
                  <c:v>0.50792050691244239</c:v>
                </c:pt>
                <c:pt idx="3526">
                  <c:v>0.50806451612903225</c:v>
                </c:pt>
                <c:pt idx="3527">
                  <c:v>0.50820852534562211</c:v>
                </c:pt>
                <c:pt idx="3528">
                  <c:v>0.50835253456221197</c:v>
                </c:pt>
                <c:pt idx="3529">
                  <c:v>0.50849654377880182</c:v>
                </c:pt>
                <c:pt idx="3530">
                  <c:v>0.50864055299539168</c:v>
                </c:pt>
                <c:pt idx="3531">
                  <c:v>0.50878456221198154</c:v>
                </c:pt>
                <c:pt idx="3532">
                  <c:v>0.5089285714285714</c:v>
                </c:pt>
                <c:pt idx="3533">
                  <c:v>0.50907258064516125</c:v>
                </c:pt>
                <c:pt idx="3534">
                  <c:v>0.50921658986175111</c:v>
                </c:pt>
                <c:pt idx="3535">
                  <c:v>0.50936059907834097</c:v>
                </c:pt>
                <c:pt idx="3536">
                  <c:v>0.50950460829493083</c:v>
                </c:pt>
                <c:pt idx="3537">
                  <c:v>0.50964861751152069</c:v>
                </c:pt>
                <c:pt idx="3538">
                  <c:v>0.50979262672811065</c:v>
                </c:pt>
                <c:pt idx="3539">
                  <c:v>0.50993663594470051</c:v>
                </c:pt>
                <c:pt idx="3540">
                  <c:v>0.51008064516129037</c:v>
                </c:pt>
                <c:pt idx="3541">
                  <c:v>0.51022465437788023</c:v>
                </c:pt>
                <c:pt idx="3542">
                  <c:v>0.51036866359447008</c:v>
                </c:pt>
                <c:pt idx="3543">
                  <c:v>0.51051267281105994</c:v>
                </c:pt>
                <c:pt idx="3544">
                  <c:v>0.5106566820276498</c:v>
                </c:pt>
                <c:pt idx="3545">
                  <c:v>0.51080069124423966</c:v>
                </c:pt>
                <c:pt idx="3546">
                  <c:v>0.51094470046082952</c:v>
                </c:pt>
                <c:pt idx="3547">
                  <c:v>0.51108870967741937</c:v>
                </c:pt>
                <c:pt idx="3548">
                  <c:v>0.51123271889400923</c:v>
                </c:pt>
                <c:pt idx="3549">
                  <c:v>0.51137672811059909</c:v>
                </c:pt>
                <c:pt idx="3550">
                  <c:v>0.51152073732718895</c:v>
                </c:pt>
                <c:pt idx="3551">
                  <c:v>0.5116647465437788</c:v>
                </c:pt>
                <c:pt idx="3552">
                  <c:v>0.51180875576036866</c:v>
                </c:pt>
                <c:pt idx="3553">
                  <c:v>0.51195276497695852</c:v>
                </c:pt>
                <c:pt idx="3554">
                  <c:v>0.51209677419354838</c:v>
                </c:pt>
                <c:pt idx="3555">
                  <c:v>0.51224078341013823</c:v>
                </c:pt>
                <c:pt idx="3556">
                  <c:v>0.51238479262672809</c:v>
                </c:pt>
                <c:pt idx="3557">
                  <c:v>0.51252880184331795</c:v>
                </c:pt>
                <c:pt idx="3558">
                  <c:v>0.51267281105990781</c:v>
                </c:pt>
                <c:pt idx="3559">
                  <c:v>0.51281682027649766</c:v>
                </c:pt>
                <c:pt idx="3560">
                  <c:v>0.51296082949308752</c:v>
                </c:pt>
                <c:pt idx="3561">
                  <c:v>0.51310483870967738</c:v>
                </c:pt>
                <c:pt idx="3562">
                  <c:v>0.51324884792626724</c:v>
                </c:pt>
                <c:pt idx="3563">
                  <c:v>0.5133928571428571</c:v>
                </c:pt>
                <c:pt idx="3564">
                  <c:v>0.51353686635944695</c:v>
                </c:pt>
                <c:pt idx="3565">
                  <c:v>0.51368087557603692</c:v>
                </c:pt>
                <c:pt idx="3566">
                  <c:v>0.51382488479262678</c:v>
                </c:pt>
                <c:pt idx="3567">
                  <c:v>0.51396889400921664</c:v>
                </c:pt>
                <c:pt idx="3568">
                  <c:v>0.51411290322580649</c:v>
                </c:pt>
                <c:pt idx="3569">
                  <c:v>0.51425691244239635</c:v>
                </c:pt>
                <c:pt idx="3570">
                  <c:v>0.51440092165898621</c:v>
                </c:pt>
                <c:pt idx="3571">
                  <c:v>0.51454493087557607</c:v>
                </c:pt>
                <c:pt idx="3572">
                  <c:v>0.51468894009216593</c:v>
                </c:pt>
                <c:pt idx="3573">
                  <c:v>0.51483294930875578</c:v>
                </c:pt>
                <c:pt idx="3574">
                  <c:v>0.51497695852534564</c:v>
                </c:pt>
                <c:pt idx="3575">
                  <c:v>0.5151209677419355</c:v>
                </c:pt>
                <c:pt idx="3576">
                  <c:v>0.51526497695852536</c:v>
                </c:pt>
                <c:pt idx="3577">
                  <c:v>0.51540898617511521</c:v>
                </c:pt>
                <c:pt idx="3578">
                  <c:v>0.51555299539170507</c:v>
                </c:pt>
                <c:pt idx="3579">
                  <c:v>0.51569700460829493</c:v>
                </c:pt>
                <c:pt idx="3580">
                  <c:v>0.51584101382488479</c:v>
                </c:pt>
                <c:pt idx="3581">
                  <c:v>0.51598502304147464</c:v>
                </c:pt>
                <c:pt idx="3582">
                  <c:v>0.5161290322580645</c:v>
                </c:pt>
                <c:pt idx="3583">
                  <c:v>0.51627304147465436</c:v>
                </c:pt>
                <c:pt idx="3584">
                  <c:v>0.51641705069124422</c:v>
                </c:pt>
                <c:pt idx="3585">
                  <c:v>0.51656105990783407</c:v>
                </c:pt>
                <c:pt idx="3586">
                  <c:v>0.51670506912442393</c:v>
                </c:pt>
                <c:pt idx="3587">
                  <c:v>0.51684907834101379</c:v>
                </c:pt>
                <c:pt idx="3588">
                  <c:v>0.51699308755760365</c:v>
                </c:pt>
                <c:pt idx="3589">
                  <c:v>0.51713709677419351</c:v>
                </c:pt>
                <c:pt idx="3590">
                  <c:v>0.51728110599078336</c:v>
                </c:pt>
                <c:pt idx="3591">
                  <c:v>0.51742511520737322</c:v>
                </c:pt>
                <c:pt idx="3592">
                  <c:v>0.51756912442396308</c:v>
                </c:pt>
                <c:pt idx="3593">
                  <c:v>0.51771313364055305</c:v>
                </c:pt>
                <c:pt idx="3594">
                  <c:v>0.5178571428571429</c:v>
                </c:pt>
                <c:pt idx="3595">
                  <c:v>0.51800115207373276</c:v>
                </c:pt>
                <c:pt idx="3596">
                  <c:v>0.51814516129032262</c:v>
                </c:pt>
                <c:pt idx="3597">
                  <c:v>0.51828917050691248</c:v>
                </c:pt>
                <c:pt idx="3598">
                  <c:v>0.51843317972350234</c:v>
                </c:pt>
                <c:pt idx="3599">
                  <c:v>0.51857718894009219</c:v>
                </c:pt>
                <c:pt idx="3600">
                  <c:v>0.51872119815668205</c:v>
                </c:pt>
                <c:pt idx="3601">
                  <c:v>0.51886520737327191</c:v>
                </c:pt>
                <c:pt idx="3602">
                  <c:v>0.51900921658986177</c:v>
                </c:pt>
                <c:pt idx="3603">
                  <c:v>0.51915322580645162</c:v>
                </c:pt>
                <c:pt idx="3604">
                  <c:v>0.51929723502304148</c:v>
                </c:pt>
                <c:pt idx="3605">
                  <c:v>0.51944124423963134</c:v>
                </c:pt>
                <c:pt idx="3606">
                  <c:v>0.5195852534562212</c:v>
                </c:pt>
                <c:pt idx="3607">
                  <c:v>0.51972926267281105</c:v>
                </c:pt>
                <c:pt idx="3608">
                  <c:v>0.51987327188940091</c:v>
                </c:pt>
                <c:pt idx="3609">
                  <c:v>0.52001728110599077</c:v>
                </c:pt>
                <c:pt idx="3610">
                  <c:v>0.52016129032258063</c:v>
                </c:pt>
                <c:pt idx="3611">
                  <c:v>0.52030529953917048</c:v>
                </c:pt>
                <c:pt idx="3612">
                  <c:v>0.52044930875576034</c:v>
                </c:pt>
                <c:pt idx="3613">
                  <c:v>0.5205933179723502</c:v>
                </c:pt>
                <c:pt idx="3614">
                  <c:v>0.52073732718894006</c:v>
                </c:pt>
                <c:pt idx="3615">
                  <c:v>0.52088133640552992</c:v>
                </c:pt>
                <c:pt idx="3616">
                  <c:v>0.52102534562211977</c:v>
                </c:pt>
                <c:pt idx="3617">
                  <c:v>0.52116935483870963</c:v>
                </c:pt>
                <c:pt idx="3618">
                  <c:v>0.52131336405529949</c:v>
                </c:pt>
                <c:pt idx="3619">
                  <c:v>0.52145737327188935</c:v>
                </c:pt>
                <c:pt idx="3620">
                  <c:v>0.52160138248847931</c:v>
                </c:pt>
                <c:pt idx="3621">
                  <c:v>0.52174539170506917</c:v>
                </c:pt>
                <c:pt idx="3622">
                  <c:v>0.52188940092165903</c:v>
                </c:pt>
                <c:pt idx="3623">
                  <c:v>0.52203341013824889</c:v>
                </c:pt>
                <c:pt idx="3624">
                  <c:v>0.52217741935483875</c:v>
                </c:pt>
                <c:pt idx="3625">
                  <c:v>0.5223214285714286</c:v>
                </c:pt>
                <c:pt idx="3626">
                  <c:v>0.52246543778801846</c:v>
                </c:pt>
                <c:pt idx="3627">
                  <c:v>0.52260944700460832</c:v>
                </c:pt>
                <c:pt idx="3628">
                  <c:v>0.52275345622119818</c:v>
                </c:pt>
                <c:pt idx="3629">
                  <c:v>0.52289746543778803</c:v>
                </c:pt>
                <c:pt idx="3630">
                  <c:v>0.52304147465437789</c:v>
                </c:pt>
                <c:pt idx="3631">
                  <c:v>0.52318548387096775</c:v>
                </c:pt>
                <c:pt idx="3632">
                  <c:v>0.52332949308755761</c:v>
                </c:pt>
                <c:pt idx="3633">
                  <c:v>0.52347350230414746</c:v>
                </c:pt>
                <c:pt idx="3634">
                  <c:v>0.52361751152073732</c:v>
                </c:pt>
                <c:pt idx="3635">
                  <c:v>0.52376152073732718</c:v>
                </c:pt>
                <c:pt idx="3636">
                  <c:v>0.52390552995391704</c:v>
                </c:pt>
                <c:pt idx="3637">
                  <c:v>0.5240495391705069</c:v>
                </c:pt>
                <c:pt idx="3638">
                  <c:v>0.52419354838709675</c:v>
                </c:pt>
                <c:pt idx="3639">
                  <c:v>0.52433755760368661</c:v>
                </c:pt>
                <c:pt idx="3640">
                  <c:v>0.52448156682027647</c:v>
                </c:pt>
                <c:pt idx="3641">
                  <c:v>0.52462557603686633</c:v>
                </c:pt>
                <c:pt idx="3642">
                  <c:v>0.52476958525345618</c:v>
                </c:pt>
                <c:pt idx="3643">
                  <c:v>0.52491359447004604</c:v>
                </c:pt>
                <c:pt idx="3644">
                  <c:v>0.5250576036866359</c:v>
                </c:pt>
                <c:pt idx="3645">
                  <c:v>0.52520161290322576</c:v>
                </c:pt>
                <c:pt idx="3646">
                  <c:v>0.52534562211981561</c:v>
                </c:pt>
                <c:pt idx="3647">
                  <c:v>0.52548963133640558</c:v>
                </c:pt>
                <c:pt idx="3648">
                  <c:v>0.52563364055299544</c:v>
                </c:pt>
                <c:pt idx="3649">
                  <c:v>0.5257776497695853</c:v>
                </c:pt>
                <c:pt idx="3650">
                  <c:v>0.52592165898617516</c:v>
                </c:pt>
                <c:pt idx="3651">
                  <c:v>0.52606566820276501</c:v>
                </c:pt>
                <c:pt idx="3652">
                  <c:v>0.52620967741935487</c:v>
                </c:pt>
                <c:pt idx="3653">
                  <c:v>0.52635368663594473</c:v>
                </c:pt>
                <c:pt idx="3654">
                  <c:v>0.52649769585253459</c:v>
                </c:pt>
                <c:pt idx="3655">
                  <c:v>0.52664170506912444</c:v>
                </c:pt>
                <c:pt idx="3656">
                  <c:v>0.5267857142857143</c:v>
                </c:pt>
                <c:pt idx="3657">
                  <c:v>0.52692972350230416</c:v>
                </c:pt>
                <c:pt idx="3658">
                  <c:v>0.52707373271889402</c:v>
                </c:pt>
                <c:pt idx="3659">
                  <c:v>0.52721774193548387</c:v>
                </c:pt>
                <c:pt idx="3660">
                  <c:v>0.52736175115207373</c:v>
                </c:pt>
                <c:pt idx="3661">
                  <c:v>0.52750576036866359</c:v>
                </c:pt>
                <c:pt idx="3662">
                  <c:v>0.52764976958525345</c:v>
                </c:pt>
                <c:pt idx="3663">
                  <c:v>0.52779377880184331</c:v>
                </c:pt>
                <c:pt idx="3664">
                  <c:v>0.52793778801843316</c:v>
                </c:pt>
                <c:pt idx="3665">
                  <c:v>0.52808179723502302</c:v>
                </c:pt>
                <c:pt idx="3666">
                  <c:v>0.52822580645161288</c:v>
                </c:pt>
                <c:pt idx="3667">
                  <c:v>0.52836981566820274</c:v>
                </c:pt>
                <c:pt idx="3668">
                  <c:v>0.52851382488479259</c:v>
                </c:pt>
                <c:pt idx="3669">
                  <c:v>0.52865783410138245</c:v>
                </c:pt>
                <c:pt idx="3670">
                  <c:v>0.52880184331797231</c:v>
                </c:pt>
                <c:pt idx="3671">
                  <c:v>0.52894585253456217</c:v>
                </c:pt>
                <c:pt idx="3672">
                  <c:v>0.52908986175115202</c:v>
                </c:pt>
                <c:pt idx="3673">
                  <c:v>0.52923387096774188</c:v>
                </c:pt>
                <c:pt idx="3674">
                  <c:v>0.52937788018433185</c:v>
                </c:pt>
                <c:pt idx="3675">
                  <c:v>0.52952188940092171</c:v>
                </c:pt>
                <c:pt idx="3676">
                  <c:v>0.52966589861751157</c:v>
                </c:pt>
                <c:pt idx="3677">
                  <c:v>0.52980990783410142</c:v>
                </c:pt>
                <c:pt idx="3678">
                  <c:v>0.52995391705069128</c:v>
                </c:pt>
                <c:pt idx="3679">
                  <c:v>0.53009792626728114</c:v>
                </c:pt>
                <c:pt idx="3680">
                  <c:v>0.530241935483871</c:v>
                </c:pt>
                <c:pt idx="3681">
                  <c:v>0.53038594470046085</c:v>
                </c:pt>
                <c:pt idx="3682">
                  <c:v>0.53052995391705071</c:v>
                </c:pt>
                <c:pt idx="3683">
                  <c:v>0.53067396313364057</c:v>
                </c:pt>
                <c:pt idx="3684">
                  <c:v>0.53081797235023043</c:v>
                </c:pt>
                <c:pt idx="3685">
                  <c:v>0.53096198156682028</c:v>
                </c:pt>
                <c:pt idx="3686">
                  <c:v>0.53110599078341014</c:v>
                </c:pt>
                <c:pt idx="3687">
                  <c:v>0.53125</c:v>
                </c:pt>
                <c:pt idx="3688">
                  <c:v>0.53139400921658986</c:v>
                </c:pt>
                <c:pt idx="3689">
                  <c:v>0.53153801843317972</c:v>
                </c:pt>
                <c:pt idx="3690">
                  <c:v>0.53168202764976957</c:v>
                </c:pt>
                <c:pt idx="3691">
                  <c:v>0.53182603686635943</c:v>
                </c:pt>
                <c:pt idx="3692">
                  <c:v>0.53197004608294929</c:v>
                </c:pt>
                <c:pt idx="3693">
                  <c:v>0.53211405529953915</c:v>
                </c:pt>
                <c:pt idx="3694">
                  <c:v>0.532258064516129</c:v>
                </c:pt>
                <c:pt idx="3695">
                  <c:v>0.53240207373271886</c:v>
                </c:pt>
                <c:pt idx="3696">
                  <c:v>0.53254608294930872</c:v>
                </c:pt>
                <c:pt idx="3697">
                  <c:v>0.53269009216589858</c:v>
                </c:pt>
                <c:pt idx="3698">
                  <c:v>0.53283410138248843</c:v>
                </c:pt>
                <c:pt idx="3699">
                  <c:v>0.53297811059907829</c:v>
                </c:pt>
                <c:pt idx="3700">
                  <c:v>0.53312211981566815</c:v>
                </c:pt>
                <c:pt idx="3701">
                  <c:v>0.53326612903225812</c:v>
                </c:pt>
                <c:pt idx="3702">
                  <c:v>0.53341013824884798</c:v>
                </c:pt>
                <c:pt idx="3703">
                  <c:v>0.53355414746543783</c:v>
                </c:pt>
                <c:pt idx="3704">
                  <c:v>0.53369815668202769</c:v>
                </c:pt>
                <c:pt idx="3705">
                  <c:v>0.53384216589861755</c:v>
                </c:pt>
                <c:pt idx="3706">
                  <c:v>0.53398617511520741</c:v>
                </c:pt>
                <c:pt idx="3707">
                  <c:v>0.53413018433179726</c:v>
                </c:pt>
                <c:pt idx="3708">
                  <c:v>0.53427419354838712</c:v>
                </c:pt>
                <c:pt idx="3709">
                  <c:v>0.53441820276497698</c:v>
                </c:pt>
                <c:pt idx="3710">
                  <c:v>0.53456221198156684</c:v>
                </c:pt>
                <c:pt idx="3711">
                  <c:v>0.53470622119815669</c:v>
                </c:pt>
                <c:pt idx="3712">
                  <c:v>0.53485023041474655</c:v>
                </c:pt>
                <c:pt idx="3713">
                  <c:v>0.53499423963133641</c:v>
                </c:pt>
                <c:pt idx="3714">
                  <c:v>0.53513824884792627</c:v>
                </c:pt>
                <c:pt idx="3715">
                  <c:v>0.53528225806451613</c:v>
                </c:pt>
                <c:pt idx="3716">
                  <c:v>0.53542626728110598</c:v>
                </c:pt>
                <c:pt idx="3717">
                  <c:v>0.53557027649769584</c:v>
                </c:pt>
                <c:pt idx="3718">
                  <c:v>0.5357142857142857</c:v>
                </c:pt>
                <c:pt idx="3719">
                  <c:v>0.53585829493087556</c:v>
                </c:pt>
                <c:pt idx="3720">
                  <c:v>0.53600230414746541</c:v>
                </c:pt>
                <c:pt idx="3721">
                  <c:v>0.53614631336405527</c:v>
                </c:pt>
                <c:pt idx="3722">
                  <c:v>0.53629032258064513</c:v>
                </c:pt>
                <c:pt idx="3723">
                  <c:v>0.53643433179723499</c:v>
                </c:pt>
                <c:pt idx="3724">
                  <c:v>0.53657834101382484</c:v>
                </c:pt>
                <c:pt idx="3725">
                  <c:v>0.5367223502304147</c:v>
                </c:pt>
                <c:pt idx="3726">
                  <c:v>0.53686635944700456</c:v>
                </c:pt>
                <c:pt idx="3727">
                  <c:v>0.53701036866359442</c:v>
                </c:pt>
                <c:pt idx="3728">
                  <c:v>0.53715437788018439</c:v>
                </c:pt>
                <c:pt idx="3729">
                  <c:v>0.53729838709677424</c:v>
                </c:pt>
                <c:pt idx="3730">
                  <c:v>0.5374423963133641</c:v>
                </c:pt>
                <c:pt idx="3731">
                  <c:v>0.53758640552995396</c:v>
                </c:pt>
                <c:pt idx="3732">
                  <c:v>0.53773041474654382</c:v>
                </c:pt>
                <c:pt idx="3733">
                  <c:v>0.53787442396313367</c:v>
                </c:pt>
                <c:pt idx="3734">
                  <c:v>0.53801843317972353</c:v>
                </c:pt>
                <c:pt idx="3735">
                  <c:v>0.53816244239631339</c:v>
                </c:pt>
                <c:pt idx="3736">
                  <c:v>0.53830645161290325</c:v>
                </c:pt>
                <c:pt idx="3737">
                  <c:v>0.5384504608294931</c:v>
                </c:pt>
                <c:pt idx="3738">
                  <c:v>0.53859447004608296</c:v>
                </c:pt>
                <c:pt idx="3739">
                  <c:v>0.53873847926267282</c:v>
                </c:pt>
                <c:pt idx="3740">
                  <c:v>0.53888248847926268</c:v>
                </c:pt>
                <c:pt idx="3741">
                  <c:v>0.53902649769585254</c:v>
                </c:pt>
                <c:pt idx="3742">
                  <c:v>0.53917050691244239</c:v>
                </c:pt>
                <c:pt idx="3743">
                  <c:v>0.53931451612903225</c:v>
                </c:pt>
                <c:pt idx="3744">
                  <c:v>0.53945852534562211</c:v>
                </c:pt>
                <c:pt idx="3745">
                  <c:v>0.53960253456221197</c:v>
                </c:pt>
                <c:pt idx="3746">
                  <c:v>0.53974654377880182</c:v>
                </c:pt>
                <c:pt idx="3747">
                  <c:v>0.53989055299539168</c:v>
                </c:pt>
                <c:pt idx="3748">
                  <c:v>0.54003456221198154</c:v>
                </c:pt>
                <c:pt idx="3749">
                  <c:v>0.5401785714285714</c:v>
                </c:pt>
                <c:pt idx="3750">
                  <c:v>0.54032258064516125</c:v>
                </c:pt>
                <c:pt idx="3751">
                  <c:v>0.54046658986175111</c:v>
                </c:pt>
                <c:pt idx="3752">
                  <c:v>0.54061059907834097</c:v>
                </c:pt>
                <c:pt idx="3753">
                  <c:v>0.54075460829493083</c:v>
                </c:pt>
                <c:pt idx="3754">
                  <c:v>0.54089861751152069</c:v>
                </c:pt>
                <c:pt idx="3755">
                  <c:v>0.54104262672811065</c:v>
                </c:pt>
                <c:pt idx="3756">
                  <c:v>0.54118663594470051</c:v>
                </c:pt>
                <c:pt idx="3757">
                  <c:v>0.54133064516129037</c:v>
                </c:pt>
                <c:pt idx="3758">
                  <c:v>0.54147465437788023</c:v>
                </c:pt>
                <c:pt idx="3759">
                  <c:v>0.54161866359447008</c:v>
                </c:pt>
                <c:pt idx="3760">
                  <c:v>0.54176267281105994</c:v>
                </c:pt>
                <c:pt idx="3761">
                  <c:v>0.5419066820276498</c:v>
                </c:pt>
                <c:pt idx="3762">
                  <c:v>0.54205069124423966</c:v>
                </c:pt>
                <c:pt idx="3763">
                  <c:v>0.54219470046082952</c:v>
                </c:pt>
                <c:pt idx="3764">
                  <c:v>0.54233870967741937</c:v>
                </c:pt>
                <c:pt idx="3765">
                  <c:v>0.54248271889400923</c:v>
                </c:pt>
                <c:pt idx="3766">
                  <c:v>0.54262672811059909</c:v>
                </c:pt>
                <c:pt idx="3767">
                  <c:v>0.54277073732718895</c:v>
                </c:pt>
                <c:pt idx="3768">
                  <c:v>0.5429147465437788</c:v>
                </c:pt>
                <c:pt idx="3769">
                  <c:v>0.54305875576036866</c:v>
                </c:pt>
                <c:pt idx="3770">
                  <c:v>0.54320276497695852</c:v>
                </c:pt>
                <c:pt idx="3771">
                  <c:v>0.54334677419354838</c:v>
                </c:pt>
                <c:pt idx="3772">
                  <c:v>0.54349078341013823</c:v>
                </c:pt>
                <c:pt idx="3773">
                  <c:v>0.54363479262672809</c:v>
                </c:pt>
                <c:pt idx="3774">
                  <c:v>0.54377880184331795</c:v>
                </c:pt>
                <c:pt idx="3775">
                  <c:v>0.54392281105990781</c:v>
                </c:pt>
                <c:pt idx="3776">
                  <c:v>0.54406682027649766</c:v>
                </c:pt>
                <c:pt idx="3777">
                  <c:v>0.54421082949308752</c:v>
                </c:pt>
                <c:pt idx="3778">
                  <c:v>0.54435483870967738</c:v>
                </c:pt>
                <c:pt idx="3779">
                  <c:v>0.54449884792626724</c:v>
                </c:pt>
                <c:pt idx="3780">
                  <c:v>0.5446428571428571</c:v>
                </c:pt>
                <c:pt idx="3781">
                  <c:v>0.54478686635944695</c:v>
                </c:pt>
                <c:pt idx="3782">
                  <c:v>0.54493087557603692</c:v>
                </c:pt>
                <c:pt idx="3783">
                  <c:v>0.54507488479262678</c:v>
                </c:pt>
                <c:pt idx="3784">
                  <c:v>0.54521889400921664</c:v>
                </c:pt>
                <c:pt idx="3785">
                  <c:v>0.54536290322580649</c:v>
                </c:pt>
                <c:pt idx="3786">
                  <c:v>0.54550691244239635</c:v>
                </c:pt>
                <c:pt idx="3787">
                  <c:v>0.54565092165898621</c:v>
                </c:pt>
                <c:pt idx="3788">
                  <c:v>0.54579493087557607</c:v>
                </c:pt>
                <c:pt idx="3789">
                  <c:v>0.54593894009216593</c:v>
                </c:pt>
                <c:pt idx="3790">
                  <c:v>0.54608294930875578</c:v>
                </c:pt>
                <c:pt idx="3791">
                  <c:v>0.54622695852534564</c:v>
                </c:pt>
                <c:pt idx="3792">
                  <c:v>0.5463709677419355</c:v>
                </c:pt>
                <c:pt idx="3793">
                  <c:v>0.54651497695852536</c:v>
                </c:pt>
                <c:pt idx="3794">
                  <c:v>0.54665898617511521</c:v>
                </c:pt>
                <c:pt idx="3795">
                  <c:v>0.54680299539170507</c:v>
                </c:pt>
                <c:pt idx="3796">
                  <c:v>0.54694700460829493</c:v>
                </c:pt>
                <c:pt idx="3797">
                  <c:v>0.54709101382488479</c:v>
                </c:pt>
                <c:pt idx="3798">
                  <c:v>0.54723502304147464</c:v>
                </c:pt>
                <c:pt idx="3799">
                  <c:v>0.5473790322580645</c:v>
                </c:pt>
                <c:pt idx="3800">
                  <c:v>0.54752304147465436</c:v>
                </c:pt>
                <c:pt idx="3801">
                  <c:v>0.54766705069124422</c:v>
                </c:pt>
                <c:pt idx="3802">
                  <c:v>0.54781105990783407</c:v>
                </c:pt>
                <c:pt idx="3803">
                  <c:v>0.54795506912442393</c:v>
                </c:pt>
                <c:pt idx="3804">
                  <c:v>0.54809907834101379</c:v>
                </c:pt>
                <c:pt idx="3805">
                  <c:v>0.54824308755760365</c:v>
                </c:pt>
                <c:pt idx="3806">
                  <c:v>0.54838709677419351</c:v>
                </c:pt>
                <c:pt idx="3807">
                  <c:v>0.54853110599078336</c:v>
                </c:pt>
                <c:pt idx="3808">
                  <c:v>0.54867511520737322</c:v>
                </c:pt>
                <c:pt idx="3809">
                  <c:v>0.54881912442396308</c:v>
                </c:pt>
                <c:pt idx="3810">
                  <c:v>0.54896313364055305</c:v>
                </c:pt>
                <c:pt idx="3811">
                  <c:v>0.5491071428571429</c:v>
                </c:pt>
                <c:pt idx="3812">
                  <c:v>0.54925115207373276</c:v>
                </c:pt>
                <c:pt idx="3813">
                  <c:v>0.54939516129032262</c:v>
                </c:pt>
                <c:pt idx="3814">
                  <c:v>0.54953917050691248</c:v>
                </c:pt>
                <c:pt idx="3815">
                  <c:v>0.54968317972350234</c:v>
                </c:pt>
                <c:pt idx="3816">
                  <c:v>0.54982718894009219</c:v>
                </c:pt>
                <c:pt idx="3817">
                  <c:v>0.54997119815668205</c:v>
                </c:pt>
                <c:pt idx="3818">
                  <c:v>0.55011520737327191</c:v>
                </c:pt>
                <c:pt idx="3819">
                  <c:v>0.55025921658986177</c:v>
                </c:pt>
                <c:pt idx="3820">
                  <c:v>0.55040322580645162</c:v>
                </c:pt>
                <c:pt idx="3821">
                  <c:v>0.55054723502304148</c:v>
                </c:pt>
                <c:pt idx="3822">
                  <c:v>0.55069124423963134</c:v>
                </c:pt>
                <c:pt idx="3823">
                  <c:v>0.5508352534562212</c:v>
                </c:pt>
                <c:pt idx="3824">
                  <c:v>0.55097926267281105</c:v>
                </c:pt>
                <c:pt idx="3825">
                  <c:v>0.55112327188940091</c:v>
                </c:pt>
                <c:pt idx="3826">
                  <c:v>0.55126728110599077</c:v>
                </c:pt>
                <c:pt idx="3827">
                  <c:v>0.55141129032258063</c:v>
                </c:pt>
                <c:pt idx="3828">
                  <c:v>0.55155529953917048</c:v>
                </c:pt>
                <c:pt idx="3829">
                  <c:v>0.55169930875576034</c:v>
                </c:pt>
                <c:pt idx="3830">
                  <c:v>0.5518433179723502</c:v>
                </c:pt>
                <c:pt idx="3831">
                  <c:v>0.55198732718894006</c:v>
                </c:pt>
                <c:pt idx="3832">
                  <c:v>0.55213133640552992</c:v>
                </c:pt>
                <c:pt idx="3833">
                  <c:v>0.55227534562211977</c:v>
                </c:pt>
                <c:pt idx="3834">
                  <c:v>0.55241935483870963</c:v>
                </c:pt>
                <c:pt idx="3835">
                  <c:v>0.55256336405529949</c:v>
                </c:pt>
                <c:pt idx="3836">
                  <c:v>0.55270737327188935</c:v>
                </c:pt>
                <c:pt idx="3837">
                  <c:v>0.55285138248847931</c:v>
                </c:pt>
                <c:pt idx="3838">
                  <c:v>0.55299539170506917</c:v>
                </c:pt>
                <c:pt idx="3839">
                  <c:v>0.55313940092165903</c:v>
                </c:pt>
                <c:pt idx="3840">
                  <c:v>0.55328341013824889</c:v>
                </c:pt>
                <c:pt idx="3841">
                  <c:v>0.55342741935483875</c:v>
                </c:pt>
                <c:pt idx="3842">
                  <c:v>0.5535714285714286</c:v>
                </c:pt>
                <c:pt idx="3843">
                  <c:v>0.55371543778801846</c:v>
                </c:pt>
                <c:pt idx="3844">
                  <c:v>0.55385944700460832</c:v>
                </c:pt>
                <c:pt idx="3845">
                  <c:v>0.55400345622119818</c:v>
                </c:pt>
                <c:pt idx="3846">
                  <c:v>0.55414746543778803</c:v>
                </c:pt>
                <c:pt idx="3847">
                  <c:v>0.55429147465437789</c:v>
                </c:pt>
                <c:pt idx="3848">
                  <c:v>0.55443548387096775</c:v>
                </c:pt>
                <c:pt idx="3849">
                  <c:v>0.55457949308755761</c:v>
                </c:pt>
                <c:pt idx="3850">
                  <c:v>0.55472350230414746</c:v>
                </c:pt>
                <c:pt idx="3851">
                  <c:v>0.55486751152073732</c:v>
                </c:pt>
                <c:pt idx="3852">
                  <c:v>0.55501152073732718</c:v>
                </c:pt>
                <c:pt idx="3853">
                  <c:v>0.55515552995391704</c:v>
                </c:pt>
                <c:pt idx="3854">
                  <c:v>0.5552995391705069</c:v>
                </c:pt>
                <c:pt idx="3855">
                  <c:v>0.55544354838709675</c:v>
                </c:pt>
                <c:pt idx="3856">
                  <c:v>0.55558755760368661</c:v>
                </c:pt>
                <c:pt idx="3857">
                  <c:v>0.55573156682027647</c:v>
                </c:pt>
                <c:pt idx="3858">
                  <c:v>0.55587557603686633</c:v>
                </c:pt>
                <c:pt idx="3859">
                  <c:v>0.55601958525345618</c:v>
                </c:pt>
                <c:pt idx="3860">
                  <c:v>0.55616359447004604</c:v>
                </c:pt>
                <c:pt idx="3861">
                  <c:v>0.5563076036866359</c:v>
                </c:pt>
                <c:pt idx="3862">
                  <c:v>0.55645161290322576</c:v>
                </c:pt>
                <c:pt idx="3863">
                  <c:v>0.55659562211981561</c:v>
                </c:pt>
                <c:pt idx="3864">
                  <c:v>0.55673963133640558</c:v>
                </c:pt>
                <c:pt idx="3865">
                  <c:v>0.55688364055299544</c:v>
                </c:pt>
                <c:pt idx="3866">
                  <c:v>0.5570276497695853</c:v>
                </c:pt>
                <c:pt idx="3867">
                  <c:v>0.55717165898617516</c:v>
                </c:pt>
                <c:pt idx="3868">
                  <c:v>0.55731566820276501</c:v>
                </c:pt>
                <c:pt idx="3869">
                  <c:v>0.55745967741935487</c:v>
                </c:pt>
                <c:pt idx="3870">
                  <c:v>0.55760368663594473</c:v>
                </c:pt>
                <c:pt idx="3871">
                  <c:v>0.55774769585253459</c:v>
                </c:pt>
                <c:pt idx="3872">
                  <c:v>0.55789170506912444</c:v>
                </c:pt>
                <c:pt idx="3873">
                  <c:v>0.5580357142857143</c:v>
                </c:pt>
                <c:pt idx="3874">
                  <c:v>0.55817972350230416</c:v>
                </c:pt>
                <c:pt idx="3875">
                  <c:v>0.55832373271889402</c:v>
                </c:pt>
                <c:pt idx="3876">
                  <c:v>0.55846774193548387</c:v>
                </c:pt>
                <c:pt idx="3877">
                  <c:v>0.55861175115207373</c:v>
                </c:pt>
                <c:pt idx="3878">
                  <c:v>0.55875576036866359</c:v>
                </c:pt>
                <c:pt idx="3879">
                  <c:v>0.55889976958525345</c:v>
                </c:pt>
                <c:pt idx="3880">
                  <c:v>0.55904377880184331</c:v>
                </c:pt>
                <c:pt idx="3881">
                  <c:v>0.55918778801843316</c:v>
                </c:pt>
                <c:pt idx="3882">
                  <c:v>0.55933179723502302</c:v>
                </c:pt>
                <c:pt idx="3883">
                  <c:v>0.55947580645161288</c:v>
                </c:pt>
                <c:pt idx="3884">
                  <c:v>0.55961981566820274</c:v>
                </c:pt>
                <c:pt idx="3885">
                  <c:v>0.55976382488479259</c:v>
                </c:pt>
                <c:pt idx="3886">
                  <c:v>0.55990783410138245</c:v>
                </c:pt>
                <c:pt idx="3887">
                  <c:v>0.56005184331797231</c:v>
                </c:pt>
                <c:pt idx="3888">
                  <c:v>0.56019585253456217</c:v>
                </c:pt>
                <c:pt idx="3889">
                  <c:v>0.56033986175115202</c:v>
                </c:pt>
                <c:pt idx="3890">
                  <c:v>0.56048387096774188</c:v>
                </c:pt>
                <c:pt idx="3891">
                  <c:v>0.56062788018433185</c:v>
                </c:pt>
                <c:pt idx="3892">
                  <c:v>0.56077188940092171</c:v>
                </c:pt>
                <c:pt idx="3893">
                  <c:v>0.56091589861751157</c:v>
                </c:pt>
                <c:pt idx="3894">
                  <c:v>0.56105990783410142</c:v>
                </c:pt>
                <c:pt idx="3895">
                  <c:v>0.56120391705069128</c:v>
                </c:pt>
                <c:pt idx="3896">
                  <c:v>0.56134792626728114</c:v>
                </c:pt>
                <c:pt idx="3897">
                  <c:v>0.561491935483871</c:v>
                </c:pt>
                <c:pt idx="3898">
                  <c:v>0.56163594470046085</c:v>
                </c:pt>
                <c:pt idx="3899">
                  <c:v>0.56177995391705071</c:v>
                </c:pt>
                <c:pt idx="3900">
                  <c:v>0.56192396313364057</c:v>
                </c:pt>
                <c:pt idx="3901">
                  <c:v>0.56206797235023043</c:v>
                </c:pt>
                <c:pt idx="3902">
                  <c:v>0.56221198156682028</c:v>
                </c:pt>
                <c:pt idx="3903">
                  <c:v>0.56235599078341014</c:v>
                </c:pt>
                <c:pt idx="3904">
                  <c:v>0.5625</c:v>
                </c:pt>
                <c:pt idx="3905">
                  <c:v>0.56264400921658986</c:v>
                </c:pt>
                <c:pt idx="3906">
                  <c:v>0.56278801843317972</c:v>
                </c:pt>
                <c:pt idx="3907">
                  <c:v>0.56293202764976957</c:v>
                </c:pt>
                <c:pt idx="3908">
                  <c:v>0.56307603686635943</c:v>
                </c:pt>
                <c:pt idx="3909">
                  <c:v>0.56322004608294929</c:v>
                </c:pt>
                <c:pt idx="3910">
                  <c:v>0.56336405529953915</c:v>
                </c:pt>
                <c:pt idx="3911">
                  <c:v>0.563508064516129</c:v>
                </c:pt>
                <c:pt idx="3912">
                  <c:v>0.56365207373271886</c:v>
                </c:pt>
                <c:pt idx="3913">
                  <c:v>0.56379608294930872</c:v>
                </c:pt>
                <c:pt idx="3914">
                  <c:v>0.56394009216589858</c:v>
                </c:pt>
                <c:pt idx="3915">
                  <c:v>0.56408410138248843</c:v>
                </c:pt>
                <c:pt idx="3916">
                  <c:v>0.56422811059907829</c:v>
                </c:pt>
                <c:pt idx="3917">
                  <c:v>0.56437211981566815</c:v>
                </c:pt>
                <c:pt idx="3918">
                  <c:v>0.56451612903225812</c:v>
                </c:pt>
                <c:pt idx="3919">
                  <c:v>0.56466013824884798</c:v>
                </c:pt>
                <c:pt idx="3920">
                  <c:v>0.56480414746543783</c:v>
                </c:pt>
                <c:pt idx="3921">
                  <c:v>0.56494815668202769</c:v>
                </c:pt>
                <c:pt idx="3922">
                  <c:v>0.56509216589861755</c:v>
                </c:pt>
                <c:pt idx="3923">
                  <c:v>0.56523617511520741</c:v>
                </c:pt>
                <c:pt idx="3924">
                  <c:v>0.56538018433179726</c:v>
                </c:pt>
                <c:pt idx="3925">
                  <c:v>0.56552419354838712</c:v>
                </c:pt>
                <c:pt idx="3926">
                  <c:v>0.56566820276497698</c:v>
                </c:pt>
                <c:pt idx="3927">
                  <c:v>0.56581221198156684</c:v>
                </c:pt>
                <c:pt idx="3928">
                  <c:v>0.56595622119815669</c:v>
                </c:pt>
                <c:pt idx="3929">
                  <c:v>0.56610023041474655</c:v>
                </c:pt>
                <c:pt idx="3930">
                  <c:v>0.56624423963133641</c:v>
                </c:pt>
                <c:pt idx="3931">
                  <c:v>0.56638824884792627</c:v>
                </c:pt>
                <c:pt idx="3932">
                  <c:v>0.56653225806451613</c:v>
                </c:pt>
                <c:pt idx="3933">
                  <c:v>0.56667626728110598</c:v>
                </c:pt>
                <c:pt idx="3934">
                  <c:v>0.56682027649769584</c:v>
                </c:pt>
                <c:pt idx="3935">
                  <c:v>0.5669642857142857</c:v>
                </c:pt>
                <c:pt idx="3936">
                  <c:v>0.56710829493087556</c:v>
                </c:pt>
                <c:pt idx="3937">
                  <c:v>0.56725230414746541</c:v>
                </c:pt>
                <c:pt idx="3938">
                  <c:v>0.56739631336405527</c:v>
                </c:pt>
                <c:pt idx="3939">
                  <c:v>0.56754032258064513</c:v>
                </c:pt>
                <c:pt idx="3940">
                  <c:v>0.56768433179723499</c:v>
                </c:pt>
                <c:pt idx="3941">
                  <c:v>0.56782834101382484</c:v>
                </c:pt>
                <c:pt idx="3942">
                  <c:v>0.5679723502304147</c:v>
                </c:pt>
                <c:pt idx="3943">
                  <c:v>0.56811635944700456</c:v>
                </c:pt>
                <c:pt idx="3944">
                  <c:v>0.56826036866359442</c:v>
                </c:pt>
                <c:pt idx="3945">
                  <c:v>0.56840437788018439</c:v>
                </c:pt>
                <c:pt idx="3946">
                  <c:v>0.56854838709677424</c:v>
                </c:pt>
                <c:pt idx="3947">
                  <c:v>0.5686923963133641</c:v>
                </c:pt>
                <c:pt idx="3948">
                  <c:v>0.56883640552995396</c:v>
                </c:pt>
                <c:pt idx="3949">
                  <c:v>0.56898041474654382</c:v>
                </c:pt>
                <c:pt idx="3950">
                  <c:v>0.56912442396313367</c:v>
                </c:pt>
                <c:pt idx="3951">
                  <c:v>0.56926843317972353</c:v>
                </c:pt>
                <c:pt idx="3952">
                  <c:v>0.56941244239631339</c:v>
                </c:pt>
                <c:pt idx="3953">
                  <c:v>0.56955645161290325</c:v>
                </c:pt>
                <c:pt idx="3954">
                  <c:v>0.5697004608294931</c:v>
                </c:pt>
                <c:pt idx="3955">
                  <c:v>0.56984447004608296</c:v>
                </c:pt>
                <c:pt idx="3956">
                  <c:v>0.56998847926267282</c:v>
                </c:pt>
                <c:pt idx="3957">
                  <c:v>0.57013248847926268</c:v>
                </c:pt>
                <c:pt idx="3958">
                  <c:v>0.57027649769585254</c:v>
                </c:pt>
                <c:pt idx="3959">
                  <c:v>0.57042050691244239</c:v>
                </c:pt>
                <c:pt idx="3960">
                  <c:v>0.57056451612903225</c:v>
                </c:pt>
                <c:pt idx="3961">
                  <c:v>0.57070852534562211</c:v>
                </c:pt>
                <c:pt idx="3962">
                  <c:v>0.57085253456221197</c:v>
                </c:pt>
                <c:pt idx="3963">
                  <c:v>0.57099654377880182</c:v>
                </c:pt>
                <c:pt idx="3964">
                  <c:v>0.57114055299539168</c:v>
                </c:pt>
                <c:pt idx="3965">
                  <c:v>0.57128456221198154</c:v>
                </c:pt>
                <c:pt idx="3966">
                  <c:v>0.5714285714285714</c:v>
                </c:pt>
                <c:pt idx="3967">
                  <c:v>0.57157258064516125</c:v>
                </c:pt>
                <c:pt idx="3968">
                  <c:v>0.57171658986175111</c:v>
                </c:pt>
                <c:pt idx="3969">
                  <c:v>0.57186059907834097</c:v>
                </c:pt>
                <c:pt idx="3970">
                  <c:v>0.57200460829493083</c:v>
                </c:pt>
                <c:pt idx="3971">
                  <c:v>0.57214861751152069</c:v>
                </c:pt>
                <c:pt idx="3972">
                  <c:v>0.57229262672811065</c:v>
                </c:pt>
                <c:pt idx="3973">
                  <c:v>0.57243663594470051</c:v>
                </c:pt>
                <c:pt idx="3974">
                  <c:v>0.57258064516129037</c:v>
                </c:pt>
                <c:pt idx="3975">
                  <c:v>0.57272465437788023</c:v>
                </c:pt>
                <c:pt idx="3976">
                  <c:v>0.57286866359447008</c:v>
                </c:pt>
                <c:pt idx="3977">
                  <c:v>0.57301267281105994</c:v>
                </c:pt>
                <c:pt idx="3978">
                  <c:v>0.5731566820276498</c:v>
                </c:pt>
                <c:pt idx="3979">
                  <c:v>0.57330069124423966</c:v>
                </c:pt>
                <c:pt idx="3980">
                  <c:v>0.57344470046082952</c:v>
                </c:pt>
                <c:pt idx="3981">
                  <c:v>0.57358870967741937</c:v>
                </c:pt>
                <c:pt idx="3982">
                  <c:v>0.57373271889400923</c:v>
                </c:pt>
                <c:pt idx="3983">
                  <c:v>0.57387672811059909</c:v>
                </c:pt>
                <c:pt idx="3984">
                  <c:v>0.57402073732718895</c:v>
                </c:pt>
                <c:pt idx="3985">
                  <c:v>0.5741647465437788</c:v>
                </c:pt>
                <c:pt idx="3986">
                  <c:v>0.57430875576036866</c:v>
                </c:pt>
                <c:pt idx="3987">
                  <c:v>0.57445276497695852</c:v>
                </c:pt>
                <c:pt idx="3988">
                  <c:v>0.57459677419354838</c:v>
                </c:pt>
                <c:pt idx="3989">
                  <c:v>0.57474078341013823</c:v>
                </c:pt>
                <c:pt idx="3990">
                  <c:v>0.57488479262672809</c:v>
                </c:pt>
                <c:pt idx="3991">
                  <c:v>0.57502880184331795</c:v>
                </c:pt>
                <c:pt idx="3992">
                  <c:v>0.57517281105990781</c:v>
                </c:pt>
                <c:pt idx="3993">
                  <c:v>0.57531682027649766</c:v>
                </c:pt>
                <c:pt idx="3994">
                  <c:v>0.57546082949308752</c:v>
                </c:pt>
                <c:pt idx="3995">
                  <c:v>0.57560483870967738</c:v>
                </c:pt>
                <c:pt idx="3996">
                  <c:v>0.57574884792626724</c:v>
                </c:pt>
                <c:pt idx="3997">
                  <c:v>0.5758928571428571</c:v>
                </c:pt>
                <c:pt idx="3998">
                  <c:v>0.57603686635944695</c:v>
                </c:pt>
                <c:pt idx="3999">
                  <c:v>0.57618087557603692</c:v>
                </c:pt>
                <c:pt idx="4000">
                  <c:v>0.57632488479262678</c:v>
                </c:pt>
                <c:pt idx="4001">
                  <c:v>0.57646889400921664</c:v>
                </c:pt>
                <c:pt idx="4002">
                  <c:v>0.57661290322580649</c:v>
                </c:pt>
                <c:pt idx="4003">
                  <c:v>0.57675691244239635</c:v>
                </c:pt>
                <c:pt idx="4004">
                  <c:v>0.57690092165898621</c:v>
                </c:pt>
                <c:pt idx="4005">
                  <c:v>0.57704493087557607</c:v>
                </c:pt>
                <c:pt idx="4006">
                  <c:v>0.57718894009216593</c:v>
                </c:pt>
                <c:pt idx="4007">
                  <c:v>0.57733294930875578</c:v>
                </c:pt>
                <c:pt idx="4008">
                  <c:v>0.57747695852534564</c:v>
                </c:pt>
                <c:pt idx="4009">
                  <c:v>0.5776209677419355</c:v>
                </c:pt>
                <c:pt idx="4010">
                  <c:v>0.57776497695852536</c:v>
                </c:pt>
                <c:pt idx="4011">
                  <c:v>0.57790898617511521</c:v>
                </c:pt>
                <c:pt idx="4012">
                  <c:v>0.57805299539170507</c:v>
                </c:pt>
                <c:pt idx="4013">
                  <c:v>0.57819700460829493</c:v>
                </c:pt>
                <c:pt idx="4014">
                  <c:v>0.57834101382488479</c:v>
                </c:pt>
                <c:pt idx="4015">
                  <c:v>0.57848502304147464</c:v>
                </c:pt>
                <c:pt idx="4016">
                  <c:v>0.5786290322580645</c:v>
                </c:pt>
                <c:pt idx="4017">
                  <c:v>0.57877304147465436</c:v>
                </c:pt>
                <c:pt idx="4018">
                  <c:v>0.57891705069124422</c:v>
                </c:pt>
                <c:pt idx="4019">
                  <c:v>0.57906105990783407</c:v>
                </c:pt>
                <c:pt idx="4020">
                  <c:v>0.57920506912442393</c:v>
                </c:pt>
                <c:pt idx="4021">
                  <c:v>0.57934907834101379</c:v>
                </c:pt>
                <c:pt idx="4022">
                  <c:v>0.57949308755760365</c:v>
                </c:pt>
                <c:pt idx="4023">
                  <c:v>0.57963709677419351</c:v>
                </c:pt>
                <c:pt idx="4024">
                  <c:v>0.57978110599078336</c:v>
                </c:pt>
                <c:pt idx="4025">
                  <c:v>0.57992511520737322</c:v>
                </c:pt>
                <c:pt idx="4026">
                  <c:v>0.58006912442396308</c:v>
                </c:pt>
                <c:pt idx="4027">
                  <c:v>0.58021313364055305</c:v>
                </c:pt>
                <c:pt idx="4028">
                  <c:v>0.5803571428571429</c:v>
                </c:pt>
                <c:pt idx="4029">
                  <c:v>0.58050115207373276</c:v>
                </c:pt>
                <c:pt idx="4030">
                  <c:v>0.58064516129032262</c:v>
                </c:pt>
                <c:pt idx="4031">
                  <c:v>0.58078917050691248</c:v>
                </c:pt>
                <c:pt idx="4032">
                  <c:v>0.58093317972350234</c:v>
                </c:pt>
                <c:pt idx="4033">
                  <c:v>0.58107718894009219</c:v>
                </c:pt>
                <c:pt idx="4034">
                  <c:v>0.58122119815668205</c:v>
                </c:pt>
                <c:pt idx="4035">
                  <c:v>0.58136520737327191</c:v>
                </c:pt>
                <c:pt idx="4036">
                  <c:v>0.58150921658986177</c:v>
                </c:pt>
                <c:pt idx="4037">
                  <c:v>0.58165322580645162</c:v>
                </c:pt>
                <c:pt idx="4038">
                  <c:v>0.58179723502304148</c:v>
                </c:pt>
                <c:pt idx="4039">
                  <c:v>0.58194124423963134</c:v>
                </c:pt>
                <c:pt idx="4040">
                  <c:v>0.5820852534562212</c:v>
                </c:pt>
                <c:pt idx="4041">
                  <c:v>0.58222926267281105</c:v>
                </c:pt>
                <c:pt idx="4042">
                  <c:v>0.58237327188940091</c:v>
                </c:pt>
                <c:pt idx="4043">
                  <c:v>0.58251728110599077</c:v>
                </c:pt>
                <c:pt idx="4044">
                  <c:v>0.58266129032258063</c:v>
                </c:pt>
                <c:pt idx="4045">
                  <c:v>0.58280529953917048</c:v>
                </c:pt>
                <c:pt idx="4046">
                  <c:v>0.58294930875576034</c:v>
                </c:pt>
                <c:pt idx="4047">
                  <c:v>0.5830933179723502</c:v>
                </c:pt>
                <c:pt idx="4048">
                  <c:v>0.58323732718894006</c:v>
                </c:pt>
                <c:pt idx="4049">
                  <c:v>0.58338133640552992</c:v>
                </c:pt>
                <c:pt idx="4050">
                  <c:v>0.58352534562211977</c:v>
                </c:pt>
                <c:pt idx="4051">
                  <c:v>0.58366935483870963</c:v>
                </c:pt>
                <c:pt idx="4052">
                  <c:v>0.58381336405529949</c:v>
                </c:pt>
                <c:pt idx="4053">
                  <c:v>0.58395737327188935</c:v>
                </c:pt>
                <c:pt idx="4054">
                  <c:v>0.58410138248847931</c:v>
                </c:pt>
                <c:pt idx="4055">
                  <c:v>0.58424539170506917</c:v>
                </c:pt>
                <c:pt idx="4056">
                  <c:v>0.58438940092165903</c:v>
                </c:pt>
                <c:pt idx="4057">
                  <c:v>0.58453341013824889</c:v>
                </c:pt>
                <c:pt idx="4058">
                  <c:v>0.58467741935483875</c:v>
                </c:pt>
                <c:pt idx="4059">
                  <c:v>0.5848214285714286</c:v>
                </c:pt>
                <c:pt idx="4060">
                  <c:v>0.58496543778801846</c:v>
                </c:pt>
                <c:pt idx="4061">
                  <c:v>0.58510944700460832</c:v>
                </c:pt>
                <c:pt idx="4062">
                  <c:v>0.58525345622119818</c:v>
                </c:pt>
                <c:pt idx="4063">
                  <c:v>0.58539746543778803</c:v>
                </c:pt>
                <c:pt idx="4064">
                  <c:v>0.58554147465437789</c:v>
                </c:pt>
                <c:pt idx="4065">
                  <c:v>0.58568548387096775</c:v>
                </c:pt>
                <c:pt idx="4066">
                  <c:v>0.58582949308755761</c:v>
                </c:pt>
                <c:pt idx="4067">
                  <c:v>0.58597350230414746</c:v>
                </c:pt>
                <c:pt idx="4068">
                  <c:v>0.58611751152073732</c:v>
                </c:pt>
                <c:pt idx="4069">
                  <c:v>0.58626152073732718</c:v>
                </c:pt>
                <c:pt idx="4070">
                  <c:v>0.58640552995391704</c:v>
                </c:pt>
                <c:pt idx="4071">
                  <c:v>0.5865495391705069</c:v>
                </c:pt>
                <c:pt idx="4072">
                  <c:v>0.58669354838709675</c:v>
                </c:pt>
                <c:pt idx="4073">
                  <c:v>0.58683755760368661</c:v>
                </c:pt>
                <c:pt idx="4074">
                  <c:v>0.58698156682027647</c:v>
                </c:pt>
                <c:pt idx="4075">
                  <c:v>0.58712557603686633</c:v>
                </c:pt>
                <c:pt idx="4076">
                  <c:v>0.58726958525345618</c:v>
                </c:pt>
                <c:pt idx="4077">
                  <c:v>0.58741359447004604</c:v>
                </c:pt>
                <c:pt idx="4078">
                  <c:v>0.5875576036866359</c:v>
                </c:pt>
                <c:pt idx="4079">
                  <c:v>0.58770161290322576</c:v>
                </c:pt>
                <c:pt idx="4080">
                  <c:v>0.58784562211981561</c:v>
                </c:pt>
                <c:pt idx="4081">
                  <c:v>0.58798963133640558</c:v>
                </c:pt>
                <c:pt idx="4082">
                  <c:v>0.58813364055299544</c:v>
                </c:pt>
                <c:pt idx="4083">
                  <c:v>0.5882776497695853</c:v>
                </c:pt>
                <c:pt idx="4084">
                  <c:v>0.58842165898617516</c:v>
                </c:pt>
                <c:pt idx="4085">
                  <c:v>0.58856566820276501</c:v>
                </c:pt>
                <c:pt idx="4086">
                  <c:v>0.58870967741935487</c:v>
                </c:pt>
                <c:pt idx="4087">
                  <c:v>0.58885368663594473</c:v>
                </c:pt>
                <c:pt idx="4088">
                  <c:v>0.58899769585253459</c:v>
                </c:pt>
                <c:pt idx="4089">
                  <c:v>0.58914170506912444</c:v>
                </c:pt>
                <c:pt idx="4090">
                  <c:v>0.5892857142857143</c:v>
                </c:pt>
                <c:pt idx="4091">
                  <c:v>0.58942972350230416</c:v>
                </c:pt>
                <c:pt idx="4092">
                  <c:v>0.58957373271889402</c:v>
                </c:pt>
                <c:pt idx="4093">
                  <c:v>0.58971774193548387</c:v>
                </c:pt>
                <c:pt idx="4094">
                  <c:v>0.58986175115207373</c:v>
                </c:pt>
                <c:pt idx="4095">
                  <c:v>0.59000576036866359</c:v>
                </c:pt>
                <c:pt idx="4096">
                  <c:v>0.59014976958525345</c:v>
                </c:pt>
                <c:pt idx="4097">
                  <c:v>0.59029377880184331</c:v>
                </c:pt>
                <c:pt idx="4098">
                  <c:v>0.59043778801843316</c:v>
                </c:pt>
                <c:pt idx="4099">
                  <c:v>0.59058179723502302</c:v>
                </c:pt>
                <c:pt idx="4100">
                  <c:v>0.59072580645161288</c:v>
                </c:pt>
                <c:pt idx="4101">
                  <c:v>0.59086981566820274</c:v>
                </c:pt>
                <c:pt idx="4102">
                  <c:v>0.59101382488479259</c:v>
                </c:pt>
                <c:pt idx="4103">
                  <c:v>0.59115783410138245</c:v>
                </c:pt>
                <c:pt idx="4104">
                  <c:v>0.59130184331797231</c:v>
                </c:pt>
                <c:pt idx="4105">
                  <c:v>0.59144585253456217</c:v>
                </c:pt>
                <c:pt idx="4106">
                  <c:v>0.59158986175115202</c:v>
                </c:pt>
                <c:pt idx="4107">
                  <c:v>0.59173387096774188</c:v>
                </c:pt>
                <c:pt idx="4108">
                  <c:v>0.59187788018433185</c:v>
                </c:pt>
                <c:pt idx="4109">
                  <c:v>0.59202188940092171</c:v>
                </c:pt>
                <c:pt idx="4110">
                  <c:v>0.59216589861751157</c:v>
                </c:pt>
                <c:pt idx="4111">
                  <c:v>0.59230990783410142</c:v>
                </c:pt>
                <c:pt idx="4112">
                  <c:v>0.59245391705069128</c:v>
                </c:pt>
                <c:pt idx="4113">
                  <c:v>0.59259792626728114</c:v>
                </c:pt>
                <c:pt idx="4114">
                  <c:v>0.592741935483871</c:v>
                </c:pt>
                <c:pt idx="4115">
                  <c:v>0.59288594470046085</c:v>
                </c:pt>
                <c:pt idx="4116">
                  <c:v>0.59302995391705071</c:v>
                </c:pt>
                <c:pt idx="4117">
                  <c:v>0.59317396313364057</c:v>
                </c:pt>
                <c:pt idx="4118">
                  <c:v>0.59331797235023043</c:v>
                </c:pt>
                <c:pt idx="4119">
                  <c:v>0.59346198156682028</c:v>
                </c:pt>
                <c:pt idx="4120">
                  <c:v>0.59360599078341014</c:v>
                </c:pt>
                <c:pt idx="4121">
                  <c:v>0.59375</c:v>
                </c:pt>
                <c:pt idx="4122">
                  <c:v>0.59389400921658986</c:v>
                </c:pt>
                <c:pt idx="4123">
                  <c:v>0.59403801843317972</c:v>
                </c:pt>
                <c:pt idx="4124">
                  <c:v>0.59418202764976957</c:v>
                </c:pt>
                <c:pt idx="4125">
                  <c:v>0.59432603686635943</c:v>
                </c:pt>
                <c:pt idx="4126">
                  <c:v>0.59447004608294929</c:v>
                </c:pt>
                <c:pt idx="4127">
                  <c:v>0.59461405529953915</c:v>
                </c:pt>
                <c:pt idx="4128">
                  <c:v>0.594758064516129</c:v>
                </c:pt>
                <c:pt idx="4129">
                  <c:v>0.59490207373271886</c:v>
                </c:pt>
                <c:pt idx="4130">
                  <c:v>0.59504608294930872</c:v>
                </c:pt>
                <c:pt idx="4131">
                  <c:v>0.59519009216589858</c:v>
                </c:pt>
                <c:pt idx="4132">
                  <c:v>0.59533410138248843</c:v>
                </c:pt>
                <c:pt idx="4133">
                  <c:v>0.59547811059907829</c:v>
                </c:pt>
                <c:pt idx="4134">
                  <c:v>0.59562211981566815</c:v>
                </c:pt>
                <c:pt idx="4135">
                  <c:v>0.59576612903225812</c:v>
                </c:pt>
                <c:pt idx="4136">
                  <c:v>0.59591013824884798</c:v>
                </c:pt>
                <c:pt idx="4137">
                  <c:v>0.59605414746543783</c:v>
                </c:pt>
                <c:pt idx="4138">
                  <c:v>0.59619815668202769</c:v>
                </c:pt>
                <c:pt idx="4139">
                  <c:v>0.59634216589861755</c:v>
                </c:pt>
                <c:pt idx="4140">
                  <c:v>0.59648617511520741</c:v>
                </c:pt>
                <c:pt idx="4141">
                  <c:v>0.59663018433179726</c:v>
                </c:pt>
                <c:pt idx="4142">
                  <c:v>0.59677419354838712</c:v>
                </c:pt>
                <c:pt idx="4143">
                  <c:v>0.59691820276497698</c:v>
                </c:pt>
                <c:pt idx="4144">
                  <c:v>0.59706221198156684</c:v>
                </c:pt>
                <c:pt idx="4145">
                  <c:v>0.59720622119815669</c:v>
                </c:pt>
                <c:pt idx="4146">
                  <c:v>0.59735023041474655</c:v>
                </c:pt>
                <c:pt idx="4147">
                  <c:v>0.59749423963133641</c:v>
                </c:pt>
                <c:pt idx="4148">
                  <c:v>0.59763824884792627</c:v>
                </c:pt>
                <c:pt idx="4149">
                  <c:v>0.59778225806451613</c:v>
                </c:pt>
                <c:pt idx="4150">
                  <c:v>0.59792626728110598</c:v>
                </c:pt>
                <c:pt idx="4151">
                  <c:v>0.59807027649769584</c:v>
                </c:pt>
                <c:pt idx="4152">
                  <c:v>0.5982142857142857</c:v>
                </c:pt>
                <c:pt idx="4153">
                  <c:v>0.59835829493087556</c:v>
                </c:pt>
                <c:pt idx="4154">
                  <c:v>0.59850230414746541</c:v>
                </c:pt>
                <c:pt idx="4155">
                  <c:v>0.59864631336405527</c:v>
                </c:pt>
                <c:pt idx="4156">
                  <c:v>0.59879032258064513</c:v>
                </c:pt>
                <c:pt idx="4157">
                  <c:v>0.59893433179723499</c:v>
                </c:pt>
                <c:pt idx="4158">
                  <c:v>0.59907834101382484</c:v>
                </c:pt>
                <c:pt idx="4159">
                  <c:v>0.5992223502304147</c:v>
                </c:pt>
                <c:pt idx="4160">
                  <c:v>0.59936635944700456</c:v>
                </c:pt>
                <c:pt idx="4161">
                  <c:v>0.59951036866359442</c:v>
                </c:pt>
                <c:pt idx="4162">
                  <c:v>0.59965437788018439</c:v>
                </c:pt>
                <c:pt idx="4163">
                  <c:v>0.59979838709677424</c:v>
                </c:pt>
                <c:pt idx="4164">
                  <c:v>0.5999423963133641</c:v>
                </c:pt>
                <c:pt idx="4165">
                  <c:v>0.60008640552995396</c:v>
                </c:pt>
                <c:pt idx="4166">
                  <c:v>0.60023041474654382</c:v>
                </c:pt>
                <c:pt idx="4167">
                  <c:v>0.60037442396313367</c:v>
                </c:pt>
                <c:pt idx="4168">
                  <c:v>0.60051843317972353</c:v>
                </c:pt>
                <c:pt idx="4169">
                  <c:v>0.60066244239631339</c:v>
                </c:pt>
                <c:pt idx="4170">
                  <c:v>0.60080645161290325</c:v>
                </c:pt>
                <c:pt idx="4171">
                  <c:v>0.6009504608294931</c:v>
                </c:pt>
                <c:pt idx="4172">
                  <c:v>0.60109447004608296</c:v>
                </c:pt>
                <c:pt idx="4173">
                  <c:v>0.60123847926267282</c:v>
                </c:pt>
                <c:pt idx="4174">
                  <c:v>0.60138248847926268</c:v>
                </c:pt>
                <c:pt idx="4175">
                  <c:v>0.60152649769585254</c:v>
                </c:pt>
                <c:pt idx="4176">
                  <c:v>0.60167050691244239</c:v>
                </c:pt>
                <c:pt idx="4177">
                  <c:v>0.60181451612903225</c:v>
                </c:pt>
                <c:pt idx="4178">
                  <c:v>0.60195852534562211</c:v>
                </c:pt>
                <c:pt idx="4179">
                  <c:v>0.60210253456221197</c:v>
                </c:pt>
                <c:pt idx="4180">
                  <c:v>0.60224654377880182</c:v>
                </c:pt>
                <c:pt idx="4181">
                  <c:v>0.60239055299539168</c:v>
                </c:pt>
                <c:pt idx="4182">
                  <c:v>0.60253456221198154</c:v>
                </c:pt>
                <c:pt idx="4183">
                  <c:v>0.6026785714285714</c:v>
                </c:pt>
                <c:pt idx="4184">
                  <c:v>0.60282258064516125</c:v>
                </c:pt>
                <c:pt idx="4185">
                  <c:v>0.60296658986175111</c:v>
                </c:pt>
                <c:pt idx="4186">
                  <c:v>0.60311059907834097</c:v>
                </c:pt>
                <c:pt idx="4187">
                  <c:v>0.60325460829493083</c:v>
                </c:pt>
                <c:pt idx="4188">
                  <c:v>0.60339861751152069</c:v>
                </c:pt>
                <c:pt idx="4189">
                  <c:v>0.60354262672811065</c:v>
                </c:pt>
                <c:pt idx="4190">
                  <c:v>0.60368663594470051</c:v>
                </c:pt>
                <c:pt idx="4191">
                  <c:v>0.60383064516129037</c:v>
                </c:pt>
                <c:pt idx="4192">
                  <c:v>0.60397465437788023</c:v>
                </c:pt>
                <c:pt idx="4193">
                  <c:v>0.60411866359447008</c:v>
                </c:pt>
                <c:pt idx="4194">
                  <c:v>0.60426267281105994</c:v>
                </c:pt>
                <c:pt idx="4195">
                  <c:v>0.6044066820276498</c:v>
                </c:pt>
                <c:pt idx="4196">
                  <c:v>0.60455069124423966</c:v>
                </c:pt>
                <c:pt idx="4197">
                  <c:v>0.60469470046082952</c:v>
                </c:pt>
                <c:pt idx="4198">
                  <c:v>0.60483870967741937</c:v>
                </c:pt>
                <c:pt idx="4199">
                  <c:v>0.60498271889400923</c:v>
                </c:pt>
                <c:pt idx="4200">
                  <c:v>0.60512672811059909</c:v>
                </c:pt>
                <c:pt idx="4201">
                  <c:v>0.60527073732718895</c:v>
                </c:pt>
                <c:pt idx="4202">
                  <c:v>0.6054147465437788</c:v>
                </c:pt>
                <c:pt idx="4203">
                  <c:v>0.60555875576036866</c:v>
                </c:pt>
                <c:pt idx="4204">
                  <c:v>0.60570276497695852</c:v>
                </c:pt>
                <c:pt idx="4205">
                  <c:v>0.60584677419354838</c:v>
                </c:pt>
                <c:pt idx="4206">
                  <c:v>0.60599078341013823</c:v>
                </c:pt>
                <c:pt idx="4207">
                  <c:v>0.60613479262672809</c:v>
                </c:pt>
                <c:pt idx="4208">
                  <c:v>0.60627880184331795</c:v>
                </c:pt>
                <c:pt idx="4209">
                  <c:v>0.60642281105990781</c:v>
                </c:pt>
                <c:pt idx="4210">
                  <c:v>0.60656682027649766</c:v>
                </c:pt>
                <c:pt idx="4211">
                  <c:v>0.60671082949308752</c:v>
                </c:pt>
                <c:pt idx="4212">
                  <c:v>0.60685483870967738</c:v>
                </c:pt>
                <c:pt idx="4213">
                  <c:v>0.60699884792626724</c:v>
                </c:pt>
                <c:pt idx="4214">
                  <c:v>0.6071428571428571</c:v>
                </c:pt>
                <c:pt idx="4215">
                  <c:v>0.60728686635944695</c:v>
                </c:pt>
                <c:pt idx="4216">
                  <c:v>0.60743087557603692</c:v>
                </c:pt>
                <c:pt idx="4217">
                  <c:v>0.60757488479262678</c:v>
                </c:pt>
                <c:pt idx="4218">
                  <c:v>0.60771889400921664</c:v>
                </c:pt>
                <c:pt idx="4219">
                  <c:v>0.60786290322580649</c:v>
                </c:pt>
                <c:pt idx="4220">
                  <c:v>0.60800691244239635</c:v>
                </c:pt>
                <c:pt idx="4221">
                  <c:v>0.60815092165898621</c:v>
                </c:pt>
                <c:pt idx="4222">
                  <c:v>0.60829493087557607</c:v>
                </c:pt>
                <c:pt idx="4223">
                  <c:v>0.60843894009216593</c:v>
                </c:pt>
                <c:pt idx="4224">
                  <c:v>0.60858294930875578</c:v>
                </c:pt>
                <c:pt idx="4225">
                  <c:v>0.60872695852534564</c:v>
                </c:pt>
                <c:pt idx="4226">
                  <c:v>0.6088709677419355</c:v>
                </c:pt>
                <c:pt idx="4227">
                  <c:v>0.60901497695852536</c:v>
                </c:pt>
                <c:pt idx="4228">
                  <c:v>0.60915898617511521</c:v>
                </c:pt>
                <c:pt idx="4229">
                  <c:v>0.60930299539170507</c:v>
                </c:pt>
                <c:pt idx="4230">
                  <c:v>0.60944700460829493</c:v>
                </c:pt>
                <c:pt idx="4231">
                  <c:v>0.60959101382488479</c:v>
                </c:pt>
                <c:pt idx="4232">
                  <c:v>0.60973502304147464</c:v>
                </c:pt>
                <c:pt idx="4233">
                  <c:v>0.6098790322580645</c:v>
                </c:pt>
                <c:pt idx="4234">
                  <c:v>0.61002304147465436</c:v>
                </c:pt>
                <c:pt idx="4235">
                  <c:v>0.61016705069124422</c:v>
                </c:pt>
                <c:pt idx="4236">
                  <c:v>0.61031105990783407</c:v>
                </c:pt>
                <c:pt idx="4237">
                  <c:v>0.61045506912442393</c:v>
                </c:pt>
                <c:pt idx="4238">
                  <c:v>0.61059907834101379</c:v>
                </c:pt>
                <c:pt idx="4239">
                  <c:v>0.61074308755760365</c:v>
                </c:pt>
                <c:pt idx="4240">
                  <c:v>0.61088709677419351</c:v>
                </c:pt>
                <c:pt idx="4241">
                  <c:v>0.61103110599078336</c:v>
                </c:pt>
                <c:pt idx="4242">
                  <c:v>0.61117511520737322</c:v>
                </c:pt>
                <c:pt idx="4243">
                  <c:v>0.61131912442396308</c:v>
                </c:pt>
                <c:pt idx="4244">
                  <c:v>0.61146313364055305</c:v>
                </c:pt>
                <c:pt idx="4245">
                  <c:v>0.6116071428571429</c:v>
                </c:pt>
                <c:pt idx="4246">
                  <c:v>0.61175115207373276</c:v>
                </c:pt>
                <c:pt idx="4247">
                  <c:v>0.61189516129032262</c:v>
                </c:pt>
                <c:pt idx="4248">
                  <c:v>0.61203917050691248</c:v>
                </c:pt>
                <c:pt idx="4249">
                  <c:v>0.61218317972350234</c:v>
                </c:pt>
                <c:pt idx="4250">
                  <c:v>0.61232718894009219</c:v>
                </c:pt>
                <c:pt idx="4251">
                  <c:v>0.61247119815668205</c:v>
                </c:pt>
                <c:pt idx="4252">
                  <c:v>0.61261520737327191</c:v>
                </c:pt>
                <c:pt idx="4253">
                  <c:v>0.61275921658986177</c:v>
                </c:pt>
                <c:pt idx="4254">
                  <c:v>0.61290322580645162</c:v>
                </c:pt>
                <c:pt idx="4255">
                  <c:v>0.61304723502304148</c:v>
                </c:pt>
                <c:pt idx="4256">
                  <c:v>0.61319124423963134</c:v>
                </c:pt>
                <c:pt idx="4257">
                  <c:v>0.6133352534562212</c:v>
                </c:pt>
                <c:pt idx="4258">
                  <c:v>0.61347926267281105</c:v>
                </c:pt>
                <c:pt idx="4259">
                  <c:v>0.61362327188940091</c:v>
                </c:pt>
                <c:pt idx="4260">
                  <c:v>0.61376728110599077</c:v>
                </c:pt>
                <c:pt idx="4261">
                  <c:v>0.61391129032258063</c:v>
                </c:pt>
                <c:pt idx="4262">
                  <c:v>0.61405529953917048</c:v>
                </c:pt>
                <c:pt idx="4263">
                  <c:v>0.61419930875576034</c:v>
                </c:pt>
                <c:pt idx="4264">
                  <c:v>0.6143433179723502</c:v>
                </c:pt>
                <c:pt idx="4265">
                  <c:v>0.61448732718894006</c:v>
                </c:pt>
                <c:pt idx="4266">
                  <c:v>0.61463133640552992</c:v>
                </c:pt>
                <c:pt idx="4267">
                  <c:v>0.61477534562211977</c:v>
                </c:pt>
                <c:pt idx="4268">
                  <c:v>0.61491935483870963</c:v>
                </c:pt>
                <c:pt idx="4269">
                  <c:v>0.61506336405529949</c:v>
                </c:pt>
                <c:pt idx="4270">
                  <c:v>0.61520737327188935</c:v>
                </c:pt>
                <c:pt idx="4271">
                  <c:v>0.61535138248847931</c:v>
                </c:pt>
                <c:pt idx="4272">
                  <c:v>0.61549539170506917</c:v>
                </c:pt>
                <c:pt idx="4273">
                  <c:v>0.61563940092165903</c:v>
                </c:pt>
                <c:pt idx="4274">
                  <c:v>0.61578341013824889</c:v>
                </c:pt>
                <c:pt idx="4275">
                  <c:v>0.61592741935483875</c:v>
                </c:pt>
                <c:pt idx="4276">
                  <c:v>0.6160714285714286</c:v>
                </c:pt>
                <c:pt idx="4277">
                  <c:v>0.61621543778801846</c:v>
                </c:pt>
                <c:pt idx="4278">
                  <c:v>0.61635944700460832</c:v>
                </c:pt>
                <c:pt idx="4279">
                  <c:v>0.61650345622119818</c:v>
                </c:pt>
                <c:pt idx="4280">
                  <c:v>0.61664746543778803</c:v>
                </c:pt>
                <c:pt idx="4281">
                  <c:v>0.61679147465437789</c:v>
                </c:pt>
                <c:pt idx="4282">
                  <c:v>0.61693548387096775</c:v>
                </c:pt>
                <c:pt idx="4283">
                  <c:v>0.61707949308755761</c:v>
                </c:pt>
                <c:pt idx="4284">
                  <c:v>0.61722350230414746</c:v>
                </c:pt>
                <c:pt idx="4285">
                  <c:v>0.61736751152073732</c:v>
                </c:pt>
                <c:pt idx="4286">
                  <c:v>0.61751152073732718</c:v>
                </c:pt>
                <c:pt idx="4287">
                  <c:v>0.61765552995391704</c:v>
                </c:pt>
                <c:pt idx="4288">
                  <c:v>0.6177995391705069</c:v>
                </c:pt>
                <c:pt idx="4289">
                  <c:v>0.61794354838709675</c:v>
                </c:pt>
                <c:pt idx="4290">
                  <c:v>0.61808755760368661</c:v>
                </c:pt>
                <c:pt idx="4291">
                  <c:v>0.61823156682027647</c:v>
                </c:pt>
                <c:pt idx="4292">
                  <c:v>0.61837557603686633</c:v>
                </c:pt>
                <c:pt idx="4293">
                  <c:v>0.61851958525345618</c:v>
                </c:pt>
                <c:pt idx="4294">
                  <c:v>0.61866359447004604</c:v>
                </c:pt>
                <c:pt idx="4295">
                  <c:v>0.6188076036866359</c:v>
                </c:pt>
                <c:pt idx="4296">
                  <c:v>0.61895161290322576</c:v>
                </c:pt>
                <c:pt idx="4297">
                  <c:v>0.61909562211981561</c:v>
                </c:pt>
                <c:pt idx="4298">
                  <c:v>0.61923963133640558</c:v>
                </c:pt>
                <c:pt idx="4299">
                  <c:v>0.61938364055299544</c:v>
                </c:pt>
                <c:pt idx="4300">
                  <c:v>0.6195276497695853</c:v>
                </c:pt>
                <c:pt idx="4301">
                  <c:v>0.61967165898617516</c:v>
                </c:pt>
                <c:pt idx="4302">
                  <c:v>0.61981566820276501</c:v>
                </c:pt>
                <c:pt idx="4303">
                  <c:v>0.61995967741935487</c:v>
                </c:pt>
                <c:pt idx="4304">
                  <c:v>0.62010368663594473</c:v>
                </c:pt>
                <c:pt idx="4305">
                  <c:v>0.62024769585253459</c:v>
                </c:pt>
                <c:pt idx="4306">
                  <c:v>0.62039170506912444</c:v>
                </c:pt>
                <c:pt idx="4307">
                  <c:v>0.6205357142857143</c:v>
                </c:pt>
                <c:pt idx="4308">
                  <c:v>0.62067972350230416</c:v>
                </c:pt>
                <c:pt idx="4309">
                  <c:v>0.62082373271889402</c:v>
                </c:pt>
                <c:pt idx="4310">
                  <c:v>0.62096774193548387</c:v>
                </c:pt>
                <c:pt idx="4311">
                  <c:v>0.62111175115207373</c:v>
                </c:pt>
                <c:pt idx="4312">
                  <c:v>0.62125576036866359</c:v>
                </c:pt>
                <c:pt idx="4313">
                  <c:v>0.62139976958525345</c:v>
                </c:pt>
                <c:pt idx="4314">
                  <c:v>0.62154377880184331</c:v>
                </c:pt>
                <c:pt idx="4315">
                  <c:v>0.62168778801843316</c:v>
                </c:pt>
                <c:pt idx="4316">
                  <c:v>0.62183179723502302</c:v>
                </c:pt>
                <c:pt idx="4317">
                  <c:v>0.62197580645161288</c:v>
                </c:pt>
                <c:pt idx="4318">
                  <c:v>0.62211981566820274</c:v>
                </c:pt>
                <c:pt idx="4319">
                  <c:v>0.62226382488479259</c:v>
                </c:pt>
                <c:pt idx="4320">
                  <c:v>0.62240783410138245</c:v>
                </c:pt>
                <c:pt idx="4321">
                  <c:v>0.62255184331797231</c:v>
                </c:pt>
                <c:pt idx="4322">
                  <c:v>0.62269585253456217</c:v>
                </c:pt>
                <c:pt idx="4323">
                  <c:v>0.62283986175115202</c:v>
                </c:pt>
                <c:pt idx="4324">
                  <c:v>0.62298387096774188</c:v>
                </c:pt>
                <c:pt idx="4325">
                  <c:v>0.62312788018433185</c:v>
                </c:pt>
                <c:pt idx="4326">
                  <c:v>0.62327188940092171</c:v>
                </c:pt>
                <c:pt idx="4327">
                  <c:v>0.62341589861751157</c:v>
                </c:pt>
                <c:pt idx="4328">
                  <c:v>0.62355990783410142</c:v>
                </c:pt>
                <c:pt idx="4329">
                  <c:v>0.62370391705069128</c:v>
                </c:pt>
                <c:pt idx="4330">
                  <c:v>0.62384792626728114</c:v>
                </c:pt>
                <c:pt idx="4331">
                  <c:v>0.623991935483871</c:v>
                </c:pt>
                <c:pt idx="4332">
                  <c:v>0.62413594470046085</c:v>
                </c:pt>
                <c:pt idx="4333">
                  <c:v>0.62427995391705071</c:v>
                </c:pt>
                <c:pt idx="4334">
                  <c:v>0.62442396313364057</c:v>
                </c:pt>
                <c:pt idx="4335">
                  <c:v>0.62456797235023043</c:v>
                </c:pt>
                <c:pt idx="4336">
                  <c:v>0.62471198156682028</c:v>
                </c:pt>
                <c:pt idx="4337">
                  <c:v>0.62485599078341014</c:v>
                </c:pt>
                <c:pt idx="4338">
                  <c:v>0.625</c:v>
                </c:pt>
                <c:pt idx="4339">
                  <c:v>0.62514400921658986</c:v>
                </c:pt>
                <c:pt idx="4340">
                  <c:v>0.62528801843317972</c:v>
                </c:pt>
                <c:pt idx="4341">
                  <c:v>0.62543202764976957</c:v>
                </c:pt>
                <c:pt idx="4342">
                  <c:v>0.62557603686635943</c:v>
                </c:pt>
                <c:pt idx="4343">
                  <c:v>0.62572004608294929</c:v>
                </c:pt>
                <c:pt idx="4344">
                  <c:v>0.62586405529953915</c:v>
                </c:pt>
                <c:pt idx="4345">
                  <c:v>0.626008064516129</c:v>
                </c:pt>
                <c:pt idx="4346">
                  <c:v>0.62615207373271886</c:v>
                </c:pt>
                <c:pt idx="4347">
                  <c:v>0.62629608294930872</c:v>
                </c:pt>
                <c:pt idx="4348">
                  <c:v>0.62644009216589858</c:v>
                </c:pt>
                <c:pt idx="4349">
                  <c:v>0.62658410138248843</c:v>
                </c:pt>
                <c:pt idx="4350">
                  <c:v>0.62672811059907829</c:v>
                </c:pt>
                <c:pt idx="4351">
                  <c:v>0.62687211981566815</c:v>
                </c:pt>
                <c:pt idx="4352">
                  <c:v>0.62701612903225812</c:v>
                </c:pt>
                <c:pt idx="4353">
                  <c:v>0.62716013824884798</c:v>
                </c:pt>
                <c:pt idx="4354">
                  <c:v>0.62730414746543783</c:v>
                </c:pt>
                <c:pt idx="4355">
                  <c:v>0.62744815668202769</c:v>
                </c:pt>
                <c:pt idx="4356">
                  <c:v>0.62759216589861755</c:v>
                </c:pt>
                <c:pt idx="4357">
                  <c:v>0.62773617511520741</c:v>
                </c:pt>
                <c:pt idx="4358">
                  <c:v>0.62788018433179726</c:v>
                </c:pt>
                <c:pt idx="4359">
                  <c:v>0.62802419354838712</c:v>
                </c:pt>
                <c:pt idx="4360">
                  <c:v>0.62816820276497698</c:v>
                </c:pt>
                <c:pt idx="4361">
                  <c:v>0.62831221198156684</c:v>
                </c:pt>
                <c:pt idx="4362">
                  <c:v>0.62845622119815669</c:v>
                </c:pt>
                <c:pt idx="4363">
                  <c:v>0.62860023041474655</c:v>
                </c:pt>
                <c:pt idx="4364">
                  <c:v>0.62874423963133641</c:v>
                </c:pt>
                <c:pt idx="4365">
                  <c:v>0.62888824884792627</c:v>
                </c:pt>
                <c:pt idx="4366">
                  <c:v>0.62903225806451613</c:v>
                </c:pt>
                <c:pt idx="4367">
                  <c:v>0.62917626728110598</c:v>
                </c:pt>
                <c:pt idx="4368">
                  <c:v>0.62932027649769584</c:v>
                </c:pt>
                <c:pt idx="4369">
                  <c:v>0.6294642857142857</c:v>
                </c:pt>
                <c:pt idx="4370">
                  <c:v>0.62960829493087556</c:v>
                </c:pt>
                <c:pt idx="4371">
                  <c:v>0.62975230414746541</c:v>
                </c:pt>
                <c:pt idx="4372">
                  <c:v>0.62989631336405527</c:v>
                </c:pt>
                <c:pt idx="4373">
                  <c:v>0.63004032258064513</c:v>
                </c:pt>
                <c:pt idx="4374">
                  <c:v>0.63018433179723499</c:v>
                </c:pt>
                <c:pt idx="4375">
                  <c:v>0.63032834101382484</c:v>
                </c:pt>
                <c:pt idx="4376">
                  <c:v>0.6304723502304147</c:v>
                </c:pt>
                <c:pt idx="4377">
                  <c:v>0.63061635944700456</c:v>
                </c:pt>
                <c:pt idx="4378">
                  <c:v>0.63076036866359442</c:v>
                </c:pt>
                <c:pt idx="4379">
                  <c:v>0.63090437788018439</c:v>
                </c:pt>
                <c:pt idx="4380">
                  <c:v>0.63104838709677424</c:v>
                </c:pt>
                <c:pt idx="4381">
                  <c:v>0.6311923963133641</c:v>
                </c:pt>
                <c:pt idx="4382">
                  <c:v>0.63133640552995396</c:v>
                </c:pt>
                <c:pt idx="4383">
                  <c:v>0.63148041474654382</c:v>
                </c:pt>
                <c:pt idx="4384">
                  <c:v>0.63162442396313367</c:v>
                </c:pt>
                <c:pt idx="4385">
                  <c:v>0.63176843317972353</c:v>
                </c:pt>
                <c:pt idx="4386">
                  <c:v>0.63191244239631339</c:v>
                </c:pt>
                <c:pt idx="4387">
                  <c:v>0.63205645161290325</c:v>
                </c:pt>
                <c:pt idx="4388">
                  <c:v>0.6322004608294931</c:v>
                </c:pt>
                <c:pt idx="4389">
                  <c:v>0.63234447004608296</c:v>
                </c:pt>
                <c:pt idx="4390">
                  <c:v>0.63248847926267282</c:v>
                </c:pt>
                <c:pt idx="4391">
                  <c:v>0.63263248847926268</c:v>
                </c:pt>
                <c:pt idx="4392">
                  <c:v>0.63277649769585254</c:v>
                </c:pt>
                <c:pt idx="4393">
                  <c:v>0.63292050691244239</c:v>
                </c:pt>
                <c:pt idx="4394">
                  <c:v>0.63306451612903225</c:v>
                </c:pt>
                <c:pt idx="4395">
                  <c:v>0.63320852534562211</c:v>
                </c:pt>
                <c:pt idx="4396">
                  <c:v>0.63335253456221197</c:v>
                </c:pt>
                <c:pt idx="4397">
                  <c:v>0.63349654377880182</c:v>
                </c:pt>
                <c:pt idx="4398">
                  <c:v>0.63364055299539168</c:v>
                </c:pt>
                <c:pt idx="4399">
                  <c:v>0.63378456221198154</c:v>
                </c:pt>
                <c:pt idx="4400">
                  <c:v>0.6339285714285714</c:v>
                </c:pt>
                <c:pt idx="4401">
                  <c:v>0.63407258064516125</c:v>
                </c:pt>
                <c:pt idx="4402">
                  <c:v>0.63421658986175111</c:v>
                </c:pt>
                <c:pt idx="4403">
                  <c:v>0.63436059907834097</c:v>
                </c:pt>
                <c:pt idx="4404">
                  <c:v>0.63450460829493083</c:v>
                </c:pt>
                <c:pt idx="4405">
                  <c:v>0.63464861751152069</c:v>
                </c:pt>
                <c:pt idx="4406">
                  <c:v>0.63479262672811065</c:v>
                </c:pt>
                <c:pt idx="4407">
                  <c:v>0.63493663594470051</c:v>
                </c:pt>
                <c:pt idx="4408">
                  <c:v>0.63508064516129037</c:v>
                </c:pt>
                <c:pt idx="4409">
                  <c:v>0.63522465437788023</c:v>
                </c:pt>
                <c:pt idx="4410">
                  <c:v>0.63536866359447008</c:v>
                </c:pt>
                <c:pt idx="4411">
                  <c:v>0.63551267281105994</c:v>
                </c:pt>
                <c:pt idx="4412">
                  <c:v>0.6356566820276498</c:v>
                </c:pt>
                <c:pt idx="4413">
                  <c:v>0.63580069124423966</c:v>
                </c:pt>
                <c:pt idx="4414">
                  <c:v>0.63594470046082952</c:v>
                </c:pt>
                <c:pt idx="4415">
                  <c:v>0.63608870967741937</c:v>
                </c:pt>
                <c:pt idx="4416">
                  <c:v>0.63623271889400923</c:v>
                </c:pt>
                <c:pt idx="4417">
                  <c:v>0.63637672811059909</c:v>
                </c:pt>
                <c:pt idx="4418">
                  <c:v>0.63652073732718895</c:v>
                </c:pt>
                <c:pt idx="4419">
                  <c:v>0.6366647465437788</c:v>
                </c:pt>
                <c:pt idx="4420">
                  <c:v>0.63680875576036866</c:v>
                </c:pt>
                <c:pt idx="4421">
                  <c:v>0.63695276497695852</c:v>
                </c:pt>
                <c:pt idx="4422">
                  <c:v>0.63709677419354838</c:v>
                </c:pt>
                <c:pt idx="4423">
                  <c:v>0.63724078341013823</c:v>
                </c:pt>
                <c:pt idx="4424">
                  <c:v>0.63738479262672809</c:v>
                </c:pt>
                <c:pt idx="4425">
                  <c:v>0.63752880184331795</c:v>
                </c:pt>
                <c:pt idx="4426">
                  <c:v>0.63767281105990781</c:v>
                </c:pt>
                <c:pt idx="4427">
                  <c:v>0.63781682027649766</c:v>
                </c:pt>
                <c:pt idx="4428">
                  <c:v>0.63796082949308752</c:v>
                </c:pt>
                <c:pt idx="4429">
                  <c:v>0.63810483870967738</c:v>
                </c:pt>
                <c:pt idx="4430">
                  <c:v>0.63824884792626724</c:v>
                </c:pt>
                <c:pt idx="4431">
                  <c:v>0.6383928571428571</c:v>
                </c:pt>
                <c:pt idx="4432">
                  <c:v>0.63853686635944695</c:v>
                </c:pt>
                <c:pt idx="4433">
                  <c:v>0.63868087557603692</c:v>
                </c:pt>
                <c:pt idx="4434">
                  <c:v>0.63882488479262678</c:v>
                </c:pt>
                <c:pt idx="4435">
                  <c:v>0.63896889400921664</c:v>
                </c:pt>
                <c:pt idx="4436">
                  <c:v>0.63911290322580649</c:v>
                </c:pt>
                <c:pt idx="4437">
                  <c:v>0.63925691244239635</c:v>
                </c:pt>
                <c:pt idx="4438">
                  <c:v>0.63940092165898621</c:v>
                </c:pt>
                <c:pt idx="4439">
                  <c:v>0.63954493087557607</c:v>
                </c:pt>
                <c:pt idx="4440">
                  <c:v>0.63968894009216593</c:v>
                </c:pt>
                <c:pt idx="4441">
                  <c:v>0.63983294930875578</c:v>
                </c:pt>
                <c:pt idx="4442">
                  <c:v>0.63997695852534564</c:v>
                </c:pt>
                <c:pt idx="4443">
                  <c:v>0.6401209677419355</c:v>
                </c:pt>
                <c:pt idx="4444">
                  <c:v>0.64026497695852536</c:v>
                </c:pt>
                <c:pt idx="4445">
                  <c:v>0.64040898617511521</c:v>
                </c:pt>
                <c:pt idx="4446">
                  <c:v>0.64055299539170507</c:v>
                </c:pt>
                <c:pt idx="4447">
                  <c:v>0.64069700460829493</c:v>
                </c:pt>
                <c:pt idx="4448">
                  <c:v>0.64084101382488479</c:v>
                </c:pt>
                <c:pt idx="4449">
                  <c:v>0.64098502304147464</c:v>
                </c:pt>
                <c:pt idx="4450">
                  <c:v>0.6411290322580645</c:v>
                </c:pt>
                <c:pt idx="4451">
                  <c:v>0.64127304147465436</c:v>
                </c:pt>
                <c:pt idx="4452">
                  <c:v>0.64141705069124422</c:v>
                </c:pt>
                <c:pt idx="4453">
                  <c:v>0.64156105990783407</c:v>
                </c:pt>
                <c:pt idx="4454">
                  <c:v>0.64170506912442393</c:v>
                </c:pt>
                <c:pt idx="4455">
                  <c:v>0.64184907834101379</c:v>
                </c:pt>
                <c:pt idx="4456">
                  <c:v>0.64199308755760365</c:v>
                </c:pt>
                <c:pt idx="4457">
                  <c:v>0.64213709677419351</c:v>
                </c:pt>
                <c:pt idx="4458">
                  <c:v>0.64228110599078336</c:v>
                </c:pt>
                <c:pt idx="4459">
                  <c:v>0.64242511520737322</c:v>
                </c:pt>
                <c:pt idx="4460">
                  <c:v>0.64256912442396308</c:v>
                </c:pt>
                <c:pt idx="4461">
                  <c:v>0.64271313364055305</c:v>
                </c:pt>
                <c:pt idx="4462">
                  <c:v>0.6428571428571429</c:v>
                </c:pt>
                <c:pt idx="4463">
                  <c:v>0.64300115207373276</c:v>
                </c:pt>
                <c:pt idx="4464">
                  <c:v>0.64314516129032262</c:v>
                </c:pt>
                <c:pt idx="4465">
                  <c:v>0.64328917050691248</c:v>
                </c:pt>
                <c:pt idx="4466">
                  <c:v>0.64343317972350234</c:v>
                </c:pt>
                <c:pt idx="4467">
                  <c:v>0.64357718894009219</c:v>
                </c:pt>
                <c:pt idx="4468">
                  <c:v>0.64372119815668205</c:v>
                </c:pt>
                <c:pt idx="4469">
                  <c:v>0.64386520737327191</c:v>
                </c:pt>
                <c:pt idx="4470">
                  <c:v>0.64400921658986177</c:v>
                </c:pt>
                <c:pt idx="4471">
                  <c:v>0.64415322580645162</c:v>
                </c:pt>
                <c:pt idx="4472">
                  <c:v>0.64429723502304148</c:v>
                </c:pt>
                <c:pt idx="4473">
                  <c:v>0.64444124423963134</c:v>
                </c:pt>
                <c:pt idx="4474">
                  <c:v>0.6445852534562212</c:v>
                </c:pt>
                <c:pt idx="4475">
                  <c:v>0.64472926267281105</c:v>
                </c:pt>
                <c:pt idx="4476">
                  <c:v>0.64487327188940091</c:v>
                </c:pt>
                <c:pt idx="4477">
                  <c:v>0.64501728110599077</c:v>
                </c:pt>
                <c:pt idx="4478">
                  <c:v>0.64516129032258063</c:v>
                </c:pt>
                <c:pt idx="4479">
                  <c:v>0.64530529953917048</c:v>
                </c:pt>
                <c:pt idx="4480">
                  <c:v>0.64544930875576034</c:v>
                </c:pt>
                <c:pt idx="4481">
                  <c:v>0.6455933179723502</c:v>
                </c:pt>
                <c:pt idx="4482">
                  <c:v>0.64573732718894006</c:v>
                </c:pt>
                <c:pt idx="4483">
                  <c:v>0.64588133640552992</c:v>
                </c:pt>
                <c:pt idx="4484">
                  <c:v>0.64602534562211977</c:v>
                </c:pt>
                <c:pt idx="4485">
                  <c:v>0.64616935483870963</c:v>
                </c:pt>
                <c:pt idx="4486">
                  <c:v>0.64631336405529949</c:v>
                </c:pt>
                <c:pt idx="4487">
                  <c:v>0.64645737327188935</c:v>
                </c:pt>
                <c:pt idx="4488">
                  <c:v>0.64660138248847931</c:v>
                </c:pt>
                <c:pt idx="4489">
                  <c:v>0.64674539170506917</c:v>
                </c:pt>
                <c:pt idx="4490">
                  <c:v>0.64688940092165903</c:v>
                </c:pt>
                <c:pt idx="4491">
                  <c:v>0.64703341013824889</c:v>
                </c:pt>
                <c:pt idx="4492">
                  <c:v>0.64717741935483875</c:v>
                </c:pt>
                <c:pt idx="4493">
                  <c:v>0.6473214285714286</c:v>
                </c:pt>
                <c:pt idx="4494">
                  <c:v>0.64746543778801846</c:v>
                </c:pt>
                <c:pt idx="4495">
                  <c:v>0.64760944700460832</c:v>
                </c:pt>
                <c:pt idx="4496">
                  <c:v>0.64775345622119818</c:v>
                </c:pt>
                <c:pt idx="4497">
                  <c:v>0.64789746543778803</c:v>
                </c:pt>
                <c:pt idx="4498">
                  <c:v>0.64804147465437789</c:v>
                </c:pt>
                <c:pt idx="4499">
                  <c:v>0.64818548387096775</c:v>
                </c:pt>
                <c:pt idx="4500">
                  <c:v>0.64832949308755761</c:v>
                </c:pt>
                <c:pt idx="4501">
                  <c:v>0.64847350230414746</c:v>
                </c:pt>
                <c:pt idx="4502">
                  <c:v>0.64861751152073732</c:v>
                </c:pt>
                <c:pt idx="4503">
                  <c:v>0.64876152073732718</c:v>
                </c:pt>
                <c:pt idx="4504">
                  <c:v>0.64890552995391704</c:v>
                </c:pt>
                <c:pt idx="4505">
                  <c:v>0.6490495391705069</c:v>
                </c:pt>
                <c:pt idx="4506">
                  <c:v>0.64919354838709675</c:v>
                </c:pt>
                <c:pt idx="4507">
                  <c:v>0.64933755760368661</c:v>
                </c:pt>
                <c:pt idx="4508">
                  <c:v>0.64948156682027647</c:v>
                </c:pt>
                <c:pt idx="4509">
                  <c:v>0.64962557603686633</c:v>
                </c:pt>
                <c:pt idx="4510">
                  <c:v>0.64976958525345618</c:v>
                </c:pt>
                <c:pt idx="4511">
                  <c:v>0.64991359447004604</c:v>
                </c:pt>
                <c:pt idx="4512">
                  <c:v>0.6500576036866359</c:v>
                </c:pt>
                <c:pt idx="4513">
                  <c:v>0.65020161290322576</c:v>
                </c:pt>
                <c:pt idx="4514">
                  <c:v>0.65034562211981561</c:v>
                </c:pt>
                <c:pt idx="4515">
                  <c:v>0.65048963133640558</c:v>
                </c:pt>
                <c:pt idx="4516">
                  <c:v>0.65063364055299544</c:v>
                </c:pt>
                <c:pt idx="4517">
                  <c:v>0.6507776497695853</c:v>
                </c:pt>
                <c:pt idx="4518">
                  <c:v>0.65092165898617516</c:v>
                </c:pt>
                <c:pt idx="4519">
                  <c:v>0.65106566820276501</c:v>
                </c:pt>
                <c:pt idx="4520">
                  <c:v>0.65120967741935487</c:v>
                </c:pt>
                <c:pt idx="4521">
                  <c:v>0.65135368663594473</c:v>
                </c:pt>
                <c:pt idx="4522">
                  <c:v>0.65149769585253459</c:v>
                </c:pt>
                <c:pt idx="4523">
                  <c:v>0.65164170506912444</c:v>
                </c:pt>
                <c:pt idx="4524">
                  <c:v>0.6517857142857143</c:v>
                </c:pt>
                <c:pt idx="4525">
                  <c:v>0.65192972350230416</c:v>
                </c:pt>
                <c:pt idx="4526">
                  <c:v>0.65207373271889402</c:v>
                </c:pt>
                <c:pt idx="4527">
                  <c:v>0.65221774193548387</c:v>
                </c:pt>
                <c:pt idx="4528">
                  <c:v>0.65236175115207373</c:v>
                </c:pt>
                <c:pt idx="4529">
                  <c:v>0.65250576036866359</c:v>
                </c:pt>
                <c:pt idx="4530">
                  <c:v>0.65264976958525345</c:v>
                </c:pt>
                <c:pt idx="4531">
                  <c:v>0.65279377880184331</c:v>
                </c:pt>
                <c:pt idx="4532">
                  <c:v>0.65293778801843316</c:v>
                </c:pt>
                <c:pt idx="4533">
                  <c:v>0.65308179723502302</c:v>
                </c:pt>
                <c:pt idx="4534">
                  <c:v>0.65322580645161288</c:v>
                </c:pt>
                <c:pt idx="4535">
                  <c:v>0.65336981566820274</c:v>
                </c:pt>
                <c:pt idx="4536">
                  <c:v>0.65351382488479259</c:v>
                </c:pt>
                <c:pt idx="4537">
                  <c:v>0.65365783410138245</c:v>
                </c:pt>
                <c:pt idx="4538">
                  <c:v>0.65380184331797231</c:v>
                </c:pt>
                <c:pt idx="4539">
                  <c:v>0.65394585253456217</c:v>
                </c:pt>
                <c:pt idx="4540">
                  <c:v>0.65408986175115202</c:v>
                </c:pt>
                <c:pt idx="4541">
                  <c:v>0.65423387096774188</c:v>
                </c:pt>
                <c:pt idx="4542">
                  <c:v>0.65437788018433185</c:v>
                </c:pt>
                <c:pt idx="4543">
                  <c:v>0.65452188940092171</c:v>
                </c:pt>
                <c:pt idx="4544">
                  <c:v>0.65466589861751157</c:v>
                </c:pt>
                <c:pt idx="4545">
                  <c:v>0.65480990783410142</c:v>
                </c:pt>
                <c:pt idx="4546">
                  <c:v>0.65495391705069128</c:v>
                </c:pt>
                <c:pt idx="4547">
                  <c:v>0.65509792626728114</c:v>
                </c:pt>
                <c:pt idx="4548">
                  <c:v>0.655241935483871</c:v>
                </c:pt>
                <c:pt idx="4549">
                  <c:v>0.65538594470046085</c:v>
                </c:pt>
                <c:pt idx="4550">
                  <c:v>0.65552995391705071</c:v>
                </c:pt>
                <c:pt idx="4551">
                  <c:v>0.65567396313364057</c:v>
                </c:pt>
                <c:pt idx="4552">
                  <c:v>0.65581797235023043</c:v>
                </c:pt>
                <c:pt idx="4553">
                  <c:v>0.65596198156682028</c:v>
                </c:pt>
                <c:pt idx="4554">
                  <c:v>0.65610599078341014</c:v>
                </c:pt>
                <c:pt idx="4555">
                  <c:v>0.65625</c:v>
                </c:pt>
                <c:pt idx="4556">
                  <c:v>0.65639400921658986</c:v>
                </c:pt>
                <c:pt idx="4557">
                  <c:v>0.65653801843317972</c:v>
                </c:pt>
                <c:pt idx="4558">
                  <c:v>0.65668202764976957</c:v>
                </c:pt>
                <c:pt idx="4559">
                  <c:v>0.65682603686635943</c:v>
                </c:pt>
                <c:pt idx="4560">
                  <c:v>0.65697004608294929</c:v>
                </c:pt>
                <c:pt idx="4561">
                  <c:v>0.65711405529953915</c:v>
                </c:pt>
                <c:pt idx="4562">
                  <c:v>0.657258064516129</c:v>
                </c:pt>
                <c:pt idx="4563">
                  <c:v>0.65740207373271886</c:v>
                </c:pt>
                <c:pt idx="4564">
                  <c:v>0.65754608294930872</c:v>
                </c:pt>
                <c:pt idx="4565">
                  <c:v>0.65769009216589858</c:v>
                </c:pt>
                <c:pt idx="4566">
                  <c:v>0.65783410138248843</c:v>
                </c:pt>
                <c:pt idx="4567">
                  <c:v>0.65797811059907829</c:v>
                </c:pt>
                <c:pt idx="4568">
                  <c:v>0.65812211981566815</c:v>
                </c:pt>
                <c:pt idx="4569">
                  <c:v>0.65826612903225812</c:v>
                </c:pt>
                <c:pt idx="4570">
                  <c:v>0.65841013824884798</c:v>
                </c:pt>
                <c:pt idx="4571">
                  <c:v>0.65855414746543783</c:v>
                </c:pt>
                <c:pt idx="4572">
                  <c:v>0.65869815668202769</c:v>
                </c:pt>
                <c:pt idx="4573">
                  <c:v>0.65884216589861755</c:v>
                </c:pt>
                <c:pt idx="4574">
                  <c:v>0.65898617511520741</c:v>
                </c:pt>
                <c:pt idx="4575">
                  <c:v>0.65913018433179726</c:v>
                </c:pt>
                <c:pt idx="4576">
                  <c:v>0.65927419354838712</c:v>
                </c:pt>
                <c:pt idx="4577">
                  <c:v>0.65941820276497698</c:v>
                </c:pt>
                <c:pt idx="4578">
                  <c:v>0.65956221198156684</c:v>
                </c:pt>
                <c:pt idx="4579">
                  <c:v>0.65970622119815669</c:v>
                </c:pt>
                <c:pt idx="4580">
                  <c:v>0.65985023041474655</c:v>
                </c:pt>
                <c:pt idx="4581">
                  <c:v>0.65999423963133641</c:v>
                </c:pt>
                <c:pt idx="4582">
                  <c:v>0.66013824884792627</c:v>
                </c:pt>
                <c:pt idx="4583">
                  <c:v>0.66028225806451613</c:v>
                </c:pt>
                <c:pt idx="4584">
                  <c:v>0.66042626728110598</c:v>
                </c:pt>
                <c:pt idx="4585">
                  <c:v>0.66057027649769584</c:v>
                </c:pt>
                <c:pt idx="4586">
                  <c:v>0.6607142857142857</c:v>
                </c:pt>
                <c:pt idx="4587">
                  <c:v>0.66085829493087556</c:v>
                </c:pt>
                <c:pt idx="4588">
                  <c:v>0.66100230414746541</c:v>
                </c:pt>
                <c:pt idx="4589">
                  <c:v>0.66114631336405527</c:v>
                </c:pt>
                <c:pt idx="4590">
                  <c:v>0.66129032258064513</c:v>
                </c:pt>
                <c:pt idx="4591">
                  <c:v>0.66143433179723499</c:v>
                </c:pt>
                <c:pt idx="4592">
                  <c:v>0.66157834101382484</c:v>
                </c:pt>
                <c:pt idx="4593">
                  <c:v>0.6617223502304147</c:v>
                </c:pt>
                <c:pt idx="4594">
                  <c:v>0.66186635944700456</c:v>
                </c:pt>
                <c:pt idx="4595">
                  <c:v>0.66201036866359442</c:v>
                </c:pt>
                <c:pt idx="4596">
                  <c:v>0.66215437788018439</c:v>
                </c:pt>
                <c:pt idx="4597">
                  <c:v>0.66229838709677424</c:v>
                </c:pt>
                <c:pt idx="4598">
                  <c:v>0.6624423963133641</c:v>
                </c:pt>
                <c:pt idx="4599">
                  <c:v>0.66258640552995396</c:v>
                </c:pt>
                <c:pt idx="4600">
                  <c:v>0.66273041474654382</c:v>
                </c:pt>
                <c:pt idx="4601">
                  <c:v>0.66287442396313367</c:v>
                </c:pt>
                <c:pt idx="4602">
                  <c:v>0.66301843317972353</c:v>
                </c:pt>
                <c:pt idx="4603">
                  <c:v>0.66316244239631339</c:v>
                </c:pt>
                <c:pt idx="4604">
                  <c:v>0.66330645161290325</c:v>
                </c:pt>
                <c:pt idx="4605">
                  <c:v>0.6634504608294931</c:v>
                </c:pt>
                <c:pt idx="4606">
                  <c:v>0.66359447004608296</c:v>
                </c:pt>
                <c:pt idx="4607">
                  <c:v>0.66373847926267282</c:v>
                </c:pt>
                <c:pt idx="4608">
                  <c:v>0.66388248847926268</c:v>
                </c:pt>
                <c:pt idx="4609">
                  <c:v>0.66402649769585254</c:v>
                </c:pt>
                <c:pt idx="4610">
                  <c:v>0.66417050691244239</c:v>
                </c:pt>
                <c:pt idx="4611">
                  <c:v>0.66431451612903225</c:v>
                </c:pt>
                <c:pt idx="4612">
                  <c:v>0.66445852534562211</c:v>
                </c:pt>
                <c:pt idx="4613">
                  <c:v>0.66460253456221197</c:v>
                </c:pt>
                <c:pt idx="4614">
                  <c:v>0.66474654377880182</c:v>
                </c:pt>
                <c:pt idx="4615">
                  <c:v>0.66489055299539168</c:v>
                </c:pt>
                <c:pt idx="4616">
                  <c:v>0.66503456221198154</c:v>
                </c:pt>
                <c:pt idx="4617">
                  <c:v>0.6651785714285714</c:v>
                </c:pt>
                <c:pt idx="4618">
                  <c:v>0.66532258064516125</c:v>
                </c:pt>
                <c:pt idx="4619">
                  <c:v>0.66546658986175111</c:v>
                </c:pt>
                <c:pt idx="4620">
                  <c:v>0.66561059907834097</c:v>
                </c:pt>
                <c:pt idx="4621">
                  <c:v>0.66575460829493083</c:v>
                </c:pt>
                <c:pt idx="4622">
                  <c:v>0.66589861751152069</c:v>
                </c:pt>
                <c:pt idx="4623">
                  <c:v>0.66604262672811065</c:v>
                </c:pt>
                <c:pt idx="4624">
                  <c:v>0.66618663594470051</c:v>
                </c:pt>
                <c:pt idx="4625">
                  <c:v>0.66633064516129037</c:v>
                </c:pt>
                <c:pt idx="4626">
                  <c:v>0.66647465437788023</c:v>
                </c:pt>
                <c:pt idx="4627">
                  <c:v>0.66661866359447008</c:v>
                </c:pt>
                <c:pt idx="4628">
                  <c:v>0.66676267281105994</c:v>
                </c:pt>
                <c:pt idx="4629">
                  <c:v>0.6669066820276498</c:v>
                </c:pt>
                <c:pt idx="4630">
                  <c:v>0.66705069124423966</c:v>
                </c:pt>
                <c:pt idx="4631">
                  <c:v>0.66719470046082952</c:v>
                </c:pt>
                <c:pt idx="4632">
                  <c:v>0.66733870967741937</c:v>
                </c:pt>
                <c:pt idx="4633">
                  <c:v>0.66748271889400923</c:v>
                </c:pt>
                <c:pt idx="4634">
                  <c:v>0.66762672811059909</c:v>
                </c:pt>
                <c:pt idx="4635">
                  <c:v>0.66777073732718895</c:v>
                </c:pt>
                <c:pt idx="4636">
                  <c:v>0.6679147465437788</c:v>
                </c:pt>
                <c:pt idx="4637">
                  <c:v>0.66805875576036866</c:v>
                </c:pt>
                <c:pt idx="4638">
                  <c:v>0.66820276497695852</c:v>
                </c:pt>
                <c:pt idx="4639">
                  <c:v>0.66834677419354838</c:v>
                </c:pt>
                <c:pt idx="4640">
                  <c:v>0.66849078341013823</c:v>
                </c:pt>
                <c:pt idx="4641">
                  <c:v>0.66863479262672809</c:v>
                </c:pt>
                <c:pt idx="4642">
                  <c:v>0.66877880184331795</c:v>
                </c:pt>
                <c:pt idx="4643">
                  <c:v>0.66892281105990781</c:v>
                </c:pt>
                <c:pt idx="4644">
                  <c:v>0.66906682027649766</c:v>
                </c:pt>
                <c:pt idx="4645">
                  <c:v>0.66921082949308752</c:v>
                </c:pt>
                <c:pt idx="4646">
                  <c:v>0.66935483870967738</c:v>
                </c:pt>
                <c:pt idx="4647">
                  <c:v>0.66949884792626724</c:v>
                </c:pt>
                <c:pt idx="4648">
                  <c:v>0.6696428571428571</c:v>
                </c:pt>
                <c:pt idx="4649">
                  <c:v>0.66978686635944695</c:v>
                </c:pt>
                <c:pt idx="4650">
                  <c:v>0.66993087557603692</c:v>
                </c:pt>
                <c:pt idx="4651">
                  <c:v>0.67007488479262678</c:v>
                </c:pt>
                <c:pt idx="4652">
                  <c:v>0.67021889400921664</c:v>
                </c:pt>
                <c:pt idx="4653">
                  <c:v>0.67036290322580649</c:v>
                </c:pt>
                <c:pt idx="4654">
                  <c:v>0.67050691244239635</c:v>
                </c:pt>
                <c:pt idx="4655">
                  <c:v>0.67065092165898621</c:v>
                </c:pt>
                <c:pt idx="4656">
                  <c:v>0.67079493087557607</c:v>
                </c:pt>
                <c:pt idx="4657">
                  <c:v>0.67093894009216593</c:v>
                </c:pt>
                <c:pt idx="4658">
                  <c:v>0.67108294930875578</c:v>
                </c:pt>
                <c:pt idx="4659">
                  <c:v>0.67122695852534564</c:v>
                </c:pt>
                <c:pt idx="4660">
                  <c:v>0.6713709677419355</c:v>
                </c:pt>
                <c:pt idx="4661">
                  <c:v>0.67151497695852536</c:v>
                </c:pt>
                <c:pt idx="4662">
                  <c:v>0.67165898617511521</c:v>
                </c:pt>
                <c:pt idx="4663">
                  <c:v>0.67180299539170507</c:v>
                </c:pt>
                <c:pt idx="4664">
                  <c:v>0.67194700460829493</c:v>
                </c:pt>
                <c:pt idx="4665">
                  <c:v>0.67209101382488479</c:v>
                </c:pt>
                <c:pt idx="4666">
                  <c:v>0.67223502304147464</c:v>
                </c:pt>
                <c:pt idx="4667">
                  <c:v>0.6723790322580645</c:v>
                </c:pt>
                <c:pt idx="4668">
                  <c:v>0.67252304147465436</c:v>
                </c:pt>
                <c:pt idx="4669">
                  <c:v>0.67266705069124422</c:v>
                </c:pt>
                <c:pt idx="4670">
                  <c:v>0.67281105990783407</c:v>
                </c:pt>
                <c:pt idx="4671">
                  <c:v>0.67295506912442393</c:v>
                </c:pt>
                <c:pt idx="4672">
                  <c:v>0.67309907834101379</c:v>
                </c:pt>
                <c:pt idx="4673">
                  <c:v>0.67324308755760365</c:v>
                </c:pt>
                <c:pt idx="4674">
                  <c:v>0.67338709677419351</c:v>
                </c:pt>
                <c:pt idx="4675">
                  <c:v>0.67353110599078336</c:v>
                </c:pt>
                <c:pt idx="4676">
                  <c:v>0.67367511520737322</c:v>
                </c:pt>
                <c:pt idx="4677">
                  <c:v>0.67381912442396308</c:v>
                </c:pt>
                <c:pt idx="4678">
                  <c:v>0.67396313364055305</c:v>
                </c:pt>
                <c:pt idx="4679">
                  <c:v>0.6741071428571429</c:v>
                </c:pt>
                <c:pt idx="4680">
                  <c:v>0.67425115207373276</c:v>
                </c:pt>
                <c:pt idx="4681">
                  <c:v>0.67439516129032262</c:v>
                </c:pt>
                <c:pt idx="4682">
                  <c:v>0.67453917050691248</c:v>
                </c:pt>
                <c:pt idx="4683">
                  <c:v>0.67468317972350234</c:v>
                </c:pt>
                <c:pt idx="4684">
                  <c:v>0.67482718894009219</c:v>
                </c:pt>
                <c:pt idx="4685">
                  <c:v>0.67497119815668205</c:v>
                </c:pt>
                <c:pt idx="4686">
                  <c:v>0.67511520737327191</c:v>
                </c:pt>
                <c:pt idx="4687">
                  <c:v>0.67525921658986177</c:v>
                </c:pt>
                <c:pt idx="4688">
                  <c:v>0.67540322580645162</c:v>
                </c:pt>
                <c:pt idx="4689">
                  <c:v>0.67554723502304148</c:v>
                </c:pt>
                <c:pt idx="4690">
                  <c:v>0.67569124423963134</c:v>
                </c:pt>
                <c:pt idx="4691">
                  <c:v>0.6758352534562212</c:v>
                </c:pt>
                <c:pt idx="4692">
                  <c:v>0.67597926267281105</c:v>
                </c:pt>
                <c:pt idx="4693">
                  <c:v>0.67612327188940091</c:v>
                </c:pt>
                <c:pt idx="4694">
                  <c:v>0.67626728110599077</c:v>
                </c:pt>
                <c:pt idx="4695">
                  <c:v>0.67641129032258063</c:v>
                </c:pt>
                <c:pt idx="4696">
                  <c:v>0.67655529953917048</c:v>
                </c:pt>
                <c:pt idx="4697">
                  <c:v>0.67669930875576034</c:v>
                </c:pt>
                <c:pt idx="4698">
                  <c:v>0.6768433179723502</c:v>
                </c:pt>
                <c:pt idx="4699">
                  <c:v>0.67698732718894006</c:v>
                </c:pt>
                <c:pt idx="4700">
                  <c:v>0.67713133640552992</c:v>
                </c:pt>
                <c:pt idx="4701">
                  <c:v>0.67727534562211977</c:v>
                </c:pt>
                <c:pt idx="4702">
                  <c:v>0.67741935483870963</c:v>
                </c:pt>
                <c:pt idx="4703">
                  <c:v>0.67756336405529949</c:v>
                </c:pt>
                <c:pt idx="4704">
                  <c:v>0.67770737327188935</c:v>
                </c:pt>
                <c:pt idx="4705">
                  <c:v>0.67785138248847931</c:v>
                </c:pt>
                <c:pt idx="4706">
                  <c:v>0.67799539170506917</c:v>
                </c:pt>
                <c:pt idx="4707">
                  <c:v>0.67813940092165903</c:v>
                </c:pt>
                <c:pt idx="4708">
                  <c:v>0.67828341013824889</c:v>
                </c:pt>
                <c:pt idx="4709">
                  <c:v>0.67842741935483875</c:v>
                </c:pt>
                <c:pt idx="4710">
                  <c:v>0.6785714285714286</c:v>
                </c:pt>
                <c:pt idx="4711">
                  <c:v>0.67871543778801846</c:v>
                </c:pt>
                <c:pt idx="4712">
                  <c:v>0.67885944700460832</c:v>
                </c:pt>
                <c:pt idx="4713">
                  <c:v>0.67900345622119818</c:v>
                </c:pt>
                <c:pt idx="4714">
                  <c:v>0.67914746543778803</c:v>
                </c:pt>
                <c:pt idx="4715">
                  <c:v>0.67929147465437789</c:v>
                </c:pt>
                <c:pt idx="4716">
                  <c:v>0.67943548387096775</c:v>
                </c:pt>
                <c:pt idx="4717">
                  <c:v>0.67957949308755761</c:v>
                </c:pt>
                <c:pt idx="4718">
                  <c:v>0.67972350230414746</c:v>
                </c:pt>
                <c:pt idx="4719">
                  <c:v>0.67986751152073732</c:v>
                </c:pt>
                <c:pt idx="4720">
                  <c:v>0.68001152073732718</c:v>
                </c:pt>
                <c:pt idx="4721">
                  <c:v>0.68015552995391704</c:v>
                </c:pt>
                <c:pt idx="4722">
                  <c:v>0.6802995391705069</c:v>
                </c:pt>
                <c:pt idx="4723">
                  <c:v>0.68044354838709675</c:v>
                </c:pt>
                <c:pt idx="4724">
                  <c:v>0.68058755760368661</c:v>
                </c:pt>
                <c:pt idx="4725">
                  <c:v>0.68073156682027647</c:v>
                </c:pt>
                <c:pt idx="4726">
                  <c:v>0.68087557603686633</c:v>
                </c:pt>
                <c:pt idx="4727">
                  <c:v>0.68101958525345618</c:v>
                </c:pt>
                <c:pt idx="4728">
                  <c:v>0.68116359447004604</c:v>
                </c:pt>
                <c:pt idx="4729">
                  <c:v>0.6813076036866359</c:v>
                </c:pt>
                <c:pt idx="4730">
                  <c:v>0.68145161290322576</c:v>
                </c:pt>
                <c:pt idx="4731">
                  <c:v>0.68159562211981561</c:v>
                </c:pt>
                <c:pt idx="4732">
                  <c:v>0.68173963133640558</c:v>
                </c:pt>
                <c:pt idx="4733">
                  <c:v>0.68188364055299544</c:v>
                </c:pt>
                <c:pt idx="4734">
                  <c:v>0.6820276497695853</c:v>
                </c:pt>
                <c:pt idx="4735">
                  <c:v>0.68217165898617516</c:v>
                </c:pt>
                <c:pt idx="4736">
                  <c:v>0.68231566820276501</c:v>
                </c:pt>
                <c:pt idx="4737">
                  <c:v>0.68245967741935487</c:v>
                </c:pt>
                <c:pt idx="4738">
                  <c:v>0.68260368663594473</c:v>
                </c:pt>
                <c:pt idx="4739">
                  <c:v>0.68274769585253459</c:v>
                </c:pt>
                <c:pt idx="4740">
                  <c:v>0.68289170506912444</c:v>
                </c:pt>
                <c:pt idx="4741">
                  <c:v>0.6830357142857143</c:v>
                </c:pt>
                <c:pt idx="4742">
                  <c:v>0.68317972350230416</c:v>
                </c:pt>
                <c:pt idx="4743">
                  <c:v>0.68332373271889402</c:v>
                </c:pt>
                <c:pt idx="4744">
                  <c:v>0.68346774193548387</c:v>
                </c:pt>
                <c:pt idx="4745">
                  <c:v>0.68361175115207373</c:v>
                </c:pt>
                <c:pt idx="4746">
                  <c:v>0.68375576036866359</c:v>
                </c:pt>
                <c:pt idx="4747">
                  <c:v>0.68389976958525345</c:v>
                </c:pt>
                <c:pt idx="4748">
                  <c:v>0.68404377880184331</c:v>
                </c:pt>
                <c:pt idx="4749">
                  <c:v>0.68418778801843316</c:v>
                </c:pt>
                <c:pt idx="4750">
                  <c:v>0.68433179723502302</c:v>
                </c:pt>
                <c:pt idx="4751">
                  <c:v>0.68447580645161288</c:v>
                </c:pt>
                <c:pt idx="4752">
                  <c:v>0.68461981566820274</c:v>
                </c:pt>
                <c:pt idx="4753">
                  <c:v>0.68476382488479259</c:v>
                </c:pt>
                <c:pt idx="4754">
                  <c:v>0.68490783410138245</c:v>
                </c:pt>
                <c:pt idx="4755">
                  <c:v>0.68505184331797231</c:v>
                </c:pt>
                <c:pt idx="4756">
                  <c:v>0.68519585253456217</c:v>
                </c:pt>
                <c:pt idx="4757">
                  <c:v>0.68533986175115202</c:v>
                </c:pt>
                <c:pt idx="4758">
                  <c:v>0.68548387096774188</c:v>
                </c:pt>
                <c:pt idx="4759">
                  <c:v>0.68562788018433185</c:v>
                </c:pt>
                <c:pt idx="4760">
                  <c:v>0.68577188940092171</c:v>
                </c:pt>
                <c:pt idx="4761">
                  <c:v>0.68591589861751157</c:v>
                </c:pt>
                <c:pt idx="4762">
                  <c:v>0.68605990783410142</c:v>
                </c:pt>
                <c:pt idx="4763">
                  <c:v>0.68620391705069128</c:v>
                </c:pt>
                <c:pt idx="4764">
                  <c:v>0.68634792626728114</c:v>
                </c:pt>
                <c:pt idx="4765">
                  <c:v>0.686491935483871</c:v>
                </c:pt>
                <c:pt idx="4766">
                  <c:v>0.68663594470046085</c:v>
                </c:pt>
                <c:pt idx="4767">
                  <c:v>0.68677995391705071</c:v>
                </c:pt>
                <c:pt idx="4768">
                  <c:v>0.68692396313364057</c:v>
                </c:pt>
                <c:pt idx="4769">
                  <c:v>0.68706797235023043</c:v>
                </c:pt>
                <c:pt idx="4770">
                  <c:v>0.68721198156682028</c:v>
                </c:pt>
                <c:pt idx="4771">
                  <c:v>0.68735599078341014</c:v>
                </c:pt>
                <c:pt idx="4772">
                  <c:v>0.6875</c:v>
                </c:pt>
                <c:pt idx="4773">
                  <c:v>0.68764400921658986</c:v>
                </c:pt>
                <c:pt idx="4774">
                  <c:v>0.68778801843317972</c:v>
                </c:pt>
                <c:pt idx="4775">
                  <c:v>0.68793202764976957</c:v>
                </c:pt>
                <c:pt idx="4776">
                  <c:v>0.68807603686635943</c:v>
                </c:pt>
                <c:pt idx="4777">
                  <c:v>0.68822004608294929</c:v>
                </c:pt>
                <c:pt idx="4778">
                  <c:v>0.68836405529953915</c:v>
                </c:pt>
                <c:pt idx="4779">
                  <c:v>0.688508064516129</c:v>
                </c:pt>
                <c:pt idx="4780">
                  <c:v>0.68865207373271886</c:v>
                </c:pt>
                <c:pt idx="4781">
                  <c:v>0.68879608294930872</c:v>
                </c:pt>
                <c:pt idx="4782">
                  <c:v>0.68894009216589858</c:v>
                </c:pt>
                <c:pt idx="4783">
                  <c:v>0.68908410138248843</c:v>
                </c:pt>
                <c:pt idx="4784">
                  <c:v>0.68922811059907829</c:v>
                </c:pt>
                <c:pt idx="4785">
                  <c:v>0.68937211981566815</c:v>
                </c:pt>
                <c:pt idx="4786">
                  <c:v>0.68951612903225812</c:v>
                </c:pt>
                <c:pt idx="4787">
                  <c:v>0.68966013824884798</c:v>
                </c:pt>
                <c:pt idx="4788">
                  <c:v>0.68980414746543783</c:v>
                </c:pt>
                <c:pt idx="4789">
                  <c:v>0.68994815668202769</c:v>
                </c:pt>
                <c:pt idx="4790">
                  <c:v>0.69009216589861755</c:v>
                </c:pt>
                <c:pt idx="4791">
                  <c:v>0.69023617511520741</c:v>
                </c:pt>
                <c:pt idx="4792">
                  <c:v>0.69038018433179726</c:v>
                </c:pt>
                <c:pt idx="4793">
                  <c:v>0.69052419354838712</c:v>
                </c:pt>
                <c:pt idx="4794">
                  <c:v>0.69066820276497698</c:v>
                </c:pt>
                <c:pt idx="4795">
                  <c:v>0.69081221198156684</c:v>
                </c:pt>
                <c:pt idx="4796">
                  <c:v>0.69095622119815669</c:v>
                </c:pt>
                <c:pt idx="4797">
                  <c:v>0.69110023041474655</c:v>
                </c:pt>
                <c:pt idx="4798">
                  <c:v>0.69124423963133641</c:v>
                </c:pt>
                <c:pt idx="4799">
                  <c:v>0.69138824884792627</c:v>
                </c:pt>
                <c:pt idx="4800">
                  <c:v>0.69153225806451613</c:v>
                </c:pt>
                <c:pt idx="4801">
                  <c:v>0.69167626728110598</c:v>
                </c:pt>
                <c:pt idx="4802">
                  <c:v>0.69182027649769584</c:v>
                </c:pt>
                <c:pt idx="4803">
                  <c:v>0.6919642857142857</c:v>
                </c:pt>
                <c:pt idx="4804">
                  <c:v>0.69210829493087556</c:v>
                </c:pt>
                <c:pt idx="4805">
                  <c:v>0.69225230414746541</c:v>
                </c:pt>
                <c:pt idx="4806">
                  <c:v>0.69239631336405527</c:v>
                </c:pt>
                <c:pt idx="4807">
                  <c:v>0.69254032258064513</c:v>
                </c:pt>
                <c:pt idx="4808">
                  <c:v>0.69268433179723499</c:v>
                </c:pt>
                <c:pt idx="4809">
                  <c:v>0.69282834101382484</c:v>
                </c:pt>
                <c:pt idx="4810">
                  <c:v>0.6929723502304147</c:v>
                </c:pt>
                <c:pt idx="4811">
                  <c:v>0.69311635944700456</c:v>
                </c:pt>
                <c:pt idx="4812">
                  <c:v>0.69326036866359442</c:v>
                </c:pt>
                <c:pt idx="4813">
                  <c:v>0.69340437788018439</c:v>
                </c:pt>
                <c:pt idx="4814">
                  <c:v>0.69354838709677424</c:v>
                </c:pt>
                <c:pt idx="4815">
                  <c:v>0.6936923963133641</c:v>
                </c:pt>
                <c:pt idx="4816">
                  <c:v>0.69383640552995396</c:v>
                </c:pt>
                <c:pt idx="4817">
                  <c:v>0.69398041474654382</c:v>
                </c:pt>
                <c:pt idx="4818">
                  <c:v>0.69412442396313367</c:v>
                </c:pt>
                <c:pt idx="4819">
                  <c:v>0.69426843317972353</c:v>
                </c:pt>
                <c:pt idx="4820">
                  <c:v>0.69441244239631339</c:v>
                </c:pt>
                <c:pt idx="4821">
                  <c:v>0.69455645161290325</c:v>
                </c:pt>
                <c:pt idx="4822">
                  <c:v>0.6947004608294931</c:v>
                </c:pt>
                <c:pt idx="4823">
                  <c:v>0.69484447004608296</c:v>
                </c:pt>
                <c:pt idx="4824">
                  <c:v>0.69498847926267282</c:v>
                </c:pt>
                <c:pt idx="4825">
                  <c:v>0.69513248847926268</c:v>
                </c:pt>
                <c:pt idx="4826">
                  <c:v>0.69527649769585254</c:v>
                </c:pt>
                <c:pt idx="4827">
                  <c:v>0.69542050691244239</c:v>
                </c:pt>
                <c:pt idx="4828">
                  <c:v>0.69556451612903225</c:v>
                </c:pt>
                <c:pt idx="4829">
                  <c:v>0.69570852534562211</c:v>
                </c:pt>
                <c:pt idx="4830">
                  <c:v>0.69585253456221197</c:v>
                </c:pt>
                <c:pt idx="4831">
                  <c:v>0.69599654377880182</c:v>
                </c:pt>
                <c:pt idx="4832">
                  <c:v>0.69614055299539168</c:v>
                </c:pt>
                <c:pt idx="4833">
                  <c:v>0.69628456221198154</c:v>
                </c:pt>
                <c:pt idx="4834">
                  <c:v>0.6964285714285714</c:v>
                </c:pt>
                <c:pt idx="4835">
                  <c:v>0.69657258064516125</c:v>
                </c:pt>
                <c:pt idx="4836">
                  <c:v>0.69671658986175111</c:v>
                </c:pt>
                <c:pt idx="4837">
                  <c:v>0.69686059907834097</c:v>
                </c:pt>
                <c:pt idx="4838">
                  <c:v>0.69700460829493083</c:v>
                </c:pt>
                <c:pt idx="4839">
                  <c:v>0.69714861751152069</c:v>
                </c:pt>
                <c:pt idx="4840">
                  <c:v>0.69729262672811065</c:v>
                </c:pt>
                <c:pt idx="4841">
                  <c:v>0.69743663594470051</c:v>
                </c:pt>
                <c:pt idx="4842">
                  <c:v>0.69758064516129037</c:v>
                </c:pt>
                <c:pt idx="4843">
                  <c:v>0.69772465437788023</c:v>
                </c:pt>
                <c:pt idx="4844">
                  <c:v>0.69786866359447008</c:v>
                </c:pt>
                <c:pt idx="4845">
                  <c:v>0.69801267281105994</c:v>
                </c:pt>
                <c:pt idx="4846">
                  <c:v>0.6981566820276498</c:v>
                </c:pt>
                <c:pt idx="4847">
                  <c:v>0.69830069124423966</c:v>
                </c:pt>
                <c:pt idx="4848">
                  <c:v>0.69844470046082952</c:v>
                </c:pt>
                <c:pt idx="4849">
                  <c:v>0.69858870967741937</c:v>
                </c:pt>
                <c:pt idx="4850">
                  <c:v>0.69873271889400923</c:v>
                </c:pt>
                <c:pt idx="4851">
                  <c:v>0.69887672811059909</c:v>
                </c:pt>
                <c:pt idx="4852">
                  <c:v>0.69902073732718895</c:v>
                </c:pt>
                <c:pt idx="4853">
                  <c:v>0.6991647465437788</c:v>
                </c:pt>
                <c:pt idx="4854">
                  <c:v>0.69930875576036866</c:v>
                </c:pt>
                <c:pt idx="4855">
                  <c:v>0.69945276497695852</c:v>
                </c:pt>
                <c:pt idx="4856">
                  <c:v>0.69959677419354838</c:v>
                </c:pt>
                <c:pt idx="4857">
                  <c:v>0.69974078341013823</c:v>
                </c:pt>
                <c:pt idx="4858">
                  <c:v>0.69988479262672809</c:v>
                </c:pt>
                <c:pt idx="4859">
                  <c:v>0.70002880184331795</c:v>
                </c:pt>
                <c:pt idx="4860">
                  <c:v>0.70017281105990781</c:v>
                </c:pt>
                <c:pt idx="4861">
                  <c:v>0.70031682027649766</c:v>
                </c:pt>
                <c:pt idx="4862">
                  <c:v>0.70046082949308752</c:v>
                </c:pt>
                <c:pt idx="4863">
                  <c:v>0.70060483870967738</c:v>
                </c:pt>
                <c:pt idx="4864">
                  <c:v>0.70074884792626724</c:v>
                </c:pt>
                <c:pt idx="4865">
                  <c:v>0.7008928571428571</c:v>
                </c:pt>
                <c:pt idx="4866">
                  <c:v>0.70103686635944695</c:v>
                </c:pt>
                <c:pt idx="4867">
                  <c:v>0.70118087557603692</c:v>
                </c:pt>
                <c:pt idx="4868">
                  <c:v>0.70132488479262678</c:v>
                </c:pt>
                <c:pt idx="4869">
                  <c:v>0.70146889400921664</c:v>
                </c:pt>
                <c:pt idx="4870">
                  <c:v>0.70161290322580649</c:v>
                </c:pt>
                <c:pt idx="4871">
                  <c:v>0.70175691244239635</c:v>
                </c:pt>
                <c:pt idx="4872">
                  <c:v>0.70190092165898621</c:v>
                </c:pt>
                <c:pt idx="4873">
                  <c:v>0.70204493087557607</c:v>
                </c:pt>
                <c:pt idx="4874">
                  <c:v>0.70218894009216593</c:v>
                </c:pt>
                <c:pt idx="4875">
                  <c:v>0.70233294930875578</c:v>
                </c:pt>
                <c:pt idx="4876">
                  <c:v>0.70247695852534564</c:v>
                </c:pt>
                <c:pt idx="4877">
                  <c:v>0.7026209677419355</c:v>
                </c:pt>
                <c:pt idx="4878">
                  <c:v>0.70276497695852536</c:v>
                </c:pt>
                <c:pt idx="4879">
                  <c:v>0.70290898617511521</c:v>
                </c:pt>
                <c:pt idx="4880">
                  <c:v>0.70305299539170507</c:v>
                </c:pt>
                <c:pt idx="4881">
                  <c:v>0.70319700460829493</c:v>
                </c:pt>
                <c:pt idx="4882">
                  <c:v>0.70334101382488479</c:v>
                </c:pt>
                <c:pt idx="4883">
                  <c:v>0.70348502304147464</c:v>
                </c:pt>
                <c:pt idx="4884">
                  <c:v>0.7036290322580645</c:v>
                </c:pt>
                <c:pt idx="4885">
                  <c:v>0.70377304147465436</c:v>
                </c:pt>
                <c:pt idx="4886">
                  <c:v>0.70391705069124422</c:v>
                </c:pt>
                <c:pt idx="4887">
                  <c:v>0.70406105990783407</c:v>
                </c:pt>
                <c:pt idx="4888">
                  <c:v>0.70420506912442393</c:v>
                </c:pt>
                <c:pt idx="4889">
                  <c:v>0.70434907834101379</c:v>
                </c:pt>
                <c:pt idx="4890">
                  <c:v>0.70449308755760365</c:v>
                </c:pt>
                <c:pt idx="4891">
                  <c:v>0.70463709677419351</c:v>
                </c:pt>
                <c:pt idx="4892">
                  <c:v>0.70478110599078336</c:v>
                </c:pt>
                <c:pt idx="4893">
                  <c:v>0.70492511520737322</c:v>
                </c:pt>
                <c:pt idx="4894">
                  <c:v>0.70506912442396308</c:v>
                </c:pt>
                <c:pt idx="4895">
                  <c:v>0.70521313364055305</c:v>
                </c:pt>
                <c:pt idx="4896">
                  <c:v>0.7053571428571429</c:v>
                </c:pt>
                <c:pt idx="4897">
                  <c:v>0.70550115207373276</c:v>
                </c:pt>
                <c:pt idx="4898">
                  <c:v>0.70564516129032262</c:v>
                </c:pt>
                <c:pt idx="4899">
                  <c:v>0.70578917050691248</c:v>
                </c:pt>
                <c:pt idx="4900">
                  <c:v>0.70593317972350234</c:v>
                </c:pt>
                <c:pt idx="4901">
                  <c:v>0.70607718894009219</c:v>
                </c:pt>
                <c:pt idx="4902">
                  <c:v>0.70622119815668205</c:v>
                </c:pt>
                <c:pt idx="4903">
                  <c:v>0.70636520737327191</c:v>
                </c:pt>
                <c:pt idx="4904">
                  <c:v>0.70650921658986177</c:v>
                </c:pt>
                <c:pt idx="4905">
                  <c:v>0.70665322580645162</c:v>
                </c:pt>
                <c:pt idx="4906">
                  <c:v>0.70679723502304148</c:v>
                </c:pt>
                <c:pt idx="4907">
                  <c:v>0.70694124423963134</c:v>
                </c:pt>
                <c:pt idx="4908">
                  <c:v>0.7070852534562212</c:v>
                </c:pt>
                <c:pt idx="4909">
                  <c:v>0.70722926267281105</c:v>
                </c:pt>
                <c:pt idx="4910">
                  <c:v>0.70737327188940091</c:v>
                </c:pt>
                <c:pt idx="4911">
                  <c:v>0.70751728110599077</c:v>
                </c:pt>
                <c:pt idx="4912">
                  <c:v>0.70766129032258063</c:v>
                </c:pt>
                <c:pt idx="4913">
                  <c:v>0.70780529953917048</c:v>
                </c:pt>
                <c:pt idx="4914">
                  <c:v>0.70794930875576034</c:v>
                </c:pt>
                <c:pt idx="4915">
                  <c:v>0.7080933179723502</c:v>
                </c:pt>
                <c:pt idx="4916">
                  <c:v>0.70823732718894006</c:v>
                </c:pt>
                <c:pt idx="4917">
                  <c:v>0.70838133640552992</c:v>
                </c:pt>
                <c:pt idx="4918">
                  <c:v>0.70852534562211977</c:v>
                </c:pt>
                <c:pt idx="4919">
                  <c:v>0.70866935483870963</c:v>
                </c:pt>
                <c:pt idx="4920">
                  <c:v>0.70881336405529949</c:v>
                </c:pt>
                <c:pt idx="4921">
                  <c:v>0.70895737327188935</c:v>
                </c:pt>
                <c:pt idx="4922">
                  <c:v>0.70910138248847931</c:v>
                </c:pt>
                <c:pt idx="4923">
                  <c:v>0.70924539170506917</c:v>
                </c:pt>
                <c:pt idx="4924">
                  <c:v>0.70938940092165903</c:v>
                </c:pt>
                <c:pt idx="4925">
                  <c:v>0.70953341013824889</c:v>
                </c:pt>
                <c:pt idx="4926">
                  <c:v>0.70967741935483875</c:v>
                </c:pt>
                <c:pt idx="4927">
                  <c:v>0.7098214285714286</c:v>
                </c:pt>
                <c:pt idx="4928">
                  <c:v>0.70996543778801846</c:v>
                </c:pt>
                <c:pt idx="4929">
                  <c:v>0.71010944700460832</c:v>
                </c:pt>
                <c:pt idx="4930">
                  <c:v>0.71025345622119818</c:v>
                </c:pt>
                <c:pt idx="4931">
                  <c:v>0.71039746543778803</c:v>
                </c:pt>
                <c:pt idx="4932">
                  <c:v>0.71054147465437789</c:v>
                </c:pt>
                <c:pt idx="4933">
                  <c:v>0.71068548387096775</c:v>
                </c:pt>
                <c:pt idx="4934">
                  <c:v>0.71082949308755761</c:v>
                </c:pt>
                <c:pt idx="4935">
                  <c:v>0.71097350230414746</c:v>
                </c:pt>
                <c:pt idx="4936">
                  <c:v>0.71111751152073732</c:v>
                </c:pt>
                <c:pt idx="4937">
                  <c:v>0.71126152073732718</c:v>
                </c:pt>
                <c:pt idx="4938">
                  <c:v>0.71140552995391704</c:v>
                </c:pt>
                <c:pt idx="4939">
                  <c:v>0.7115495391705069</c:v>
                </c:pt>
                <c:pt idx="4940">
                  <c:v>0.71169354838709675</c:v>
                </c:pt>
                <c:pt idx="4941">
                  <c:v>0.71183755760368661</c:v>
                </c:pt>
                <c:pt idx="4942">
                  <c:v>0.71198156682027647</c:v>
                </c:pt>
                <c:pt idx="4943">
                  <c:v>0.71212557603686633</c:v>
                </c:pt>
                <c:pt idx="4944">
                  <c:v>0.71226958525345618</c:v>
                </c:pt>
                <c:pt idx="4945">
                  <c:v>0.71241359447004604</c:v>
                </c:pt>
                <c:pt idx="4946">
                  <c:v>0.7125576036866359</c:v>
                </c:pt>
                <c:pt idx="4947">
                  <c:v>0.71270161290322576</c:v>
                </c:pt>
                <c:pt idx="4948">
                  <c:v>0.71284562211981561</c:v>
                </c:pt>
                <c:pt idx="4949">
                  <c:v>0.71298963133640558</c:v>
                </c:pt>
                <c:pt idx="4950">
                  <c:v>0.71313364055299544</c:v>
                </c:pt>
                <c:pt idx="4951">
                  <c:v>0.7132776497695853</c:v>
                </c:pt>
                <c:pt idx="4952">
                  <c:v>0.71342165898617516</c:v>
                </c:pt>
                <c:pt idx="4953">
                  <c:v>0.71356566820276501</c:v>
                </c:pt>
                <c:pt idx="4954">
                  <c:v>0.71370967741935487</c:v>
                </c:pt>
                <c:pt idx="4955">
                  <c:v>0.71385368663594473</c:v>
                </c:pt>
                <c:pt idx="4956">
                  <c:v>0.71399769585253459</c:v>
                </c:pt>
                <c:pt idx="4957">
                  <c:v>0.71414170506912444</c:v>
                </c:pt>
                <c:pt idx="4958">
                  <c:v>0.7142857142857143</c:v>
                </c:pt>
                <c:pt idx="4959">
                  <c:v>0.71442972350230416</c:v>
                </c:pt>
                <c:pt idx="4960">
                  <c:v>0.71457373271889402</c:v>
                </c:pt>
                <c:pt idx="4961">
                  <c:v>0.71471774193548387</c:v>
                </c:pt>
                <c:pt idx="4962">
                  <c:v>0.71486175115207373</c:v>
                </c:pt>
                <c:pt idx="4963">
                  <c:v>0.71500576036866359</c:v>
                </c:pt>
                <c:pt idx="4964">
                  <c:v>0.71514976958525345</c:v>
                </c:pt>
                <c:pt idx="4965">
                  <c:v>0.71529377880184331</c:v>
                </c:pt>
                <c:pt idx="4966">
                  <c:v>0.71543778801843316</c:v>
                </c:pt>
                <c:pt idx="4967">
                  <c:v>0.71558179723502302</c:v>
                </c:pt>
                <c:pt idx="4968">
                  <c:v>0.71572580645161288</c:v>
                </c:pt>
                <c:pt idx="4969">
                  <c:v>0.71586981566820274</c:v>
                </c:pt>
                <c:pt idx="4970">
                  <c:v>0.71601382488479259</c:v>
                </c:pt>
                <c:pt idx="4971">
                  <c:v>0.71615783410138245</c:v>
                </c:pt>
                <c:pt idx="4972">
                  <c:v>0.71630184331797231</c:v>
                </c:pt>
                <c:pt idx="4973">
                  <c:v>0.71644585253456217</c:v>
                </c:pt>
                <c:pt idx="4974">
                  <c:v>0.71658986175115202</c:v>
                </c:pt>
                <c:pt idx="4975">
                  <c:v>0.71673387096774188</c:v>
                </c:pt>
                <c:pt idx="4976">
                  <c:v>0.71687788018433185</c:v>
                </c:pt>
                <c:pt idx="4977">
                  <c:v>0.71702188940092171</c:v>
                </c:pt>
                <c:pt idx="4978">
                  <c:v>0.71716589861751157</c:v>
                </c:pt>
                <c:pt idx="4979">
                  <c:v>0.71730990783410142</c:v>
                </c:pt>
                <c:pt idx="4980">
                  <c:v>0.71745391705069128</c:v>
                </c:pt>
                <c:pt idx="4981">
                  <c:v>0.71759792626728114</c:v>
                </c:pt>
                <c:pt idx="4982">
                  <c:v>0.717741935483871</c:v>
                </c:pt>
                <c:pt idx="4983">
                  <c:v>0.71788594470046085</c:v>
                </c:pt>
                <c:pt idx="4984">
                  <c:v>0.71802995391705071</c:v>
                </c:pt>
                <c:pt idx="4985">
                  <c:v>0.71817396313364057</c:v>
                </c:pt>
                <c:pt idx="4986">
                  <c:v>0.71831797235023043</c:v>
                </c:pt>
                <c:pt idx="4987">
                  <c:v>0.71846198156682028</c:v>
                </c:pt>
                <c:pt idx="4988">
                  <c:v>0.71860599078341014</c:v>
                </c:pt>
                <c:pt idx="4989">
                  <c:v>0.71875</c:v>
                </c:pt>
                <c:pt idx="4990">
                  <c:v>0.71889400921658986</c:v>
                </c:pt>
                <c:pt idx="4991">
                  <c:v>0.71903801843317972</c:v>
                </c:pt>
                <c:pt idx="4992">
                  <c:v>0.71918202764976957</c:v>
                </c:pt>
                <c:pt idx="4993">
                  <c:v>0.71932603686635943</c:v>
                </c:pt>
                <c:pt idx="4994">
                  <c:v>0.71947004608294929</c:v>
                </c:pt>
                <c:pt idx="4995">
                  <c:v>0.71961405529953915</c:v>
                </c:pt>
                <c:pt idx="4996">
                  <c:v>0.719758064516129</c:v>
                </c:pt>
                <c:pt idx="4997">
                  <c:v>0.71990207373271886</c:v>
                </c:pt>
                <c:pt idx="4998">
                  <c:v>0.72004608294930872</c:v>
                </c:pt>
                <c:pt idx="4999">
                  <c:v>0.72019009216589858</c:v>
                </c:pt>
                <c:pt idx="5000">
                  <c:v>0.72033410138248843</c:v>
                </c:pt>
                <c:pt idx="5001">
                  <c:v>0.72047811059907829</c:v>
                </c:pt>
                <c:pt idx="5002">
                  <c:v>0.72062211981566815</c:v>
                </c:pt>
                <c:pt idx="5003">
                  <c:v>0.72076612903225812</c:v>
                </c:pt>
                <c:pt idx="5004">
                  <c:v>0.72091013824884798</c:v>
                </c:pt>
                <c:pt idx="5005">
                  <c:v>0.72105414746543783</c:v>
                </c:pt>
                <c:pt idx="5006">
                  <c:v>0.72119815668202769</c:v>
                </c:pt>
                <c:pt idx="5007">
                  <c:v>0.72134216589861755</c:v>
                </c:pt>
                <c:pt idx="5008">
                  <c:v>0.72148617511520741</c:v>
                </c:pt>
                <c:pt idx="5009">
                  <c:v>0.72163018433179726</c:v>
                </c:pt>
                <c:pt idx="5010">
                  <c:v>0.72177419354838712</c:v>
                </c:pt>
                <c:pt idx="5011">
                  <c:v>0.72191820276497698</c:v>
                </c:pt>
                <c:pt idx="5012">
                  <c:v>0.72206221198156684</c:v>
                </c:pt>
                <c:pt idx="5013">
                  <c:v>0.72220622119815669</c:v>
                </c:pt>
                <c:pt idx="5014">
                  <c:v>0.72235023041474655</c:v>
                </c:pt>
                <c:pt idx="5015">
                  <c:v>0.72249423963133641</c:v>
                </c:pt>
                <c:pt idx="5016">
                  <c:v>0.72263824884792627</c:v>
                </c:pt>
                <c:pt idx="5017">
                  <c:v>0.72278225806451613</c:v>
                </c:pt>
                <c:pt idx="5018">
                  <c:v>0.72292626728110598</c:v>
                </c:pt>
                <c:pt idx="5019">
                  <c:v>0.72307027649769584</c:v>
                </c:pt>
                <c:pt idx="5020">
                  <c:v>0.7232142857142857</c:v>
                </c:pt>
                <c:pt idx="5021">
                  <c:v>0.72335829493087556</c:v>
                </c:pt>
                <c:pt idx="5022">
                  <c:v>0.72350230414746541</c:v>
                </c:pt>
                <c:pt idx="5023">
                  <c:v>0.72364631336405527</c:v>
                </c:pt>
                <c:pt idx="5024">
                  <c:v>0.72379032258064513</c:v>
                </c:pt>
                <c:pt idx="5025">
                  <c:v>0.72393433179723499</c:v>
                </c:pt>
                <c:pt idx="5026">
                  <c:v>0.72407834101382484</c:v>
                </c:pt>
                <c:pt idx="5027">
                  <c:v>0.7242223502304147</c:v>
                </c:pt>
                <c:pt idx="5028">
                  <c:v>0.72436635944700456</c:v>
                </c:pt>
                <c:pt idx="5029">
                  <c:v>0.72451036866359442</c:v>
                </c:pt>
                <c:pt idx="5030">
                  <c:v>0.72465437788018439</c:v>
                </c:pt>
                <c:pt idx="5031">
                  <c:v>0.72479838709677424</c:v>
                </c:pt>
                <c:pt idx="5032">
                  <c:v>0.7249423963133641</c:v>
                </c:pt>
                <c:pt idx="5033">
                  <c:v>0.72508640552995396</c:v>
                </c:pt>
                <c:pt idx="5034">
                  <c:v>0.72523041474654382</c:v>
                </c:pt>
                <c:pt idx="5035">
                  <c:v>0.72537442396313367</c:v>
                </c:pt>
                <c:pt idx="5036">
                  <c:v>0.72551843317972353</c:v>
                </c:pt>
                <c:pt idx="5037">
                  <c:v>0.72566244239631339</c:v>
                </c:pt>
                <c:pt idx="5038">
                  <c:v>0.72580645161290325</c:v>
                </c:pt>
                <c:pt idx="5039">
                  <c:v>0.7259504608294931</c:v>
                </c:pt>
                <c:pt idx="5040">
                  <c:v>0.72609447004608296</c:v>
                </c:pt>
                <c:pt idx="5041">
                  <c:v>0.72623847926267282</c:v>
                </c:pt>
                <c:pt idx="5042">
                  <c:v>0.72638248847926268</c:v>
                </c:pt>
                <c:pt idx="5043">
                  <c:v>0.72652649769585254</c:v>
                </c:pt>
                <c:pt idx="5044">
                  <c:v>0.72667050691244239</c:v>
                </c:pt>
                <c:pt idx="5045">
                  <c:v>0.72681451612903225</c:v>
                </c:pt>
                <c:pt idx="5046">
                  <c:v>0.72695852534562211</c:v>
                </c:pt>
                <c:pt idx="5047">
                  <c:v>0.72710253456221197</c:v>
                </c:pt>
                <c:pt idx="5048">
                  <c:v>0.72724654377880182</c:v>
                </c:pt>
                <c:pt idx="5049">
                  <c:v>0.72739055299539168</c:v>
                </c:pt>
                <c:pt idx="5050">
                  <c:v>0.72753456221198154</c:v>
                </c:pt>
                <c:pt idx="5051">
                  <c:v>0.7276785714285714</c:v>
                </c:pt>
                <c:pt idx="5052">
                  <c:v>0.72782258064516125</c:v>
                </c:pt>
                <c:pt idx="5053">
                  <c:v>0.72796658986175111</c:v>
                </c:pt>
                <c:pt idx="5054">
                  <c:v>0.72811059907834097</c:v>
                </c:pt>
                <c:pt idx="5055">
                  <c:v>0.72825460829493083</c:v>
                </c:pt>
                <c:pt idx="5056">
                  <c:v>0.72839861751152069</c:v>
                </c:pt>
                <c:pt idx="5057">
                  <c:v>0.72854262672811065</c:v>
                </c:pt>
                <c:pt idx="5058">
                  <c:v>0.72868663594470051</c:v>
                </c:pt>
                <c:pt idx="5059">
                  <c:v>0.72883064516129037</c:v>
                </c:pt>
                <c:pt idx="5060">
                  <c:v>0.72897465437788023</c:v>
                </c:pt>
                <c:pt idx="5061">
                  <c:v>0.72911866359447008</c:v>
                </c:pt>
                <c:pt idx="5062">
                  <c:v>0.72926267281105994</c:v>
                </c:pt>
                <c:pt idx="5063">
                  <c:v>0.7294066820276498</c:v>
                </c:pt>
                <c:pt idx="5064">
                  <c:v>0.72955069124423966</c:v>
                </c:pt>
                <c:pt idx="5065">
                  <c:v>0.72969470046082952</c:v>
                </c:pt>
                <c:pt idx="5066">
                  <c:v>0.72983870967741937</c:v>
                </c:pt>
                <c:pt idx="5067">
                  <c:v>0.72998271889400923</c:v>
                </c:pt>
                <c:pt idx="5068">
                  <c:v>0.73012672811059909</c:v>
                </c:pt>
                <c:pt idx="5069">
                  <c:v>0.73027073732718895</c:v>
                </c:pt>
                <c:pt idx="5070">
                  <c:v>0.7304147465437788</c:v>
                </c:pt>
                <c:pt idx="5071">
                  <c:v>0.73055875576036866</c:v>
                </c:pt>
                <c:pt idx="5072">
                  <c:v>0.73070276497695852</c:v>
                </c:pt>
                <c:pt idx="5073">
                  <c:v>0.73084677419354838</c:v>
                </c:pt>
                <c:pt idx="5074">
                  <c:v>0.73099078341013823</c:v>
                </c:pt>
                <c:pt idx="5075">
                  <c:v>0.73113479262672809</c:v>
                </c:pt>
                <c:pt idx="5076">
                  <c:v>0.73127880184331795</c:v>
                </c:pt>
                <c:pt idx="5077">
                  <c:v>0.73142281105990781</c:v>
                </c:pt>
                <c:pt idx="5078">
                  <c:v>0.73156682027649766</c:v>
                </c:pt>
                <c:pt idx="5079">
                  <c:v>0.73171082949308752</c:v>
                </c:pt>
                <c:pt idx="5080">
                  <c:v>0.73185483870967738</c:v>
                </c:pt>
                <c:pt idx="5081">
                  <c:v>0.73199884792626724</c:v>
                </c:pt>
                <c:pt idx="5082">
                  <c:v>0.7321428571428571</c:v>
                </c:pt>
                <c:pt idx="5083">
                  <c:v>0.73228686635944695</c:v>
                </c:pt>
                <c:pt idx="5084">
                  <c:v>0.73243087557603692</c:v>
                </c:pt>
                <c:pt idx="5085">
                  <c:v>0.73257488479262678</c:v>
                </c:pt>
                <c:pt idx="5086">
                  <c:v>0.73271889400921664</c:v>
                </c:pt>
                <c:pt idx="5087">
                  <c:v>0.73286290322580649</c:v>
                </c:pt>
                <c:pt idx="5088">
                  <c:v>0.73300691244239635</c:v>
                </c:pt>
                <c:pt idx="5089">
                  <c:v>0.73315092165898621</c:v>
                </c:pt>
                <c:pt idx="5090">
                  <c:v>0.73329493087557607</c:v>
                </c:pt>
                <c:pt idx="5091">
                  <c:v>0.73343894009216593</c:v>
                </c:pt>
                <c:pt idx="5092">
                  <c:v>0.73358294930875578</c:v>
                </c:pt>
                <c:pt idx="5093">
                  <c:v>0.73372695852534564</c:v>
                </c:pt>
                <c:pt idx="5094">
                  <c:v>0.7338709677419355</c:v>
                </c:pt>
                <c:pt idx="5095">
                  <c:v>0.73401497695852536</c:v>
                </c:pt>
                <c:pt idx="5096">
                  <c:v>0.73415898617511521</c:v>
                </c:pt>
                <c:pt idx="5097">
                  <c:v>0.73430299539170507</c:v>
                </c:pt>
                <c:pt idx="5098">
                  <c:v>0.73444700460829493</c:v>
                </c:pt>
                <c:pt idx="5099">
                  <c:v>0.73459101382488479</c:v>
                </c:pt>
                <c:pt idx="5100">
                  <c:v>0.73473502304147464</c:v>
                </c:pt>
                <c:pt idx="5101">
                  <c:v>0.7348790322580645</c:v>
                </c:pt>
                <c:pt idx="5102">
                  <c:v>0.73502304147465436</c:v>
                </c:pt>
                <c:pt idx="5103">
                  <c:v>0.73516705069124422</c:v>
                </c:pt>
                <c:pt idx="5104">
                  <c:v>0.73531105990783407</c:v>
                </c:pt>
                <c:pt idx="5105">
                  <c:v>0.73545506912442393</c:v>
                </c:pt>
                <c:pt idx="5106">
                  <c:v>0.73559907834101379</c:v>
                </c:pt>
                <c:pt idx="5107">
                  <c:v>0.73574308755760365</c:v>
                </c:pt>
                <c:pt idx="5108">
                  <c:v>0.73588709677419351</c:v>
                </c:pt>
                <c:pt idx="5109">
                  <c:v>0.73603110599078336</c:v>
                </c:pt>
                <c:pt idx="5110">
                  <c:v>0.73617511520737322</c:v>
                </c:pt>
                <c:pt idx="5111">
                  <c:v>0.73631912442396308</c:v>
                </c:pt>
                <c:pt idx="5112">
                  <c:v>0.73646313364055305</c:v>
                </c:pt>
                <c:pt idx="5113">
                  <c:v>0.7366071428571429</c:v>
                </c:pt>
                <c:pt idx="5114">
                  <c:v>0.73675115207373276</c:v>
                </c:pt>
                <c:pt idx="5115">
                  <c:v>0.73689516129032262</c:v>
                </c:pt>
                <c:pt idx="5116">
                  <c:v>0.73703917050691248</c:v>
                </c:pt>
                <c:pt idx="5117">
                  <c:v>0.73718317972350234</c:v>
                </c:pt>
                <c:pt idx="5118">
                  <c:v>0.73732718894009219</c:v>
                </c:pt>
                <c:pt idx="5119">
                  <c:v>0.73747119815668205</c:v>
                </c:pt>
                <c:pt idx="5120">
                  <c:v>0.73761520737327191</c:v>
                </c:pt>
                <c:pt idx="5121">
                  <c:v>0.73775921658986177</c:v>
                </c:pt>
                <c:pt idx="5122">
                  <c:v>0.73790322580645162</c:v>
                </c:pt>
                <c:pt idx="5123">
                  <c:v>0.73804723502304148</c:v>
                </c:pt>
                <c:pt idx="5124">
                  <c:v>0.73819124423963134</c:v>
                </c:pt>
                <c:pt idx="5125">
                  <c:v>0.7383352534562212</c:v>
                </c:pt>
                <c:pt idx="5126">
                  <c:v>0.73847926267281105</c:v>
                </c:pt>
                <c:pt idx="5127">
                  <c:v>0.73862327188940091</c:v>
                </c:pt>
                <c:pt idx="5128">
                  <c:v>0.73876728110599077</c:v>
                </c:pt>
                <c:pt idx="5129">
                  <c:v>0.73891129032258063</c:v>
                </c:pt>
                <c:pt idx="5130">
                  <c:v>0.73905529953917048</c:v>
                </c:pt>
                <c:pt idx="5131">
                  <c:v>0.73919930875576034</c:v>
                </c:pt>
                <c:pt idx="5132">
                  <c:v>0.7393433179723502</c:v>
                </c:pt>
                <c:pt idx="5133">
                  <c:v>0.73948732718894006</c:v>
                </c:pt>
                <c:pt idx="5134">
                  <c:v>0.73963133640552992</c:v>
                </c:pt>
                <c:pt idx="5135">
                  <c:v>0.73977534562211977</c:v>
                </c:pt>
                <c:pt idx="5136">
                  <c:v>0.73991935483870963</c:v>
                </c:pt>
                <c:pt idx="5137">
                  <c:v>0.74006336405529949</c:v>
                </c:pt>
                <c:pt idx="5138">
                  <c:v>0.74020737327188935</c:v>
                </c:pt>
                <c:pt idx="5139">
                  <c:v>0.74035138248847931</c:v>
                </c:pt>
                <c:pt idx="5140">
                  <c:v>0.74049539170506917</c:v>
                </c:pt>
                <c:pt idx="5141">
                  <c:v>0.74063940092165903</c:v>
                </c:pt>
                <c:pt idx="5142">
                  <c:v>0.74078341013824889</c:v>
                </c:pt>
                <c:pt idx="5143">
                  <c:v>0.74092741935483875</c:v>
                </c:pt>
                <c:pt idx="5144">
                  <c:v>0.7410714285714286</c:v>
                </c:pt>
                <c:pt idx="5145">
                  <c:v>0.74121543778801846</c:v>
                </c:pt>
                <c:pt idx="5146">
                  <c:v>0.74135944700460832</c:v>
                </c:pt>
                <c:pt idx="5147">
                  <c:v>0.74150345622119818</c:v>
                </c:pt>
                <c:pt idx="5148">
                  <c:v>0.74164746543778803</c:v>
                </c:pt>
                <c:pt idx="5149">
                  <c:v>0.74179147465437789</c:v>
                </c:pt>
                <c:pt idx="5150">
                  <c:v>0.74193548387096775</c:v>
                </c:pt>
                <c:pt idx="5151">
                  <c:v>0.74207949308755761</c:v>
                </c:pt>
                <c:pt idx="5152">
                  <c:v>0.74222350230414746</c:v>
                </c:pt>
                <c:pt idx="5153">
                  <c:v>0.74236751152073732</c:v>
                </c:pt>
                <c:pt idx="5154">
                  <c:v>0.74251152073732718</c:v>
                </c:pt>
                <c:pt idx="5155">
                  <c:v>0.74265552995391704</c:v>
                </c:pt>
                <c:pt idx="5156">
                  <c:v>0.7427995391705069</c:v>
                </c:pt>
                <c:pt idx="5157">
                  <c:v>0.74294354838709675</c:v>
                </c:pt>
                <c:pt idx="5158">
                  <c:v>0.74308755760368661</c:v>
                </c:pt>
                <c:pt idx="5159">
                  <c:v>0.74323156682027647</c:v>
                </c:pt>
                <c:pt idx="5160">
                  <c:v>0.74337557603686633</c:v>
                </c:pt>
                <c:pt idx="5161">
                  <c:v>0.74351958525345618</c:v>
                </c:pt>
                <c:pt idx="5162">
                  <c:v>0.74366359447004604</c:v>
                </c:pt>
                <c:pt idx="5163">
                  <c:v>0.7438076036866359</c:v>
                </c:pt>
                <c:pt idx="5164">
                  <c:v>0.74395161290322576</c:v>
                </c:pt>
                <c:pt idx="5165">
                  <c:v>0.74409562211981561</c:v>
                </c:pt>
                <c:pt idx="5166">
                  <c:v>0.74423963133640558</c:v>
                </c:pt>
                <c:pt idx="5167">
                  <c:v>0.74438364055299544</c:v>
                </c:pt>
                <c:pt idx="5168">
                  <c:v>0.7445276497695853</c:v>
                </c:pt>
                <c:pt idx="5169">
                  <c:v>0.74467165898617516</c:v>
                </c:pt>
                <c:pt idx="5170">
                  <c:v>0.74481566820276501</c:v>
                </c:pt>
                <c:pt idx="5171">
                  <c:v>0.74495967741935487</c:v>
                </c:pt>
                <c:pt idx="5172">
                  <c:v>0.74510368663594473</c:v>
                </c:pt>
                <c:pt idx="5173">
                  <c:v>0.74524769585253459</c:v>
                </c:pt>
                <c:pt idx="5174">
                  <c:v>0.74539170506912444</c:v>
                </c:pt>
                <c:pt idx="5175">
                  <c:v>0.7455357142857143</c:v>
                </c:pt>
                <c:pt idx="5176">
                  <c:v>0.74567972350230416</c:v>
                </c:pt>
                <c:pt idx="5177">
                  <c:v>0.74582373271889402</c:v>
                </c:pt>
                <c:pt idx="5178">
                  <c:v>0.74596774193548387</c:v>
                </c:pt>
                <c:pt idx="5179">
                  <c:v>0.74611175115207373</c:v>
                </c:pt>
                <c:pt idx="5180">
                  <c:v>0.74625576036866359</c:v>
                </c:pt>
                <c:pt idx="5181">
                  <c:v>0.74639976958525345</c:v>
                </c:pt>
                <c:pt idx="5182">
                  <c:v>0.74654377880184331</c:v>
                </c:pt>
                <c:pt idx="5183">
                  <c:v>0.74668778801843316</c:v>
                </c:pt>
                <c:pt idx="5184">
                  <c:v>0.74683179723502302</c:v>
                </c:pt>
                <c:pt idx="5185">
                  <c:v>0.74697580645161288</c:v>
                </c:pt>
                <c:pt idx="5186">
                  <c:v>0.74711981566820274</c:v>
                </c:pt>
                <c:pt idx="5187">
                  <c:v>0.74726382488479259</c:v>
                </c:pt>
                <c:pt idx="5188">
                  <c:v>0.74740783410138245</c:v>
                </c:pt>
                <c:pt idx="5189">
                  <c:v>0.74755184331797231</c:v>
                </c:pt>
                <c:pt idx="5190">
                  <c:v>0.74769585253456217</c:v>
                </c:pt>
                <c:pt idx="5191">
                  <c:v>0.74783986175115202</c:v>
                </c:pt>
                <c:pt idx="5192">
                  <c:v>0.74798387096774188</c:v>
                </c:pt>
                <c:pt idx="5193">
                  <c:v>0.74812788018433185</c:v>
                </c:pt>
                <c:pt idx="5194">
                  <c:v>0.74827188940092171</c:v>
                </c:pt>
                <c:pt idx="5195">
                  <c:v>0.74841589861751157</c:v>
                </c:pt>
                <c:pt idx="5196">
                  <c:v>0.74855990783410142</c:v>
                </c:pt>
                <c:pt idx="5197">
                  <c:v>0.74870391705069128</c:v>
                </c:pt>
                <c:pt idx="5198">
                  <c:v>0.74884792626728114</c:v>
                </c:pt>
                <c:pt idx="5199">
                  <c:v>0.748991935483871</c:v>
                </c:pt>
                <c:pt idx="5200">
                  <c:v>0.74913594470046085</c:v>
                </c:pt>
                <c:pt idx="5201">
                  <c:v>0.74927995391705071</c:v>
                </c:pt>
                <c:pt idx="5202">
                  <c:v>0.74942396313364057</c:v>
                </c:pt>
                <c:pt idx="5203">
                  <c:v>0.74956797235023043</c:v>
                </c:pt>
                <c:pt idx="5204">
                  <c:v>0.74971198156682028</c:v>
                </c:pt>
                <c:pt idx="5205">
                  <c:v>0.74985599078341014</c:v>
                </c:pt>
                <c:pt idx="5206">
                  <c:v>0.75</c:v>
                </c:pt>
                <c:pt idx="5207">
                  <c:v>0.75014400921658986</c:v>
                </c:pt>
                <c:pt idx="5208">
                  <c:v>0.75028801843317972</c:v>
                </c:pt>
                <c:pt idx="5209">
                  <c:v>0.75043202764976957</c:v>
                </c:pt>
                <c:pt idx="5210">
                  <c:v>0.75057603686635943</c:v>
                </c:pt>
                <c:pt idx="5211">
                  <c:v>0.75072004608294929</c:v>
                </c:pt>
                <c:pt idx="5212">
                  <c:v>0.75086405529953915</c:v>
                </c:pt>
                <c:pt idx="5213">
                  <c:v>0.751008064516129</c:v>
                </c:pt>
                <c:pt idx="5214">
                  <c:v>0.75115207373271886</c:v>
                </c:pt>
                <c:pt idx="5215">
                  <c:v>0.75129608294930872</c:v>
                </c:pt>
                <c:pt idx="5216">
                  <c:v>0.75144009216589858</c:v>
                </c:pt>
                <c:pt idx="5217">
                  <c:v>0.75158410138248843</c:v>
                </c:pt>
                <c:pt idx="5218">
                  <c:v>0.75172811059907829</c:v>
                </c:pt>
                <c:pt idx="5219">
                  <c:v>0.75187211981566815</c:v>
                </c:pt>
                <c:pt idx="5220">
                  <c:v>0.75201612903225812</c:v>
                </c:pt>
                <c:pt idx="5221">
                  <c:v>0.75216013824884798</c:v>
                </c:pt>
                <c:pt idx="5222">
                  <c:v>0.75230414746543783</c:v>
                </c:pt>
                <c:pt idx="5223">
                  <c:v>0.75244815668202769</c:v>
                </c:pt>
                <c:pt idx="5224">
                  <c:v>0.75259216589861755</c:v>
                </c:pt>
                <c:pt idx="5225">
                  <c:v>0.75273617511520741</c:v>
                </c:pt>
                <c:pt idx="5226">
                  <c:v>0.75288018433179726</c:v>
                </c:pt>
                <c:pt idx="5227">
                  <c:v>0.75302419354838712</c:v>
                </c:pt>
                <c:pt idx="5228">
                  <c:v>0.75316820276497698</c:v>
                </c:pt>
                <c:pt idx="5229">
                  <c:v>0.75331221198156684</c:v>
                </c:pt>
                <c:pt idx="5230">
                  <c:v>0.75345622119815669</c:v>
                </c:pt>
                <c:pt idx="5231">
                  <c:v>0.75360023041474655</c:v>
                </c:pt>
                <c:pt idx="5232">
                  <c:v>0.75374423963133641</c:v>
                </c:pt>
                <c:pt idx="5233">
                  <c:v>0.75388824884792627</c:v>
                </c:pt>
                <c:pt idx="5234">
                  <c:v>0.75403225806451613</c:v>
                </c:pt>
                <c:pt idx="5235">
                  <c:v>0.75417626728110598</c:v>
                </c:pt>
                <c:pt idx="5236">
                  <c:v>0.75432027649769584</c:v>
                </c:pt>
                <c:pt idx="5237">
                  <c:v>0.7544642857142857</c:v>
                </c:pt>
                <c:pt idx="5238">
                  <c:v>0.75460829493087556</c:v>
                </c:pt>
                <c:pt idx="5239">
                  <c:v>0.75475230414746541</c:v>
                </c:pt>
                <c:pt idx="5240">
                  <c:v>0.75489631336405527</c:v>
                </c:pt>
                <c:pt idx="5241">
                  <c:v>0.75504032258064513</c:v>
                </c:pt>
                <c:pt idx="5242">
                  <c:v>0.75518433179723499</c:v>
                </c:pt>
                <c:pt idx="5243">
                  <c:v>0.75532834101382484</c:v>
                </c:pt>
                <c:pt idx="5244">
                  <c:v>0.7554723502304147</c:v>
                </c:pt>
                <c:pt idx="5245">
                  <c:v>0.75561635944700456</c:v>
                </c:pt>
                <c:pt idx="5246">
                  <c:v>0.75576036866359442</c:v>
                </c:pt>
                <c:pt idx="5247">
                  <c:v>0.75590437788018439</c:v>
                </c:pt>
                <c:pt idx="5248">
                  <c:v>0.75604838709677424</c:v>
                </c:pt>
                <c:pt idx="5249">
                  <c:v>0.7561923963133641</c:v>
                </c:pt>
                <c:pt idx="5250">
                  <c:v>0.75633640552995396</c:v>
                </c:pt>
                <c:pt idx="5251">
                  <c:v>0.75648041474654382</c:v>
                </c:pt>
                <c:pt idx="5252">
                  <c:v>0.75662442396313367</c:v>
                </c:pt>
                <c:pt idx="5253">
                  <c:v>0.75676843317972353</c:v>
                </c:pt>
                <c:pt idx="5254">
                  <c:v>0.75691244239631339</c:v>
                </c:pt>
                <c:pt idx="5255">
                  <c:v>0.75705645161290325</c:v>
                </c:pt>
                <c:pt idx="5256">
                  <c:v>0.7572004608294931</c:v>
                </c:pt>
                <c:pt idx="5257">
                  <c:v>0.75734447004608296</c:v>
                </c:pt>
                <c:pt idx="5258">
                  <c:v>0.75748847926267282</c:v>
                </c:pt>
                <c:pt idx="5259">
                  <c:v>0.75763248847926268</c:v>
                </c:pt>
                <c:pt idx="5260">
                  <c:v>0.75777649769585254</c:v>
                </c:pt>
                <c:pt idx="5261">
                  <c:v>0.75792050691244239</c:v>
                </c:pt>
                <c:pt idx="5262">
                  <c:v>0.75806451612903225</c:v>
                </c:pt>
                <c:pt idx="5263">
                  <c:v>0.75820852534562211</c:v>
                </c:pt>
                <c:pt idx="5264">
                  <c:v>0.75835253456221197</c:v>
                </c:pt>
                <c:pt idx="5265">
                  <c:v>0.75849654377880182</c:v>
                </c:pt>
                <c:pt idx="5266">
                  <c:v>0.75864055299539168</c:v>
                </c:pt>
                <c:pt idx="5267">
                  <c:v>0.75878456221198154</c:v>
                </c:pt>
                <c:pt idx="5268">
                  <c:v>0.7589285714285714</c:v>
                </c:pt>
                <c:pt idx="5269">
                  <c:v>0.75907258064516125</c:v>
                </c:pt>
                <c:pt idx="5270">
                  <c:v>0.75921658986175111</c:v>
                </c:pt>
                <c:pt idx="5271">
                  <c:v>0.75936059907834097</c:v>
                </c:pt>
                <c:pt idx="5272">
                  <c:v>0.75950460829493083</c:v>
                </c:pt>
                <c:pt idx="5273">
                  <c:v>0.75964861751152069</c:v>
                </c:pt>
                <c:pt idx="5274">
                  <c:v>0.75979262672811065</c:v>
                </c:pt>
                <c:pt idx="5275">
                  <c:v>0.75993663594470051</c:v>
                </c:pt>
                <c:pt idx="5276">
                  <c:v>0.76008064516129037</c:v>
                </c:pt>
                <c:pt idx="5277">
                  <c:v>0.76022465437788023</c:v>
                </c:pt>
                <c:pt idx="5278">
                  <c:v>0.76036866359447008</c:v>
                </c:pt>
                <c:pt idx="5279">
                  <c:v>0.76051267281105994</c:v>
                </c:pt>
                <c:pt idx="5280">
                  <c:v>0.7606566820276498</c:v>
                </c:pt>
                <c:pt idx="5281">
                  <c:v>0.76080069124423966</c:v>
                </c:pt>
                <c:pt idx="5282">
                  <c:v>0.76094470046082952</c:v>
                </c:pt>
                <c:pt idx="5283">
                  <c:v>0.76108870967741937</c:v>
                </c:pt>
                <c:pt idx="5284">
                  <c:v>0.76123271889400923</c:v>
                </c:pt>
                <c:pt idx="5285">
                  <c:v>0.76137672811059909</c:v>
                </c:pt>
                <c:pt idx="5286">
                  <c:v>0.76152073732718895</c:v>
                </c:pt>
                <c:pt idx="5287">
                  <c:v>0.7616647465437788</c:v>
                </c:pt>
                <c:pt idx="5288">
                  <c:v>0.76180875576036866</c:v>
                </c:pt>
                <c:pt idx="5289">
                  <c:v>0.76195276497695852</c:v>
                </c:pt>
                <c:pt idx="5290">
                  <c:v>0.76209677419354838</c:v>
                </c:pt>
                <c:pt idx="5291">
                  <c:v>0.76224078341013823</c:v>
                </c:pt>
                <c:pt idx="5292">
                  <c:v>0.76238479262672809</c:v>
                </c:pt>
                <c:pt idx="5293">
                  <c:v>0.76252880184331795</c:v>
                </c:pt>
                <c:pt idx="5294">
                  <c:v>0.76267281105990781</c:v>
                </c:pt>
                <c:pt idx="5295">
                  <c:v>0.76281682027649766</c:v>
                </c:pt>
                <c:pt idx="5296">
                  <c:v>0.76296082949308752</c:v>
                </c:pt>
                <c:pt idx="5297">
                  <c:v>0.76310483870967738</c:v>
                </c:pt>
                <c:pt idx="5298">
                  <c:v>0.76324884792626724</c:v>
                </c:pt>
                <c:pt idx="5299">
                  <c:v>0.7633928571428571</c:v>
                </c:pt>
                <c:pt idx="5300">
                  <c:v>0.76353686635944695</c:v>
                </c:pt>
                <c:pt idx="5301">
                  <c:v>0.76368087557603692</c:v>
                </c:pt>
                <c:pt idx="5302">
                  <c:v>0.76382488479262678</c:v>
                </c:pt>
                <c:pt idx="5303">
                  <c:v>0.76396889400921664</c:v>
                </c:pt>
                <c:pt idx="5304">
                  <c:v>0.76411290322580649</c:v>
                </c:pt>
                <c:pt idx="5305">
                  <c:v>0.76425691244239635</c:v>
                </c:pt>
                <c:pt idx="5306">
                  <c:v>0.76440092165898621</c:v>
                </c:pt>
                <c:pt idx="5307">
                  <c:v>0.76454493087557607</c:v>
                </c:pt>
                <c:pt idx="5308">
                  <c:v>0.76468894009216593</c:v>
                </c:pt>
                <c:pt idx="5309">
                  <c:v>0.76483294930875578</c:v>
                </c:pt>
                <c:pt idx="5310">
                  <c:v>0.76497695852534564</c:v>
                </c:pt>
                <c:pt idx="5311">
                  <c:v>0.7651209677419355</c:v>
                </c:pt>
                <c:pt idx="5312">
                  <c:v>0.76526497695852536</c:v>
                </c:pt>
                <c:pt idx="5313">
                  <c:v>0.76540898617511521</c:v>
                </c:pt>
                <c:pt idx="5314">
                  <c:v>0.76555299539170507</c:v>
                </c:pt>
                <c:pt idx="5315">
                  <c:v>0.76569700460829493</c:v>
                </c:pt>
                <c:pt idx="5316">
                  <c:v>0.76584101382488479</c:v>
                </c:pt>
                <c:pt idx="5317">
                  <c:v>0.76598502304147464</c:v>
                </c:pt>
                <c:pt idx="5318">
                  <c:v>0.7661290322580645</c:v>
                </c:pt>
                <c:pt idx="5319">
                  <c:v>0.76627304147465436</c:v>
                </c:pt>
                <c:pt idx="5320">
                  <c:v>0.76641705069124422</c:v>
                </c:pt>
                <c:pt idx="5321">
                  <c:v>0.76656105990783407</c:v>
                </c:pt>
                <c:pt idx="5322">
                  <c:v>0.76670506912442393</c:v>
                </c:pt>
                <c:pt idx="5323">
                  <c:v>0.76684907834101379</c:v>
                </c:pt>
                <c:pt idx="5324">
                  <c:v>0.76699308755760365</c:v>
                </c:pt>
                <c:pt idx="5325">
                  <c:v>0.76713709677419351</c:v>
                </c:pt>
                <c:pt idx="5326">
                  <c:v>0.76728110599078336</c:v>
                </c:pt>
                <c:pt idx="5327">
                  <c:v>0.76742511520737322</c:v>
                </c:pt>
                <c:pt idx="5328">
                  <c:v>0.76756912442396308</c:v>
                </c:pt>
                <c:pt idx="5329">
                  <c:v>0.76771313364055305</c:v>
                </c:pt>
                <c:pt idx="5330">
                  <c:v>0.7678571428571429</c:v>
                </c:pt>
                <c:pt idx="5331">
                  <c:v>0.76800115207373276</c:v>
                </c:pt>
                <c:pt idx="5332">
                  <c:v>0.76814516129032262</c:v>
                </c:pt>
                <c:pt idx="5333">
                  <c:v>0.76828917050691248</c:v>
                </c:pt>
                <c:pt idx="5334">
                  <c:v>0.76843317972350234</c:v>
                </c:pt>
                <c:pt idx="5335">
                  <c:v>0.76857718894009219</c:v>
                </c:pt>
                <c:pt idx="5336">
                  <c:v>0.76872119815668205</c:v>
                </c:pt>
                <c:pt idx="5337">
                  <c:v>0.76886520737327191</c:v>
                </c:pt>
                <c:pt idx="5338">
                  <c:v>0.76900921658986177</c:v>
                </c:pt>
                <c:pt idx="5339">
                  <c:v>0.76915322580645162</c:v>
                </c:pt>
                <c:pt idx="5340">
                  <c:v>0.76929723502304148</c:v>
                </c:pt>
                <c:pt idx="5341">
                  <c:v>0.76944124423963134</c:v>
                </c:pt>
                <c:pt idx="5342">
                  <c:v>0.7695852534562212</c:v>
                </c:pt>
                <c:pt idx="5343">
                  <c:v>0.76972926267281105</c:v>
                </c:pt>
                <c:pt idx="5344">
                  <c:v>0.76987327188940091</c:v>
                </c:pt>
                <c:pt idx="5345">
                  <c:v>0.77001728110599077</c:v>
                </c:pt>
                <c:pt idx="5346">
                  <c:v>0.77016129032258063</c:v>
                </c:pt>
                <c:pt idx="5347">
                  <c:v>0.77030529953917048</c:v>
                </c:pt>
                <c:pt idx="5348">
                  <c:v>0.77044930875576034</c:v>
                </c:pt>
                <c:pt idx="5349">
                  <c:v>0.7705933179723502</c:v>
                </c:pt>
                <c:pt idx="5350">
                  <c:v>0.77073732718894006</c:v>
                </c:pt>
                <c:pt idx="5351">
                  <c:v>0.77088133640552992</c:v>
                </c:pt>
                <c:pt idx="5352">
                  <c:v>0.77102534562211977</c:v>
                </c:pt>
                <c:pt idx="5353">
                  <c:v>0.77116935483870963</c:v>
                </c:pt>
                <c:pt idx="5354">
                  <c:v>0.77131336405529949</c:v>
                </c:pt>
                <c:pt idx="5355">
                  <c:v>0.77145737327188935</c:v>
                </c:pt>
                <c:pt idx="5356">
                  <c:v>0.77160138248847931</c:v>
                </c:pt>
                <c:pt idx="5357">
                  <c:v>0.77174539170506917</c:v>
                </c:pt>
                <c:pt idx="5358">
                  <c:v>0.77188940092165903</c:v>
                </c:pt>
                <c:pt idx="5359">
                  <c:v>0.77203341013824889</c:v>
                </c:pt>
                <c:pt idx="5360">
                  <c:v>0.77217741935483875</c:v>
                </c:pt>
                <c:pt idx="5361">
                  <c:v>0.7723214285714286</c:v>
                </c:pt>
                <c:pt idx="5362">
                  <c:v>0.77246543778801846</c:v>
                </c:pt>
                <c:pt idx="5363">
                  <c:v>0.77260944700460832</c:v>
                </c:pt>
                <c:pt idx="5364">
                  <c:v>0.77275345622119818</c:v>
                </c:pt>
                <c:pt idx="5365">
                  <c:v>0.77289746543778803</c:v>
                </c:pt>
                <c:pt idx="5366">
                  <c:v>0.77304147465437789</c:v>
                </c:pt>
                <c:pt idx="5367">
                  <c:v>0.77318548387096775</c:v>
                </c:pt>
                <c:pt idx="5368">
                  <c:v>0.77332949308755761</c:v>
                </c:pt>
                <c:pt idx="5369">
                  <c:v>0.77347350230414746</c:v>
                </c:pt>
                <c:pt idx="5370">
                  <c:v>0.77361751152073732</c:v>
                </c:pt>
                <c:pt idx="5371">
                  <c:v>0.77376152073732718</c:v>
                </c:pt>
                <c:pt idx="5372">
                  <c:v>0.77390552995391704</c:v>
                </c:pt>
                <c:pt idx="5373">
                  <c:v>0.7740495391705069</c:v>
                </c:pt>
                <c:pt idx="5374">
                  <c:v>0.77419354838709675</c:v>
                </c:pt>
                <c:pt idx="5375">
                  <c:v>0.77433755760368661</c:v>
                </c:pt>
                <c:pt idx="5376">
                  <c:v>0.77448156682027647</c:v>
                </c:pt>
                <c:pt idx="5377">
                  <c:v>0.77462557603686633</c:v>
                </c:pt>
                <c:pt idx="5378">
                  <c:v>0.77476958525345618</c:v>
                </c:pt>
                <c:pt idx="5379">
                  <c:v>0.77491359447004604</c:v>
                </c:pt>
                <c:pt idx="5380">
                  <c:v>0.7750576036866359</c:v>
                </c:pt>
                <c:pt idx="5381">
                  <c:v>0.77520161290322576</c:v>
                </c:pt>
                <c:pt idx="5382">
                  <c:v>0.77534562211981561</c:v>
                </c:pt>
                <c:pt idx="5383">
                  <c:v>0.77548963133640558</c:v>
                </c:pt>
                <c:pt idx="5384">
                  <c:v>0.77563364055299544</c:v>
                </c:pt>
                <c:pt idx="5385">
                  <c:v>0.7757776497695853</c:v>
                </c:pt>
                <c:pt idx="5386">
                  <c:v>0.77592165898617516</c:v>
                </c:pt>
                <c:pt idx="5387">
                  <c:v>0.77606566820276501</c:v>
                </c:pt>
                <c:pt idx="5388">
                  <c:v>0.77620967741935487</c:v>
                </c:pt>
                <c:pt idx="5389">
                  <c:v>0.77635368663594473</c:v>
                </c:pt>
                <c:pt idx="5390">
                  <c:v>0.77649769585253459</c:v>
                </c:pt>
                <c:pt idx="5391">
                  <c:v>0.77664170506912444</c:v>
                </c:pt>
                <c:pt idx="5392">
                  <c:v>0.7767857142857143</c:v>
                </c:pt>
                <c:pt idx="5393">
                  <c:v>0.77692972350230416</c:v>
                </c:pt>
                <c:pt idx="5394">
                  <c:v>0.77707373271889402</c:v>
                </c:pt>
                <c:pt idx="5395">
                  <c:v>0.77721774193548387</c:v>
                </c:pt>
                <c:pt idx="5396">
                  <c:v>0.77736175115207373</c:v>
                </c:pt>
                <c:pt idx="5397">
                  <c:v>0.77750576036866359</c:v>
                </c:pt>
                <c:pt idx="5398">
                  <c:v>0.77764976958525345</c:v>
                </c:pt>
                <c:pt idx="5399">
                  <c:v>0.77779377880184331</c:v>
                </c:pt>
                <c:pt idx="5400">
                  <c:v>0.77793778801843316</c:v>
                </c:pt>
                <c:pt idx="5401">
                  <c:v>0.77808179723502302</c:v>
                </c:pt>
                <c:pt idx="5402">
                  <c:v>0.77822580645161288</c:v>
                </c:pt>
                <c:pt idx="5403">
                  <c:v>0.77836981566820274</c:v>
                </c:pt>
                <c:pt idx="5404">
                  <c:v>0.77851382488479259</c:v>
                </c:pt>
                <c:pt idx="5405">
                  <c:v>0.77865783410138245</c:v>
                </c:pt>
                <c:pt idx="5406">
                  <c:v>0.77880184331797231</c:v>
                </c:pt>
                <c:pt idx="5407">
                  <c:v>0.77894585253456217</c:v>
                </c:pt>
                <c:pt idx="5408">
                  <c:v>0.77908986175115202</c:v>
                </c:pt>
                <c:pt idx="5409">
                  <c:v>0.77923387096774188</c:v>
                </c:pt>
                <c:pt idx="5410">
                  <c:v>0.77937788018433185</c:v>
                </c:pt>
                <c:pt idx="5411">
                  <c:v>0.77952188940092171</c:v>
                </c:pt>
                <c:pt idx="5412">
                  <c:v>0.77966589861751157</c:v>
                </c:pt>
                <c:pt idx="5413">
                  <c:v>0.77980990783410142</c:v>
                </c:pt>
                <c:pt idx="5414">
                  <c:v>0.77995391705069128</c:v>
                </c:pt>
                <c:pt idx="5415">
                  <c:v>0.78009792626728114</c:v>
                </c:pt>
                <c:pt idx="5416">
                  <c:v>0.780241935483871</c:v>
                </c:pt>
                <c:pt idx="5417">
                  <c:v>0.78038594470046085</c:v>
                </c:pt>
                <c:pt idx="5418">
                  <c:v>0.78052995391705071</c:v>
                </c:pt>
                <c:pt idx="5419">
                  <c:v>0.78067396313364057</c:v>
                </c:pt>
                <c:pt idx="5420">
                  <c:v>0.78081797235023043</c:v>
                </c:pt>
                <c:pt idx="5421">
                  <c:v>0.78096198156682028</c:v>
                </c:pt>
                <c:pt idx="5422">
                  <c:v>0.78110599078341014</c:v>
                </c:pt>
                <c:pt idx="5423">
                  <c:v>0.78125</c:v>
                </c:pt>
                <c:pt idx="5424">
                  <c:v>0.78139400921658986</c:v>
                </c:pt>
                <c:pt idx="5425">
                  <c:v>0.78153801843317972</c:v>
                </c:pt>
                <c:pt idx="5426">
                  <c:v>0.78168202764976957</c:v>
                </c:pt>
                <c:pt idx="5427">
                  <c:v>0.78182603686635943</c:v>
                </c:pt>
                <c:pt idx="5428">
                  <c:v>0.78197004608294929</c:v>
                </c:pt>
                <c:pt idx="5429">
                  <c:v>0.78211405529953915</c:v>
                </c:pt>
                <c:pt idx="5430">
                  <c:v>0.782258064516129</c:v>
                </c:pt>
                <c:pt idx="5431">
                  <c:v>0.78240207373271886</c:v>
                </c:pt>
                <c:pt idx="5432">
                  <c:v>0.78254608294930872</c:v>
                </c:pt>
                <c:pt idx="5433">
                  <c:v>0.78269009216589858</c:v>
                </c:pt>
                <c:pt idx="5434">
                  <c:v>0.78283410138248843</c:v>
                </c:pt>
                <c:pt idx="5435">
                  <c:v>0.78297811059907829</c:v>
                </c:pt>
                <c:pt idx="5436">
                  <c:v>0.78312211981566815</c:v>
                </c:pt>
                <c:pt idx="5437">
                  <c:v>0.78326612903225812</c:v>
                </c:pt>
                <c:pt idx="5438">
                  <c:v>0.78341013824884798</c:v>
                </c:pt>
                <c:pt idx="5439">
                  <c:v>0.78355414746543783</c:v>
                </c:pt>
                <c:pt idx="5440">
                  <c:v>0.78369815668202769</c:v>
                </c:pt>
                <c:pt idx="5441">
                  <c:v>0.78384216589861755</c:v>
                </c:pt>
                <c:pt idx="5442">
                  <c:v>0.78398617511520741</c:v>
                </c:pt>
                <c:pt idx="5443">
                  <c:v>0.78413018433179726</c:v>
                </c:pt>
                <c:pt idx="5444">
                  <c:v>0.78427419354838712</c:v>
                </c:pt>
                <c:pt idx="5445">
                  <c:v>0.78441820276497698</c:v>
                </c:pt>
                <c:pt idx="5446">
                  <c:v>0.78456221198156684</c:v>
                </c:pt>
                <c:pt idx="5447">
                  <c:v>0.78470622119815669</c:v>
                </c:pt>
                <c:pt idx="5448">
                  <c:v>0.78485023041474655</c:v>
                </c:pt>
                <c:pt idx="5449">
                  <c:v>0.78499423963133641</c:v>
                </c:pt>
                <c:pt idx="5450">
                  <c:v>0.78513824884792627</c:v>
                </c:pt>
                <c:pt idx="5451">
                  <c:v>0.78528225806451613</c:v>
                </c:pt>
                <c:pt idx="5452">
                  <c:v>0.78542626728110598</c:v>
                </c:pt>
                <c:pt idx="5453">
                  <c:v>0.78557027649769584</c:v>
                </c:pt>
                <c:pt idx="5454">
                  <c:v>0.7857142857142857</c:v>
                </c:pt>
                <c:pt idx="5455">
                  <c:v>0.78585829493087556</c:v>
                </c:pt>
                <c:pt idx="5456">
                  <c:v>0.78600230414746541</c:v>
                </c:pt>
                <c:pt idx="5457">
                  <c:v>0.78614631336405527</c:v>
                </c:pt>
                <c:pt idx="5458">
                  <c:v>0.78629032258064513</c:v>
                </c:pt>
                <c:pt idx="5459">
                  <c:v>0.78643433179723499</c:v>
                </c:pt>
                <c:pt idx="5460">
                  <c:v>0.78657834101382484</c:v>
                </c:pt>
                <c:pt idx="5461">
                  <c:v>0.7867223502304147</c:v>
                </c:pt>
                <c:pt idx="5462">
                  <c:v>0.78686635944700456</c:v>
                </c:pt>
                <c:pt idx="5463">
                  <c:v>0.78701036866359442</c:v>
                </c:pt>
                <c:pt idx="5464">
                  <c:v>0.78715437788018439</c:v>
                </c:pt>
                <c:pt idx="5465">
                  <c:v>0.78729838709677424</c:v>
                </c:pt>
                <c:pt idx="5466">
                  <c:v>0.7874423963133641</c:v>
                </c:pt>
                <c:pt idx="5467">
                  <c:v>0.78758640552995396</c:v>
                </c:pt>
                <c:pt idx="5468">
                  <c:v>0.78773041474654382</c:v>
                </c:pt>
                <c:pt idx="5469">
                  <c:v>0.78787442396313367</c:v>
                </c:pt>
                <c:pt idx="5470">
                  <c:v>0.78801843317972353</c:v>
                </c:pt>
                <c:pt idx="5471">
                  <c:v>0.78816244239631339</c:v>
                </c:pt>
                <c:pt idx="5472">
                  <c:v>0.78830645161290325</c:v>
                </c:pt>
                <c:pt idx="5473">
                  <c:v>0.7884504608294931</c:v>
                </c:pt>
                <c:pt idx="5474">
                  <c:v>0.78859447004608296</c:v>
                </c:pt>
                <c:pt idx="5475">
                  <c:v>0.78873847926267282</c:v>
                </c:pt>
                <c:pt idx="5476">
                  <c:v>0.78888248847926268</c:v>
                </c:pt>
                <c:pt idx="5477">
                  <c:v>0.78902649769585254</c:v>
                </c:pt>
                <c:pt idx="5478">
                  <c:v>0.78917050691244239</c:v>
                </c:pt>
                <c:pt idx="5479">
                  <c:v>0.78931451612903225</c:v>
                </c:pt>
                <c:pt idx="5480">
                  <c:v>0.78945852534562211</c:v>
                </c:pt>
                <c:pt idx="5481">
                  <c:v>0.78960253456221197</c:v>
                </c:pt>
                <c:pt idx="5482">
                  <c:v>0.78974654377880182</c:v>
                </c:pt>
                <c:pt idx="5483">
                  <c:v>0.78989055299539168</c:v>
                </c:pt>
                <c:pt idx="5484">
                  <c:v>0.79003456221198154</c:v>
                </c:pt>
                <c:pt idx="5485">
                  <c:v>0.7901785714285714</c:v>
                </c:pt>
                <c:pt idx="5486">
                  <c:v>0.79032258064516125</c:v>
                </c:pt>
                <c:pt idx="5487">
                  <c:v>0.79046658986175111</c:v>
                </c:pt>
                <c:pt idx="5488">
                  <c:v>0.79061059907834097</c:v>
                </c:pt>
                <c:pt idx="5489">
                  <c:v>0.79075460829493083</c:v>
                </c:pt>
                <c:pt idx="5490">
                  <c:v>0.79089861751152069</c:v>
                </c:pt>
                <c:pt idx="5491">
                  <c:v>0.79104262672811065</c:v>
                </c:pt>
                <c:pt idx="5492">
                  <c:v>0.79118663594470051</c:v>
                </c:pt>
                <c:pt idx="5493">
                  <c:v>0.79133064516129037</c:v>
                </c:pt>
                <c:pt idx="5494">
                  <c:v>0.79147465437788023</c:v>
                </c:pt>
                <c:pt idx="5495">
                  <c:v>0.79161866359447008</c:v>
                </c:pt>
                <c:pt idx="5496">
                  <c:v>0.79176267281105994</c:v>
                </c:pt>
                <c:pt idx="5497">
                  <c:v>0.7919066820276498</c:v>
                </c:pt>
                <c:pt idx="5498">
                  <c:v>0.79205069124423966</c:v>
                </c:pt>
                <c:pt idx="5499">
                  <c:v>0.79219470046082952</c:v>
                </c:pt>
                <c:pt idx="5500">
                  <c:v>0.79233870967741937</c:v>
                </c:pt>
                <c:pt idx="5501">
                  <c:v>0.79248271889400923</c:v>
                </c:pt>
                <c:pt idx="5502">
                  <c:v>0.79262672811059909</c:v>
                </c:pt>
                <c:pt idx="5503">
                  <c:v>0.79277073732718895</c:v>
                </c:pt>
                <c:pt idx="5504">
                  <c:v>0.7929147465437788</c:v>
                </c:pt>
                <c:pt idx="5505">
                  <c:v>0.79305875576036866</c:v>
                </c:pt>
                <c:pt idx="5506">
                  <c:v>0.79320276497695852</c:v>
                </c:pt>
                <c:pt idx="5507">
                  <c:v>0.79334677419354838</c:v>
                </c:pt>
                <c:pt idx="5508">
                  <c:v>0.79349078341013823</c:v>
                </c:pt>
                <c:pt idx="5509">
                  <c:v>0.79363479262672809</c:v>
                </c:pt>
                <c:pt idx="5510">
                  <c:v>0.79377880184331795</c:v>
                </c:pt>
                <c:pt idx="5511">
                  <c:v>0.79392281105990781</c:v>
                </c:pt>
                <c:pt idx="5512">
                  <c:v>0.79406682027649766</c:v>
                </c:pt>
                <c:pt idx="5513">
                  <c:v>0.79421082949308752</c:v>
                </c:pt>
                <c:pt idx="5514">
                  <c:v>0.79435483870967738</c:v>
                </c:pt>
                <c:pt idx="5515">
                  <c:v>0.79449884792626724</c:v>
                </c:pt>
                <c:pt idx="5516">
                  <c:v>0.7946428571428571</c:v>
                </c:pt>
                <c:pt idx="5517">
                  <c:v>0.79478686635944695</c:v>
                </c:pt>
                <c:pt idx="5518">
                  <c:v>0.79493087557603692</c:v>
                </c:pt>
                <c:pt idx="5519">
                  <c:v>0.79507488479262678</c:v>
                </c:pt>
                <c:pt idx="5520">
                  <c:v>0.79521889400921664</c:v>
                </c:pt>
                <c:pt idx="5521">
                  <c:v>0.79536290322580649</c:v>
                </c:pt>
                <c:pt idx="5522">
                  <c:v>0.79550691244239635</c:v>
                </c:pt>
                <c:pt idx="5523">
                  <c:v>0.79565092165898621</c:v>
                </c:pt>
                <c:pt idx="5524">
                  <c:v>0.79579493087557607</c:v>
                </c:pt>
                <c:pt idx="5525">
                  <c:v>0.79593894009216593</c:v>
                </c:pt>
                <c:pt idx="5526">
                  <c:v>0.79608294930875578</c:v>
                </c:pt>
                <c:pt idx="5527">
                  <c:v>0.79622695852534564</c:v>
                </c:pt>
                <c:pt idx="5528">
                  <c:v>0.7963709677419355</c:v>
                </c:pt>
                <c:pt idx="5529">
                  <c:v>0.79651497695852536</c:v>
                </c:pt>
                <c:pt idx="5530">
                  <c:v>0.79665898617511521</c:v>
                </c:pt>
                <c:pt idx="5531">
                  <c:v>0.79680299539170507</c:v>
                </c:pt>
                <c:pt idx="5532">
                  <c:v>0.79694700460829493</c:v>
                </c:pt>
                <c:pt idx="5533">
                  <c:v>0.79709101382488479</c:v>
                </c:pt>
                <c:pt idx="5534">
                  <c:v>0.79723502304147464</c:v>
                </c:pt>
                <c:pt idx="5535">
                  <c:v>0.7973790322580645</c:v>
                </c:pt>
                <c:pt idx="5536">
                  <c:v>0.79752304147465436</c:v>
                </c:pt>
                <c:pt idx="5537">
                  <c:v>0.79766705069124422</c:v>
                </c:pt>
                <c:pt idx="5538">
                  <c:v>0.79781105990783407</c:v>
                </c:pt>
                <c:pt idx="5539">
                  <c:v>0.79795506912442393</c:v>
                </c:pt>
                <c:pt idx="5540">
                  <c:v>0.79809907834101379</c:v>
                </c:pt>
                <c:pt idx="5541">
                  <c:v>0.79824308755760365</c:v>
                </c:pt>
                <c:pt idx="5542">
                  <c:v>0.79838709677419351</c:v>
                </c:pt>
                <c:pt idx="5543">
                  <c:v>0.79853110599078336</c:v>
                </c:pt>
                <c:pt idx="5544">
                  <c:v>0.79867511520737322</c:v>
                </c:pt>
                <c:pt idx="5545">
                  <c:v>0.79881912442396308</c:v>
                </c:pt>
                <c:pt idx="5546">
                  <c:v>0.79896313364055305</c:v>
                </c:pt>
                <c:pt idx="5547">
                  <c:v>0.7991071428571429</c:v>
                </c:pt>
                <c:pt idx="5548">
                  <c:v>0.79925115207373276</c:v>
                </c:pt>
                <c:pt idx="5549">
                  <c:v>0.79939516129032262</c:v>
                </c:pt>
                <c:pt idx="5550">
                  <c:v>0.79953917050691248</c:v>
                </c:pt>
                <c:pt idx="5551">
                  <c:v>0.79968317972350234</c:v>
                </c:pt>
                <c:pt idx="5552">
                  <c:v>0.79982718894009219</c:v>
                </c:pt>
                <c:pt idx="5553">
                  <c:v>0.79997119815668205</c:v>
                </c:pt>
                <c:pt idx="5554">
                  <c:v>0.80011520737327191</c:v>
                </c:pt>
                <c:pt idx="5555">
                  <c:v>0.80025921658986177</c:v>
                </c:pt>
                <c:pt idx="5556">
                  <c:v>0.80040322580645162</c:v>
                </c:pt>
                <c:pt idx="5557">
                  <c:v>0.80054723502304148</c:v>
                </c:pt>
                <c:pt idx="5558">
                  <c:v>0.80069124423963134</c:v>
                </c:pt>
                <c:pt idx="5559">
                  <c:v>0.8008352534562212</c:v>
                </c:pt>
                <c:pt idx="5560">
                  <c:v>0.80097926267281105</c:v>
                </c:pt>
                <c:pt idx="5561">
                  <c:v>0.80112327188940091</c:v>
                </c:pt>
                <c:pt idx="5562">
                  <c:v>0.80126728110599077</c:v>
                </c:pt>
                <c:pt idx="5563">
                  <c:v>0.80141129032258063</c:v>
                </c:pt>
                <c:pt idx="5564">
                  <c:v>0.80155529953917048</c:v>
                </c:pt>
                <c:pt idx="5565">
                  <c:v>0.80169930875576034</c:v>
                </c:pt>
                <c:pt idx="5566">
                  <c:v>0.8018433179723502</c:v>
                </c:pt>
                <c:pt idx="5567">
                  <c:v>0.80198732718894006</c:v>
                </c:pt>
                <c:pt idx="5568">
                  <c:v>0.80213133640552992</c:v>
                </c:pt>
                <c:pt idx="5569">
                  <c:v>0.80227534562211977</c:v>
                </c:pt>
                <c:pt idx="5570">
                  <c:v>0.80241935483870963</c:v>
                </c:pt>
                <c:pt idx="5571">
                  <c:v>0.80256336405529949</c:v>
                </c:pt>
                <c:pt idx="5572">
                  <c:v>0.80270737327188935</c:v>
                </c:pt>
                <c:pt idx="5573">
                  <c:v>0.80285138248847931</c:v>
                </c:pt>
                <c:pt idx="5574">
                  <c:v>0.80299539170506917</c:v>
                </c:pt>
                <c:pt idx="5575">
                  <c:v>0.80313940092165903</c:v>
                </c:pt>
                <c:pt idx="5576">
                  <c:v>0.80328341013824889</c:v>
                </c:pt>
                <c:pt idx="5577">
                  <c:v>0.80342741935483875</c:v>
                </c:pt>
                <c:pt idx="5578">
                  <c:v>0.8035714285714286</c:v>
                </c:pt>
                <c:pt idx="5579">
                  <c:v>0.80371543778801846</c:v>
                </c:pt>
                <c:pt idx="5580">
                  <c:v>0.80385944700460832</c:v>
                </c:pt>
                <c:pt idx="5581">
                  <c:v>0.80400345622119818</c:v>
                </c:pt>
                <c:pt idx="5582">
                  <c:v>0.80414746543778803</c:v>
                </c:pt>
                <c:pt idx="5583">
                  <c:v>0.80429147465437789</c:v>
                </c:pt>
                <c:pt idx="5584">
                  <c:v>0.80443548387096775</c:v>
                </c:pt>
                <c:pt idx="5585">
                  <c:v>0.80457949308755761</c:v>
                </c:pt>
                <c:pt idx="5586">
                  <c:v>0.80472350230414746</c:v>
                </c:pt>
                <c:pt idx="5587">
                  <c:v>0.80486751152073732</c:v>
                </c:pt>
                <c:pt idx="5588">
                  <c:v>0.80501152073732718</c:v>
                </c:pt>
                <c:pt idx="5589">
                  <c:v>0.80515552995391704</c:v>
                </c:pt>
                <c:pt idx="5590">
                  <c:v>0.8052995391705069</c:v>
                </c:pt>
                <c:pt idx="5591">
                  <c:v>0.80544354838709675</c:v>
                </c:pt>
                <c:pt idx="5592">
                  <c:v>0.80558755760368661</c:v>
                </c:pt>
                <c:pt idx="5593">
                  <c:v>0.80573156682027647</c:v>
                </c:pt>
                <c:pt idx="5594">
                  <c:v>0.80587557603686633</c:v>
                </c:pt>
                <c:pt idx="5595">
                  <c:v>0.80601958525345618</c:v>
                </c:pt>
                <c:pt idx="5596">
                  <c:v>0.80616359447004604</c:v>
                </c:pt>
                <c:pt idx="5597">
                  <c:v>0.8063076036866359</c:v>
                </c:pt>
                <c:pt idx="5598">
                  <c:v>0.80645161290322576</c:v>
                </c:pt>
                <c:pt idx="5599">
                  <c:v>0.80659562211981561</c:v>
                </c:pt>
                <c:pt idx="5600">
                  <c:v>0.80673963133640558</c:v>
                </c:pt>
                <c:pt idx="5601">
                  <c:v>0.80688364055299544</c:v>
                </c:pt>
                <c:pt idx="5602">
                  <c:v>0.8070276497695853</c:v>
                </c:pt>
                <c:pt idx="5603">
                  <c:v>0.80717165898617516</c:v>
                </c:pt>
                <c:pt idx="5604">
                  <c:v>0.80731566820276501</c:v>
                </c:pt>
                <c:pt idx="5605">
                  <c:v>0.80745967741935487</c:v>
                </c:pt>
                <c:pt idx="5606">
                  <c:v>0.80760368663594473</c:v>
                </c:pt>
                <c:pt idx="5607">
                  <c:v>0.80774769585253459</c:v>
                </c:pt>
                <c:pt idx="5608">
                  <c:v>0.80789170506912444</c:v>
                </c:pt>
                <c:pt idx="5609">
                  <c:v>0.8080357142857143</c:v>
                </c:pt>
                <c:pt idx="5610">
                  <c:v>0.80817972350230416</c:v>
                </c:pt>
                <c:pt idx="5611">
                  <c:v>0.80832373271889402</c:v>
                </c:pt>
                <c:pt idx="5612">
                  <c:v>0.80846774193548387</c:v>
                </c:pt>
                <c:pt idx="5613">
                  <c:v>0.80861175115207373</c:v>
                </c:pt>
                <c:pt idx="5614">
                  <c:v>0.80875576036866359</c:v>
                </c:pt>
                <c:pt idx="5615">
                  <c:v>0.80889976958525345</c:v>
                </c:pt>
                <c:pt idx="5616">
                  <c:v>0.80904377880184331</c:v>
                </c:pt>
                <c:pt idx="5617">
                  <c:v>0.80918778801843316</c:v>
                </c:pt>
                <c:pt idx="5618">
                  <c:v>0.80933179723502302</c:v>
                </c:pt>
                <c:pt idx="5619">
                  <c:v>0.80947580645161288</c:v>
                </c:pt>
                <c:pt idx="5620">
                  <c:v>0.80961981566820274</c:v>
                </c:pt>
                <c:pt idx="5621">
                  <c:v>0.80976382488479259</c:v>
                </c:pt>
                <c:pt idx="5622">
                  <c:v>0.80990783410138245</c:v>
                </c:pt>
                <c:pt idx="5623">
                  <c:v>0.81005184331797231</c:v>
                </c:pt>
                <c:pt idx="5624">
                  <c:v>0.81019585253456217</c:v>
                </c:pt>
                <c:pt idx="5625">
                  <c:v>0.81033986175115202</c:v>
                </c:pt>
                <c:pt idx="5626">
                  <c:v>0.81048387096774188</c:v>
                </c:pt>
                <c:pt idx="5627">
                  <c:v>0.81062788018433185</c:v>
                </c:pt>
                <c:pt idx="5628">
                  <c:v>0.81077188940092171</c:v>
                </c:pt>
                <c:pt idx="5629">
                  <c:v>0.81091589861751157</c:v>
                </c:pt>
                <c:pt idx="5630">
                  <c:v>0.81105990783410142</c:v>
                </c:pt>
                <c:pt idx="5631">
                  <c:v>0.81120391705069128</c:v>
                </c:pt>
                <c:pt idx="5632">
                  <c:v>0.81134792626728114</c:v>
                </c:pt>
                <c:pt idx="5633">
                  <c:v>0.811491935483871</c:v>
                </c:pt>
                <c:pt idx="5634">
                  <c:v>0.81163594470046085</c:v>
                </c:pt>
                <c:pt idx="5635">
                  <c:v>0.81177995391705071</c:v>
                </c:pt>
                <c:pt idx="5636">
                  <c:v>0.81192396313364057</c:v>
                </c:pt>
                <c:pt idx="5637">
                  <c:v>0.81206797235023043</c:v>
                </c:pt>
                <c:pt idx="5638">
                  <c:v>0.81221198156682028</c:v>
                </c:pt>
                <c:pt idx="5639">
                  <c:v>0.81235599078341014</c:v>
                </c:pt>
                <c:pt idx="5640">
                  <c:v>0.8125</c:v>
                </c:pt>
                <c:pt idx="5641">
                  <c:v>0.81264400921658986</c:v>
                </c:pt>
                <c:pt idx="5642">
                  <c:v>0.81278801843317972</c:v>
                </c:pt>
                <c:pt idx="5643">
                  <c:v>0.81293202764976957</c:v>
                </c:pt>
                <c:pt idx="5644">
                  <c:v>0.81307603686635943</c:v>
                </c:pt>
                <c:pt idx="5645">
                  <c:v>0.81322004608294929</c:v>
                </c:pt>
                <c:pt idx="5646">
                  <c:v>0.81336405529953915</c:v>
                </c:pt>
                <c:pt idx="5647">
                  <c:v>0.813508064516129</c:v>
                </c:pt>
                <c:pt idx="5648">
                  <c:v>0.81365207373271886</c:v>
                </c:pt>
                <c:pt idx="5649">
                  <c:v>0.81379608294930872</c:v>
                </c:pt>
                <c:pt idx="5650">
                  <c:v>0.81394009216589858</c:v>
                </c:pt>
                <c:pt idx="5651">
                  <c:v>0.81408410138248843</c:v>
                </c:pt>
                <c:pt idx="5652">
                  <c:v>0.81422811059907829</c:v>
                </c:pt>
                <c:pt idx="5653">
                  <c:v>0.81437211981566815</c:v>
                </c:pt>
                <c:pt idx="5654">
                  <c:v>0.81451612903225812</c:v>
                </c:pt>
                <c:pt idx="5655">
                  <c:v>0.81466013824884798</c:v>
                </c:pt>
                <c:pt idx="5656">
                  <c:v>0.81480414746543783</c:v>
                </c:pt>
                <c:pt idx="5657">
                  <c:v>0.81494815668202769</c:v>
                </c:pt>
                <c:pt idx="5658">
                  <c:v>0.81509216589861755</c:v>
                </c:pt>
                <c:pt idx="5659">
                  <c:v>0.81523617511520741</c:v>
                </c:pt>
                <c:pt idx="5660">
                  <c:v>0.81538018433179726</c:v>
                </c:pt>
                <c:pt idx="5661">
                  <c:v>0.81552419354838712</c:v>
                </c:pt>
                <c:pt idx="5662">
                  <c:v>0.81566820276497698</c:v>
                </c:pt>
                <c:pt idx="5663">
                  <c:v>0.81581221198156684</c:v>
                </c:pt>
                <c:pt idx="5664">
                  <c:v>0.81595622119815669</c:v>
                </c:pt>
                <c:pt idx="5665">
                  <c:v>0.81610023041474655</c:v>
                </c:pt>
                <c:pt idx="5666">
                  <c:v>0.81624423963133641</c:v>
                </c:pt>
                <c:pt idx="5667">
                  <c:v>0.81638824884792627</c:v>
                </c:pt>
                <c:pt idx="5668">
                  <c:v>0.81653225806451613</c:v>
                </c:pt>
                <c:pt idx="5669">
                  <c:v>0.81667626728110598</c:v>
                </c:pt>
                <c:pt idx="5670">
                  <c:v>0.81682027649769584</c:v>
                </c:pt>
                <c:pt idx="5671">
                  <c:v>0.8169642857142857</c:v>
                </c:pt>
                <c:pt idx="5672">
                  <c:v>0.81710829493087556</c:v>
                </c:pt>
                <c:pt idx="5673">
                  <c:v>0.81725230414746541</c:v>
                </c:pt>
                <c:pt idx="5674">
                  <c:v>0.81739631336405527</c:v>
                </c:pt>
                <c:pt idx="5675">
                  <c:v>0.81754032258064513</c:v>
                </c:pt>
                <c:pt idx="5676">
                  <c:v>0.81768433179723499</c:v>
                </c:pt>
                <c:pt idx="5677">
                  <c:v>0.81782834101382484</c:v>
                </c:pt>
                <c:pt idx="5678">
                  <c:v>0.8179723502304147</c:v>
                </c:pt>
                <c:pt idx="5679">
                  <c:v>0.81811635944700456</c:v>
                </c:pt>
                <c:pt idx="5680">
                  <c:v>0.81826036866359442</c:v>
                </c:pt>
                <c:pt idx="5681">
                  <c:v>0.81840437788018439</c:v>
                </c:pt>
                <c:pt idx="5682">
                  <c:v>0.81854838709677424</c:v>
                </c:pt>
                <c:pt idx="5683">
                  <c:v>0.8186923963133641</c:v>
                </c:pt>
                <c:pt idx="5684">
                  <c:v>0.81883640552995396</c:v>
                </c:pt>
                <c:pt idx="5685">
                  <c:v>0.81898041474654382</c:v>
                </c:pt>
                <c:pt idx="5686">
                  <c:v>0.81912442396313367</c:v>
                </c:pt>
                <c:pt idx="5687">
                  <c:v>0.81926843317972353</c:v>
                </c:pt>
                <c:pt idx="5688">
                  <c:v>0.81941244239631339</c:v>
                </c:pt>
                <c:pt idx="5689">
                  <c:v>0.81955645161290325</c:v>
                </c:pt>
                <c:pt idx="5690">
                  <c:v>0.8197004608294931</c:v>
                </c:pt>
                <c:pt idx="5691">
                  <c:v>0.81984447004608296</c:v>
                </c:pt>
                <c:pt idx="5692">
                  <c:v>0.81998847926267282</c:v>
                </c:pt>
                <c:pt idx="5693">
                  <c:v>0.82013248847926268</c:v>
                </c:pt>
                <c:pt idx="5694">
                  <c:v>0.82027649769585254</c:v>
                </c:pt>
                <c:pt idx="5695">
                  <c:v>0.82042050691244239</c:v>
                </c:pt>
                <c:pt idx="5696">
                  <c:v>0.82056451612903225</c:v>
                </c:pt>
                <c:pt idx="5697">
                  <c:v>0.82070852534562211</c:v>
                </c:pt>
                <c:pt idx="5698">
                  <c:v>0.82085253456221197</c:v>
                </c:pt>
                <c:pt idx="5699">
                  <c:v>0.82099654377880182</c:v>
                </c:pt>
                <c:pt idx="5700">
                  <c:v>0.82114055299539168</c:v>
                </c:pt>
                <c:pt idx="5701">
                  <c:v>0.82128456221198154</c:v>
                </c:pt>
                <c:pt idx="5702">
                  <c:v>0.8214285714285714</c:v>
                </c:pt>
                <c:pt idx="5703">
                  <c:v>0.82157258064516125</c:v>
                </c:pt>
                <c:pt idx="5704">
                  <c:v>0.82171658986175111</c:v>
                </c:pt>
                <c:pt idx="5705">
                  <c:v>0.82186059907834097</c:v>
                </c:pt>
                <c:pt idx="5706">
                  <c:v>0.82200460829493083</c:v>
                </c:pt>
                <c:pt idx="5707">
                  <c:v>0.82214861751152069</c:v>
                </c:pt>
                <c:pt idx="5708">
                  <c:v>0.82229262672811065</c:v>
                </c:pt>
                <c:pt idx="5709">
                  <c:v>0.82243663594470051</c:v>
                </c:pt>
                <c:pt idx="5710">
                  <c:v>0.82258064516129037</c:v>
                </c:pt>
                <c:pt idx="5711">
                  <c:v>0.82272465437788023</c:v>
                </c:pt>
                <c:pt idx="5712">
                  <c:v>0.82286866359447008</c:v>
                </c:pt>
                <c:pt idx="5713">
                  <c:v>0.82301267281105994</c:v>
                </c:pt>
                <c:pt idx="5714">
                  <c:v>0.8231566820276498</c:v>
                </c:pt>
                <c:pt idx="5715">
                  <c:v>0.82330069124423966</c:v>
                </c:pt>
                <c:pt idx="5716">
                  <c:v>0.82344470046082952</c:v>
                </c:pt>
                <c:pt idx="5717">
                  <c:v>0.82358870967741937</c:v>
                </c:pt>
                <c:pt idx="5718">
                  <c:v>0.82373271889400923</c:v>
                </c:pt>
                <c:pt idx="5719">
                  <c:v>0.82387672811059909</c:v>
                </c:pt>
                <c:pt idx="5720">
                  <c:v>0.82402073732718895</c:v>
                </c:pt>
                <c:pt idx="5721">
                  <c:v>0.8241647465437788</c:v>
                </c:pt>
                <c:pt idx="5722">
                  <c:v>0.82430875576036866</c:v>
                </c:pt>
                <c:pt idx="5723">
                  <c:v>0.82445276497695852</c:v>
                </c:pt>
                <c:pt idx="5724">
                  <c:v>0.82459677419354838</c:v>
                </c:pt>
                <c:pt idx="5725">
                  <c:v>0.82474078341013823</c:v>
                </c:pt>
                <c:pt idx="5726">
                  <c:v>0.82488479262672809</c:v>
                </c:pt>
                <c:pt idx="5727">
                  <c:v>0.82502880184331795</c:v>
                </c:pt>
                <c:pt idx="5728">
                  <c:v>0.82517281105990781</c:v>
                </c:pt>
                <c:pt idx="5729">
                  <c:v>0.82531682027649766</c:v>
                </c:pt>
                <c:pt idx="5730">
                  <c:v>0.82546082949308752</c:v>
                </c:pt>
                <c:pt idx="5731">
                  <c:v>0.82560483870967738</c:v>
                </c:pt>
                <c:pt idx="5732">
                  <c:v>0.82574884792626724</c:v>
                </c:pt>
                <c:pt idx="5733">
                  <c:v>0.8258928571428571</c:v>
                </c:pt>
                <c:pt idx="5734">
                  <c:v>0.82603686635944695</c:v>
                </c:pt>
                <c:pt idx="5735">
                  <c:v>0.82618087557603692</c:v>
                </c:pt>
                <c:pt idx="5736">
                  <c:v>0.82632488479262678</c:v>
                </c:pt>
                <c:pt idx="5737">
                  <c:v>0.82646889400921664</c:v>
                </c:pt>
                <c:pt idx="5738">
                  <c:v>0.82661290322580649</c:v>
                </c:pt>
                <c:pt idx="5739">
                  <c:v>0.82675691244239635</c:v>
                </c:pt>
                <c:pt idx="5740">
                  <c:v>0.82690092165898621</c:v>
                </c:pt>
                <c:pt idx="5741">
                  <c:v>0.82704493087557607</c:v>
                </c:pt>
                <c:pt idx="5742">
                  <c:v>0.82718894009216593</c:v>
                </c:pt>
                <c:pt idx="5743">
                  <c:v>0.82733294930875578</c:v>
                </c:pt>
                <c:pt idx="5744">
                  <c:v>0.82747695852534564</c:v>
                </c:pt>
                <c:pt idx="5745">
                  <c:v>0.8276209677419355</c:v>
                </c:pt>
                <c:pt idx="5746">
                  <c:v>0.82776497695852536</c:v>
                </c:pt>
                <c:pt idx="5747">
                  <c:v>0.82790898617511521</c:v>
                </c:pt>
                <c:pt idx="5748">
                  <c:v>0.82805299539170507</c:v>
                </c:pt>
                <c:pt idx="5749">
                  <c:v>0.82819700460829493</c:v>
                </c:pt>
                <c:pt idx="5750">
                  <c:v>0.82834101382488479</c:v>
                </c:pt>
                <c:pt idx="5751">
                  <c:v>0.82848502304147464</c:v>
                </c:pt>
                <c:pt idx="5752">
                  <c:v>0.8286290322580645</c:v>
                </c:pt>
                <c:pt idx="5753">
                  <c:v>0.82877304147465436</c:v>
                </c:pt>
                <c:pt idx="5754">
                  <c:v>0.82891705069124422</c:v>
                </c:pt>
                <c:pt idx="5755">
                  <c:v>0.82906105990783407</c:v>
                </c:pt>
                <c:pt idx="5756">
                  <c:v>0.82920506912442393</c:v>
                </c:pt>
                <c:pt idx="5757">
                  <c:v>0.82934907834101379</c:v>
                </c:pt>
                <c:pt idx="5758">
                  <c:v>0.82949308755760365</c:v>
                </c:pt>
                <c:pt idx="5759">
                  <c:v>0.82963709677419351</c:v>
                </c:pt>
                <c:pt idx="5760">
                  <c:v>0.82978110599078336</c:v>
                </c:pt>
                <c:pt idx="5761">
                  <c:v>0.82992511520737322</c:v>
                </c:pt>
                <c:pt idx="5762">
                  <c:v>0.83006912442396308</c:v>
                </c:pt>
                <c:pt idx="5763">
                  <c:v>0.83021313364055305</c:v>
                </c:pt>
                <c:pt idx="5764">
                  <c:v>0.8303571428571429</c:v>
                </c:pt>
                <c:pt idx="5765">
                  <c:v>0.83050115207373276</c:v>
                </c:pt>
                <c:pt idx="5766">
                  <c:v>0.83064516129032262</c:v>
                </c:pt>
                <c:pt idx="5767">
                  <c:v>0.83078917050691248</c:v>
                </c:pt>
                <c:pt idx="5768">
                  <c:v>0.83093317972350234</c:v>
                </c:pt>
                <c:pt idx="5769">
                  <c:v>0.83107718894009219</c:v>
                </c:pt>
                <c:pt idx="5770">
                  <c:v>0.83122119815668205</c:v>
                </c:pt>
                <c:pt idx="5771">
                  <c:v>0.83136520737327191</c:v>
                </c:pt>
                <c:pt idx="5772">
                  <c:v>0.83150921658986177</c:v>
                </c:pt>
                <c:pt idx="5773">
                  <c:v>0.83165322580645162</c:v>
                </c:pt>
                <c:pt idx="5774">
                  <c:v>0.83179723502304148</c:v>
                </c:pt>
                <c:pt idx="5775">
                  <c:v>0.83194124423963134</c:v>
                </c:pt>
                <c:pt idx="5776">
                  <c:v>0.8320852534562212</c:v>
                </c:pt>
                <c:pt idx="5777">
                  <c:v>0.83222926267281105</c:v>
                </c:pt>
                <c:pt idx="5778">
                  <c:v>0.83237327188940091</c:v>
                </c:pt>
                <c:pt idx="5779">
                  <c:v>0.83251728110599077</c:v>
                </c:pt>
                <c:pt idx="5780">
                  <c:v>0.83266129032258063</c:v>
                </c:pt>
                <c:pt idx="5781">
                  <c:v>0.83280529953917048</c:v>
                </c:pt>
                <c:pt idx="5782">
                  <c:v>0.83294930875576034</c:v>
                </c:pt>
                <c:pt idx="5783">
                  <c:v>0.8330933179723502</c:v>
                </c:pt>
                <c:pt idx="5784">
                  <c:v>0.83323732718894006</c:v>
                </c:pt>
                <c:pt idx="5785">
                  <c:v>0.83338133640552992</c:v>
                </c:pt>
                <c:pt idx="5786">
                  <c:v>0.83352534562211977</c:v>
                </c:pt>
                <c:pt idx="5787">
                  <c:v>0.83366935483870963</c:v>
                </c:pt>
                <c:pt idx="5788">
                  <c:v>0.83381336405529949</c:v>
                </c:pt>
                <c:pt idx="5789">
                  <c:v>0.83395737327188935</c:v>
                </c:pt>
                <c:pt idx="5790">
                  <c:v>0.83410138248847931</c:v>
                </c:pt>
                <c:pt idx="5791">
                  <c:v>0.83424539170506917</c:v>
                </c:pt>
                <c:pt idx="5792">
                  <c:v>0.83438940092165903</c:v>
                </c:pt>
                <c:pt idx="5793">
                  <c:v>0.83453341013824889</c:v>
                </c:pt>
                <c:pt idx="5794">
                  <c:v>0.83467741935483875</c:v>
                </c:pt>
                <c:pt idx="5795">
                  <c:v>0.8348214285714286</c:v>
                </c:pt>
                <c:pt idx="5796">
                  <c:v>0.83496543778801846</c:v>
                </c:pt>
                <c:pt idx="5797">
                  <c:v>0.83510944700460832</c:v>
                </c:pt>
                <c:pt idx="5798">
                  <c:v>0.83525345622119818</c:v>
                </c:pt>
                <c:pt idx="5799">
                  <c:v>0.83539746543778803</c:v>
                </c:pt>
                <c:pt idx="5800">
                  <c:v>0.83554147465437789</c:v>
                </c:pt>
                <c:pt idx="5801">
                  <c:v>0.83568548387096775</c:v>
                </c:pt>
                <c:pt idx="5802">
                  <c:v>0.83582949308755761</c:v>
                </c:pt>
                <c:pt idx="5803">
                  <c:v>0.83597350230414746</c:v>
                </c:pt>
                <c:pt idx="5804">
                  <c:v>0.83611751152073732</c:v>
                </c:pt>
                <c:pt idx="5805">
                  <c:v>0.83626152073732718</c:v>
                </c:pt>
                <c:pt idx="5806">
                  <c:v>0.83640552995391704</c:v>
                </c:pt>
                <c:pt idx="5807">
                  <c:v>0.8365495391705069</c:v>
                </c:pt>
                <c:pt idx="5808">
                  <c:v>0.83669354838709675</c:v>
                </c:pt>
                <c:pt idx="5809">
                  <c:v>0.83683755760368661</c:v>
                </c:pt>
                <c:pt idx="5810">
                  <c:v>0.83698156682027647</c:v>
                </c:pt>
                <c:pt idx="5811">
                  <c:v>0.83712557603686633</c:v>
                </c:pt>
                <c:pt idx="5812">
                  <c:v>0.83726958525345618</c:v>
                </c:pt>
                <c:pt idx="5813">
                  <c:v>0.83741359447004604</c:v>
                </c:pt>
                <c:pt idx="5814">
                  <c:v>0.8375576036866359</c:v>
                </c:pt>
                <c:pt idx="5815">
                  <c:v>0.83770161290322576</c:v>
                </c:pt>
                <c:pt idx="5816">
                  <c:v>0.83784562211981561</c:v>
                </c:pt>
                <c:pt idx="5817">
                  <c:v>0.83798963133640558</c:v>
                </c:pt>
                <c:pt idx="5818">
                  <c:v>0.83813364055299544</c:v>
                </c:pt>
                <c:pt idx="5819">
                  <c:v>0.8382776497695853</c:v>
                </c:pt>
                <c:pt idx="5820">
                  <c:v>0.83842165898617516</c:v>
                </c:pt>
                <c:pt idx="5821">
                  <c:v>0.83856566820276501</c:v>
                </c:pt>
                <c:pt idx="5822">
                  <c:v>0.83870967741935487</c:v>
                </c:pt>
                <c:pt idx="5823">
                  <c:v>0.83885368663594473</c:v>
                </c:pt>
                <c:pt idx="5824">
                  <c:v>0.83899769585253459</c:v>
                </c:pt>
                <c:pt idx="5825">
                  <c:v>0.83914170506912444</c:v>
                </c:pt>
                <c:pt idx="5826">
                  <c:v>0.8392857142857143</c:v>
                </c:pt>
                <c:pt idx="5827">
                  <c:v>0.83942972350230416</c:v>
                </c:pt>
                <c:pt idx="5828">
                  <c:v>0.83957373271889402</c:v>
                </c:pt>
                <c:pt idx="5829">
                  <c:v>0.83971774193548387</c:v>
                </c:pt>
                <c:pt idx="5830">
                  <c:v>0.83986175115207373</c:v>
                </c:pt>
                <c:pt idx="5831">
                  <c:v>0.84000576036866359</c:v>
                </c:pt>
                <c:pt idx="5832">
                  <c:v>0.84014976958525345</c:v>
                </c:pt>
                <c:pt idx="5833">
                  <c:v>0.84029377880184331</c:v>
                </c:pt>
                <c:pt idx="5834">
                  <c:v>0.84043778801843316</c:v>
                </c:pt>
                <c:pt idx="5835">
                  <c:v>0.84058179723502302</c:v>
                </c:pt>
                <c:pt idx="5836">
                  <c:v>0.84072580645161288</c:v>
                </c:pt>
                <c:pt idx="5837">
                  <c:v>0.84086981566820274</c:v>
                </c:pt>
                <c:pt idx="5838">
                  <c:v>0.84101382488479259</c:v>
                </c:pt>
                <c:pt idx="5839">
                  <c:v>0.84115783410138245</c:v>
                </c:pt>
                <c:pt idx="5840">
                  <c:v>0.84130184331797231</c:v>
                </c:pt>
                <c:pt idx="5841">
                  <c:v>0.84144585253456217</c:v>
                </c:pt>
                <c:pt idx="5842">
                  <c:v>0.84158986175115202</c:v>
                </c:pt>
                <c:pt idx="5843">
                  <c:v>0.84173387096774188</c:v>
                </c:pt>
                <c:pt idx="5844">
                  <c:v>0.84187788018433185</c:v>
                </c:pt>
                <c:pt idx="5845">
                  <c:v>0.84202188940092171</c:v>
                </c:pt>
                <c:pt idx="5846">
                  <c:v>0.84216589861751157</c:v>
                </c:pt>
                <c:pt idx="5847">
                  <c:v>0.84230990783410142</c:v>
                </c:pt>
                <c:pt idx="5848">
                  <c:v>0.84245391705069128</c:v>
                </c:pt>
                <c:pt idx="5849">
                  <c:v>0.84259792626728114</c:v>
                </c:pt>
                <c:pt idx="5850">
                  <c:v>0.842741935483871</c:v>
                </c:pt>
                <c:pt idx="5851">
                  <c:v>0.84288594470046085</c:v>
                </c:pt>
                <c:pt idx="5852">
                  <c:v>0.84302995391705071</c:v>
                </c:pt>
                <c:pt idx="5853">
                  <c:v>0.84317396313364057</c:v>
                </c:pt>
                <c:pt idx="5854">
                  <c:v>0.84331797235023043</c:v>
                </c:pt>
                <c:pt idx="5855">
                  <c:v>0.84346198156682028</c:v>
                </c:pt>
                <c:pt idx="5856">
                  <c:v>0.84360599078341014</c:v>
                </c:pt>
                <c:pt idx="5857">
                  <c:v>0.84375</c:v>
                </c:pt>
                <c:pt idx="5858">
                  <c:v>0.84389400921658986</c:v>
                </c:pt>
                <c:pt idx="5859">
                  <c:v>0.84403801843317972</c:v>
                </c:pt>
                <c:pt idx="5860">
                  <c:v>0.84418202764976957</c:v>
                </c:pt>
                <c:pt idx="5861">
                  <c:v>0.84432603686635943</c:v>
                </c:pt>
                <c:pt idx="5862">
                  <c:v>0.84447004608294929</c:v>
                </c:pt>
                <c:pt idx="5863">
                  <c:v>0.84461405529953915</c:v>
                </c:pt>
                <c:pt idx="5864">
                  <c:v>0.844758064516129</c:v>
                </c:pt>
                <c:pt idx="5865">
                  <c:v>0.84490207373271886</c:v>
                </c:pt>
                <c:pt idx="5866">
                  <c:v>0.84504608294930872</c:v>
                </c:pt>
                <c:pt idx="5867">
                  <c:v>0.84519009216589858</c:v>
                </c:pt>
                <c:pt idx="5868">
                  <c:v>0.84533410138248843</c:v>
                </c:pt>
                <c:pt idx="5869">
                  <c:v>0.84547811059907829</c:v>
                </c:pt>
                <c:pt idx="5870">
                  <c:v>0.84562211981566815</c:v>
                </c:pt>
                <c:pt idx="5871">
                  <c:v>0.84576612903225812</c:v>
                </c:pt>
                <c:pt idx="5872">
                  <c:v>0.84591013824884798</c:v>
                </c:pt>
                <c:pt idx="5873">
                  <c:v>0.84605414746543783</c:v>
                </c:pt>
                <c:pt idx="5874">
                  <c:v>0.84619815668202769</c:v>
                </c:pt>
                <c:pt idx="5875">
                  <c:v>0.84634216589861755</c:v>
                </c:pt>
                <c:pt idx="5876">
                  <c:v>0.84648617511520741</c:v>
                </c:pt>
                <c:pt idx="5877">
                  <c:v>0.84663018433179726</c:v>
                </c:pt>
                <c:pt idx="5878">
                  <c:v>0.84677419354838712</c:v>
                </c:pt>
                <c:pt idx="5879">
                  <c:v>0.84691820276497698</c:v>
                </c:pt>
                <c:pt idx="5880">
                  <c:v>0.84706221198156684</c:v>
                </c:pt>
                <c:pt idx="5881">
                  <c:v>0.84720622119815669</c:v>
                </c:pt>
                <c:pt idx="5882">
                  <c:v>0.84735023041474655</c:v>
                </c:pt>
                <c:pt idx="5883">
                  <c:v>0.84749423963133641</c:v>
                </c:pt>
                <c:pt idx="5884">
                  <c:v>0.84763824884792627</c:v>
                </c:pt>
                <c:pt idx="5885">
                  <c:v>0.84778225806451613</c:v>
                </c:pt>
                <c:pt idx="5886">
                  <c:v>0.84792626728110598</c:v>
                </c:pt>
                <c:pt idx="5887">
                  <c:v>0.84807027649769584</c:v>
                </c:pt>
                <c:pt idx="5888">
                  <c:v>0.8482142857142857</c:v>
                </c:pt>
                <c:pt idx="5889">
                  <c:v>0.84835829493087556</c:v>
                </c:pt>
                <c:pt idx="5890">
                  <c:v>0.84850230414746541</c:v>
                </c:pt>
                <c:pt idx="5891">
                  <c:v>0.84864631336405527</c:v>
                </c:pt>
                <c:pt idx="5892">
                  <c:v>0.84879032258064513</c:v>
                </c:pt>
                <c:pt idx="5893">
                  <c:v>0.84893433179723499</c:v>
                </c:pt>
                <c:pt idx="5894">
                  <c:v>0.84907834101382484</c:v>
                </c:pt>
                <c:pt idx="5895">
                  <c:v>0.8492223502304147</c:v>
                </c:pt>
                <c:pt idx="5896">
                  <c:v>0.84936635944700456</c:v>
                </c:pt>
                <c:pt idx="5897">
                  <c:v>0.84951036866359442</c:v>
                </c:pt>
                <c:pt idx="5898">
                  <c:v>0.84965437788018439</c:v>
                </c:pt>
                <c:pt idx="5899">
                  <c:v>0.84979838709677424</c:v>
                </c:pt>
                <c:pt idx="5900">
                  <c:v>0.8499423963133641</c:v>
                </c:pt>
                <c:pt idx="5901">
                  <c:v>0.85008640552995396</c:v>
                </c:pt>
                <c:pt idx="5902">
                  <c:v>0.85023041474654382</c:v>
                </c:pt>
                <c:pt idx="5903">
                  <c:v>0.85037442396313367</c:v>
                </c:pt>
                <c:pt idx="5904">
                  <c:v>0.85051843317972353</c:v>
                </c:pt>
                <c:pt idx="5905">
                  <c:v>0.85066244239631339</c:v>
                </c:pt>
                <c:pt idx="5906">
                  <c:v>0.85080645161290325</c:v>
                </c:pt>
                <c:pt idx="5907">
                  <c:v>0.8509504608294931</c:v>
                </c:pt>
                <c:pt idx="5908">
                  <c:v>0.85109447004608296</c:v>
                </c:pt>
                <c:pt idx="5909">
                  <c:v>0.85123847926267282</c:v>
                </c:pt>
                <c:pt idx="5910">
                  <c:v>0.85138248847926268</c:v>
                </c:pt>
                <c:pt idx="5911">
                  <c:v>0.85152649769585254</c:v>
                </c:pt>
                <c:pt idx="5912">
                  <c:v>0.85167050691244239</c:v>
                </c:pt>
                <c:pt idx="5913">
                  <c:v>0.85181451612903225</c:v>
                </c:pt>
                <c:pt idx="5914">
                  <c:v>0.85195852534562211</c:v>
                </c:pt>
                <c:pt idx="5915">
                  <c:v>0.85210253456221197</c:v>
                </c:pt>
                <c:pt idx="5916">
                  <c:v>0.85224654377880182</c:v>
                </c:pt>
                <c:pt idx="5917">
                  <c:v>0.85239055299539168</c:v>
                </c:pt>
                <c:pt idx="5918">
                  <c:v>0.85253456221198154</c:v>
                </c:pt>
                <c:pt idx="5919">
                  <c:v>0.8526785714285714</c:v>
                </c:pt>
                <c:pt idx="5920">
                  <c:v>0.85282258064516125</c:v>
                </c:pt>
                <c:pt idx="5921">
                  <c:v>0.85296658986175111</c:v>
                </c:pt>
                <c:pt idx="5922">
                  <c:v>0.85311059907834097</c:v>
                </c:pt>
                <c:pt idx="5923">
                  <c:v>0.85325460829493083</c:v>
                </c:pt>
                <c:pt idx="5924">
                  <c:v>0.85339861751152069</c:v>
                </c:pt>
                <c:pt idx="5925">
                  <c:v>0.85354262672811065</c:v>
                </c:pt>
                <c:pt idx="5926">
                  <c:v>0.85368663594470051</c:v>
                </c:pt>
                <c:pt idx="5927">
                  <c:v>0.85383064516129037</c:v>
                </c:pt>
                <c:pt idx="5928">
                  <c:v>0.85397465437788023</c:v>
                </c:pt>
                <c:pt idx="5929">
                  <c:v>0.85411866359447008</c:v>
                </c:pt>
                <c:pt idx="5930">
                  <c:v>0.85426267281105994</c:v>
                </c:pt>
                <c:pt idx="5931">
                  <c:v>0.8544066820276498</c:v>
                </c:pt>
                <c:pt idx="5932">
                  <c:v>0.85455069124423966</c:v>
                </c:pt>
                <c:pt idx="5933">
                  <c:v>0.85469470046082952</c:v>
                </c:pt>
                <c:pt idx="5934">
                  <c:v>0.85483870967741937</c:v>
                </c:pt>
                <c:pt idx="5935">
                  <c:v>0.85498271889400923</c:v>
                </c:pt>
                <c:pt idx="5936">
                  <c:v>0.85512672811059909</c:v>
                </c:pt>
                <c:pt idx="5937">
                  <c:v>0.85527073732718895</c:v>
                </c:pt>
                <c:pt idx="5938">
                  <c:v>0.8554147465437788</c:v>
                </c:pt>
                <c:pt idx="5939">
                  <c:v>0.85555875576036866</c:v>
                </c:pt>
                <c:pt idx="5940">
                  <c:v>0.85570276497695852</c:v>
                </c:pt>
                <c:pt idx="5941">
                  <c:v>0.85584677419354838</c:v>
                </c:pt>
                <c:pt idx="5942">
                  <c:v>0.85599078341013823</c:v>
                </c:pt>
                <c:pt idx="5943">
                  <c:v>0.85613479262672809</c:v>
                </c:pt>
                <c:pt idx="5944">
                  <c:v>0.85627880184331795</c:v>
                </c:pt>
                <c:pt idx="5945">
                  <c:v>0.85642281105990781</c:v>
                </c:pt>
                <c:pt idx="5946">
                  <c:v>0.85656682027649766</c:v>
                </c:pt>
                <c:pt idx="5947">
                  <c:v>0.85671082949308752</c:v>
                </c:pt>
                <c:pt idx="5948">
                  <c:v>0.85685483870967738</c:v>
                </c:pt>
                <c:pt idx="5949">
                  <c:v>0.85699884792626724</c:v>
                </c:pt>
                <c:pt idx="5950">
                  <c:v>0.8571428571428571</c:v>
                </c:pt>
                <c:pt idx="5951">
                  <c:v>0.85728686635944695</c:v>
                </c:pt>
                <c:pt idx="5952">
                  <c:v>0.85743087557603692</c:v>
                </c:pt>
                <c:pt idx="5953">
                  <c:v>0.85757488479262678</c:v>
                </c:pt>
                <c:pt idx="5954">
                  <c:v>0.85771889400921664</c:v>
                </c:pt>
                <c:pt idx="5955">
                  <c:v>0.85786290322580649</c:v>
                </c:pt>
                <c:pt idx="5956">
                  <c:v>0.85800691244239635</c:v>
                </c:pt>
                <c:pt idx="5957">
                  <c:v>0.85815092165898621</c:v>
                </c:pt>
                <c:pt idx="5958">
                  <c:v>0.85829493087557607</c:v>
                </c:pt>
                <c:pt idx="5959">
                  <c:v>0.85843894009216593</c:v>
                </c:pt>
                <c:pt idx="5960">
                  <c:v>0.85858294930875578</c:v>
                </c:pt>
                <c:pt idx="5961">
                  <c:v>0.85872695852534564</c:v>
                </c:pt>
                <c:pt idx="5962">
                  <c:v>0.8588709677419355</c:v>
                </c:pt>
                <c:pt idx="5963">
                  <c:v>0.85901497695852536</c:v>
                </c:pt>
                <c:pt idx="5964">
                  <c:v>0.85915898617511521</c:v>
                </c:pt>
                <c:pt idx="5965">
                  <c:v>0.85930299539170507</c:v>
                </c:pt>
                <c:pt idx="5966">
                  <c:v>0.85944700460829493</c:v>
                </c:pt>
                <c:pt idx="5967">
                  <c:v>0.85959101382488479</c:v>
                </c:pt>
                <c:pt idx="5968">
                  <c:v>0.85973502304147464</c:v>
                </c:pt>
                <c:pt idx="5969">
                  <c:v>0.8598790322580645</c:v>
                </c:pt>
                <c:pt idx="5970">
                  <c:v>0.86002304147465436</c:v>
                </c:pt>
                <c:pt idx="5971">
                  <c:v>0.86016705069124422</c:v>
                </c:pt>
                <c:pt idx="5972">
                  <c:v>0.86031105990783407</c:v>
                </c:pt>
                <c:pt idx="5973">
                  <c:v>0.86045506912442393</c:v>
                </c:pt>
                <c:pt idx="5974">
                  <c:v>0.86059907834101379</c:v>
                </c:pt>
                <c:pt idx="5975">
                  <c:v>0.86074308755760365</c:v>
                </c:pt>
                <c:pt idx="5976">
                  <c:v>0.86088709677419351</c:v>
                </c:pt>
                <c:pt idx="5977">
                  <c:v>0.86103110599078336</c:v>
                </c:pt>
                <c:pt idx="5978">
                  <c:v>0.86117511520737322</c:v>
                </c:pt>
                <c:pt idx="5979">
                  <c:v>0.86131912442396308</c:v>
                </c:pt>
                <c:pt idx="5980">
                  <c:v>0.86146313364055305</c:v>
                </c:pt>
                <c:pt idx="5981">
                  <c:v>0.8616071428571429</c:v>
                </c:pt>
                <c:pt idx="5982">
                  <c:v>0.86175115207373276</c:v>
                </c:pt>
                <c:pt idx="5983">
                  <c:v>0.86189516129032262</c:v>
                </c:pt>
                <c:pt idx="5984">
                  <c:v>0.86203917050691248</c:v>
                </c:pt>
                <c:pt idx="5985">
                  <c:v>0.86218317972350234</c:v>
                </c:pt>
                <c:pt idx="5986">
                  <c:v>0.86232718894009219</c:v>
                </c:pt>
                <c:pt idx="5987">
                  <c:v>0.86247119815668205</c:v>
                </c:pt>
                <c:pt idx="5988">
                  <c:v>0.86261520737327191</c:v>
                </c:pt>
                <c:pt idx="5989">
                  <c:v>0.86275921658986177</c:v>
                </c:pt>
                <c:pt idx="5990">
                  <c:v>0.86290322580645162</c:v>
                </c:pt>
                <c:pt idx="5991">
                  <c:v>0.86304723502304148</c:v>
                </c:pt>
                <c:pt idx="5992">
                  <c:v>0.86319124423963134</c:v>
                </c:pt>
                <c:pt idx="5993">
                  <c:v>0.8633352534562212</c:v>
                </c:pt>
                <c:pt idx="5994">
                  <c:v>0.86347926267281105</c:v>
                </c:pt>
                <c:pt idx="5995">
                  <c:v>0.86362327188940091</c:v>
                </c:pt>
                <c:pt idx="5996">
                  <c:v>0.86376728110599077</c:v>
                </c:pt>
                <c:pt idx="5997">
                  <c:v>0.86391129032258063</c:v>
                </c:pt>
                <c:pt idx="5998">
                  <c:v>0.86405529953917048</c:v>
                </c:pt>
                <c:pt idx="5999">
                  <c:v>0.86419930875576034</c:v>
                </c:pt>
                <c:pt idx="6000">
                  <c:v>0.8643433179723502</c:v>
                </c:pt>
                <c:pt idx="6001">
                  <c:v>0.86448732718894006</c:v>
                </c:pt>
                <c:pt idx="6002">
                  <c:v>0.86463133640552992</c:v>
                </c:pt>
                <c:pt idx="6003">
                  <c:v>0.86477534562211977</c:v>
                </c:pt>
                <c:pt idx="6004">
                  <c:v>0.86491935483870963</c:v>
                </c:pt>
                <c:pt idx="6005">
                  <c:v>0.86506336405529949</c:v>
                </c:pt>
                <c:pt idx="6006">
                  <c:v>0.86520737327188935</c:v>
                </c:pt>
                <c:pt idx="6007">
                  <c:v>0.86535138248847931</c:v>
                </c:pt>
                <c:pt idx="6008">
                  <c:v>0.86549539170506917</c:v>
                </c:pt>
                <c:pt idx="6009">
                  <c:v>0.86563940092165903</c:v>
                </c:pt>
                <c:pt idx="6010">
                  <c:v>0.86578341013824889</c:v>
                </c:pt>
                <c:pt idx="6011">
                  <c:v>0.86592741935483875</c:v>
                </c:pt>
                <c:pt idx="6012">
                  <c:v>0.8660714285714286</c:v>
                </c:pt>
                <c:pt idx="6013">
                  <c:v>0.86621543778801846</c:v>
                </c:pt>
                <c:pt idx="6014">
                  <c:v>0.86635944700460832</c:v>
                </c:pt>
                <c:pt idx="6015">
                  <c:v>0.86650345622119818</c:v>
                </c:pt>
                <c:pt idx="6016">
                  <c:v>0.86664746543778803</c:v>
                </c:pt>
                <c:pt idx="6017">
                  <c:v>0.86679147465437789</c:v>
                </c:pt>
                <c:pt idx="6018">
                  <c:v>0.86693548387096775</c:v>
                </c:pt>
                <c:pt idx="6019">
                  <c:v>0.86707949308755761</c:v>
                </c:pt>
                <c:pt idx="6020">
                  <c:v>0.86722350230414746</c:v>
                </c:pt>
                <c:pt idx="6021">
                  <c:v>0.86736751152073732</c:v>
                </c:pt>
                <c:pt idx="6022">
                  <c:v>0.86751152073732718</c:v>
                </c:pt>
                <c:pt idx="6023">
                  <c:v>0.86765552995391704</c:v>
                </c:pt>
                <c:pt idx="6024">
                  <c:v>0.8677995391705069</c:v>
                </c:pt>
                <c:pt idx="6025">
                  <c:v>0.86794354838709675</c:v>
                </c:pt>
                <c:pt idx="6026">
                  <c:v>0.86808755760368661</c:v>
                </c:pt>
                <c:pt idx="6027">
                  <c:v>0.86823156682027647</c:v>
                </c:pt>
                <c:pt idx="6028">
                  <c:v>0.86837557603686633</c:v>
                </c:pt>
                <c:pt idx="6029">
                  <c:v>0.86851958525345618</c:v>
                </c:pt>
                <c:pt idx="6030">
                  <c:v>0.86866359447004604</c:v>
                </c:pt>
                <c:pt idx="6031">
                  <c:v>0.8688076036866359</c:v>
                </c:pt>
                <c:pt idx="6032">
                  <c:v>0.86895161290322576</c:v>
                </c:pt>
                <c:pt idx="6033">
                  <c:v>0.86909562211981561</c:v>
                </c:pt>
                <c:pt idx="6034">
                  <c:v>0.86923963133640558</c:v>
                </c:pt>
                <c:pt idx="6035">
                  <c:v>0.86938364055299544</c:v>
                </c:pt>
                <c:pt idx="6036">
                  <c:v>0.8695276497695853</c:v>
                </c:pt>
                <c:pt idx="6037">
                  <c:v>0.86967165898617516</c:v>
                </c:pt>
                <c:pt idx="6038">
                  <c:v>0.86981566820276501</c:v>
                </c:pt>
                <c:pt idx="6039">
                  <c:v>0.86995967741935487</c:v>
                </c:pt>
                <c:pt idx="6040">
                  <c:v>0.87010368663594473</c:v>
                </c:pt>
                <c:pt idx="6041">
                  <c:v>0.87024769585253459</c:v>
                </c:pt>
                <c:pt idx="6042">
                  <c:v>0.87039170506912444</c:v>
                </c:pt>
                <c:pt idx="6043">
                  <c:v>0.8705357142857143</c:v>
                </c:pt>
                <c:pt idx="6044">
                  <c:v>0.87067972350230416</c:v>
                </c:pt>
                <c:pt idx="6045">
                  <c:v>0.87082373271889402</c:v>
                </c:pt>
                <c:pt idx="6046">
                  <c:v>0.87096774193548387</c:v>
                </c:pt>
                <c:pt idx="6047">
                  <c:v>0.87111175115207373</c:v>
                </c:pt>
                <c:pt idx="6048">
                  <c:v>0.87125576036866359</c:v>
                </c:pt>
                <c:pt idx="6049">
                  <c:v>0.87139976958525345</c:v>
                </c:pt>
                <c:pt idx="6050">
                  <c:v>0.87154377880184331</c:v>
                </c:pt>
                <c:pt idx="6051">
                  <c:v>0.87168778801843316</c:v>
                </c:pt>
                <c:pt idx="6052">
                  <c:v>0.87183179723502302</c:v>
                </c:pt>
                <c:pt idx="6053">
                  <c:v>0.87197580645161288</c:v>
                </c:pt>
                <c:pt idx="6054">
                  <c:v>0.87211981566820274</c:v>
                </c:pt>
                <c:pt idx="6055">
                  <c:v>0.87226382488479259</c:v>
                </c:pt>
                <c:pt idx="6056">
                  <c:v>0.87240783410138245</c:v>
                </c:pt>
                <c:pt idx="6057">
                  <c:v>0.87255184331797231</c:v>
                </c:pt>
                <c:pt idx="6058">
                  <c:v>0.87269585253456217</c:v>
                </c:pt>
                <c:pt idx="6059">
                  <c:v>0.87283986175115202</c:v>
                </c:pt>
                <c:pt idx="6060">
                  <c:v>0.87298387096774188</c:v>
                </c:pt>
                <c:pt idx="6061">
                  <c:v>0.87312788018433185</c:v>
                </c:pt>
                <c:pt idx="6062">
                  <c:v>0.87327188940092171</c:v>
                </c:pt>
                <c:pt idx="6063">
                  <c:v>0.87341589861751157</c:v>
                </c:pt>
                <c:pt idx="6064">
                  <c:v>0.87355990783410142</c:v>
                </c:pt>
                <c:pt idx="6065">
                  <c:v>0.87370391705069128</c:v>
                </c:pt>
                <c:pt idx="6066">
                  <c:v>0.87384792626728114</c:v>
                </c:pt>
                <c:pt idx="6067">
                  <c:v>0.873991935483871</c:v>
                </c:pt>
                <c:pt idx="6068">
                  <c:v>0.87413594470046085</c:v>
                </c:pt>
                <c:pt idx="6069">
                  <c:v>0.87427995391705071</c:v>
                </c:pt>
                <c:pt idx="6070">
                  <c:v>0.87442396313364057</c:v>
                </c:pt>
                <c:pt idx="6071">
                  <c:v>0.87456797235023043</c:v>
                </c:pt>
                <c:pt idx="6072">
                  <c:v>0.87471198156682028</c:v>
                </c:pt>
                <c:pt idx="6073">
                  <c:v>0.87485599078341014</c:v>
                </c:pt>
                <c:pt idx="6074">
                  <c:v>0.875</c:v>
                </c:pt>
                <c:pt idx="6075">
                  <c:v>0.87514400921658986</c:v>
                </c:pt>
                <c:pt idx="6076">
                  <c:v>0.87528801843317972</c:v>
                </c:pt>
                <c:pt idx="6077">
                  <c:v>0.87543202764976957</c:v>
                </c:pt>
                <c:pt idx="6078">
                  <c:v>0.87557603686635943</c:v>
                </c:pt>
                <c:pt idx="6079">
                  <c:v>0.87572004608294929</c:v>
                </c:pt>
                <c:pt idx="6080">
                  <c:v>0.87586405529953915</c:v>
                </c:pt>
                <c:pt idx="6081">
                  <c:v>0.876008064516129</c:v>
                </c:pt>
                <c:pt idx="6082">
                  <c:v>0.87615207373271886</c:v>
                </c:pt>
                <c:pt idx="6083">
                  <c:v>0.87629608294930872</c:v>
                </c:pt>
                <c:pt idx="6084">
                  <c:v>0.87644009216589858</c:v>
                </c:pt>
                <c:pt idx="6085">
                  <c:v>0.87658410138248843</c:v>
                </c:pt>
                <c:pt idx="6086">
                  <c:v>0.87672811059907829</c:v>
                </c:pt>
                <c:pt idx="6087">
                  <c:v>0.87687211981566815</c:v>
                </c:pt>
                <c:pt idx="6088">
                  <c:v>0.87701612903225812</c:v>
                </c:pt>
                <c:pt idx="6089">
                  <c:v>0.87716013824884798</c:v>
                </c:pt>
                <c:pt idx="6090">
                  <c:v>0.87730414746543783</c:v>
                </c:pt>
                <c:pt idx="6091">
                  <c:v>0.87744815668202769</c:v>
                </c:pt>
                <c:pt idx="6092">
                  <c:v>0.87759216589861755</c:v>
                </c:pt>
                <c:pt idx="6093">
                  <c:v>0.87773617511520741</c:v>
                </c:pt>
                <c:pt idx="6094">
                  <c:v>0.87788018433179726</c:v>
                </c:pt>
                <c:pt idx="6095">
                  <c:v>0.87802419354838712</c:v>
                </c:pt>
                <c:pt idx="6096">
                  <c:v>0.87816820276497698</c:v>
                </c:pt>
                <c:pt idx="6097">
                  <c:v>0.87831221198156684</c:v>
                </c:pt>
                <c:pt idx="6098">
                  <c:v>0.87845622119815669</c:v>
                </c:pt>
                <c:pt idx="6099">
                  <c:v>0.87860023041474655</c:v>
                </c:pt>
                <c:pt idx="6100">
                  <c:v>0.87874423963133641</c:v>
                </c:pt>
                <c:pt idx="6101">
                  <c:v>0.87888824884792627</c:v>
                </c:pt>
                <c:pt idx="6102">
                  <c:v>0.87903225806451613</c:v>
                </c:pt>
                <c:pt idx="6103">
                  <c:v>0.87917626728110598</c:v>
                </c:pt>
                <c:pt idx="6104">
                  <c:v>0.87932027649769584</c:v>
                </c:pt>
                <c:pt idx="6105">
                  <c:v>0.8794642857142857</c:v>
                </c:pt>
                <c:pt idx="6106">
                  <c:v>0.87960829493087556</c:v>
                </c:pt>
                <c:pt idx="6107">
                  <c:v>0.87975230414746541</c:v>
                </c:pt>
                <c:pt idx="6108">
                  <c:v>0.87989631336405527</c:v>
                </c:pt>
                <c:pt idx="6109">
                  <c:v>0.88004032258064513</c:v>
                </c:pt>
                <c:pt idx="6110">
                  <c:v>0.88018433179723499</c:v>
                </c:pt>
                <c:pt idx="6111">
                  <c:v>0.88032834101382484</c:v>
                </c:pt>
                <c:pt idx="6112">
                  <c:v>0.8804723502304147</c:v>
                </c:pt>
                <c:pt idx="6113">
                  <c:v>0.88061635944700456</c:v>
                </c:pt>
                <c:pt idx="6114">
                  <c:v>0.88076036866359442</c:v>
                </c:pt>
                <c:pt idx="6115">
                  <c:v>0.88090437788018439</c:v>
                </c:pt>
                <c:pt idx="6116">
                  <c:v>0.88104838709677424</c:v>
                </c:pt>
                <c:pt idx="6117">
                  <c:v>0.8811923963133641</c:v>
                </c:pt>
                <c:pt idx="6118">
                  <c:v>0.88133640552995396</c:v>
                </c:pt>
                <c:pt idx="6119">
                  <c:v>0.88148041474654382</c:v>
                </c:pt>
                <c:pt idx="6120">
                  <c:v>0.88162442396313367</c:v>
                </c:pt>
                <c:pt idx="6121">
                  <c:v>0.88176843317972353</c:v>
                </c:pt>
                <c:pt idx="6122">
                  <c:v>0.88191244239631339</c:v>
                </c:pt>
                <c:pt idx="6123">
                  <c:v>0.88205645161290325</c:v>
                </c:pt>
                <c:pt idx="6124">
                  <c:v>0.8822004608294931</c:v>
                </c:pt>
                <c:pt idx="6125">
                  <c:v>0.88234447004608296</c:v>
                </c:pt>
                <c:pt idx="6126">
                  <c:v>0.88248847926267282</c:v>
                </c:pt>
                <c:pt idx="6127">
                  <c:v>0.88263248847926268</c:v>
                </c:pt>
                <c:pt idx="6128">
                  <c:v>0.88277649769585254</c:v>
                </c:pt>
                <c:pt idx="6129">
                  <c:v>0.88292050691244239</c:v>
                </c:pt>
                <c:pt idx="6130">
                  <c:v>0.88306451612903225</c:v>
                </c:pt>
                <c:pt idx="6131">
                  <c:v>0.88320852534562211</c:v>
                </c:pt>
                <c:pt idx="6132">
                  <c:v>0.88335253456221197</c:v>
                </c:pt>
                <c:pt idx="6133">
                  <c:v>0.88349654377880182</c:v>
                </c:pt>
                <c:pt idx="6134">
                  <c:v>0.88364055299539168</c:v>
                </c:pt>
                <c:pt idx="6135">
                  <c:v>0.88378456221198154</c:v>
                </c:pt>
                <c:pt idx="6136">
                  <c:v>0.8839285714285714</c:v>
                </c:pt>
                <c:pt idx="6137">
                  <c:v>0.88407258064516125</c:v>
                </c:pt>
                <c:pt idx="6138">
                  <c:v>0.88421658986175111</c:v>
                </c:pt>
                <c:pt idx="6139">
                  <c:v>0.88436059907834097</c:v>
                </c:pt>
                <c:pt idx="6140">
                  <c:v>0.88450460829493083</c:v>
                </c:pt>
                <c:pt idx="6141">
                  <c:v>0.88464861751152069</c:v>
                </c:pt>
                <c:pt idx="6142">
                  <c:v>0.88479262672811065</c:v>
                </c:pt>
                <c:pt idx="6143">
                  <c:v>0.88493663594470051</c:v>
                </c:pt>
                <c:pt idx="6144">
                  <c:v>0.88508064516129037</c:v>
                </c:pt>
                <c:pt idx="6145">
                  <c:v>0.88522465437788023</c:v>
                </c:pt>
                <c:pt idx="6146">
                  <c:v>0.88536866359447008</c:v>
                </c:pt>
                <c:pt idx="6147">
                  <c:v>0.88551267281105994</c:v>
                </c:pt>
                <c:pt idx="6148">
                  <c:v>0.8856566820276498</c:v>
                </c:pt>
                <c:pt idx="6149">
                  <c:v>0.88580069124423966</c:v>
                </c:pt>
                <c:pt idx="6150">
                  <c:v>0.88594470046082952</c:v>
                </c:pt>
                <c:pt idx="6151">
                  <c:v>0.88608870967741937</c:v>
                </c:pt>
                <c:pt idx="6152">
                  <c:v>0.88623271889400923</c:v>
                </c:pt>
                <c:pt idx="6153">
                  <c:v>0.88637672811059909</c:v>
                </c:pt>
                <c:pt idx="6154">
                  <c:v>0.88652073732718895</c:v>
                </c:pt>
                <c:pt idx="6155">
                  <c:v>0.8866647465437788</c:v>
                </c:pt>
                <c:pt idx="6156">
                  <c:v>0.88680875576036866</c:v>
                </c:pt>
                <c:pt idx="6157">
                  <c:v>0.88695276497695852</c:v>
                </c:pt>
                <c:pt idx="6158">
                  <c:v>0.88709677419354838</c:v>
                </c:pt>
                <c:pt idx="6159">
                  <c:v>0.88724078341013823</c:v>
                </c:pt>
                <c:pt idx="6160">
                  <c:v>0.88738479262672809</c:v>
                </c:pt>
                <c:pt idx="6161">
                  <c:v>0.88752880184331795</c:v>
                </c:pt>
                <c:pt idx="6162">
                  <c:v>0.88767281105990781</c:v>
                </c:pt>
                <c:pt idx="6163">
                  <c:v>0.88781682027649766</c:v>
                </c:pt>
                <c:pt idx="6164">
                  <c:v>0.88796082949308752</c:v>
                </c:pt>
                <c:pt idx="6165">
                  <c:v>0.88810483870967738</c:v>
                </c:pt>
                <c:pt idx="6166">
                  <c:v>0.88824884792626724</c:v>
                </c:pt>
                <c:pt idx="6167">
                  <c:v>0.8883928571428571</c:v>
                </c:pt>
                <c:pt idx="6168">
                  <c:v>0.88853686635944695</c:v>
                </c:pt>
                <c:pt idx="6169">
                  <c:v>0.88868087557603692</c:v>
                </c:pt>
                <c:pt idx="6170">
                  <c:v>0.88882488479262678</c:v>
                </c:pt>
                <c:pt idx="6171">
                  <c:v>0.88896889400921664</c:v>
                </c:pt>
                <c:pt idx="6172">
                  <c:v>0.88911290322580649</c:v>
                </c:pt>
                <c:pt idx="6173">
                  <c:v>0.88925691244239635</c:v>
                </c:pt>
                <c:pt idx="6174">
                  <c:v>0.88940092165898621</c:v>
                </c:pt>
                <c:pt idx="6175">
                  <c:v>0.88954493087557607</c:v>
                </c:pt>
                <c:pt idx="6176">
                  <c:v>0.88968894009216593</c:v>
                </c:pt>
                <c:pt idx="6177">
                  <c:v>0.88983294930875578</c:v>
                </c:pt>
                <c:pt idx="6178">
                  <c:v>0.88997695852534564</c:v>
                </c:pt>
                <c:pt idx="6179">
                  <c:v>0.8901209677419355</c:v>
                </c:pt>
                <c:pt idx="6180">
                  <c:v>0.89026497695852536</c:v>
                </c:pt>
                <c:pt idx="6181">
                  <c:v>0.89040898617511521</c:v>
                </c:pt>
                <c:pt idx="6182">
                  <c:v>0.89055299539170507</c:v>
                </c:pt>
                <c:pt idx="6183">
                  <c:v>0.89069700460829493</c:v>
                </c:pt>
                <c:pt idx="6184">
                  <c:v>0.89084101382488479</c:v>
                </c:pt>
                <c:pt idx="6185">
                  <c:v>0.89098502304147464</c:v>
                </c:pt>
                <c:pt idx="6186">
                  <c:v>0.8911290322580645</c:v>
                </c:pt>
                <c:pt idx="6187">
                  <c:v>0.89127304147465436</c:v>
                </c:pt>
                <c:pt idx="6188">
                  <c:v>0.89141705069124422</c:v>
                </c:pt>
                <c:pt idx="6189">
                  <c:v>0.89156105990783407</c:v>
                </c:pt>
                <c:pt idx="6190">
                  <c:v>0.89170506912442393</c:v>
                </c:pt>
                <c:pt idx="6191">
                  <c:v>0.89184907834101379</c:v>
                </c:pt>
                <c:pt idx="6192">
                  <c:v>0.89199308755760365</c:v>
                </c:pt>
                <c:pt idx="6193">
                  <c:v>0.89213709677419351</c:v>
                </c:pt>
                <c:pt idx="6194">
                  <c:v>0.89228110599078336</c:v>
                </c:pt>
                <c:pt idx="6195">
                  <c:v>0.89242511520737322</c:v>
                </c:pt>
                <c:pt idx="6196">
                  <c:v>0.89256912442396308</c:v>
                </c:pt>
                <c:pt idx="6197">
                  <c:v>0.89271313364055305</c:v>
                </c:pt>
                <c:pt idx="6198">
                  <c:v>0.8928571428571429</c:v>
                </c:pt>
                <c:pt idx="6199">
                  <c:v>0.89300115207373276</c:v>
                </c:pt>
                <c:pt idx="6200">
                  <c:v>0.89314516129032262</c:v>
                </c:pt>
                <c:pt idx="6201">
                  <c:v>0.89328917050691248</c:v>
                </c:pt>
                <c:pt idx="6202">
                  <c:v>0.89343317972350234</c:v>
                </c:pt>
                <c:pt idx="6203">
                  <c:v>0.89357718894009219</c:v>
                </c:pt>
                <c:pt idx="6204">
                  <c:v>0.89372119815668205</c:v>
                </c:pt>
                <c:pt idx="6205">
                  <c:v>0.89386520737327191</c:v>
                </c:pt>
                <c:pt idx="6206">
                  <c:v>0.89400921658986177</c:v>
                </c:pt>
                <c:pt idx="6207">
                  <c:v>0.89415322580645162</c:v>
                </c:pt>
                <c:pt idx="6208">
                  <c:v>0.89429723502304148</c:v>
                </c:pt>
                <c:pt idx="6209">
                  <c:v>0.89444124423963134</c:v>
                </c:pt>
                <c:pt idx="6210">
                  <c:v>0.8945852534562212</c:v>
                </c:pt>
                <c:pt idx="6211">
                  <c:v>0.89472926267281105</c:v>
                </c:pt>
                <c:pt idx="6212">
                  <c:v>0.89487327188940091</c:v>
                </c:pt>
                <c:pt idx="6213">
                  <c:v>0.89501728110599077</c:v>
                </c:pt>
                <c:pt idx="6214">
                  <c:v>0.89516129032258063</c:v>
                </c:pt>
                <c:pt idx="6215">
                  <c:v>0.89530529953917048</c:v>
                </c:pt>
                <c:pt idx="6216">
                  <c:v>0.89544930875576034</c:v>
                </c:pt>
                <c:pt idx="6217">
                  <c:v>0.8955933179723502</c:v>
                </c:pt>
                <c:pt idx="6218">
                  <c:v>0.89573732718894006</c:v>
                </c:pt>
                <c:pt idx="6219">
                  <c:v>0.89588133640552992</c:v>
                </c:pt>
                <c:pt idx="6220">
                  <c:v>0.89602534562211977</c:v>
                </c:pt>
                <c:pt idx="6221">
                  <c:v>0.89616935483870963</c:v>
                </c:pt>
                <c:pt idx="6222">
                  <c:v>0.89631336405529949</c:v>
                </c:pt>
                <c:pt idx="6223">
                  <c:v>0.89645737327188935</c:v>
                </c:pt>
                <c:pt idx="6224">
                  <c:v>0.89660138248847931</c:v>
                </c:pt>
                <c:pt idx="6225">
                  <c:v>0.89674539170506917</c:v>
                </c:pt>
                <c:pt idx="6226">
                  <c:v>0.89688940092165903</c:v>
                </c:pt>
                <c:pt idx="6227">
                  <c:v>0.89703341013824889</c:v>
                </c:pt>
                <c:pt idx="6228">
                  <c:v>0.89717741935483875</c:v>
                </c:pt>
                <c:pt idx="6229">
                  <c:v>0.8973214285714286</c:v>
                </c:pt>
                <c:pt idx="6230">
                  <c:v>0.89746543778801846</c:v>
                </c:pt>
                <c:pt idx="6231">
                  <c:v>0.89760944700460832</c:v>
                </c:pt>
                <c:pt idx="6232">
                  <c:v>0.89775345622119818</c:v>
                </c:pt>
                <c:pt idx="6233">
                  <c:v>0.89789746543778803</c:v>
                </c:pt>
                <c:pt idx="6234">
                  <c:v>0.89804147465437789</c:v>
                </c:pt>
                <c:pt idx="6235">
                  <c:v>0.89818548387096775</c:v>
                </c:pt>
                <c:pt idx="6236">
                  <c:v>0.89832949308755761</c:v>
                </c:pt>
                <c:pt idx="6237">
                  <c:v>0.89847350230414746</c:v>
                </c:pt>
                <c:pt idx="6238">
                  <c:v>0.89861751152073732</c:v>
                </c:pt>
                <c:pt idx="6239">
                  <c:v>0.89876152073732718</c:v>
                </c:pt>
                <c:pt idx="6240">
                  <c:v>0.89890552995391704</c:v>
                </c:pt>
                <c:pt idx="6241">
                  <c:v>0.8990495391705069</c:v>
                </c:pt>
                <c:pt idx="6242">
                  <c:v>0.89919354838709675</c:v>
                </c:pt>
                <c:pt idx="6243">
                  <c:v>0.89933755760368661</c:v>
                </c:pt>
                <c:pt idx="6244">
                  <c:v>0.89948156682027647</c:v>
                </c:pt>
                <c:pt idx="6245">
                  <c:v>0.89962557603686633</c:v>
                </c:pt>
                <c:pt idx="6246">
                  <c:v>0.89976958525345618</c:v>
                </c:pt>
                <c:pt idx="6247">
                  <c:v>0.89991359447004604</c:v>
                </c:pt>
                <c:pt idx="6248">
                  <c:v>0.9000576036866359</c:v>
                </c:pt>
                <c:pt idx="6249">
                  <c:v>0.90020161290322576</c:v>
                </c:pt>
                <c:pt idx="6250">
                  <c:v>0.90034562211981561</c:v>
                </c:pt>
                <c:pt idx="6251">
                  <c:v>0.90048963133640558</c:v>
                </c:pt>
                <c:pt idx="6252">
                  <c:v>0.90063364055299544</c:v>
                </c:pt>
                <c:pt idx="6253">
                  <c:v>0.9007776497695853</c:v>
                </c:pt>
                <c:pt idx="6254">
                  <c:v>0.90092165898617516</c:v>
                </c:pt>
                <c:pt idx="6255">
                  <c:v>0.90106566820276501</c:v>
                </c:pt>
                <c:pt idx="6256">
                  <c:v>0.90120967741935487</c:v>
                </c:pt>
                <c:pt idx="6257">
                  <c:v>0.90135368663594473</c:v>
                </c:pt>
                <c:pt idx="6258">
                  <c:v>0.90149769585253459</c:v>
                </c:pt>
                <c:pt idx="6259">
                  <c:v>0.90164170506912444</c:v>
                </c:pt>
                <c:pt idx="6260">
                  <c:v>0.9017857142857143</c:v>
                </c:pt>
                <c:pt idx="6261">
                  <c:v>0.90192972350230416</c:v>
                </c:pt>
                <c:pt idx="6262">
                  <c:v>0.90207373271889402</c:v>
                </c:pt>
                <c:pt idx="6263">
                  <c:v>0.90221774193548387</c:v>
                </c:pt>
                <c:pt idx="6264">
                  <c:v>0.90236175115207373</c:v>
                </c:pt>
                <c:pt idx="6265">
                  <c:v>0.90250576036866359</c:v>
                </c:pt>
                <c:pt idx="6266">
                  <c:v>0.90264976958525345</c:v>
                </c:pt>
                <c:pt idx="6267">
                  <c:v>0.90279377880184331</c:v>
                </c:pt>
                <c:pt idx="6268">
                  <c:v>0.90293778801843316</c:v>
                </c:pt>
                <c:pt idx="6269">
                  <c:v>0.90308179723502302</c:v>
                </c:pt>
                <c:pt idx="6270">
                  <c:v>0.90322580645161288</c:v>
                </c:pt>
                <c:pt idx="6271">
                  <c:v>0.90336981566820274</c:v>
                </c:pt>
                <c:pt idx="6272">
                  <c:v>0.90351382488479259</c:v>
                </c:pt>
                <c:pt idx="6273">
                  <c:v>0.90365783410138245</c:v>
                </c:pt>
                <c:pt idx="6274">
                  <c:v>0.90380184331797231</c:v>
                </c:pt>
                <c:pt idx="6275">
                  <c:v>0.90394585253456217</c:v>
                </c:pt>
                <c:pt idx="6276">
                  <c:v>0.90408986175115202</c:v>
                </c:pt>
                <c:pt idx="6277">
                  <c:v>0.90423387096774188</c:v>
                </c:pt>
                <c:pt idx="6278">
                  <c:v>0.90437788018433185</c:v>
                </c:pt>
                <c:pt idx="6279">
                  <c:v>0.90452188940092171</c:v>
                </c:pt>
                <c:pt idx="6280">
                  <c:v>0.90466589861751157</c:v>
                </c:pt>
                <c:pt idx="6281">
                  <c:v>0.90480990783410142</c:v>
                </c:pt>
                <c:pt idx="6282">
                  <c:v>0.90495391705069128</c:v>
                </c:pt>
                <c:pt idx="6283">
                  <c:v>0.90509792626728114</c:v>
                </c:pt>
                <c:pt idx="6284">
                  <c:v>0.905241935483871</c:v>
                </c:pt>
                <c:pt idx="6285">
                  <c:v>0.90538594470046085</c:v>
                </c:pt>
                <c:pt idx="6286">
                  <c:v>0.90552995391705071</c:v>
                </c:pt>
                <c:pt idx="6287">
                  <c:v>0.90567396313364057</c:v>
                </c:pt>
                <c:pt idx="6288">
                  <c:v>0.90581797235023043</c:v>
                </c:pt>
                <c:pt idx="6289">
                  <c:v>0.90596198156682028</c:v>
                </c:pt>
                <c:pt idx="6290">
                  <c:v>0.90610599078341014</c:v>
                </c:pt>
                <c:pt idx="6291">
                  <c:v>0.90625</c:v>
                </c:pt>
                <c:pt idx="6292">
                  <c:v>0.90639400921658986</c:v>
                </c:pt>
                <c:pt idx="6293">
                  <c:v>0.90653801843317972</c:v>
                </c:pt>
                <c:pt idx="6294">
                  <c:v>0.90668202764976957</c:v>
                </c:pt>
                <c:pt idx="6295">
                  <c:v>0.90682603686635943</c:v>
                </c:pt>
                <c:pt idx="6296">
                  <c:v>0.90697004608294929</c:v>
                </c:pt>
                <c:pt idx="6297">
                  <c:v>0.90711405529953915</c:v>
                </c:pt>
                <c:pt idx="6298">
                  <c:v>0.907258064516129</c:v>
                </c:pt>
                <c:pt idx="6299">
                  <c:v>0.90740207373271886</c:v>
                </c:pt>
                <c:pt idx="6300">
                  <c:v>0.90754608294930872</c:v>
                </c:pt>
                <c:pt idx="6301">
                  <c:v>0.90769009216589858</c:v>
                </c:pt>
                <c:pt idx="6302">
                  <c:v>0.90783410138248843</c:v>
                </c:pt>
                <c:pt idx="6303">
                  <c:v>0.90797811059907829</c:v>
                </c:pt>
                <c:pt idx="6304">
                  <c:v>0.90812211981566815</c:v>
                </c:pt>
                <c:pt idx="6305">
                  <c:v>0.90826612903225812</c:v>
                </c:pt>
                <c:pt idx="6306">
                  <c:v>0.90841013824884798</c:v>
                </c:pt>
                <c:pt idx="6307">
                  <c:v>0.90855414746543783</c:v>
                </c:pt>
                <c:pt idx="6308">
                  <c:v>0.90869815668202769</c:v>
                </c:pt>
                <c:pt idx="6309">
                  <c:v>0.90884216589861755</c:v>
                </c:pt>
                <c:pt idx="6310">
                  <c:v>0.90898617511520741</c:v>
                </c:pt>
                <c:pt idx="6311">
                  <c:v>0.90913018433179726</c:v>
                </c:pt>
                <c:pt idx="6312">
                  <c:v>0.90927419354838712</c:v>
                </c:pt>
                <c:pt idx="6313">
                  <c:v>0.90941820276497698</c:v>
                </c:pt>
                <c:pt idx="6314">
                  <c:v>0.90956221198156684</c:v>
                </c:pt>
                <c:pt idx="6315">
                  <c:v>0.90970622119815669</c:v>
                </c:pt>
                <c:pt idx="6316">
                  <c:v>0.90985023041474655</c:v>
                </c:pt>
                <c:pt idx="6317">
                  <c:v>0.90999423963133641</c:v>
                </c:pt>
                <c:pt idx="6318">
                  <c:v>0.91013824884792627</c:v>
                </c:pt>
                <c:pt idx="6319">
                  <c:v>0.91028225806451613</c:v>
                </c:pt>
                <c:pt idx="6320">
                  <c:v>0.91042626728110598</c:v>
                </c:pt>
                <c:pt idx="6321">
                  <c:v>0.91057027649769584</c:v>
                </c:pt>
                <c:pt idx="6322">
                  <c:v>0.9107142857142857</c:v>
                </c:pt>
                <c:pt idx="6323">
                  <c:v>0.91085829493087556</c:v>
                </c:pt>
                <c:pt idx="6324">
                  <c:v>0.91100230414746541</c:v>
                </c:pt>
                <c:pt idx="6325">
                  <c:v>0.91114631336405527</c:v>
                </c:pt>
                <c:pt idx="6326">
                  <c:v>0.91129032258064513</c:v>
                </c:pt>
                <c:pt idx="6327">
                  <c:v>0.91143433179723499</c:v>
                </c:pt>
                <c:pt idx="6328">
                  <c:v>0.91157834101382484</c:v>
                </c:pt>
                <c:pt idx="6329">
                  <c:v>0.9117223502304147</c:v>
                </c:pt>
                <c:pt idx="6330">
                  <c:v>0.91186635944700456</c:v>
                </c:pt>
                <c:pt idx="6331">
                  <c:v>0.91201036866359442</c:v>
                </c:pt>
                <c:pt idx="6332">
                  <c:v>0.91215437788018439</c:v>
                </c:pt>
                <c:pt idx="6333">
                  <c:v>0.91229838709677424</c:v>
                </c:pt>
                <c:pt idx="6334">
                  <c:v>0.9124423963133641</c:v>
                </c:pt>
                <c:pt idx="6335">
                  <c:v>0.91258640552995396</c:v>
                </c:pt>
                <c:pt idx="6336">
                  <c:v>0.91273041474654382</c:v>
                </c:pt>
                <c:pt idx="6337">
                  <c:v>0.91287442396313367</c:v>
                </c:pt>
                <c:pt idx="6338">
                  <c:v>0.91301843317972353</c:v>
                </c:pt>
                <c:pt idx="6339">
                  <c:v>0.91316244239631339</c:v>
                </c:pt>
                <c:pt idx="6340">
                  <c:v>0.91330645161290325</c:v>
                </c:pt>
                <c:pt idx="6341">
                  <c:v>0.9134504608294931</c:v>
                </c:pt>
                <c:pt idx="6342">
                  <c:v>0.91359447004608296</c:v>
                </c:pt>
                <c:pt idx="6343">
                  <c:v>0.91373847926267282</c:v>
                </c:pt>
                <c:pt idx="6344">
                  <c:v>0.91388248847926268</c:v>
                </c:pt>
                <c:pt idx="6345">
                  <c:v>0.91402649769585254</c:v>
                </c:pt>
                <c:pt idx="6346">
                  <c:v>0.91417050691244239</c:v>
                </c:pt>
                <c:pt idx="6347">
                  <c:v>0.91431451612903225</c:v>
                </c:pt>
                <c:pt idx="6348">
                  <c:v>0.91445852534562211</c:v>
                </c:pt>
                <c:pt idx="6349">
                  <c:v>0.91460253456221197</c:v>
                </c:pt>
                <c:pt idx="6350">
                  <c:v>0.91474654377880182</c:v>
                </c:pt>
                <c:pt idx="6351">
                  <c:v>0.91489055299539168</c:v>
                </c:pt>
                <c:pt idx="6352">
                  <c:v>0.91503456221198154</c:v>
                </c:pt>
                <c:pt idx="6353">
                  <c:v>0.9151785714285714</c:v>
                </c:pt>
                <c:pt idx="6354">
                  <c:v>0.91532258064516125</c:v>
                </c:pt>
                <c:pt idx="6355">
                  <c:v>0.91546658986175111</c:v>
                </c:pt>
                <c:pt idx="6356">
                  <c:v>0.91561059907834097</c:v>
                </c:pt>
                <c:pt idx="6357">
                  <c:v>0.91575460829493083</c:v>
                </c:pt>
                <c:pt idx="6358">
                  <c:v>0.91589861751152069</c:v>
                </c:pt>
                <c:pt idx="6359">
                  <c:v>0.91604262672811065</c:v>
                </c:pt>
                <c:pt idx="6360">
                  <c:v>0.91618663594470051</c:v>
                </c:pt>
                <c:pt idx="6361">
                  <c:v>0.91633064516129037</c:v>
                </c:pt>
                <c:pt idx="6362">
                  <c:v>0.91647465437788023</c:v>
                </c:pt>
                <c:pt idx="6363">
                  <c:v>0.91661866359447008</c:v>
                </c:pt>
                <c:pt idx="6364">
                  <c:v>0.91676267281105994</c:v>
                </c:pt>
                <c:pt idx="6365">
                  <c:v>0.9169066820276498</c:v>
                </c:pt>
                <c:pt idx="6366">
                  <c:v>0.91705069124423966</c:v>
                </c:pt>
                <c:pt idx="6367">
                  <c:v>0.91719470046082952</c:v>
                </c:pt>
                <c:pt idx="6368">
                  <c:v>0.91733870967741937</c:v>
                </c:pt>
                <c:pt idx="6369">
                  <c:v>0.91748271889400923</c:v>
                </c:pt>
                <c:pt idx="6370">
                  <c:v>0.91762672811059909</c:v>
                </c:pt>
                <c:pt idx="6371">
                  <c:v>0.91777073732718895</c:v>
                </c:pt>
                <c:pt idx="6372">
                  <c:v>0.9179147465437788</c:v>
                </c:pt>
                <c:pt idx="6373">
                  <c:v>0.91805875576036866</c:v>
                </c:pt>
                <c:pt idx="6374">
                  <c:v>0.91820276497695852</c:v>
                </c:pt>
                <c:pt idx="6375">
                  <c:v>0.91834677419354838</c:v>
                </c:pt>
                <c:pt idx="6376">
                  <c:v>0.91849078341013823</c:v>
                </c:pt>
                <c:pt idx="6377">
                  <c:v>0.91863479262672809</c:v>
                </c:pt>
                <c:pt idx="6378">
                  <c:v>0.91877880184331795</c:v>
                </c:pt>
                <c:pt idx="6379">
                  <c:v>0.91892281105990781</c:v>
                </c:pt>
                <c:pt idx="6380">
                  <c:v>0.91906682027649766</c:v>
                </c:pt>
                <c:pt idx="6381">
                  <c:v>0.91921082949308752</c:v>
                </c:pt>
                <c:pt idx="6382">
                  <c:v>0.91935483870967738</c:v>
                </c:pt>
                <c:pt idx="6383">
                  <c:v>0.91949884792626724</c:v>
                </c:pt>
                <c:pt idx="6384">
                  <c:v>0.9196428571428571</c:v>
                </c:pt>
                <c:pt idx="6385">
                  <c:v>0.91978686635944695</c:v>
                </c:pt>
                <c:pt idx="6386">
                  <c:v>0.91993087557603692</c:v>
                </c:pt>
                <c:pt idx="6387">
                  <c:v>0.92007488479262678</c:v>
                </c:pt>
                <c:pt idx="6388">
                  <c:v>0.92021889400921664</c:v>
                </c:pt>
                <c:pt idx="6389">
                  <c:v>0.92036290322580649</c:v>
                </c:pt>
                <c:pt idx="6390">
                  <c:v>0.92050691244239635</c:v>
                </c:pt>
                <c:pt idx="6391">
                  <c:v>0.92065092165898621</c:v>
                </c:pt>
                <c:pt idx="6392">
                  <c:v>0.92079493087557607</c:v>
                </c:pt>
                <c:pt idx="6393">
                  <c:v>0.92093894009216593</c:v>
                </c:pt>
                <c:pt idx="6394">
                  <c:v>0.92108294930875578</c:v>
                </c:pt>
                <c:pt idx="6395">
                  <c:v>0.92122695852534564</c:v>
                </c:pt>
                <c:pt idx="6396">
                  <c:v>0.9213709677419355</c:v>
                </c:pt>
                <c:pt idx="6397">
                  <c:v>0.92151497695852536</c:v>
                </c:pt>
                <c:pt idx="6398">
                  <c:v>0.92165898617511521</c:v>
                </c:pt>
                <c:pt idx="6399">
                  <c:v>0.92180299539170507</c:v>
                </c:pt>
                <c:pt idx="6400">
                  <c:v>0.92194700460829493</c:v>
                </c:pt>
                <c:pt idx="6401">
                  <c:v>0.92209101382488479</c:v>
                </c:pt>
                <c:pt idx="6402">
                  <c:v>0.92223502304147464</c:v>
                </c:pt>
                <c:pt idx="6403">
                  <c:v>0.9223790322580645</c:v>
                </c:pt>
                <c:pt idx="6404">
                  <c:v>0.92252304147465436</c:v>
                </c:pt>
                <c:pt idx="6405">
                  <c:v>0.92266705069124422</c:v>
                </c:pt>
                <c:pt idx="6406">
                  <c:v>0.92281105990783407</c:v>
                </c:pt>
                <c:pt idx="6407">
                  <c:v>0.92295506912442393</c:v>
                </c:pt>
                <c:pt idx="6408">
                  <c:v>0.92309907834101379</c:v>
                </c:pt>
                <c:pt idx="6409">
                  <c:v>0.92324308755760365</c:v>
                </c:pt>
                <c:pt idx="6410">
                  <c:v>0.92338709677419351</c:v>
                </c:pt>
                <c:pt idx="6411">
                  <c:v>0.92353110599078336</c:v>
                </c:pt>
                <c:pt idx="6412">
                  <c:v>0.92367511520737322</c:v>
                </c:pt>
                <c:pt idx="6413">
                  <c:v>0.92381912442396308</c:v>
                </c:pt>
                <c:pt idx="6414">
                  <c:v>0.92396313364055305</c:v>
                </c:pt>
                <c:pt idx="6415">
                  <c:v>0.9241071428571429</c:v>
                </c:pt>
                <c:pt idx="6416">
                  <c:v>0.92425115207373276</c:v>
                </c:pt>
                <c:pt idx="6417">
                  <c:v>0.92439516129032262</c:v>
                </c:pt>
                <c:pt idx="6418">
                  <c:v>0.92453917050691248</c:v>
                </c:pt>
                <c:pt idx="6419">
                  <c:v>0.92468317972350234</c:v>
                </c:pt>
                <c:pt idx="6420">
                  <c:v>0.92482718894009219</c:v>
                </c:pt>
                <c:pt idx="6421">
                  <c:v>0.92497119815668205</c:v>
                </c:pt>
                <c:pt idx="6422">
                  <c:v>0.92511520737327191</c:v>
                </c:pt>
                <c:pt idx="6423">
                  <c:v>0.92525921658986177</c:v>
                </c:pt>
                <c:pt idx="6424">
                  <c:v>0.92540322580645162</c:v>
                </c:pt>
                <c:pt idx="6425">
                  <c:v>0.92554723502304148</c:v>
                </c:pt>
                <c:pt idx="6426">
                  <c:v>0.92569124423963134</c:v>
                </c:pt>
                <c:pt idx="6427">
                  <c:v>0.9258352534562212</c:v>
                </c:pt>
                <c:pt idx="6428">
                  <c:v>0.92597926267281105</c:v>
                </c:pt>
                <c:pt idx="6429">
                  <c:v>0.92612327188940091</c:v>
                </c:pt>
                <c:pt idx="6430">
                  <c:v>0.92626728110599077</c:v>
                </c:pt>
                <c:pt idx="6431">
                  <c:v>0.92641129032258063</c:v>
                </c:pt>
                <c:pt idx="6432">
                  <c:v>0.92655529953917048</c:v>
                </c:pt>
                <c:pt idx="6433">
                  <c:v>0.92669930875576034</c:v>
                </c:pt>
                <c:pt idx="6434">
                  <c:v>0.9268433179723502</c:v>
                </c:pt>
                <c:pt idx="6435">
                  <c:v>0.92698732718894006</c:v>
                </c:pt>
                <c:pt idx="6436">
                  <c:v>0.92713133640552992</c:v>
                </c:pt>
                <c:pt idx="6437">
                  <c:v>0.92727534562211977</c:v>
                </c:pt>
                <c:pt idx="6438">
                  <c:v>0.92741935483870963</c:v>
                </c:pt>
                <c:pt idx="6439">
                  <c:v>0.92756336405529949</c:v>
                </c:pt>
                <c:pt idx="6440">
                  <c:v>0.92770737327188935</c:v>
                </c:pt>
                <c:pt idx="6441">
                  <c:v>0.92785138248847931</c:v>
                </c:pt>
                <c:pt idx="6442">
                  <c:v>0.92799539170506917</c:v>
                </c:pt>
                <c:pt idx="6443">
                  <c:v>0.92813940092165903</c:v>
                </c:pt>
                <c:pt idx="6444">
                  <c:v>0.92828341013824889</c:v>
                </c:pt>
                <c:pt idx="6445">
                  <c:v>0.92842741935483875</c:v>
                </c:pt>
                <c:pt idx="6446">
                  <c:v>0.9285714285714286</c:v>
                </c:pt>
                <c:pt idx="6447">
                  <c:v>0.92871543778801846</c:v>
                </c:pt>
                <c:pt idx="6448">
                  <c:v>0.92885944700460832</c:v>
                </c:pt>
                <c:pt idx="6449">
                  <c:v>0.92900345622119818</c:v>
                </c:pt>
                <c:pt idx="6450">
                  <c:v>0.92914746543778803</c:v>
                </c:pt>
                <c:pt idx="6451">
                  <c:v>0.92929147465437789</c:v>
                </c:pt>
                <c:pt idx="6452">
                  <c:v>0.92943548387096775</c:v>
                </c:pt>
                <c:pt idx="6453">
                  <c:v>0.92957949308755761</c:v>
                </c:pt>
                <c:pt idx="6454">
                  <c:v>0.92972350230414746</c:v>
                </c:pt>
                <c:pt idx="6455">
                  <c:v>0.92986751152073732</c:v>
                </c:pt>
                <c:pt idx="6456">
                  <c:v>0.93001152073732718</c:v>
                </c:pt>
                <c:pt idx="6457">
                  <c:v>0.93015552995391704</c:v>
                </c:pt>
                <c:pt idx="6458">
                  <c:v>0.9302995391705069</c:v>
                </c:pt>
                <c:pt idx="6459">
                  <c:v>0.93044354838709675</c:v>
                </c:pt>
                <c:pt idx="6460">
                  <c:v>0.93058755760368661</c:v>
                </c:pt>
                <c:pt idx="6461">
                  <c:v>0.93073156682027647</c:v>
                </c:pt>
                <c:pt idx="6462">
                  <c:v>0.93087557603686633</c:v>
                </c:pt>
                <c:pt idx="6463">
                  <c:v>0.93101958525345618</c:v>
                </c:pt>
                <c:pt idx="6464">
                  <c:v>0.93116359447004604</c:v>
                </c:pt>
                <c:pt idx="6465">
                  <c:v>0.9313076036866359</c:v>
                </c:pt>
                <c:pt idx="6466">
                  <c:v>0.93145161290322576</c:v>
                </c:pt>
                <c:pt idx="6467">
                  <c:v>0.93159562211981561</c:v>
                </c:pt>
                <c:pt idx="6468">
                  <c:v>0.93173963133640558</c:v>
                </c:pt>
                <c:pt idx="6469">
                  <c:v>0.93188364055299544</c:v>
                </c:pt>
                <c:pt idx="6470">
                  <c:v>0.9320276497695853</c:v>
                </c:pt>
                <c:pt idx="6471">
                  <c:v>0.93217165898617516</c:v>
                </c:pt>
                <c:pt idx="6472">
                  <c:v>0.93231566820276501</c:v>
                </c:pt>
                <c:pt idx="6473">
                  <c:v>0.93245967741935487</c:v>
                </c:pt>
                <c:pt idx="6474">
                  <c:v>0.93260368663594473</c:v>
                </c:pt>
                <c:pt idx="6475">
                  <c:v>0.93274769585253459</c:v>
                </c:pt>
                <c:pt idx="6476">
                  <c:v>0.93289170506912444</c:v>
                </c:pt>
                <c:pt idx="6477">
                  <c:v>0.9330357142857143</c:v>
                </c:pt>
                <c:pt idx="6478">
                  <c:v>0.93317972350230416</c:v>
                </c:pt>
                <c:pt idx="6479">
                  <c:v>0.93332373271889402</c:v>
                </c:pt>
                <c:pt idx="6480">
                  <c:v>0.93346774193548387</c:v>
                </c:pt>
                <c:pt idx="6481">
                  <c:v>0.93361175115207373</c:v>
                </c:pt>
                <c:pt idx="6482">
                  <c:v>0.93375576036866359</c:v>
                </c:pt>
                <c:pt idx="6483">
                  <c:v>0.93389976958525345</c:v>
                </c:pt>
                <c:pt idx="6484">
                  <c:v>0.93404377880184331</c:v>
                </c:pt>
                <c:pt idx="6485">
                  <c:v>0.93418778801843316</c:v>
                </c:pt>
                <c:pt idx="6486">
                  <c:v>0.93433179723502302</c:v>
                </c:pt>
                <c:pt idx="6487">
                  <c:v>0.93447580645161288</c:v>
                </c:pt>
                <c:pt idx="6488">
                  <c:v>0.93461981566820274</c:v>
                </c:pt>
                <c:pt idx="6489">
                  <c:v>0.93476382488479259</c:v>
                </c:pt>
                <c:pt idx="6490">
                  <c:v>0.93490783410138245</c:v>
                </c:pt>
                <c:pt idx="6491">
                  <c:v>0.93505184331797231</c:v>
                </c:pt>
                <c:pt idx="6492">
                  <c:v>0.93519585253456217</c:v>
                </c:pt>
                <c:pt idx="6493">
                  <c:v>0.93533986175115202</c:v>
                </c:pt>
                <c:pt idx="6494">
                  <c:v>0.93548387096774188</c:v>
                </c:pt>
                <c:pt idx="6495">
                  <c:v>0.93562788018433185</c:v>
                </c:pt>
                <c:pt idx="6496">
                  <c:v>0.93577188940092171</c:v>
                </c:pt>
                <c:pt idx="6497">
                  <c:v>0.93591589861751157</c:v>
                </c:pt>
                <c:pt idx="6498">
                  <c:v>0.93605990783410142</c:v>
                </c:pt>
                <c:pt idx="6499">
                  <c:v>0.93620391705069128</c:v>
                </c:pt>
                <c:pt idx="6500">
                  <c:v>0.93634792626728114</c:v>
                </c:pt>
                <c:pt idx="6501">
                  <c:v>0.936491935483871</c:v>
                </c:pt>
                <c:pt idx="6502">
                  <c:v>0.93663594470046085</c:v>
                </c:pt>
                <c:pt idx="6503">
                  <c:v>0.93677995391705071</c:v>
                </c:pt>
                <c:pt idx="6504">
                  <c:v>0.93692396313364057</c:v>
                </c:pt>
                <c:pt idx="6505">
                  <c:v>0.93706797235023043</c:v>
                </c:pt>
                <c:pt idx="6506">
                  <c:v>0.93721198156682028</c:v>
                </c:pt>
                <c:pt idx="6507">
                  <c:v>0.93735599078341014</c:v>
                </c:pt>
                <c:pt idx="6508">
                  <c:v>0.9375</c:v>
                </c:pt>
                <c:pt idx="6509">
                  <c:v>0.93764400921658986</c:v>
                </c:pt>
                <c:pt idx="6510">
                  <c:v>0.93778801843317972</c:v>
                </c:pt>
                <c:pt idx="6511">
                  <c:v>0.93793202764976957</c:v>
                </c:pt>
                <c:pt idx="6512">
                  <c:v>0.93807603686635943</c:v>
                </c:pt>
                <c:pt idx="6513">
                  <c:v>0.93822004608294929</c:v>
                </c:pt>
                <c:pt idx="6514">
                  <c:v>0.93836405529953915</c:v>
                </c:pt>
                <c:pt idx="6515">
                  <c:v>0.938508064516129</c:v>
                </c:pt>
                <c:pt idx="6516">
                  <c:v>0.93865207373271886</c:v>
                </c:pt>
                <c:pt idx="6517">
                  <c:v>0.93879608294930872</c:v>
                </c:pt>
                <c:pt idx="6518">
                  <c:v>0.93894009216589858</c:v>
                </c:pt>
                <c:pt idx="6519">
                  <c:v>0.93908410138248843</c:v>
                </c:pt>
                <c:pt idx="6520">
                  <c:v>0.93922811059907829</c:v>
                </c:pt>
                <c:pt idx="6521">
                  <c:v>0.93937211981566815</c:v>
                </c:pt>
                <c:pt idx="6522">
                  <c:v>0.93951612903225812</c:v>
                </c:pt>
                <c:pt idx="6523">
                  <c:v>0.93966013824884798</c:v>
                </c:pt>
                <c:pt idx="6524">
                  <c:v>0.93980414746543783</c:v>
                </c:pt>
                <c:pt idx="6525">
                  <c:v>0.93994815668202769</c:v>
                </c:pt>
                <c:pt idx="6526">
                  <c:v>0.94009216589861755</c:v>
                </c:pt>
                <c:pt idx="6527">
                  <c:v>0.94023617511520741</c:v>
                </c:pt>
                <c:pt idx="6528">
                  <c:v>0.94038018433179726</c:v>
                </c:pt>
                <c:pt idx="6529">
                  <c:v>0.94052419354838712</c:v>
                </c:pt>
                <c:pt idx="6530">
                  <c:v>0.94066820276497698</c:v>
                </c:pt>
                <c:pt idx="6531">
                  <c:v>0.94081221198156684</c:v>
                </c:pt>
                <c:pt idx="6532">
                  <c:v>0.94095622119815669</c:v>
                </c:pt>
                <c:pt idx="6533">
                  <c:v>0.94110023041474655</c:v>
                </c:pt>
                <c:pt idx="6534">
                  <c:v>0.94124423963133641</c:v>
                </c:pt>
                <c:pt idx="6535">
                  <c:v>0.94138824884792627</c:v>
                </c:pt>
                <c:pt idx="6536">
                  <c:v>0.94153225806451613</c:v>
                </c:pt>
                <c:pt idx="6537">
                  <c:v>0.94167626728110598</c:v>
                </c:pt>
                <c:pt idx="6538">
                  <c:v>0.94182027649769584</c:v>
                </c:pt>
                <c:pt idx="6539">
                  <c:v>0.9419642857142857</c:v>
                </c:pt>
                <c:pt idx="6540">
                  <c:v>0.94210829493087556</c:v>
                </c:pt>
                <c:pt idx="6541">
                  <c:v>0.94225230414746541</c:v>
                </c:pt>
                <c:pt idx="6542">
                  <c:v>0.94239631336405527</c:v>
                </c:pt>
                <c:pt idx="6543">
                  <c:v>0.94254032258064513</c:v>
                </c:pt>
                <c:pt idx="6544">
                  <c:v>0.94268433179723499</c:v>
                </c:pt>
                <c:pt idx="6545">
                  <c:v>0.94282834101382484</c:v>
                </c:pt>
                <c:pt idx="6546">
                  <c:v>0.9429723502304147</c:v>
                </c:pt>
                <c:pt idx="6547">
                  <c:v>0.94311635944700456</c:v>
                </c:pt>
                <c:pt idx="6548">
                  <c:v>0.94326036866359442</c:v>
                </c:pt>
                <c:pt idx="6549">
                  <c:v>0.94340437788018439</c:v>
                </c:pt>
                <c:pt idx="6550">
                  <c:v>0.94354838709677424</c:v>
                </c:pt>
                <c:pt idx="6551">
                  <c:v>0.9436923963133641</c:v>
                </c:pt>
                <c:pt idx="6552">
                  <c:v>0.94383640552995396</c:v>
                </c:pt>
                <c:pt idx="6553">
                  <c:v>0.94398041474654382</c:v>
                </c:pt>
                <c:pt idx="6554">
                  <c:v>0.94412442396313367</c:v>
                </c:pt>
                <c:pt idx="6555">
                  <c:v>0.94426843317972353</c:v>
                </c:pt>
                <c:pt idx="6556">
                  <c:v>0.94441244239631339</c:v>
                </c:pt>
                <c:pt idx="6557">
                  <c:v>0.94455645161290325</c:v>
                </c:pt>
                <c:pt idx="6558">
                  <c:v>0.9447004608294931</c:v>
                </c:pt>
                <c:pt idx="6559">
                  <c:v>0.94484447004608296</c:v>
                </c:pt>
                <c:pt idx="6560">
                  <c:v>0.94498847926267282</c:v>
                </c:pt>
                <c:pt idx="6561">
                  <c:v>0.94513248847926268</c:v>
                </c:pt>
                <c:pt idx="6562">
                  <c:v>0.94527649769585254</c:v>
                </c:pt>
                <c:pt idx="6563">
                  <c:v>0.94542050691244239</c:v>
                </c:pt>
                <c:pt idx="6564">
                  <c:v>0.94556451612903225</c:v>
                </c:pt>
                <c:pt idx="6565">
                  <c:v>0.94570852534562211</c:v>
                </c:pt>
                <c:pt idx="6566">
                  <c:v>0.94585253456221197</c:v>
                </c:pt>
                <c:pt idx="6567">
                  <c:v>0.94599654377880182</c:v>
                </c:pt>
                <c:pt idx="6568">
                  <c:v>0.94614055299539168</c:v>
                </c:pt>
                <c:pt idx="6569">
                  <c:v>0.94628456221198154</c:v>
                </c:pt>
                <c:pt idx="6570">
                  <c:v>0.9464285714285714</c:v>
                </c:pt>
                <c:pt idx="6571">
                  <c:v>0.94657258064516125</c:v>
                </c:pt>
                <c:pt idx="6572">
                  <c:v>0.94671658986175111</c:v>
                </c:pt>
                <c:pt idx="6573">
                  <c:v>0.94686059907834097</c:v>
                </c:pt>
                <c:pt idx="6574">
                  <c:v>0.94700460829493083</c:v>
                </c:pt>
                <c:pt idx="6575">
                  <c:v>0.94714861751152069</c:v>
                </c:pt>
                <c:pt idx="6576">
                  <c:v>0.94729262672811065</c:v>
                </c:pt>
                <c:pt idx="6577">
                  <c:v>0.94743663594470051</c:v>
                </c:pt>
                <c:pt idx="6578">
                  <c:v>0.94758064516129037</c:v>
                </c:pt>
                <c:pt idx="6579">
                  <c:v>0.94772465437788023</c:v>
                </c:pt>
                <c:pt idx="6580">
                  <c:v>0.94786866359447008</c:v>
                </c:pt>
                <c:pt idx="6581">
                  <c:v>0.94801267281105994</c:v>
                </c:pt>
                <c:pt idx="6582">
                  <c:v>0.9481566820276498</c:v>
                </c:pt>
                <c:pt idx="6583">
                  <c:v>0.94830069124423966</c:v>
                </c:pt>
                <c:pt idx="6584">
                  <c:v>0.94844470046082952</c:v>
                </c:pt>
                <c:pt idx="6585">
                  <c:v>0.94858870967741937</c:v>
                </c:pt>
                <c:pt idx="6586">
                  <c:v>0.94873271889400923</c:v>
                </c:pt>
                <c:pt idx="6587">
                  <c:v>0.94887672811059909</c:v>
                </c:pt>
                <c:pt idx="6588">
                  <c:v>0.94902073732718895</c:v>
                </c:pt>
                <c:pt idx="6589">
                  <c:v>0.9491647465437788</c:v>
                </c:pt>
                <c:pt idx="6590">
                  <c:v>0.94930875576036866</c:v>
                </c:pt>
                <c:pt idx="6591">
                  <c:v>0.94945276497695852</c:v>
                </c:pt>
                <c:pt idx="6592">
                  <c:v>0.94959677419354838</c:v>
                </c:pt>
                <c:pt idx="6593">
                  <c:v>0.94974078341013823</c:v>
                </c:pt>
                <c:pt idx="6594">
                  <c:v>0.94988479262672809</c:v>
                </c:pt>
                <c:pt idx="6595">
                  <c:v>0.95002880184331795</c:v>
                </c:pt>
                <c:pt idx="6596">
                  <c:v>0.95017281105990781</c:v>
                </c:pt>
                <c:pt idx="6597">
                  <c:v>0.95031682027649766</c:v>
                </c:pt>
                <c:pt idx="6598">
                  <c:v>0.95046082949308752</c:v>
                </c:pt>
                <c:pt idx="6599">
                  <c:v>0.95060483870967738</c:v>
                </c:pt>
                <c:pt idx="6600">
                  <c:v>0.95074884792626724</c:v>
                </c:pt>
                <c:pt idx="6601">
                  <c:v>0.9508928571428571</c:v>
                </c:pt>
                <c:pt idx="6602">
                  <c:v>0.95103686635944695</c:v>
                </c:pt>
                <c:pt idx="6603">
                  <c:v>0.95118087557603692</c:v>
                </c:pt>
                <c:pt idx="6604">
                  <c:v>0.95132488479262678</c:v>
                </c:pt>
                <c:pt idx="6605">
                  <c:v>0.95146889400921664</c:v>
                </c:pt>
                <c:pt idx="6606">
                  <c:v>0.95161290322580649</c:v>
                </c:pt>
                <c:pt idx="6607">
                  <c:v>0.95175691244239635</c:v>
                </c:pt>
                <c:pt idx="6608">
                  <c:v>0.95190092165898621</c:v>
                </c:pt>
                <c:pt idx="6609">
                  <c:v>0.95204493087557607</c:v>
                </c:pt>
                <c:pt idx="6610">
                  <c:v>0.95218894009216593</c:v>
                </c:pt>
                <c:pt idx="6611">
                  <c:v>0.95233294930875578</c:v>
                </c:pt>
                <c:pt idx="6612">
                  <c:v>0.95247695852534564</c:v>
                </c:pt>
                <c:pt idx="6613">
                  <c:v>0.9526209677419355</c:v>
                </c:pt>
                <c:pt idx="6614">
                  <c:v>0.95276497695852536</c:v>
                </c:pt>
                <c:pt idx="6615">
                  <c:v>0.95290898617511521</c:v>
                </c:pt>
                <c:pt idx="6616">
                  <c:v>0.95305299539170507</c:v>
                </c:pt>
                <c:pt idx="6617">
                  <c:v>0.95319700460829493</c:v>
                </c:pt>
                <c:pt idx="6618">
                  <c:v>0.95334101382488479</c:v>
                </c:pt>
                <c:pt idx="6619">
                  <c:v>0.95348502304147464</c:v>
                </c:pt>
                <c:pt idx="6620">
                  <c:v>0.9536290322580645</c:v>
                </c:pt>
                <c:pt idx="6621">
                  <c:v>0.95377304147465436</c:v>
                </c:pt>
                <c:pt idx="6622">
                  <c:v>0.95391705069124422</c:v>
                </c:pt>
                <c:pt idx="6623">
                  <c:v>0.95406105990783407</c:v>
                </c:pt>
                <c:pt idx="6624">
                  <c:v>0.95420506912442393</c:v>
                </c:pt>
                <c:pt idx="6625">
                  <c:v>0.95434907834101379</c:v>
                </c:pt>
                <c:pt idx="6626">
                  <c:v>0.95449308755760365</c:v>
                </c:pt>
                <c:pt idx="6627">
                  <c:v>0.95463709677419351</c:v>
                </c:pt>
                <c:pt idx="6628">
                  <c:v>0.95478110599078336</c:v>
                </c:pt>
                <c:pt idx="6629">
                  <c:v>0.95492511520737322</c:v>
                </c:pt>
                <c:pt idx="6630">
                  <c:v>0.95506912442396308</c:v>
                </c:pt>
                <c:pt idx="6631">
                  <c:v>0.95521313364055305</c:v>
                </c:pt>
                <c:pt idx="6632">
                  <c:v>0.9553571428571429</c:v>
                </c:pt>
                <c:pt idx="6633">
                  <c:v>0.95550115207373276</c:v>
                </c:pt>
                <c:pt idx="6634">
                  <c:v>0.95564516129032262</c:v>
                </c:pt>
                <c:pt idx="6635">
                  <c:v>0.95578917050691248</c:v>
                </c:pt>
                <c:pt idx="6636">
                  <c:v>0.95593317972350234</c:v>
                </c:pt>
                <c:pt idx="6637">
                  <c:v>0.95607718894009219</c:v>
                </c:pt>
                <c:pt idx="6638">
                  <c:v>0.95622119815668205</c:v>
                </c:pt>
                <c:pt idx="6639">
                  <c:v>0.95636520737327191</c:v>
                </c:pt>
                <c:pt idx="6640">
                  <c:v>0.95650921658986177</c:v>
                </c:pt>
                <c:pt idx="6641">
                  <c:v>0.95665322580645162</c:v>
                </c:pt>
                <c:pt idx="6642">
                  <c:v>0.95679723502304148</c:v>
                </c:pt>
                <c:pt idx="6643">
                  <c:v>0.95694124423963134</c:v>
                </c:pt>
                <c:pt idx="6644">
                  <c:v>0.9570852534562212</c:v>
                </c:pt>
                <c:pt idx="6645">
                  <c:v>0.95722926267281105</c:v>
                </c:pt>
                <c:pt idx="6646">
                  <c:v>0.95737327188940091</c:v>
                </c:pt>
                <c:pt idx="6647">
                  <c:v>0.95751728110599077</c:v>
                </c:pt>
                <c:pt idx="6648">
                  <c:v>0.95766129032258063</c:v>
                </c:pt>
                <c:pt idx="6649">
                  <c:v>0.95780529953917048</c:v>
                </c:pt>
                <c:pt idx="6650">
                  <c:v>0.95794930875576034</c:v>
                </c:pt>
                <c:pt idx="6651">
                  <c:v>0.9580933179723502</c:v>
                </c:pt>
                <c:pt idx="6652">
                  <c:v>0.95823732718894006</c:v>
                </c:pt>
                <c:pt idx="6653">
                  <c:v>0.95838133640552992</c:v>
                </c:pt>
                <c:pt idx="6654">
                  <c:v>0.95852534562211977</c:v>
                </c:pt>
                <c:pt idx="6655">
                  <c:v>0.95866935483870963</c:v>
                </c:pt>
                <c:pt idx="6656">
                  <c:v>0.95881336405529949</c:v>
                </c:pt>
                <c:pt idx="6657">
                  <c:v>0.95895737327188935</c:v>
                </c:pt>
                <c:pt idx="6658">
                  <c:v>0.95910138248847931</c:v>
                </c:pt>
                <c:pt idx="6659">
                  <c:v>0.95924539170506917</c:v>
                </c:pt>
                <c:pt idx="6660">
                  <c:v>0.95938940092165903</c:v>
                </c:pt>
                <c:pt idx="6661">
                  <c:v>0.95953341013824889</c:v>
                </c:pt>
                <c:pt idx="6662">
                  <c:v>0.95967741935483875</c:v>
                </c:pt>
                <c:pt idx="6663">
                  <c:v>0.9598214285714286</c:v>
                </c:pt>
                <c:pt idx="6664">
                  <c:v>0.95996543778801846</c:v>
                </c:pt>
                <c:pt idx="6665">
                  <c:v>0.96010944700460832</c:v>
                </c:pt>
                <c:pt idx="6666">
                  <c:v>0.96025345622119818</c:v>
                </c:pt>
                <c:pt idx="6667">
                  <c:v>0.96039746543778803</c:v>
                </c:pt>
                <c:pt idx="6668">
                  <c:v>0.96054147465437789</c:v>
                </c:pt>
                <c:pt idx="6669">
                  <c:v>0.96068548387096775</c:v>
                </c:pt>
                <c:pt idx="6670">
                  <c:v>0.96082949308755761</c:v>
                </c:pt>
                <c:pt idx="6671">
                  <c:v>0.96097350230414746</c:v>
                </c:pt>
                <c:pt idx="6672">
                  <c:v>0.96111751152073732</c:v>
                </c:pt>
                <c:pt idx="6673">
                  <c:v>0.96126152073732718</c:v>
                </c:pt>
                <c:pt idx="6674">
                  <c:v>0.96140552995391704</c:v>
                </c:pt>
                <c:pt idx="6675">
                  <c:v>0.9615495391705069</c:v>
                </c:pt>
                <c:pt idx="6676">
                  <c:v>0.96169354838709675</c:v>
                </c:pt>
                <c:pt idx="6677">
                  <c:v>0.96183755760368661</c:v>
                </c:pt>
                <c:pt idx="6678">
                  <c:v>0.96198156682027647</c:v>
                </c:pt>
                <c:pt idx="6679">
                  <c:v>0.96212557603686633</c:v>
                </c:pt>
                <c:pt idx="6680">
                  <c:v>0.96226958525345618</c:v>
                </c:pt>
                <c:pt idx="6681">
                  <c:v>0.96241359447004604</c:v>
                </c:pt>
                <c:pt idx="6682">
                  <c:v>0.9625576036866359</c:v>
                </c:pt>
                <c:pt idx="6683">
                  <c:v>0.96270161290322576</c:v>
                </c:pt>
                <c:pt idx="6684">
                  <c:v>0.96284562211981561</c:v>
                </c:pt>
                <c:pt idx="6685">
                  <c:v>0.96298963133640558</c:v>
                </c:pt>
                <c:pt idx="6686">
                  <c:v>0.96313364055299544</c:v>
                </c:pt>
                <c:pt idx="6687">
                  <c:v>0.9632776497695853</c:v>
                </c:pt>
                <c:pt idx="6688">
                  <c:v>0.96342165898617516</c:v>
                </c:pt>
                <c:pt idx="6689">
                  <c:v>0.96356566820276501</c:v>
                </c:pt>
                <c:pt idx="6690">
                  <c:v>0.96370967741935487</c:v>
                </c:pt>
                <c:pt idx="6691">
                  <c:v>0.96385368663594473</c:v>
                </c:pt>
                <c:pt idx="6692">
                  <c:v>0.96399769585253459</c:v>
                </c:pt>
                <c:pt idx="6693">
                  <c:v>0.96414170506912444</c:v>
                </c:pt>
                <c:pt idx="6694">
                  <c:v>0.9642857142857143</c:v>
                </c:pt>
                <c:pt idx="6695">
                  <c:v>0.96442972350230416</c:v>
                </c:pt>
                <c:pt idx="6696">
                  <c:v>0.96457373271889402</c:v>
                </c:pt>
                <c:pt idx="6697">
                  <c:v>0.96471774193548387</c:v>
                </c:pt>
                <c:pt idx="6698">
                  <c:v>0.96486175115207373</c:v>
                </c:pt>
                <c:pt idx="6699">
                  <c:v>0.96500576036866359</c:v>
                </c:pt>
                <c:pt idx="6700">
                  <c:v>0.96514976958525345</c:v>
                </c:pt>
                <c:pt idx="6701">
                  <c:v>0.96529377880184331</c:v>
                </c:pt>
                <c:pt idx="6702">
                  <c:v>0.96543778801843316</c:v>
                </c:pt>
                <c:pt idx="6703">
                  <c:v>0.96558179723502302</c:v>
                </c:pt>
                <c:pt idx="6704">
                  <c:v>0.96572580645161288</c:v>
                </c:pt>
                <c:pt idx="6705">
                  <c:v>0.96586981566820274</c:v>
                </c:pt>
                <c:pt idx="6706">
                  <c:v>0.96601382488479259</c:v>
                </c:pt>
                <c:pt idx="6707">
                  <c:v>0.96615783410138245</c:v>
                </c:pt>
                <c:pt idx="6708">
                  <c:v>0.96630184331797231</c:v>
                </c:pt>
                <c:pt idx="6709">
                  <c:v>0.96644585253456217</c:v>
                </c:pt>
                <c:pt idx="6710">
                  <c:v>0.96658986175115202</c:v>
                </c:pt>
                <c:pt idx="6711">
                  <c:v>0.96673387096774188</c:v>
                </c:pt>
                <c:pt idx="6712">
                  <c:v>0.96687788018433185</c:v>
                </c:pt>
                <c:pt idx="6713">
                  <c:v>0.96702188940092171</c:v>
                </c:pt>
                <c:pt idx="6714">
                  <c:v>0.96716589861751157</c:v>
                </c:pt>
                <c:pt idx="6715">
                  <c:v>0.96730990783410142</c:v>
                </c:pt>
                <c:pt idx="6716">
                  <c:v>0.96745391705069128</c:v>
                </c:pt>
                <c:pt idx="6717">
                  <c:v>0.96759792626728114</c:v>
                </c:pt>
                <c:pt idx="6718">
                  <c:v>0.967741935483871</c:v>
                </c:pt>
                <c:pt idx="6719">
                  <c:v>0.96788594470046085</c:v>
                </c:pt>
                <c:pt idx="6720">
                  <c:v>0.96802995391705071</c:v>
                </c:pt>
                <c:pt idx="6721">
                  <c:v>0.96817396313364057</c:v>
                </c:pt>
                <c:pt idx="6722">
                  <c:v>0.96831797235023043</c:v>
                </c:pt>
                <c:pt idx="6723">
                  <c:v>0.96846198156682028</c:v>
                </c:pt>
                <c:pt idx="6724">
                  <c:v>0.96860599078341014</c:v>
                </c:pt>
                <c:pt idx="6725">
                  <c:v>0.96875</c:v>
                </c:pt>
                <c:pt idx="6726">
                  <c:v>0.96889400921658986</c:v>
                </c:pt>
                <c:pt idx="6727">
                  <c:v>0.96903801843317972</c:v>
                </c:pt>
                <c:pt idx="6728">
                  <c:v>0.96918202764976957</c:v>
                </c:pt>
                <c:pt idx="6729">
                  <c:v>0.96932603686635943</c:v>
                </c:pt>
                <c:pt idx="6730">
                  <c:v>0.96947004608294929</c:v>
                </c:pt>
                <c:pt idx="6731">
                  <c:v>0.96961405529953915</c:v>
                </c:pt>
                <c:pt idx="6732">
                  <c:v>0.969758064516129</c:v>
                </c:pt>
                <c:pt idx="6733">
                  <c:v>0.96990207373271886</c:v>
                </c:pt>
                <c:pt idx="6734">
                  <c:v>0.97004608294930872</c:v>
                </c:pt>
                <c:pt idx="6735">
                  <c:v>0.97019009216589858</c:v>
                </c:pt>
                <c:pt idx="6736">
                  <c:v>0.97033410138248843</c:v>
                </c:pt>
                <c:pt idx="6737">
                  <c:v>0.97047811059907829</c:v>
                </c:pt>
                <c:pt idx="6738">
                  <c:v>0.97062211981566815</c:v>
                </c:pt>
                <c:pt idx="6739">
                  <c:v>0.97076612903225812</c:v>
                </c:pt>
                <c:pt idx="6740">
                  <c:v>0.97091013824884798</c:v>
                </c:pt>
                <c:pt idx="6741">
                  <c:v>0.97105414746543783</c:v>
                </c:pt>
                <c:pt idx="6742">
                  <c:v>0.97119815668202769</c:v>
                </c:pt>
                <c:pt idx="6743">
                  <c:v>0.97134216589861755</c:v>
                </c:pt>
                <c:pt idx="6744">
                  <c:v>0.97148617511520741</c:v>
                </c:pt>
                <c:pt idx="6745">
                  <c:v>0.97163018433179726</c:v>
                </c:pt>
                <c:pt idx="6746">
                  <c:v>0.97177419354838712</c:v>
                </c:pt>
                <c:pt idx="6747">
                  <c:v>0.97191820276497698</c:v>
                </c:pt>
                <c:pt idx="6748">
                  <c:v>0.97206221198156684</c:v>
                </c:pt>
                <c:pt idx="6749">
                  <c:v>0.97220622119815669</c:v>
                </c:pt>
                <c:pt idx="6750">
                  <c:v>0.97235023041474655</c:v>
                </c:pt>
                <c:pt idx="6751">
                  <c:v>0.97249423963133641</c:v>
                </c:pt>
                <c:pt idx="6752">
                  <c:v>0.97263824884792627</c:v>
                </c:pt>
                <c:pt idx="6753">
                  <c:v>0.97278225806451613</c:v>
                </c:pt>
                <c:pt idx="6754">
                  <c:v>0.97292626728110598</c:v>
                </c:pt>
                <c:pt idx="6755">
                  <c:v>0.97307027649769584</c:v>
                </c:pt>
                <c:pt idx="6756">
                  <c:v>0.9732142857142857</c:v>
                </c:pt>
                <c:pt idx="6757">
                  <c:v>0.97335829493087556</c:v>
                </c:pt>
                <c:pt idx="6758">
                  <c:v>0.97350230414746541</c:v>
                </c:pt>
                <c:pt idx="6759">
                  <c:v>0.97364631336405527</c:v>
                </c:pt>
                <c:pt idx="6760">
                  <c:v>0.97379032258064513</c:v>
                </c:pt>
                <c:pt idx="6761">
                  <c:v>0.97393433179723499</c:v>
                </c:pt>
                <c:pt idx="6762">
                  <c:v>0.97407834101382484</c:v>
                </c:pt>
                <c:pt idx="6763">
                  <c:v>0.9742223502304147</c:v>
                </c:pt>
                <c:pt idx="6764">
                  <c:v>0.97436635944700456</c:v>
                </c:pt>
                <c:pt idx="6765">
                  <c:v>0.97451036866359442</c:v>
                </c:pt>
                <c:pt idx="6766">
                  <c:v>0.97465437788018439</c:v>
                </c:pt>
                <c:pt idx="6767">
                  <c:v>0.97479838709677424</c:v>
                </c:pt>
                <c:pt idx="6768">
                  <c:v>0.9749423963133641</c:v>
                </c:pt>
                <c:pt idx="6769">
                  <c:v>0.97508640552995396</c:v>
                </c:pt>
                <c:pt idx="6770">
                  <c:v>0.97523041474654382</c:v>
                </c:pt>
                <c:pt idx="6771">
                  <c:v>0.97537442396313367</c:v>
                </c:pt>
                <c:pt idx="6772">
                  <c:v>0.97551843317972353</c:v>
                </c:pt>
                <c:pt idx="6773">
                  <c:v>0.97566244239631339</c:v>
                </c:pt>
                <c:pt idx="6774">
                  <c:v>0.97580645161290325</c:v>
                </c:pt>
                <c:pt idx="6775">
                  <c:v>0.9759504608294931</c:v>
                </c:pt>
                <c:pt idx="6776">
                  <c:v>0.97609447004608296</c:v>
                </c:pt>
                <c:pt idx="6777">
                  <c:v>0.97623847926267282</c:v>
                </c:pt>
                <c:pt idx="6778">
                  <c:v>0.97638248847926268</c:v>
                </c:pt>
                <c:pt idx="6779">
                  <c:v>0.97652649769585254</c:v>
                </c:pt>
                <c:pt idx="6780">
                  <c:v>0.97667050691244239</c:v>
                </c:pt>
                <c:pt idx="6781">
                  <c:v>0.97681451612903225</c:v>
                </c:pt>
                <c:pt idx="6782">
                  <c:v>0.97695852534562211</c:v>
                </c:pt>
                <c:pt idx="6783">
                  <c:v>0.97710253456221197</c:v>
                </c:pt>
                <c:pt idx="6784">
                  <c:v>0.97724654377880182</c:v>
                </c:pt>
                <c:pt idx="6785">
                  <c:v>0.97739055299539168</c:v>
                </c:pt>
                <c:pt idx="6786">
                  <c:v>0.97753456221198154</c:v>
                </c:pt>
                <c:pt idx="6787">
                  <c:v>0.9776785714285714</c:v>
                </c:pt>
                <c:pt idx="6788">
                  <c:v>0.97782258064516125</c:v>
                </c:pt>
                <c:pt idx="6789">
                  <c:v>0.97796658986175111</c:v>
                </c:pt>
                <c:pt idx="6790">
                  <c:v>0.97811059907834097</c:v>
                </c:pt>
                <c:pt idx="6791">
                  <c:v>0.97825460829493083</c:v>
                </c:pt>
                <c:pt idx="6792">
                  <c:v>0.97839861751152069</c:v>
                </c:pt>
                <c:pt idx="6793">
                  <c:v>0.97854262672811065</c:v>
                </c:pt>
                <c:pt idx="6794">
                  <c:v>0.97868663594470051</c:v>
                </c:pt>
                <c:pt idx="6795">
                  <c:v>0.97883064516129037</c:v>
                </c:pt>
                <c:pt idx="6796">
                  <c:v>0.97897465437788023</c:v>
                </c:pt>
                <c:pt idx="6797">
                  <c:v>0.97911866359447008</c:v>
                </c:pt>
                <c:pt idx="6798">
                  <c:v>0.97926267281105994</c:v>
                </c:pt>
                <c:pt idx="6799">
                  <c:v>0.9794066820276498</c:v>
                </c:pt>
                <c:pt idx="6800">
                  <c:v>0.97955069124423966</c:v>
                </c:pt>
                <c:pt idx="6801">
                  <c:v>0.97969470046082952</c:v>
                </c:pt>
                <c:pt idx="6802">
                  <c:v>0.97983870967741937</c:v>
                </c:pt>
                <c:pt idx="6803">
                  <c:v>0.97998271889400923</c:v>
                </c:pt>
                <c:pt idx="6804">
                  <c:v>0.98012672811059909</c:v>
                </c:pt>
                <c:pt idx="6805">
                  <c:v>0.98027073732718895</c:v>
                </c:pt>
                <c:pt idx="6806">
                  <c:v>0.9804147465437788</c:v>
                </c:pt>
                <c:pt idx="6807">
                  <c:v>0.98055875576036866</c:v>
                </c:pt>
                <c:pt idx="6808">
                  <c:v>0.98070276497695852</c:v>
                </c:pt>
                <c:pt idx="6809">
                  <c:v>0.98084677419354838</c:v>
                </c:pt>
                <c:pt idx="6810">
                  <c:v>0.98099078341013823</c:v>
                </c:pt>
                <c:pt idx="6811">
                  <c:v>0.98113479262672809</c:v>
                </c:pt>
                <c:pt idx="6812">
                  <c:v>0.98127880184331795</c:v>
                </c:pt>
                <c:pt idx="6813">
                  <c:v>0.98142281105990781</c:v>
                </c:pt>
                <c:pt idx="6814">
                  <c:v>0.98156682027649766</c:v>
                </c:pt>
                <c:pt idx="6815">
                  <c:v>0.98171082949308752</c:v>
                </c:pt>
                <c:pt idx="6816">
                  <c:v>0.98185483870967738</c:v>
                </c:pt>
                <c:pt idx="6817">
                  <c:v>0.98199884792626724</c:v>
                </c:pt>
                <c:pt idx="6818">
                  <c:v>0.9821428571428571</c:v>
                </c:pt>
                <c:pt idx="6819">
                  <c:v>0.98228686635944695</c:v>
                </c:pt>
                <c:pt idx="6820">
                  <c:v>0.98243087557603692</c:v>
                </c:pt>
                <c:pt idx="6821">
                  <c:v>0.98257488479262678</c:v>
                </c:pt>
                <c:pt idx="6822">
                  <c:v>0.98271889400921664</c:v>
                </c:pt>
                <c:pt idx="6823">
                  <c:v>0.98286290322580649</c:v>
                </c:pt>
                <c:pt idx="6824">
                  <c:v>0.98300691244239635</c:v>
                </c:pt>
                <c:pt idx="6825">
                  <c:v>0.98315092165898621</c:v>
                </c:pt>
                <c:pt idx="6826">
                  <c:v>0.98329493087557607</c:v>
                </c:pt>
                <c:pt idx="6827">
                  <c:v>0.98343894009216593</c:v>
                </c:pt>
                <c:pt idx="6828">
                  <c:v>0.98358294930875578</c:v>
                </c:pt>
                <c:pt idx="6829">
                  <c:v>0.98372695852534564</c:v>
                </c:pt>
                <c:pt idx="6830">
                  <c:v>0.9838709677419355</c:v>
                </c:pt>
                <c:pt idx="6831">
                  <c:v>0.98401497695852536</c:v>
                </c:pt>
                <c:pt idx="6832">
                  <c:v>0.98415898617511521</c:v>
                </c:pt>
                <c:pt idx="6833">
                  <c:v>0.98430299539170507</c:v>
                </c:pt>
                <c:pt idx="6834">
                  <c:v>0.98444700460829493</c:v>
                </c:pt>
                <c:pt idx="6835">
                  <c:v>0.98459101382488479</c:v>
                </c:pt>
                <c:pt idx="6836">
                  <c:v>0.98473502304147464</c:v>
                </c:pt>
                <c:pt idx="6837">
                  <c:v>0.9848790322580645</c:v>
                </c:pt>
                <c:pt idx="6838">
                  <c:v>0.98502304147465436</c:v>
                </c:pt>
                <c:pt idx="6839">
                  <c:v>0.98516705069124422</c:v>
                </c:pt>
                <c:pt idx="6840">
                  <c:v>0.98531105990783407</c:v>
                </c:pt>
                <c:pt idx="6841">
                  <c:v>0.98545506912442393</c:v>
                </c:pt>
                <c:pt idx="6842">
                  <c:v>0.98559907834101379</c:v>
                </c:pt>
                <c:pt idx="6843">
                  <c:v>0.98574308755760365</c:v>
                </c:pt>
                <c:pt idx="6844">
                  <c:v>0.98588709677419351</c:v>
                </c:pt>
                <c:pt idx="6845">
                  <c:v>0.98603110599078336</c:v>
                </c:pt>
                <c:pt idx="6846">
                  <c:v>0.98617511520737322</c:v>
                </c:pt>
                <c:pt idx="6847">
                  <c:v>0.98631912442396308</c:v>
                </c:pt>
                <c:pt idx="6848">
                  <c:v>0.98646313364055305</c:v>
                </c:pt>
                <c:pt idx="6849">
                  <c:v>0.9866071428571429</c:v>
                </c:pt>
                <c:pt idx="6850">
                  <c:v>0.98675115207373276</c:v>
                </c:pt>
                <c:pt idx="6851">
                  <c:v>0.98689516129032262</c:v>
                </c:pt>
                <c:pt idx="6852">
                  <c:v>0.98703917050691248</c:v>
                </c:pt>
                <c:pt idx="6853">
                  <c:v>0.98718317972350234</c:v>
                </c:pt>
                <c:pt idx="6854">
                  <c:v>0.98732718894009219</c:v>
                </c:pt>
                <c:pt idx="6855">
                  <c:v>0.98747119815668205</c:v>
                </c:pt>
                <c:pt idx="6856">
                  <c:v>0.98761520737327191</c:v>
                </c:pt>
                <c:pt idx="6857">
                  <c:v>0.98775921658986177</c:v>
                </c:pt>
                <c:pt idx="6858">
                  <c:v>0.98790322580645162</c:v>
                </c:pt>
                <c:pt idx="6859">
                  <c:v>0.98804723502304148</c:v>
                </c:pt>
                <c:pt idx="6860">
                  <c:v>0.98819124423963134</c:v>
                </c:pt>
                <c:pt idx="6861">
                  <c:v>0.9883352534562212</c:v>
                </c:pt>
                <c:pt idx="6862">
                  <c:v>0.98847926267281105</c:v>
                </c:pt>
                <c:pt idx="6863">
                  <c:v>0.98862327188940091</c:v>
                </c:pt>
                <c:pt idx="6864">
                  <c:v>0.98876728110599077</c:v>
                </c:pt>
                <c:pt idx="6865">
                  <c:v>0.98891129032258063</c:v>
                </c:pt>
                <c:pt idx="6866">
                  <c:v>0.98905529953917048</c:v>
                </c:pt>
                <c:pt idx="6867">
                  <c:v>0.98919930875576034</c:v>
                </c:pt>
                <c:pt idx="6868">
                  <c:v>0.9893433179723502</c:v>
                </c:pt>
                <c:pt idx="6869">
                  <c:v>0.98948732718894006</c:v>
                </c:pt>
                <c:pt idx="6870">
                  <c:v>0.98963133640552992</c:v>
                </c:pt>
                <c:pt idx="6871">
                  <c:v>0.98977534562211977</c:v>
                </c:pt>
                <c:pt idx="6872">
                  <c:v>0.98991935483870963</c:v>
                </c:pt>
                <c:pt idx="6873">
                  <c:v>0.99006336405529949</c:v>
                </c:pt>
                <c:pt idx="6874">
                  <c:v>0.99020737327188935</c:v>
                </c:pt>
                <c:pt idx="6875">
                  <c:v>0.99035138248847931</c:v>
                </c:pt>
                <c:pt idx="6876">
                  <c:v>0.99049539170506917</c:v>
                </c:pt>
                <c:pt idx="6877">
                  <c:v>0.99063940092165903</c:v>
                </c:pt>
                <c:pt idx="6878">
                  <c:v>0.99078341013824889</c:v>
                </c:pt>
                <c:pt idx="6879">
                  <c:v>0.99092741935483875</c:v>
                </c:pt>
                <c:pt idx="6880">
                  <c:v>0.9910714285714286</c:v>
                </c:pt>
                <c:pt idx="6881">
                  <c:v>0.99121543778801846</c:v>
                </c:pt>
                <c:pt idx="6882">
                  <c:v>0.99135944700460832</c:v>
                </c:pt>
                <c:pt idx="6883">
                  <c:v>0.99150345622119818</c:v>
                </c:pt>
                <c:pt idx="6884">
                  <c:v>0.99164746543778803</c:v>
                </c:pt>
                <c:pt idx="6885">
                  <c:v>0.99179147465437789</c:v>
                </c:pt>
                <c:pt idx="6886">
                  <c:v>0.99193548387096775</c:v>
                </c:pt>
                <c:pt idx="6887">
                  <c:v>0.99207949308755761</c:v>
                </c:pt>
                <c:pt idx="6888">
                  <c:v>0.99222350230414746</c:v>
                </c:pt>
                <c:pt idx="6889">
                  <c:v>0.99236751152073732</c:v>
                </c:pt>
                <c:pt idx="6890">
                  <c:v>0.99251152073732718</c:v>
                </c:pt>
                <c:pt idx="6891">
                  <c:v>0.99265552995391704</c:v>
                </c:pt>
                <c:pt idx="6892">
                  <c:v>0.9927995391705069</c:v>
                </c:pt>
                <c:pt idx="6893">
                  <c:v>0.99294354838709675</c:v>
                </c:pt>
                <c:pt idx="6894">
                  <c:v>0.99308755760368661</c:v>
                </c:pt>
                <c:pt idx="6895">
                  <c:v>0.99323156682027647</c:v>
                </c:pt>
                <c:pt idx="6896">
                  <c:v>0.99337557603686633</c:v>
                </c:pt>
                <c:pt idx="6897">
                  <c:v>0.99351958525345618</c:v>
                </c:pt>
                <c:pt idx="6898">
                  <c:v>0.99366359447004604</c:v>
                </c:pt>
                <c:pt idx="6899">
                  <c:v>0.9938076036866359</c:v>
                </c:pt>
                <c:pt idx="6900">
                  <c:v>0.99395161290322576</c:v>
                </c:pt>
                <c:pt idx="6901">
                  <c:v>0.99409562211981561</c:v>
                </c:pt>
                <c:pt idx="6902">
                  <c:v>0.99423963133640558</c:v>
                </c:pt>
                <c:pt idx="6903">
                  <c:v>0.99438364055299544</c:v>
                </c:pt>
                <c:pt idx="6904">
                  <c:v>0.9945276497695853</c:v>
                </c:pt>
                <c:pt idx="6905">
                  <c:v>0.99467165898617516</c:v>
                </c:pt>
                <c:pt idx="6906">
                  <c:v>0.99481566820276501</c:v>
                </c:pt>
                <c:pt idx="6907">
                  <c:v>0.99495967741935487</c:v>
                </c:pt>
                <c:pt idx="6908">
                  <c:v>0.99510368663594473</c:v>
                </c:pt>
                <c:pt idx="6909">
                  <c:v>0.99524769585253459</c:v>
                </c:pt>
                <c:pt idx="6910">
                  <c:v>0.99539170506912444</c:v>
                </c:pt>
                <c:pt idx="6911">
                  <c:v>0.9955357142857143</c:v>
                </c:pt>
                <c:pt idx="6912">
                  <c:v>0.99567972350230416</c:v>
                </c:pt>
                <c:pt idx="6913">
                  <c:v>0.99582373271889402</c:v>
                </c:pt>
                <c:pt idx="6914">
                  <c:v>0.99596774193548387</c:v>
                </c:pt>
                <c:pt idx="6915">
                  <c:v>0.99611175115207373</c:v>
                </c:pt>
                <c:pt idx="6916">
                  <c:v>0.99625576036866359</c:v>
                </c:pt>
                <c:pt idx="6917">
                  <c:v>0.99639976958525345</c:v>
                </c:pt>
                <c:pt idx="6918">
                  <c:v>0.99654377880184331</c:v>
                </c:pt>
                <c:pt idx="6919">
                  <c:v>0.99668778801843316</c:v>
                </c:pt>
                <c:pt idx="6920">
                  <c:v>0.99683179723502302</c:v>
                </c:pt>
                <c:pt idx="6921">
                  <c:v>0.99697580645161288</c:v>
                </c:pt>
                <c:pt idx="6922">
                  <c:v>0.99711981566820274</c:v>
                </c:pt>
                <c:pt idx="6923">
                  <c:v>0.99726382488479259</c:v>
                </c:pt>
                <c:pt idx="6924">
                  <c:v>0.99740783410138245</c:v>
                </c:pt>
                <c:pt idx="6925">
                  <c:v>0.99755184331797231</c:v>
                </c:pt>
                <c:pt idx="6926">
                  <c:v>0.99769585253456217</c:v>
                </c:pt>
                <c:pt idx="6927">
                  <c:v>0.99783986175115202</c:v>
                </c:pt>
                <c:pt idx="6928">
                  <c:v>0.99798387096774188</c:v>
                </c:pt>
                <c:pt idx="6929">
                  <c:v>0.99812788018433185</c:v>
                </c:pt>
                <c:pt idx="6930">
                  <c:v>0.99827188940092171</c:v>
                </c:pt>
                <c:pt idx="6931">
                  <c:v>0.99841589861751157</c:v>
                </c:pt>
                <c:pt idx="6932">
                  <c:v>0.99855990783410142</c:v>
                </c:pt>
                <c:pt idx="6933">
                  <c:v>0.99870391705069128</c:v>
                </c:pt>
                <c:pt idx="6934">
                  <c:v>0.99884792626728114</c:v>
                </c:pt>
                <c:pt idx="6935">
                  <c:v>0.998991935483871</c:v>
                </c:pt>
                <c:pt idx="6936">
                  <c:v>0.99913594470046085</c:v>
                </c:pt>
                <c:pt idx="6937">
                  <c:v>0.99927995391705071</c:v>
                </c:pt>
                <c:pt idx="6938">
                  <c:v>0.99942396313364057</c:v>
                </c:pt>
                <c:pt idx="6939">
                  <c:v>0.99956797235023043</c:v>
                </c:pt>
                <c:pt idx="6940">
                  <c:v>0.99971198156682028</c:v>
                </c:pt>
                <c:pt idx="6941">
                  <c:v>0.99985599078341014</c:v>
                </c:pt>
                <c:pt idx="6942">
                  <c:v>1</c:v>
                </c:pt>
                <c:pt idx="6943">
                  <c:v>1.0001440092165899</c:v>
                </c:pt>
              </c:numCache>
            </c:numRef>
          </c:xVal>
          <c:yVal>
            <c:numRef>
              <c:f>'reavail.sorted'!$D$2:$D$6945</c:f>
              <c:numCache>
                <c:formatCode>General</c:formatCode>
                <c:ptCount val="6944"/>
                <c:pt idx="0">
                  <c:v>1</c:v>
                </c:pt>
                <c:pt idx="1">
                  <c:v>1</c:v>
                </c:pt>
                <c:pt idx="2">
                  <c:v>1</c:v>
                </c:pt>
                <c:pt idx="3">
                  <c:v>1</c:v>
                </c:pt>
                <c:pt idx="4">
                  <c:v>1</c:v>
                </c:pt>
                <c:pt idx="5">
                  <c:v>1</c:v>
                </c:pt>
                <c:pt idx="6">
                  <c:v>0.99985599078341014</c:v>
                </c:pt>
                <c:pt idx="7">
                  <c:v>0.99956797235023043</c:v>
                </c:pt>
                <c:pt idx="8">
                  <c:v>0.99956797235023043</c:v>
                </c:pt>
                <c:pt idx="9">
                  <c:v>0.99956797235023043</c:v>
                </c:pt>
                <c:pt idx="10">
                  <c:v>0.99956797235023043</c:v>
                </c:pt>
                <c:pt idx="11">
                  <c:v>0.99956797235023043</c:v>
                </c:pt>
                <c:pt idx="12">
                  <c:v>0.99956797235023043</c:v>
                </c:pt>
                <c:pt idx="13">
                  <c:v>0.99956797235023043</c:v>
                </c:pt>
                <c:pt idx="14">
                  <c:v>0.99956797235023043</c:v>
                </c:pt>
                <c:pt idx="15">
                  <c:v>0.99956797235023043</c:v>
                </c:pt>
                <c:pt idx="16">
                  <c:v>0.99956797235023043</c:v>
                </c:pt>
                <c:pt idx="17">
                  <c:v>0.99956797235023043</c:v>
                </c:pt>
                <c:pt idx="18">
                  <c:v>0.99956797235023043</c:v>
                </c:pt>
                <c:pt idx="19">
                  <c:v>0.99956797235023043</c:v>
                </c:pt>
                <c:pt idx="20">
                  <c:v>0.99956797235023043</c:v>
                </c:pt>
                <c:pt idx="21">
                  <c:v>0.99956797235023043</c:v>
                </c:pt>
                <c:pt idx="22">
                  <c:v>0.99956797235023043</c:v>
                </c:pt>
                <c:pt idx="23">
                  <c:v>0.99956797235023043</c:v>
                </c:pt>
                <c:pt idx="24">
                  <c:v>0.99956797235023043</c:v>
                </c:pt>
                <c:pt idx="25">
                  <c:v>0.99956797235023043</c:v>
                </c:pt>
                <c:pt idx="26">
                  <c:v>0.99942396313364057</c:v>
                </c:pt>
                <c:pt idx="27">
                  <c:v>0.99942396313364057</c:v>
                </c:pt>
                <c:pt idx="28">
                  <c:v>0.99942396313364057</c:v>
                </c:pt>
                <c:pt idx="29">
                  <c:v>0.99927995391705071</c:v>
                </c:pt>
                <c:pt idx="30">
                  <c:v>0.998991935483871</c:v>
                </c:pt>
                <c:pt idx="31">
                  <c:v>0.99884792626728114</c:v>
                </c:pt>
                <c:pt idx="32">
                  <c:v>0.99870391705069128</c:v>
                </c:pt>
                <c:pt idx="33">
                  <c:v>0.99855990783410142</c:v>
                </c:pt>
                <c:pt idx="34">
                  <c:v>0.99855990783410142</c:v>
                </c:pt>
                <c:pt idx="35">
                  <c:v>0.99841589861751157</c:v>
                </c:pt>
                <c:pt idx="36">
                  <c:v>0.99841589861751157</c:v>
                </c:pt>
                <c:pt idx="37">
                  <c:v>0.99827188940092171</c:v>
                </c:pt>
                <c:pt idx="38">
                  <c:v>0.99827188940092171</c:v>
                </c:pt>
                <c:pt idx="39">
                  <c:v>0.99812788018433185</c:v>
                </c:pt>
                <c:pt idx="40">
                  <c:v>0.99798387096774188</c:v>
                </c:pt>
                <c:pt idx="41">
                  <c:v>0.99798387096774188</c:v>
                </c:pt>
                <c:pt idx="42">
                  <c:v>0.99798387096774188</c:v>
                </c:pt>
                <c:pt idx="43">
                  <c:v>0.99798387096774188</c:v>
                </c:pt>
                <c:pt idx="44">
                  <c:v>0.99769585253456217</c:v>
                </c:pt>
                <c:pt idx="45">
                  <c:v>0.99769585253456217</c:v>
                </c:pt>
                <c:pt idx="46">
                  <c:v>0.99755184331797231</c:v>
                </c:pt>
                <c:pt idx="47">
                  <c:v>0.99740783410138245</c:v>
                </c:pt>
                <c:pt idx="48">
                  <c:v>0.99726382488479259</c:v>
                </c:pt>
                <c:pt idx="49">
                  <c:v>0.99711981566820274</c:v>
                </c:pt>
                <c:pt idx="50">
                  <c:v>0.99711981566820274</c:v>
                </c:pt>
                <c:pt idx="51">
                  <c:v>0.99697580645161288</c:v>
                </c:pt>
                <c:pt idx="52">
                  <c:v>0.99683179723502302</c:v>
                </c:pt>
                <c:pt idx="53">
                  <c:v>0.99639976958525345</c:v>
                </c:pt>
                <c:pt idx="54">
                  <c:v>0.99639976958525345</c:v>
                </c:pt>
                <c:pt idx="55">
                  <c:v>0.99639976958525345</c:v>
                </c:pt>
                <c:pt idx="56">
                  <c:v>0.99625576036866359</c:v>
                </c:pt>
                <c:pt idx="57">
                  <c:v>0.99625576036866359</c:v>
                </c:pt>
                <c:pt idx="58">
                  <c:v>0.99596774193548387</c:v>
                </c:pt>
                <c:pt idx="59">
                  <c:v>0.99596774193548387</c:v>
                </c:pt>
                <c:pt idx="60">
                  <c:v>0.99582373271889402</c:v>
                </c:pt>
                <c:pt idx="61">
                  <c:v>0.99567972350230416</c:v>
                </c:pt>
                <c:pt idx="62">
                  <c:v>0.99567972350230416</c:v>
                </c:pt>
                <c:pt idx="63">
                  <c:v>0.9955357142857143</c:v>
                </c:pt>
                <c:pt idx="64">
                  <c:v>0.9955357142857143</c:v>
                </c:pt>
                <c:pt idx="65">
                  <c:v>0.99539170506912444</c:v>
                </c:pt>
                <c:pt idx="66">
                  <c:v>0.99539170506912444</c:v>
                </c:pt>
                <c:pt idx="67">
                  <c:v>0.99524769585253459</c:v>
                </c:pt>
                <c:pt idx="68">
                  <c:v>0.99524769585253459</c:v>
                </c:pt>
                <c:pt idx="69">
                  <c:v>0.99524769585253459</c:v>
                </c:pt>
                <c:pt idx="70">
                  <c:v>0.99524769585253459</c:v>
                </c:pt>
                <c:pt idx="71">
                  <c:v>0.99524769585253459</c:v>
                </c:pt>
                <c:pt idx="72">
                  <c:v>0.99495967741935487</c:v>
                </c:pt>
                <c:pt idx="73">
                  <c:v>0.99481566820276501</c:v>
                </c:pt>
                <c:pt idx="74">
                  <c:v>0.99467165898617516</c:v>
                </c:pt>
                <c:pt idx="75">
                  <c:v>0.9945276497695853</c:v>
                </c:pt>
                <c:pt idx="76">
                  <c:v>0.9945276497695853</c:v>
                </c:pt>
                <c:pt idx="77">
                  <c:v>0.9945276497695853</c:v>
                </c:pt>
                <c:pt idx="78">
                  <c:v>0.99438364055299544</c:v>
                </c:pt>
                <c:pt idx="79">
                  <c:v>0.99423963133640558</c:v>
                </c:pt>
                <c:pt idx="80">
                  <c:v>0.99423963133640558</c:v>
                </c:pt>
                <c:pt idx="81">
                  <c:v>0.99409562211981561</c:v>
                </c:pt>
                <c:pt idx="82">
                  <c:v>0.99409562211981561</c:v>
                </c:pt>
                <c:pt idx="83">
                  <c:v>0.99395161290322576</c:v>
                </c:pt>
                <c:pt idx="84">
                  <c:v>0.99395161290322576</c:v>
                </c:pt>
                <c:pt idx="85">
                  <c:v>0.99395161290322576</c:v>
                </c:pt>
                <c:pt idx="86">
                  <c:v>0.99366359447004604</c:v>
                </c:pt>
                <c:pt idx="87">
                  <c:v>0.99351958525345618</c:v>
                </c:pt>
                <c:pt idx="88">
                  <c:v>0.99351958525345618</c:v>
                </c:pt>
                <c:pt idx="89">
                  <c:v>0.99351958525345618</c:v>
                </c:pt>
                <c:pt idx="90">
                  <c:v>0.99351958525345618</c:v>
                </c:pt>
                <c:pt idx="91">
                  <c:v>0.99351958525345618</c:v>
                </c:pt>
                <c:pt idx="92">
                  <c:v>0.99351958525345618</c:v>
                </c:pt>
                <c:pt idx="93">
                  <c:v>0.99351958525345618</c:v>
                </c:pt>
                <c:pt idx="94">
                  <c:v>0.99337557603686633</c:v>
                </c:pt>
                <c:pt idx="95">
                  <c:v>0.99337557603686633</c:v>
                </c:pt>
                <c:pt idx="96">
                  <c:v>0.99337557603686633</c:v>
                </c:pt>
                <c:pt idx="97">
                  <c:v>0.99308755760368661</c:v>
                </c:pt>
                <c:pt idx="98">
                  <c:v>0.99294354838709675</c:v>
                </c:pt>
                <c:pt idx="99">
                  <c:v>0.99294354838709675</c:v>
                </c:pt>
                <c:pt idx="100">
                  <c:v>0.99294354838709675</c:v>
                </c:pt>
                <c:pt idx="101">
                  <c:v>0.99294354838709675</c:v>
                </c:pt>
                <c:pt idx="102">
                  <c:v>0.99294354838709675</c:v>
                </c:pt>
                <c:pt idx="103">
                  <c:v>0.99294354838709675</c:v>
                </c:pt>
                <c:pt idx="104">
                  <c:v>0.99294354838709675</c:v>
                </c:pt>
                <c:pt idx="105">
                  <c:v>0.99294354838709675</c:v>
                </c:pt>
                <c:pt idx="106">
                  <c:v>0.9927995391705069</c:v>
                </c:pt>
                <c:pt idx="107">
                  <c:v>0.9927995391705069</c:v>
                </c:pt>
                <c:pt idx="108">
                  <c:v>0.99265552995391704</c:v>
                </c:pt>
                <c:pt idx="109">
                  <c:v>0.99236751152073732</c:v>
                </c:pt>
                <c:pt idx="110">
                  <c:v>0.99236751152073732</c:v>
                </c:pt>
                <c:pt idx="111">
                  <c:v>0.99236751152073732</c:v>
                </c:pt>
                <c:pt idx="112">
                  <c:v>0.99236751152073732</c:v>
                </c:pt>
                <c:pt idx="113">
                  <c:v>0.99222350230414746</c:v>
                </c:pt>
                <c:pt idx="114">
                  <c:v>0.99193548387096775</c:v>
                </c:pt>
                <c:pt idx="115">
                  <c:v>0.99164746543778803</c:v>
                </c:pt>
                <c:pt idx="116">
                  <c:v>0.99150345622119818</c:v>
                </c:pt>
                <c:pt idx="117">
                  <c:v>0.99150345622119818</c:v>
                </c:pt>
                <c:pt idx="118">
                  <c:v>0.99150345622119818</c:v>
                </c:pt>
                <c:pt idx="119">
                  <c:v>0.99135944700460832</c:v>
                </c:pt>
                <c:pt idx="120">
                  <c:v>0.99135944700460832</c:v>
                </c:pt>
                <c:pt idx="121">
                  <c:v>0.99135944700460832</c:v>
                </c:pt>
                <c:pt idx="122">
                  <c:v>0.99135944700460832</c:v>
                </c:pt>
                <c:pt idx="123">
                  <c:v>0.99135944700460832</c:v>
                </c:pt>
                <c:pt idx="124">
                  <c:v>0.99135944700460832</c:v>
                </c:pt>
                <c:pt idx="125">
                  <c:v>0.99121543778801846</c:v>
                </c:pt>
                <c:pt idx="126">
                  <c:v>0.9910714285714286</c:v>
                </c:pt>
                <c:pt idx="127">
                  <c:v>0.9910714285714286</c:v>
                </c:pt>
                <c:pt idx="128">
                  <c:v>0.9910714285714286</c:v>
                </c:pt>
                <c:pt idx="129">
                  <c:v>0.9910714285714286</c:v>
                </c:pt>
                <c:pt idx="130">
                  <c:v>0.9910714285714286</c:v>
                </c:pt>
                <c:pt idx="131">
                  <c:v>0.9910714285714286</c:v>
                </c:pt>
                <c:pt idx="132">
                  <c:v>0.99092741935483875</c:v>
                </c:pt>
                <c:pt idx="133">
                  <c:v>0.99078341013824889</c:v>
                </c:pt>
                <c:pt idx="134">
                  <c:v>0.99078341013824889</c:v>
                </c:pt>
                <c:pt idx="135">
                  <c:v>0.99078341013824889</c:v>
                </c:pt>
                <c:pt idx="136">
                  <c:v>0.99078341013824889</c:v>
                </c:pt>
                <c:pt idx="137">
                  <c:v>0.99063940092165903</c:v>
                </c:pt>
                <c:pt idx="138">
                  <c:v>0.99063940092165903</c:v>
                </c:pt>
                <c:pt idx="139">
                  <c:v>0.99063940092165903</c:v>
                </c:pt>
                <c:pt idx="140">
                  <c:v>0.99063940092165903</c:v>
                </c:pt>
                <c:pt idx="141">
                  <c:v>0.99049539170506917</c:v>
                </c:pt>
                <c:pt idx="142">
                  <c:v>0.99035138248847931</c:v>
                </c:pt>
                <c:pt idx="143">
                  <c:v>0.99035138248847931</c:v>
                </c:pt>
                <c:pt idx="144">
                  <c:v>0.99006336405529949</c:v>
                </c:pt>
                <c:pt idx="145">
                  <c:v>0.99006336405529949</c:v>
                </c:pt>
                <c:pt idx="146">
                  <c:v>0.99006336405529949</c:v>
                </c:pt>
                <c:pt idx="147">
                  <c:v>0.98977534562211977</c:v>
                </c:pt>
                <c:pt idx="148">
                  <c:v>0.98977534562211977</c:v>
                </c:pt>
                <c:pt idx="149">
                  <c:v>0.98977534562211977</c:v>
                </c:pt>
                <c:pt idx="150">
                  <c:v>0.98977534562211977</c:v>
                </c:pt>
                <c:pt idx="151">
                  <c:v>0.98948732718894006</c:v>
                </c:pt>
                <c:pt idx="152">
                  <c:v>0.98948732718894006</c:v>
                </c:pt>
                <c:pt idx="153">
                  <c:v>0.98948732718894006</c:v>
                </c:pt>
                <c:pt idx="154">
                  <c:v>0.98948732718894006</c:v>
                </c:pt>
                <c:pt idx="155">
                  <c:v>0.98919930875576034</c:v>
                </c:pt>
                <c:pt idx="156">
                  <c:v>0.98919930875576034</c:v>
                </c:pt>
                <c:pt idx="157">
                  <c:v>0.98905529953917048</c:v>
                </c:pt>
                <c:pt idx="158">
                  <c:v>0.98862327188940091</c:v>
                </c:pt>
                <c:pt idx="159">
                  <c:v>0.98847926267281105</c:v>
                </c:pt>
                <c:pt idx="160">
                  <c:v>0.9883352534562212</c:v>
                </c:pt>
                <c:pt idx="161">
                  <c:v>0.9883352534562212</c:v>
                </c:pt>
                <c:pt idx="162">
                  <c:v>0.9883352534562212</c:v>
                </c:pt>
                <c:pt idx="163">
                  <c:v>0.9883352534562212</c:v>
                </c:pt>
                <c:pt idx="164">
                  <c:v>0.9883352534562212</c:v>
                </c:pt>
                <c:pt idx="165">
                  <c:v>0.9883352534562212</c:v>
                </c:pt>
                <c:pt idx="166">
                  <c:v>0.9883352534562212</c:v>
                </c:pt>
                <c:pt idx="167">
                  <c:v>0.9883352534562212</c:v>
                </c:pt>
                <c:pt idx="168">
                  <c:v>0.98790322580645162</c:v>
                </c:pt>
                <c:pt idx="169">
                  <c:v>0.98790322580645162</c:v>
                </c:pt>
                <c:pt idx="170">
                  <c:v>0.98775921658986177</c:v>
                </c:pt>
                <c:pt idx="171">
                  <c:v>0.98775921658986177</c:v>
                </c:pt>
                <c:pt idx="172">
                  <c:v>0.98775921658986177</c:v>
                </c:pt>
                <c:pt idx="173">
                  <c:v>0.98775921658986177</c:v>
                </c:pt>
                <c:pt idx="174">
                  <c:v>0.98775921658986177</c:v>
                </c:pt>
                <c:pt idx="175">
                  <c:v>0.98775921658986177</c:v>
                </c:pt>
                <c:pt idx="176">
                  <c:v>0.98775921658986177</c:v>
                </c:pt>
                <c:pt idx="177">
                  <c:v>0.98775921658986177</c:v>
                </c:pt>
                <c:pt idx="178">
                  <c:v>0.98775921658986177</c:v>
                </c:pt>
                <c:pt idx="179">
                  <c:v>0.98775921658986177</c:v>
                </c:pt>
                <c:pt idx="180">
                  <c:v>0.98761520737327191</c:v>
                </c:pt>
                <c:pt idx="181">
                  <c:v>0.98747119815668205</c:v>
                </c:pt>
                <c:pt idx="182">
                  <c:v>0.98747119815668205</c:v>
                </c:pt>
                <c:pt idx="183">
                  <c:v>0.98732718894009219</c:v>
                </c:pt>
                <c:pt idx="184">
                  <c:v>0.98718317972350234</c:v>
                </c:pt>
                <c:pt idx="185">
                  <c:v>0.98703917050691248</c:v>
                </c:pt>
                <c:pt idx="186">
                  <c:v>0.98703917050691248</c:v>
                </c:pt>
                <c:pt idx="187">
                  <c:v>0.98703917050691248</c:v>
                </c:pt>
                <c:pt idx="188">
                  <c:v>0.98703917050691248</c:v>
                </c:pt>
                <c:pt idx="189">
                  <c:v>0.98703917050691248</c:v>
                </c:pt>
                <c:pt idx="190">
                  <c:v>0.98703917050691248</c:v>
                </c:pt>
                <c:pt idx="191">
                  <c:v>0.98703917050691248</c:v>
                </c:pt>
                <c:pt idx="192">
                  <c:v>0.98703917050691248</c:v>
                </c:pt>
                <c:pt idx="193">
                  <c:v>0.98703917050691248</c:v>
                </c:pt>
                <c:pt idx="194">
                  <c:v>0.98689516129032262</c:v>
                </c:pt>
                <c:pt idx="195">
                  <c:v>0.9866071428571429</c:v>
                </c:pt>
                <c:pt idx="196">
                  <c:v>0.9866071428571429</c:v>
                </c:pt>
                <c:pt idx="197">
                  <c:v>0.9866071428571429</c:v>
                </c:pt>
                <c:pt idx="198">
                  <c:v>0.9866071428571429</c:v>
                </c:pt>
                <c:pt idx="199">
                  <c:v>0.98646313364055305</c:v>
                </c:pt>
                <c:pt idx="200">
                  <c:v>0.98646313364055305</c:v>
                </c:pt>
                <c:pt idx="201">
                  <c:v>0.98646313364055305</c:v>
                </c:pt>
                <c:pt idx="202">
                  <c:v>0.98646313364055305</c:v>
                </c:pt>
                <c:pt idx="203">
                  <c:v>0.98646313364055305</c:v>
                </c:pt>
                <c:pt idx="204">
                  <c:v>0.98646313364055305</c:v>
                </c:pt>
                <c:pt idx="205">
                  <c:v>0.98646313364055305</c:v>
                </c:pt>
                <c:pt idx="206">
                  <c:v>0.98631912442396308</c:v>
                </c:pt>
                <c:pt idx="207">
                  <c:v>0.98617511520737322</c:v>
                </c:pt>
                <c:pt idx="208">
                  <c:v>0.98617511520737322</c:v>
                </c:pt>
                <c:pt idx="209">
                  <c:v>0.98603110599078336</c:v>
                </c:pt>
                <c:pt idx="210">
                  <c:v>0.98603110599078336</c:v>
                </c:pt>
                <c:pt idx="211">
                  <c:v>0.98588709677419351</c:v>
                </c:pt>
                <c:pt idx="212">
                  <c:v>0.98574308755760365</c:v>
                </c:pt>
                <c:pt idx="213">
                  <c:v>0.98574308755760365</c:v>
                </c:pt>
                <c:pt idx="214">
                  <c:v>0.98559907834101379</c:v>
                </c:pt>
                <c:pt idx="215">
                  <c:v>0.98559907834101379</c:v>
                </c:pt>
                <c:pt idx="216">
                  <c:v>0.98559907834101379</c:v>
                </c:pt>
                <c:pt idx="217">
                  <c:v>0.98559907834101379</c:v>
                </c:pt>
                <c:pt idx="218">
                  <c:v>0.98559907834101379</c:v>
                </c:pt>
                <c:pt idx="219">
                  <c:v>0.98559907834101379</c:v>
                </c:pt>
                <c:pt idx="220">
                  <c:v>0.98559907834101379</c:v>
                </c:pt>
                <c:pt idx="221">
                  <c:v>0.98559907834101379</c:v>
                </c:pt>
                <c:pt idx="222">
                  <c:v>0.98545506912442393</c:v>
                </c:pt>
                <c:pt idx="223">
                  <c:v>0.98545506912442393</c:v>
                </c:pt>
                <c:pt idx="224">
                  <c:v>0.98545506912442393</c:v>
                </c:pt>
                <c:pt idx="225">
                  <c:v>0.98545506912442393</c:v>
                </c:pt>
                <c:pt idx="226">
                  <c:v>0.98545506912442393</c:v>
                </c:pt>
                <c:pt idx="227">
                  <c:v>0.98545506912442393</c:v>
                </c:pt>
                <c:pt idx="228">
                  <c:v>0.98545506912442393</c:v>
                </c:pt>
                <c:pt idx="229">
                  <c:v>0.98545506912442393</c:v>
                </c:pt>
                <c:pt idx="230">
                  <c:v>0.98545506912442393</c:v>
                </c:pt>
                <c:pt idx="231">
                  <c:v>0.98545506912442393</c:v>
                </c:pt>
                <c:pt idx="232">
                  <c:v>0.98531105990783407</c:v>
                </c:pt>
                <c:pt idx="233">
                  <c:v>0.98531105990783407</c:v>
                </c:pt>
                <c:pt idx="234">
                  <c:v>0.98531105990783407</c:v>
                </c:pt>
                <c:pt idx="235">
                  <c:v>0.98531105990783407</c:v>
                </c:pt>
                <c:pt idx="236">
                  <c:v>0.98516705069124422</c:v>
                </c:pt>
                <c:pt idx="237">
                  <c:v>0.98516705069124422</c:v>
                </c:pt>
                <c:pt idx="238">
                  <c:v>0.98516705069124422</c:v>
                </c:pt>
                <c:pt idx="239">
                  <c:v>0.98516705069124422</c:v>
                </c:pt>
                <c:pt idx="240">
                  <c:v>0.98516705069124422</c:v>
                </c:pt>
                <c:pt idx="241">
                  <c:v>0.98516705069124422</c:v>
                </c:pt>
                <c:pt idx="242">
                  <c:v>0.98502304147465436</c:v>
                </c:pt>
                <c:pt idx="243">
                  <c:v>0.98502304147465436</c:v>
                </c:pt>
                <c:pt idx="244">
                  <c:v>0.98502304147465436</c:v>
                </c:pt>
                <c:pt idx="245">
                  <c:v>0.98502304147465436</c:v>
                </c:pt>
                <c:pt idx="246">
                  <c:v>0.98502304147465436</c:v>
                </c:pt>
                <c:pt idx="247">
                  <c:v>0.98502304147465436</c:v>
                </c:pt>
                <c:pt idx="248">
                  <c:v>0.98502304147465436</c:v>
                </c:pt>
                <c:pt idx="249">
                  <c:v>0.98502304147465436</c:v>
                </c:pt>
                <c:pt idx="250">
                  <c:v>0.9848790322580645</c:v>
                </c:pt>
                <c:pt idx="251">
                  <c:v>0.9848790322580645</c:v>
                </c:pt>
                <c:pt idx="252">
                  <c:v>0.9848790322580645</c:v>
                </c:pt>
                <c:pt idx="253">
                  <c:v>0.9848790322580645</c:v>
                </c:pt>
                <c:pt idx="254">
                  <c:v>0.9848790322580645</c:v>
                </c:pt>
                <c:pt idx="255">
                  <c:v>0.9848790322580645</c:v>
                </c:pt>
                <c:pt idx="256">
                  <c:v>0.9848790322580645</c:v>
                </c:pt>
                <c:pt idx="257">
                  <c:v>0.9848790322580645</c:v>
                </c:pt>
                <c:pt idx="258">
                  <c:v>0.98473502304147464</c:v>
                </c:pt>
                <c:pt idx="259">
                  <c:v>0.98459101382488479</c:v>
                </c:pt>
                <c:pt idx="260">
                  <c:v>0.98459101382488479</c:v>
                </c:pt>
                <c:pt idx="261">
                  <c:v>0.98459101382488479</c:v>
                </c:pt>
                <c:pt idx="262">
                  <c:v>0.98459101382488479</c:v>
                </c:pt>
                <c:pt idx="263">
                  <c:v>0.98459101382488479</c:v>
                </c:pt>
                <c:pt idx="264">
                  <c:v>0.98444700460829493</c:v>
                </c:pt>
                <c:pt idx="265">
                  <c:v>0.98444700460829493</c:v>
                </c:pt>
                <c:pt idx="266">
                  <c:v>0.98444700460829493</c:v>
                </c:pt>
                <c:pt idx="267">
                  <c:v>0.98430299539170507</c:v>
                </c:pt>
                <c:pt idx="268">
                  <c:v>0.98430299539170507</c:v>
                </c:pt>
                <c:pt idx="269">
                  <c:v>0.98430299539170507</c:v>
                </c:pt>
                <c:pt idx="270">
                  <c:v>0.98430299539170507</c:v>
                </c:pt>
                <c:pt idx="271">
                  <c:v>0.98415898617511521</c:v>
                </c:pt>
                <c:pt idx="272">
                  <c:v>0.98415898617511521</c:v>
                </c:pt>
                <c:pt idx="273">
                  <c:v>0.98401497695852536</c:v>
                </c:pt>
                <c:pt idx="274">
                  <c:v>0.98401497695852536</c:v>
                </c:pt>
                <c:pt idx="275">
                  <c:v>0.98401497695852536</c:v>
                </c:pt>
                <c:pt idx="276">
                  <c:v>0.98401497695852536</c:v>
                </c:pt>
                <c:pt idx="277">
                  <c:v>0.98401497695852536</c:v>
                </c:pt>
                <c:pt idx="278">
                  <c:v>0.98401497695852536</c:v>
                </c:pt>
                <c:pt idx="279">
                  <c:v>0.98401497695852536</c:v>
                </c:pt>
                <c:pt idx="280">
                  <c:v>0.98401497695852536</c:v>
                </c:pt>
                <c:pt idx="281">
                  <c:v>0.98401497695852536</c:v>
                </c:pt>
                <c:pt idx="282">
                  <c:v>0.98401497695852536</c:v>
                </c:pt>
                <c:pt idx="283">
                  <c:v>0.98401497695852536</c:v>
                </c:pt>
                <c:pt idx="284">
                  <c:v>0.9838709677419355</c:v>
                </c:pt>
                <c:pt idx="285">
                  <c:v>0.9838709677419355</c:v>
                </c:pt>
                <c:pt idx="286">
                  <c:v>0.9838709677419355</c:v>
                </c:pt>
                <c:pt idx="287">
                  <c:v>0.9838709677419355</c:v>
                </c:pt>
                <c:pt idx="288">
                  <c:v>0.98372695852534564</c:v>
                </c:pt>
                <c:pt idx="289">
                  <c:v>0.98372695852534564</c:v>
                </c:pt>
                <c:pt idx="290">
                  <c:v>0.98372695852534564</c:v>
                </c:pt>
                <c:pt idx="291">
                  <c:v>0.98372695852534564</c:v>
                </c:pt>
                <c:pt idx="292">
                  <c:v>0.98358294930875578</c:v>
                </c:pt>
                <c:pt idx="293">
                  <c:v>0.98358294930875578</c:v>
                </c:pt>
                <c:pt idx="294">
                  <c:v>0.98358294930875578</c:v>
                </c:pt>
                <c:pt idx="295">
                  <c:v>0.98358294930875578</c:v>
                </c:pt>
                <c:pt idx="296">
                  <c:v>0.98358294930875578</c:v>
                </c:pt>
                <c:pt idx="297">
                  <c:v>0.98358294930875578</c:v>
                </c:pt>
                <c:pt idx="298">
                  <c:v>0.98358294930875578</c:v>
                </c:pt>
                <c:pt idx="299">
                  <c:v>0.98358294930875578</c:v>
                </c:pt>
                <c:pt idx="300">
                  <c:v>0.98358294930875578</c:v>
                </c:pt>
                <c:pt idx="301">
                  <c:v>0.98358294930875578</c:v>
                </c:pt>
                <c:pt idx="302">
                  <c:v>0.98358294930875578</c:v>
                </c:pt>
                <c:pt idx="303">
                  <c:v>0.98358294930875578</c:v>
                </c:pt>
                <c:pt idx="304">
                  <c:v>0.98358294930875578</c:v>
                </c:pt>
                <c:pt idx="305">
                  <c:v>0.98358294930875578</c:v>
                </c:pt>
                <c:pt idx="306">
                  <c:v>0.98358294930875578</c:v>
                </c:pt>
                <c:pt idx="307">
                  <c:v>0.98343894009216593</c:v>
                </c:pt>
                <c:pt idx="308">
                  <c:v>0.98343894009216593</c:v>
                </c:pt>
                <c:pt idx="309">
                  <c:v>0.98343894009216593</c:v>
                </c:pt>
                <c:pt idx="310">
                  <c:v>0.98343894009216593</c:v>
                </c:pt>
                <c:pt idx="311">
                  <c:v>0.98343894009216593</c:v>
                </c:pt>
                <c:pt idx="312">
                  <c:v>0.98343894009216593</c:v>
                </c:pt>
                <c:pt idx="313">
                  <c:v>0.98329493087557607</c:v>
                </c:pt>
                <c:pt idx="314">
                  <c:v>0.98315092165898621</c:v>
                </c:pt>
                <c:pt idx="315">
                  <c:v>0.98300691244239635</c:v>
                </c:pt>
                <c:pt idx="316">
                  <c:v>0.98300691244239635</c:v>
                </c:pt>
                <c:pt idx="317">
                  <c:v>0.98286290322580649</c:v>
                </c:pt>
                <c:pt idx="318">
                  <c:v>0.98257488479262678</c:v>
                </c:pt>
                <c:pt idx="319">
                  <c:v>0.98257488479262678</c:v>
                </c:pt>
                <c:pt idx="320">
                  <c:v>0.98243087557603692</c:v>
                </c:pt>
                <c:pt idx="321">
                  <c:v>0.98228686635944695</c:v>
                </c:pt>
                <c:pt idx="322">
                  <c:v>0.98228686635944695</c:v>
                </c:pt>
                <c:pt idx="323">
                  <c:v>0.98228686635944695</c:v>
                </c:pt>
                <c:pt idx="324">
                  <c:v>0.98228686635944695</c:v>
                </c:pt>
                <c:pt idx="325">
                  <c:v>0.98228686635944695</c:v>
                </c:pt>
                <c:pt idx="326">
                  <c:v>0.98228686635944695</c:v>
                </c:pt>
                <c:pt idx="327">
                  <c:v>0.98228686635944695</c:v>
                </c:pt>
                <c:pt idx="328">
                  <c:v>0.98228686635944695</c:v>
                </c:pt>
                <c:pt idx="329">
                  <c:v>0.98228686635944695</c:v>
                </c:pt>
                <c:pt idx="330">
                  <c:v>0.98228686635944695</c:v>
                </c:pt>
                <c:pt idx="331">
                  <c:v>0.98228686635944695</c:v>
                </c:pt>
                <c:pt idx="332">
                  <c:v>0.98228686635944695</c:v>
                </c:pt>
                <c:pt idx="333">
                  <c:v>0.98228686635944695</c:v>
                </c:pt>
                <c:pt idx="334">
                  <c:v>0.98199884792626724</c:v>
                </c:pt>
                <c:pt idx="335">
                  <c:v>0.98199884792626724</c:v>
                </c:pt>
                <c:pt idx="336">
                  <c:v>0.98199884792626724</c:v>
                </c:pt>
                <c:pt idx="337">
                  <c:v>0.98199884792626724</c:v>
                </c:pt>
                <c:pt idx="338">
                  <c:v>0.98199884792626724</c:v>
                </c:pt>
                <c:pt idx="339">
                  <c:v>0.98185483870967738</c:v>
                </c:pt>
                <c:pt idx="340">
                  <c:v>0.98185483870967738</c:v>
                </c:pt>
                <c:pt idx="341">
                  <c:v>0.98171082949308752</c:v>
                </c:pt>
                <c:pt idx="342">
                  <c:v>0.98171082949308752</c:v>
                </c:pt>
                <c:pt idx="343">
                  <c:v>0.98156682027649766</c:v>
                </c:pt>
                <c:pt idx="344">
                  <c:v>0.98142281105990781</c:v>
                </c:pt>
                <c:pt idx="345">
                  <c:v>0.98127880184331795</c:v>
                </c:pt>
                <c:pt idx="346">
                  <c:v>0.98127880184331795</c:v>
                </c:pt>
                <c:pt idx="347">
                  <c:v>0.98127880184331795</c:v>
                </c:pt>
                <c:pt idx="348">
                  <c:v>0.98113479262672809</c:v>
                </c:pt>
                <c:pt idx="349">
                  <c:v>0.98113479262672809</c:v>
                </c:pt>
                <c:pt idx="350">
                  <c:v>0.98113479262672809</c:v>
                </c:pt>
                <c:pt idx="351">
                  <c:v>0.98113479262672809</c:v>
                </c:pt>
                <c:pt idx="352">
                  <c:v>0.98099078341013823</c:v>
                </c:pt>
                <c:pt idx="353">
                  <c:v>0.98099078341013823</c:v>
                </c:pt>
                <c:pt idx="354">
                  <c:v>0.98099078341013823</c:v>
                </c:pt>
                <c:pt idx="355">
                  <c:v>0.98099078341013823</c:v>
                </c:pt>
                <c:pt idx="356">
                  <c:v>0.98099078341013823</c:v>
                </c:pt>
                <c:pt idx="357">
                  <c:v>0.98099078341013823</c:v>
                </c:pt>
                <c:pt idx="358">
                  <c:v>0.98099078341013823</c:v>
                </c:pt>
                <c:pt idx="359">
                  <c:v>0.98099078341013823</c:v>
                </c:pt>
                <c:pt idx="360">
                  <c:v>0.98084677419354838</c:v>
                </c:pt>
                <c:pt idx="361">
                  <c:v>0.98084677419354838</c:v>
                </c:pt>
                <c:pt idx="362">
                  <c:v>0.98084677419354838</c:v>
                </c:pt>
                <c:pt idx="363">
                  <c:v>0.98084677419354838</c:v>
                </c:pt>
                <c:pt idx="364">
                  <c:v>0.98084677419354838</c:v>
                </c:pt>
                <c:pt idx="365">
                  <c:v>0.98084677419354838</c:v>
                </c:pt>
                <c:pt idx="366">
                  <c:v>0.98084677419354838</c:v>
                </c:pt>
                <c:pt idx="367">
                  <c:v>0.98084677419354838</c:v>
                </c:pt>
                <c:pt idx="368">
                  <c:v>0.98084677419354838</c:v>
                </c:pt>
                <c:pt idx="369">
                  <c:v>0.98084677419354838</c:v>
                </c:pt>
                <c:pt idx="370">
                  <c:v>0.98070276497695852</c:v>
                </c:pt>
                <c:pt idx="371">
                  <c:v>0.98070276497695852</c:v>
                </c:pt>
                <c:pt idx="372">
                  <c:v>0.98055875576036866</c:v>
                </c:pt>
                <c:pt idx="373">
                  <c:v>0.98055875576036866</c:v>
                </c:pt>
                <c:pt idx="374">
                  <c:v>0.98027073732718895</c:v>
                </c:pt>
                <c:pt idx="375">
                  <c:v>0.98027073732718895</c:v>
                </c:pt>
                <c:pt idx="376">
                  <c:v>0.98012672811059909</c:v>
                </c:pt>
                <c:pt idx="377">
                  <c:v>0.98012672811059909</c:v>
                </c:pt>
                <c:pt idx="378">
                  <c:v>0.98012672811059909</c:v>
                </c:pt>
                <c:pt idx="379">
                  <c:v>0.98012672811059909</c:v>
                </c:pt>
                <c:pt idx="380">
                  <c:v>0.97969470046082952</c:v>
                </c:pt>
                <c:pt idx="381">
                  <c:v>0.97969470046082952</c:v>
                </c:pt>
                <c:pt idx="382">
                  <c:v>0.97969470046082952</c:v>
                </c:pt>
                <c:pt idx="383">
                  <c:v>0.97969470046082952</c:v>
                </c:pt>
                <c:pt idx="384">
                  <c:v>0.97969470046082952</c:v>
                </c:pt>
                <c:pt idx="385">
                  <c:v>0.97969470046082952</c:v>
                </c:pt>
                <c:pt idx="386">
                  <c:v>0.97955069124423966</c:v>
                </c:pt>
                <c:pt idx="387">
                  <c:v>0.97955069124423966</c:v>
                </c:pt>
                <c:pt idx="388">
                  <c:v>0.97955069124423966</c:v>
                </c:pt>
                <c:pt idx="389">
                  <c:v>0.97955069124423966</c:v>
                </c:pt>
                <c:pt idx="390">
                  <c:v>0.97955069124423966</c:v>
                </c:pt>
                <c:pt idx="391">
                  <c:v>0.97955069124423966</c:v>
                </c:pt>
                <c:pt idx="392">
                  <c:v>0.97955069124423966</c:v>
                </c:pt>
                <c:pt idx="393">
                  <c:v>0.97955069124423966</c:v>
                </c:pt>
                <c:pt idx="394">
                  <c:v>0.97955069124423966</c:v>
                </c:pt>
                <c:pt idx="395">
                  <c:v>0.97955069124423966</c:v>
                </c:pt>
                <c:pt idx="396">
                  <c:v>0.97955069124423966</c:v>
                </c:pt>
                <c:pt idx="397">
                  <c:v>0.97955069124423966</c:v>
                </c:pt>
                <c:pt idx="398">
                  <c:v>0.97926267281105994</c:v>
                </c:pt>
                <c:pt idx="399">
                  <c:v>0.97926267281105994</c:v>
                </c:pt>
                <c:pt idx="400">
                  <c:v>0.97926267281105994</c:v>
                </c:pt>
                <c:pt idx="401">
                  <c:v>0.97926267281105994</c:v>
                </c:pt>
                <c:pt idx="402">
                  <c:v>0.97926267281105994</c:v>
                </c:pt>
                <c:pt idx="403">
                  <c:v>0.97926267281105994</c:v>
                </c:pt>
                <c:pt idx="404">
                  <c:v>0.97926267281105994</c:v>
                </c:pt>
                <c:pt idx="405">
                  <c:v>0.97926267281105994</c:v>
                </c:pt>
                <c:pt idx="406">
                  <c:v>0.97926267281105994</c:v>
                </c:pt>
                <c:pt idx="407">
                  <c:v>0.97911866359447008</c:v>
                </c:pt>
                <c:pt idx="408">
                  <c:v>0.97883064516129037</c:v>
                </c:pt>
                <c:pt idx="409">
                  <c:v>0.97883064516129037</c:v>
                </c:pt>
                <c:pt idx="410">
                  <c:v>0.97883064516129037</c:v>
                </c:pt>
                <c:pt idx="411">
                  <c:v>0.97883064516129037</c:v>
                </c:pt>
                <c:pt idx="412">
                  <c:v>0.97883064516129037</c:v>
                </c:pt>
                <c:pt idx="413">
                  <c:v>0.97883064516129037</c:v>
                </c:pt>
                <c:pt idx="414">
                  <c:v>0.97883064516129037</c:v>
                </c:pt>
                <c:pt idx="415">
                  <c:v>0.97883064516129037</c:v>
                </c:pt>
                <c:pt idx="416">
                  <c:v>0.97883064516129037</c:v>
                </c:pt>
                <c:pt idx="417">
                  <c:v>0.97868663594470051</c:v>
                </c:pt>
                <c:pt idx="418">
                  <c:v>0.97868663594470051</c:v>
                </c:pt>
                <c:pt idx="419">
                  <c:v>0.97868663594470051</c:v>
                </c:pt>
                <c:pt idx="420">
                  <c:v>0.97868663594470051</c:v>
                </c:pt>
                <c:pt idx="421">
                  <c:v>0.97868663594470051</c:v>
                </c:pt>
                <c:pt idx="422">
                  <c:v>0.97868663594470051</c:v>
                </c:pt>
                <c:pt idx="423">
                  <c:v>0.97868663594470051</c:v>
                </c:pt>
                <c:pt idx="424">
                  <c:v>0.97868663594470051</c:v>
                </c:pt>
                <c:pt idx="425">
                  <c:v>0.97868663594470051</c:v>
                </c:pt>
                <c:pt idx="426">
                  <c:v>0.97868663594470051</c:v>
                </c:pt>
                <c:pt idx="427">
                  <c:v>0.97854262672811065</c:v>
                </c:pt>
                <c:pt idx="428">
                  <c:v>0.97854262672811065</c:v>
                </c:pt>
                <c:pt idx="429">
                  <c:v>0.97854262672811065</c:v>
                </c:pt>
                <c:pt idx="430">
                  <c:v>0.97854262672811065</c:v>
                </c:pt>
                <c:pt idx="431">
                  <c:v>0.97854262672811065</c:v>
                </c:pt>
                <c:pt idx="432">
                  <c:v>0.97854262672811065</c:v>
                </c:pt>
                <c:pt idx="433">
                  <c:v>0.97854262672811065</c:v>
                </c:pt>
                <c:pt idx="434">
                  <c:v>0.97854262672811065</c:v>
                </c:pt>
                <c:pt idx="435">
                  <c:v>0.97854262672811065</c:v>
                </c:pt>
                <c:pt idx="436">
                  <c:v>0.97854262672811065</c:v>
                </c:pt>
                <c:pt idx="437">
                  <c:v>0.97854262672811065</c:v>
                </c:pt>
                <c:pt idx="438">
                  <c:v>0.97839861751152069</c:v>
                </c:pt>
                <c:pt idx="439">
                  <c:v>0.97839861751152069</c:v>
                </c:pt>
                <c:pt idx="440">
                  <c:v>0.97839861751152069</c:v>
                </c:pt>
                <c:pt idx="441">
                  <c:v>0.97839861751152069</c:v>
                </c:pt>
                <c:pt idx="442">
                  <c:v>0.97839861751152069</c:v>
                </c:pt>
                <c:pt idx="443">
                  <c:v>0.97839861751152069</c:v>
                </c:pt>
                <c:pt idx="444">
                  <c:v>0.97839861751152069</c:v>
                </c:pt>
                <c:pt idx="445">
                  <c:v>0.97825460829493083</c:v>
                </c:pt>
                <c:pt idx="446">
                  <c:v>0.97825460829493083</c:v>
                </c:pt>
                <c:pt idx="447">
                  <c:v>0.97825460829493083</c:v>
                </c:pt>
                <c:pt idx="448">
                  <c:v>0.97825460829493083</c:v>
                </c:pt>
                <c:pt idx="449">
                  <c:v>0.97825460829493083</c:v>
                </c:pt>
                <c:pt idx="450">
                  <c:v>0.97825460829493083</c:v>
                </c:pt>
                <c:pt idx="451">
                  <c:v>0.97825460829493083</c:v>
                </c:pt>
                <c:pt idx="452">
                  <c:v>0.97825460829493083</c:v>
                </c:pt>
                <c:pt idx="453">
                  <c:v>0.97825460829493083</c:v>
                </c:pt>
                <c:pt idx="454">
                  <c:v>0.97825460829493083</c:v>
                </c:pt>
                <c:pt idx="455">
                  <c:v>0.97811059907834097</c:v>
                </c:pt>
                <c:pt idx="456">
                  <c:v>0.97811059907834097</c:v>
                </c:pt>
                <c:pt idx="457">
                  <c:v>0.97811059907834097</c:v>
                </c:pt>
                <c:pt idx="458">
                  <c:v>0.97811059907834097</c:v>
                </c:pt>
                <c:pt idx="459">
                  <c:v>0.97811059907834097</c:v>
                </c:pt>
                <c:pt idx="460">
                  <c:v>0.97796658986175111</c:v>
                </c:pt>
                <c:pt idx="461">
                  <c:v>0.97782258064516125</c:v>
                </c:pt>
                <c:pt idx="462">
                  <c:v>0.9776785714285714</c:v>
                </c:pt>
                <c:pt idx="463">
                  <c:v>0.9776785714285714</c:v>
                </c:pt>
                <c:pt idx="464">
                  <c:v>0.9776785714285714</c:v>
                </c:pt>
                <c:pt idx="465">
                  <c:v>0.9776785714285714</c:v>
                </c:pt>
                <c:pt idx="466">
                  <c:v>0.97753456221198154</c:v>
                </c:pt>
                <c:pt idx="467">
                  <c:v>0.97753456221198154</c:v>
                </c:pt>
                <c:pt idx="468">
                  <c:v>0.97753456221198154</c:v>
                </c:pt>
                <c:pt idx="469">
                  <c:v>0.97753456221198154</c:v>
                </c:pt>
                <c:pt idx="470">
                  <c:v>0.97753456221198154</c:v>
                </c:pt>
                <c:pt idx="471">
                  <c:v>0.97753456221198154</c:v>
                </c:pt>
                <c:pt idx="472">
                  <c:v>0.97739055299539168</c:v>
                </c:pt>
                <c:pt idx="473">
                  <c:v>0.97739055299539168</c:v>
                </c:pt>
                <c:pt idx="474">
                  <c:v>0.97739055299539168</c:v>
                </c:pt>
                <c:pt idx="475">
                  <c:v>0.97739055299539168</c:v>
                </c:pt>
                <c:pt idx="476">
                  <c:v>0.97739055299539168</c:v>
                </c:pt>
                <c:pt idx="477">
                  <c:v>0.97739055299539168</c:v>
                </c:pt>
                <c:pt idx="478">
                  <c:v>0.97724654377880182</c:v>
                </c:pt>
                <c:pt idx="479">
                  <c:v>0.97710253456221197</c:v>
                </c:pt>
                <c:pt idx="480">
                  <c:v>0.97710253456221197</c:v>
                </c:pt>
                <c:pt idx="481">
                  <c:v>0.97710253456221197</c:v>
                </c:pt>
                <c:pt idx="482">
                  <c:v>0.97710253456221197</c:v>
                </c:pt>
                <c:pt idx="483">
                  <c:v>0.97710253456221197</c:v>
                </c:pt>
                <c:pt idx="484">
                  <c:v>0.97710253456221197</c:v>
                </c:pt>
                <c:pt idx="485">
                  <c:v>0.97710253456221197</c:v>
                </c:pt>
                <c:pt idx="486">
                  <c:v>0.97710253456221197</c:v>
                </c:pt>
                <c:pt idx="487">
                  <c:v>0.97710253456221197</c:v>
                </c:pt>
                <c:pt idx="488">
                  <c:v>0.97710253456221197</c:v>
                </c:pt>
                <c:pt idx="489">
                  <c:v>0.97695852534562211</c:v>
                </c:pt>
                <c:pt idx="490">
                  <c:v>0.97681451612903225</c:v>
                </c:pt>
                <c:pt idx="491">
                  <c:v>0.97681451612903225</c:v>
                </c:pt>
                <c:pt idx="492">
                  <c:v>0.97681451612903225</c:v>
                </c:pt>
                <c:pt idx="493">
                  <c:v>0.97667050691244239</c:v>
                </c:pt>
                <c:pt idx="494">
                  <c:v>0.97667050691244239</c:v>
                </c:pt>
                <c:pt idx="495">
                  <c:v>0.97667050691244239</c:v>
                </c:pt>
                <c:pt idx="496">
                  <c:v>0.97667050691244239</c:v>
                </c:pt>
                <c:pt idx="497">
                  <c:v>0.97652649769585254</c:v>
                </c:pt>
                <c:pt idx="498">
                  <c:v>0.97652649769585254</c:v>
                </c:pt>
                <c:pt idx="499">
                  <c:v>0.97652649769585254</c:v>
                </c:pt>
                <c:pt idx="500">
                  <c:v>0.97652649769585254</c:v>
                </c:pt>
                <c:pt idx="501">
                  <c:v>0.97638248847926268</c:v>
                </c:pt>
                <c:pt idx="502">
                  <c:v>0.97638248847926268</c:v>
                </c:pt>
                <c:pt idx="503">
                  <c:v>0.97638248847926268</c:v>
                </c:pt>
                <c:pt idx="504">
                  <c:v>0.97638248847926268</c:v>
                </c:pt>
                <c:pt idx="505">
                  <c:v>0.97638248847926268</c:v>
                </c:pt>
                <c:pt idx="506">
                  <c:v>0.97638248847926268</c:v>
                </c:pt>
                <c:pt idx="507">
                  <c:v>0.97609447004608296</c:v>
                </c:pt>
                <c:pt idx="508">
                  <c:v>0.97609447004608296</c:v>
                </c:pt>
                <c:pt idx="509">
                  <c:v>0.97609447004608296</c:v>
                </c:pt>
                <c:pt idx="510">
                  <c:v>0.97609447004608296</c:v>
                </c:pt>
                <c:pt idx="511">
                  <c:v>0.9759504608294931</c:v>
                </c:pt>
                <c:pt idx="512">
                  <c:v>0.9759504608294931</c:v>
                </c:pt>
                <c:pt idx="513">
                  <c:v>0.9759504608294931</c:v>
                </c:pt>
                <c:pt idx="514">
                  <c:v>0.97580645161290325</c:v>
                </c:pt>
                <c:pt idx="515">
                  <c:v>0.97551843317972353</c:v>
                </c:pt>
                <c:pt idx="516">
                  <c:v>0.97523041474654382</c:v>
                </c:pt>
                <c:pt idx="517">
                  <c:v>0.97523041474654382</c:v>
                </c:pt>
                <c:pt idx="518">
                  <c:v>0.97523041474654382</c:v>
                </c:pt>
                <c:pt idx="519">
                  <c:v>0.97523041474654382</c:v>
                </c:pt>
                <c:pt idx="520">
                  <c:v>0.97523041474654382</c:v>
                </c:pt>
                <c:pt idx="521">
                  <c:v>0.97523041474654382</c:v>
                </c:pt>
                <c:pt idx="522">
                  <c:v>0.97508640552995396</c:v>
                </c:pt>
                <c:pt idx="523">
                  <c:v>0.9749423963133641</c:v>
                </c:pt>
                <c:pt idx="524">
                  <c:v>0.97479838709677424</c:v>
                </c:pt>
                <c:pt idx="525">
                  <c:v>0.97465437788018439</c:v>
                </c:pt>
                <c:pt idx="526">
                  <c:v>0.97451036866359442</c:v>
                </c:pt>
                <c:pt idx="527">
                  <c:v>0.97451036866359442</c:v>
                </c:pt>
                <c:pt idx="528">
                  <c:v>0.97451036866359442</c:v>
                </c:pt>
                <c:pt idx="529">
                  <c:v>0.97451036866359442</c:v>
                </c:pt>
                <c:pt idx="530">
                  <c:v>0.9742223502304147</c:v>
                </c:pt>
                <c:pt idx="531">
                  <c:v>0.9742223502304147</c:v>
                </c:pt>
                <c:pt idx="532">
                  <c:v>0.9742223502304147</c:v>
                </c:pt>
                <c:pt idx="533">
                  <c:v>0.9742223502304147</c:v>
                </c:pt>
                <c:pt idx="534">
                  <c:v>0.9742223502304147</c:v>
                </c:pt>
                <c:pt idx="535">
                  <c:v>0.9742223502304147</c:v>
                </c:pt>
                <c:pt idx="536">
                  <c:v>0.9742223502304147</c:v>
                </c:pt>
                <c:pt idx="537">
                  <c:v>0.9742223502304147</c:v>
                </c:pt>
                <c:pt idx="538">
                  <c:v>0.9742223502304147</c:v>
                </c:pt>
                <c:pt idx="539">
                  <c:v>0.9742223502304147</c:v>
                </c:pt>
                <c:pt idx="540">
                  <c:v>0.9742223502304147</c:v>
                </c:pt>
                <c:pt idx="541">
                  <c:v>0.9742223502304147</c:v>
                </c:pt>
                <c:pt idx="542">
                  <c:v>0.9742223502304147</c:v>
                </c:pt>
                <c:pt idx="543">
                  <c:v>0.97407834101382484</c:v>
                </c:pt>
                <c:pt idx="544">
                  <c:v>0.97393433179723499</c:v>
                </c:pt>
                <c:pt idx="545">
                  <c:v>0.97393433179723499</c:v>
                </c:pt>
                <c:pt idx="546">
                  <c:v>0.97393433179723499</c:v>
                </c:pt>
                <c:pt idx="547">
                  <c:v>0.97379032258064513</c:v>
                </c:pt>
                <c:pt idx="548">
                  <c:v>0.97379032258064513</c:v>
                </c:pt>
                <c:pt idx="549">
                  <c:v>0.97379032258064513</c:v>
                </c:pt>
                <c:pt idx="550">
                  <c:v>0.97379032258064513</c:v>
                </c:pt>
                <c:pt idx="551">
                  <c:v>0.97364631336405527</c:v>
                </c:pt>
                <c:pt idx="552">
                  <c:v>0.97364631336405527</c:v>
                </c:pt>
                <c:pt idx="553">
                  <c:v>0.97364631336405527</c:v>
                </c:pt>
                <c:pt idx="554">
                  <c:v>0.97364631336405527</c:v>
                </c:pt>
                <c:pt idx="555">
                  <c:v>0.97364631336405527</c:v>
                </c:pt>
                <c:pt idx="556">
                  <c:v>0.97364631336405527</c:v>
                </c:pt>
                <c:pt idx="557">
                  <c:v>0.97364631336405527</c:v>
                </c:pt>
                <c:pt idx="558">
                  <c:v>0.97335829493087556</c:v>
                </c:pt>
                <c:pt idx="559">
                  <c:v>0.9732142857142857</c:v>
                </c:pt>
                <c:pt idx="560">
                  <c:v>0.9732142857142857</c:v>
                </c:pt>
                <c:pt idx="561">
                  <c:v>0.97307027649769584</c:v>
                </c:pt>
                <c:pt idx="562">
                  <c:v>0.97292626728110598</c:v>
                </c:pt>
                <c:pt idx="563">
                  <c:v>0.97292626728110598</c:v>
                </c:pt>
                <c:pt idx="564">
                  <c:v>0.97292626728110598</c:v>
                </c:pt>
                <c:pt idx="565">
                  <c:v>0.97292626728110598</c:v>
                </c:pt>
                <c:pt idx="566">
                  <c:v>0.97292626728110598</c:v>
                </c:pt>
                <c:pt idx="567">
                  <c:v>0.97292626728110598</c:v>
                </c:pt>
                <c:pt idx="568">
                  <c:v>0.97292626728110598</c:v>
                </c:pt>
                <c:pt idx="569">
                  <c:v>0.97292626728110598</c:v>
                </c:pt>
                <c:pt idx="570">
                  <c:v>0.97292626728110598</c:v>
                </c:pt>
                <c:pt idx="571">
                  <c:v>0.97292626728110598</c:v>
                </c:pt>
                <c:pt idx="572">
                  <c:v>0.97278225806451613</c:v>
                </c:pt>
                <c:pt idx="573">
                  <c:v>0.97278225806451613</c:v>
                </c:pt>
                <c:pt idx="574">
                  <c:v>0.97278225806451613</c:v>
                </c:pt>
                <c:pt idx="575">
                  <c:v>0.97263824884792627</c:v>
                </c:pt>
                <c:pt idx="576">
                  <c:v>0.97263824884792627</c:v>
                </c:pt>
                <c:pt idx="577">
                  <c:v>0.97263824884792627</c:v>
                </c:pt>
                <c:pt idx="578">
                  <c:v>0.97263824884792627</c:v>
                </c:pt>
                <c:pt idx="579">
                  <c:v>0.97263824884792627</c:v>
                </c:pt>
                <c:pt idx="580">
                  <c:v>0.97249423963133641</c:v>
                </c:pt>
                <c:pt idx="581">
                  <c:v>0.97249423963133641</c:v>
                </c:pt>
                <c:pt idx="582">
                  <c:v>0.97249423963133641</c:v>
                </c:pt>
                <c:pt idx="583">
                  <c:v>0.97249423963133641</c:v>
                </c:pt>
                <c:pt idx="584">
                  <c:v>0.97249423963133641</c:v>
                </c:pt>
                <c:pt idx="585">
                  <c:v>0.97249423963133641</c:v>
                </c:pt>
                <c:pt idx="586">
                  <c:v>0.97249423963133641</c:v>
                </c:pt>
                <c:pt idx="587">
                  <c:v>0.97249423963133641</c:v>
                </c:pt>
                <c:pt idx="588">
                  <c:v>0.97249423963133641</c:v>
                </c:pt>
                <c:pt idx="589">
                  <c:v>0.97220622119815669</c:v>
                </c:pt>
                <c:pt idx="590">
                  <c:v>0.97220622119815669</c:v>
                </c:pt>
                <c:pt idx="591">
                  <c:v>0.97220622119815669</c:v>
                </c:pt>
                <c:pt idx="592">
                  <c:v>0.97220622119815669</c:v>
                </c:pt>
                <c:pt idx="593">
                  <c:v>0.97220622119815669</c:v>
                </c:pt>
                <c:pt idx="594">
                  <c:v>0.97220622119815669</c:v>
                </c:pt>
                <c:pt idx="595">
                  <c:v>0.97220622119815669</c:v>
                </c:pt>
                <c:pt idx="596">
                  <c:v>0.97220622119815669</c:v>
                </c:pt>
                <c:pt idx="597">
                  <c:v>0.97220622119815669</c:v>
                </c:pt>
                <c:pt idx="598">
                  <c:v>0.97220622119815669</c:v>
                </c:pt>
                <c:pt idx="599">
                  <c:v>0.97220622119815669</c:v>
                </c:pt>
                <c:pt idx="600">
                  <c:v>0.97220622119815669</c:v>
                </c:pt>
                <c:pt idx="601">
                  <c:v>0.97220622119815669</c:v>
                </c:pt>
                <c:pt idx="602">
                  <c:v>0.97220622119815669</c:v>
                </c:pt>
                <c:pt idx="603">
                  <c:v>0.97220622119815669</c:v>
                </c:pt>
                <c:pt idx="604">
                  <c:v>0.97220622119815669</c:v>
                </c:pt>
                <c:pt idx="605">
                  <c:v>0.97220622119815669</c:v>
                </c:pt>
                <c:pt idx="606">
                  <c:v>0.97206221198156684</c:v>
                </c:pt>
                <c:pt idx="607">
                  <c:v>0.97206221198156684</c:v>
                </c:pt>
                <c:pt idx="608">
                  <c:v>0.97206221198156684</c:v>
                </c:pt>
                <c:pt idx="609">
                  <c:v>0.97206221198156684</c:v>
                </c:pt>
                <c:pt idx="610">
                  <c:v>0.97206221198156684</c:v>
                </c:pt>
                <c:pt idx="611">
                  <c:v>0.97206221198156684</c:v>
                </c:pt>
                <c:pt idx="612">
                  <c:v>0.97206221198156684</c:v>
                </c:pt>
                <c:pt idx="613">
                  <c:v>0.97206221198156684</c:v>
                </c:pt>
                <c:pt idx="614">
                  <c:v>0.97206221198156684</c:v>
                </c:pt>
                <c:pt idx="615">
                  <c:v>0.97206221198156684</c:v>
                </c:pt>
                <c:pt idx="616">
                  <c:v>0.97206221198156684</c:v>
                </c:pt>
                <c:pt idx="617">
                  <c:v>0.97206221198156684</c:v>
                </c:pt>
                <c:pt idx="618">
                  <c:v>0.97206221198156684</c:v>
                </c:pt>
                <c:pt idx="619">
                  <c:v>0.97206221198156684</c:v>
                </c:pt>
                <c:pt idx="620">
                  <c:v>0.97191820276497698</c:v>
                </c:pt>
                <c:pt idx="621">
                  <c:v>0.97191820276497698</c:v>
                </c:pt>
                <c:pt idx="622">
                  <c:v>0.97191820276497698</c:v>
                </c:pt>
                <c:pt idx="623">
                  <c:v>0.97191820276497698</c:v>
                </c:pt>
                <c:pt idx="624">
                  <c:v>0.97191820276497698</c:v>
                </c:pt>
                <c:pt idx="625">
                  <c:v>0.97191820276497698</c:v>
                </c:pt>
                <c:pt idx="626">
                  <c:v>0.97191820276497698</c:v>
                </c:pt>
                <c:pt idx="627">
                  <c:v>0.97177419354838712</c:v>
                </c:pt>
                <c:pt idx="628">
                  <c:v>0.97177419354838712</c:v>
                </c:pt>
                <c:pt idx="629">
                  <c:v>0.97177419354838712</c:v>
                </c:pt>
                <c:pt idx="630">
                  <c:v>0.97177419354838712</c:v>
                </c:pt>
                <c:pt idx="631">
                  <c:v>0.97177419354838712</c:v>
                </c:pt>
                <c:pt idx="632">
                  <c:v>0.97177419354838712</c:v>
                </c:pt>
                <c:pt idx="633">
                  <c:v>0.97177419354838712</c:v>
                </c:pt>
                <c:pt idx="634">
                  <c:v>0.97163018433179726</c:v>
                </c:pt>
                <c:pt idx="635">
                  <c:v>0.97148617511520741</c:v>
                </c:pt>
                <c:pt idx="636">
                  <c:v>0.97148617511520741</c:v>
                </c:pt>
                <c:pt idx="637">
                  <c:v>0.97148617511520741</c:v>
                </c:pt>
                <c:pt idx="638">
                  <c:v>0.97148617511520741</c:v>
                </c:pt>
                <c:pt idx="639">
                  <c:v>0.97148617511520741</c:v>
                </c:pt>
                <c:pt idx="640">
                  <c:v>0.97119815668202769</c:v>
                </c:pt>
                <c:pt idx="641">
                  <c:v>0.97119815668202769</c:v>
                </c:pt>
                <c:pt idx="642">
                  <c:v>0.97119815668202769</c:v>
                </c:pt>
                <c:pt idx="643">
                  <c:v>0.97119815668202769</c:v>
                </c:pt>
                <c:pt idx="644">
                  <c:v>0.97105414746543783</c:v>
                </c:pt>
                <c:pt idx="645">
                  <c:v>0.97105414746543783</c:v>
                </c:pt>
                <c:pt idx="646">
                  <c:v>0.97105414746543783</c:v>
                </c:pt>
                <c:pt idx="647">
                  <c:v>0.97105414746543783</c:v>
                </c:pt>
                <c:pt idx="648">
                  <c:v>0.97105414746543783</c:v>
                </c:pt>
                <c:pt idx="649">
                  <c:v>0.97105414746543783</c:v>
                </c:pt>
                <c:pt idx="650">
                  <c:v>0.97105414746543783</c:v>
                </c:pt>
                <c:pt idx="651">
                  <c:v>0.97091013824884798</c:v>
                </c:pt>
                <c:pt idx="652">
                  <c:v>0.97091013824884798</c:v>
                </c:pt>
                <c:pt idx="653">
                  <c:v>0.97091013824884798</c:v>
                </c:pt>
                <c:pt idx="654">
                  <c:v>0.97091013824884798</c:v>
                </c:pt>
                <c:pt idx="655">
                  <c:v>0.97076612903225812</c:v>
                </c:pt>
                <c:pt idx="656">
                  <c:v>0.97076612903225812</c:v>
                </c:pt>
                <c:pt idx="657">
                  <c:v>0.97062211981566815</c:v>
                </c:pt>
                <c:pt idx="658">
                  <c:v>0.97062211981566815</c:v>
                </c:pt>
                <c:pt idx="659">
                  <c:v>0.97062211981566815</c:v>
                </c:pt>
                <c:pt idx="660">
                  <c:v>0.97062211981566815</c:v>
                </c:pt>
                <c:pt idx="661">
                  <c:v>0.97062211981566815</c:v>
                </c:pt>
                <c:pt idx="662">
                  <c:v>0.97062211981566815</c:v>
                </c:pt>
                <c:pt idx="663">
                  <c:v>0.97062211981566815</c:v>
                </c:pt>
                <c:pt idx="664">
                  <c:v>0.97062211981566815</c:v>
                </c:pt>
                <c:pt idx="665">
                  <c:v>0.97062211981566815</c:v>
                </c:pt>
                <c:pt idx="666">
                  <c:v>0.97062211981566815</c:v>
                </c:pt>
                <c:pt idx="667">
                  <c:v>0.97062211981566815</c:v>
                </c:pt>
                <c:pt idx="668">
                  <c:v>0.97047811059907829</c:v>
                </c:pt>
                <c:pt idx="669">
                  <c:v>0.97047811059907829</c:v>
                </c:pt>
                <c:pt idx="670">
                  <c:v>0.97047811059907829</c:v>
                </c:pt>
                <c:pt idx="671">
                  <c:v>0.97033410138248843</c:v>
                </c:pt>
                <c:pt idx="672">
                  <c:v>0.97019009216589858</c:v>
                </c:pt>
                <c:pt idx="673">
                  <c:v>0.97019009216589858</c:v>
                </c:pt>
                <c:pt idx="674">
                  <c:v>0.97019009216589858</c:v>
                </c:pt>
                <c:pt idx="675">
                  <c:v>0.97019009216589858</c:v>
                </c:pt>
                <c:pt idx="676">
                  <c:v>0.97019009216589858</c:v>
                </c:pt>
                <c:pt idx="677">
                  <c:v>0.97019009216589858</c:v>
                </c:pt>
                <c:pt idx="678">
                  <c:v>0.97019009216589858</c:v>
                </c:pt>
                <c:pt idx="679">
                  <c:v>0.97019009216589858</c:v>
                </c:pt>
                <c:pt idx="680">
                  <c:v>0.96990207373271886</c:v>
                </c:pt>
                <c:pt idx="681">
                  <c:v>0.96990207373271886</c:v>
                </c:pt>
                <c:pt idx="682">
                  <c:v>0.969758064516129</c:v>
                </c:pt>
                <c:pt idx="683">
                  <c:v>0.96961405529953915</c:v>
                </c:pt>
                <c:pt idx="684">
                  <c:v>0.96961405529953915</c:v>
                </c:pt>
                <c:pt idx="685">
                  <c:v>0.96947004608294929</c:v>
                </c:pt>
                <c:pt idx="686">
                  <c:v>0.96947004608294929</c:v>
                </c:pt>
                <c:pt idx="687">
                  <c:v>0.96947004608294929</c:v>
                </c:pt>
                <c:pt idx="688">
                  <c:v>0.96932603686635943</c:v>
                </c:pt>
                <c:pt idx="689">
                  <c:v>0.96932603686635943</c:v>
                </c:pt>
                <c:pt idx="690">
                  <c:v>0.96932603686635943</c:v>
                </c:pt>
                <c:pt idx="691">
                  <c:v>0.96932603686635943</c:v>
                </c:pt>
                <c:pt idx="692">
                  <c:v>0.96932603686635943</c:v>
                </c:pt>
                <c:pt idx="693">
                  <c:v>0.96932603686635943</c:v>
                </c:pt>
                <c:pt idx="694">
                  <c:v>0.96918202764976957</c:v>
                </c:pt>
                <c:pt idx="695">
                  <c:v>0.96918202764976957</c:v>
                </c:pt>
                <c:pt idx="696">
                  <c:v>0.96918202764976957</c:v>
                </c:pt>
                <c:pt idx="697">
                  <c:v>0.96903801843317972</c:v>
                </c:pt>
                <c:pt idx="698">
                  <c:v>0.96903801843317972</c:v>
                </c:pt>
                <c:pt idx="699">
                  <c:v>0.96903801843317972</c:v>
                </c:pt>
                <c:pt idx="700">
                  <c:v>0.96903801843317972</c:v>
                </c:pt>
                <c:pt idx="701">
                  <c:v>0.96889400921658986</c:v>
                </c:pt>
                <c:pt idx="702">
                  <c:v>0.96889400921658986</c:v>
                </c:pt>
                <c:pt idx="703">
                  <c:v>0.96889400921658986</c:v>
                </c:pt>
                <c:pt idx="704">
                  <c:v>0.96875</c:v>
                </c:pt>
                <c:pt idx="705">
                  <c:v>0.96875</c:v>
                </c:pt>
                <c:pt idx="706">
                  <c:v>0.96875</c:v>
                </c:pt>
                <c:pt idx="707">
                  <c:v>0.96875</c:v>
                </c:pt>
                <c:pt idx="708">
                  <c:v>0.96875</c:v>
                </c:pt>
                <c:pt idx="709">
                  <c:v>0.96875</c:v>
                </c:pt>
                <c:pt idx="710">
                  <c:v>0.96875</c:v>
                </c:pt>
                <c:pt idx="711">
                  <c:v>0.96860599078341014</c:v>
                </c:pt>
                <c:pt idx="712">
                  <c:v>0.96860599078341014</c:v>
                </c:pt>
                <c:pt idx="713">
                  <c:v>0.96860599078341014</c:v>
                </c:pt>
                <c:pt idx="714">
                  <c:v>0.96860599078341014</c:v>
                </c:pt>
                <c:pt idx="715">
                  <c:v>0.96860599078341014</c:v>
                </c:pt>
                <c:pt idx="716">
                  <c:v>0.96860599078341014</c:v>
                </c:pt>
                <c:pt idx="717">
                  <c:v>0.96860599078341014</c:v>
                </c:pt>
                <c:pt idx="718">
                  <c:v>0.96860599078341014</c:v>
                </c:pt>
                <c:pt idx="719">
                  <c:v>0.96860599078341014</c:v>
                </c:pt>
                <c:pt idx="720">
                  <c:v>0.96846198156682028</c:v>
                </c:pt>
                <c:pt idx="721">
                  <c:v>0.96846198156682028</c:v>
                </c:pt>
                <c:pt idx="722">
                  <c:v>0.96831797235023043</c:v>
                </c:pt>
                <c:pt idx="723">
                  <c:v>0.96831797235023043</c:v>
                </c:pt>
                <c:pt idx="724">
                  <c:v>0.96831797235023043</c:v>
                </c:pt>
                <c:pt idx="725">
                  <c:v>0.96817396313364057</c:v>
                </c:pt>
                <c:pt idx="726">
                  <c:v>0.96817396313364057</c:v>
                </c:pt>
                <c:pt idx="727">
                  <c:v>0.96817396313364057</c:v>
                </c:pt>
                <c:pt idx="728">
                  <c:v>0.96817396313364057</c:v>
                </c:pt>
                <c:pt idx="729">
                  <c:v>0.96817396313364057</c:v>
                </c:pt>
                <c:pt idx="730">
                  <c:v>0.96817396313364057</c:v>
                </c:pt>
                <c:pt idx="731">
                  <c:v>0.96802995391705071</c:v>
                </c:pt>
                <c:pt idx="732">
                  <c:v>0.96802995391705071</c:v>
                </c:pt>
                <c:pt idx="733">
                  <c:v>0.96802995391705071</c:v>
                </c:pt>
                <c:pt idx="734">
                  <c:v>0.96802995391705071</c:v>
                </c:pt>
                <c:pt idx="735">
                  <c:v>0.96802995391705071</c:v>
                </c:pt>
                <c:pt idx="736">
                  <c:v>0.96802995391705071</c:v>
                </c:pt>
                <c:pt idx="737">
                  <c:v>0.96802995391705071</c:v>
                </c:pt>
                <c:pt idx="738">
                  <c:v>0.96802995391705071</c:v>
                </c:pt>
                <c:pt idx="739">
                  <c:v>0.96802995391705071</c:v>
                </c:pt>
                <c:pt idx="740">
                  <c:v>0.96802995391705071</c:v>
                </c:pt>
                <c:pt idx="741">
                  <c:v>0.96802995391705071</c:v>
                </c:pt>
                <c:pt idx="742">
                  <c:v>0.96802995391705071</c:v>
                </c:pt>
                <c:pt idx="743">
                  <c:v>0.96802995391705071</c:v>
                </c:pt>
                <c:pt idx="744">
                  <c:v>0.96788594470046085</c:v>
                </c:pt>
                <c:pt idx="745">
                  <c:v>0.967741935483871</c:v>
                </c:pt>
                <c:pt idx="746">
                  <c:v>0.967741935483871</c:v>
                </c:pt>
                <c:pt idx="747">
                  <c:v>0.96759792626728114</c:v>
                </c:pt>
                <c:pt idx="748">
                  <c:v>0.96759792626728114</c:v>
                </c:pt>
                <c:pt idx="749">
                  <c:v>0.96745391705069128</c:v>
                </c:pt>
                <c:pt idx="750">
                  <c:v>0.96745391705069128</c:v>
                </c:pt>
                <c:pt idx="751">
                  <c:v>0.96730990783410142</c:v>
                </c:pt>
                <c:pt idx="752">
                  <c:v>0.96730990783410142</c:v>
                </c:pt>
                <c:pt idx="753">
                  <c:v>0.96716589861751157</c:v>
                </c:pt>
                <c:pt idx="754">
                  <c:v>0.96702188940092171</c:v>
                </c:pt>
                <c:pt idx="755">
                  <c:v>0.96702188940092171</c:v>
                </c:pt>
                <c:pt idx="756">
                  <c:v>0.96702188940092171</c:v>
                </c:pt>
                <c:pt idx="757">
                  <c:v>0.96702188940092171</c:v>
                </c:pt>
                <c:pt idx="758">
                  <c:v>0.96687788018433185</c:v>
                </c:pt>
                <c:pt idx="759">
                  <c:v>0.96687788018433185</c:v>
                </c:pt>
                <c:pt idx="760">
                  <c:v>0.96687788018433185</c:v>
                </c:pt>
                <c:pt idx="761">
                  <c:v>0.96687788018433185</c:v>
                </c:pt>
                <c:pt idx="762">
                  <c:v>0.96687788018433185</c:v>
                </c:pt>
                <c:pt idx="763">
                  <c:v>0.96687788018433185</c:v>
                </c:pt>
                <c:pt idx="764">
                  <c:v>0.96687788018433185</c:v>
                </c:pt>
                <c:pt idx="765">
                  <c:v>0.96673387096774188</c:v>
                </c:pt>
                <c:pt idx="766">
                  <c:v>0.96658986175115202</c:v>
                </c:pt>
                <c:pt idx="767">
                  <c:v>0.96658986175115202</c:v>
                </c:pt>
                <c:pt idx="768">
                  <c:v>0.96644585253456217</c:v>
                </c:pt>
                <c:pt idx="769">
                  <c:v>0.96644585253456217</c:v>
                </c:pt>
                <c:pt idx="770">
                  <c:v>0.96644585253456217</c:v>
                </c:pt>
                <c:pt idx="771">
                  <c:v>0.96644585253456217</c:v>
                </c:pt>
                <c:pt idx="772">
                  <c:v>0.96644585253456217</c:v>
                </c:pt>
                <c:pt idx="773">
                  <c:v>0.96644585253456217</c:v>
                </c:pt>
                <c:pt idx="774">
                  <c:v>0.96644585253456217</c:v>
                </c:pt>
                <c:pt idx="775">
                  <c:v>0.96630184331797231</c:v>
                </c:pt>
                <c:pt idx="776">
                  <c:v>0.96630184331797231</c:v>
                </c:pt>
                <c:pt idx="777">
                  <c:v>0.96630184331797231</c:v>
                </c:pt>
                <c:pt idx="778">
                  <c:v>0.96615783410138245</c:v>
                </c:pt>
                <c:pt idx="779">
                  <c:v>0.96586981566820274</c:v>
                </c:pt>
                <c:pt idx="780">
                  <c:v>0.96586981566820274</c:v>
                </c:pt>
                <c:pt idx="781">
                  <c:v>0.96586981566820274</c:v>
                </c:pt>
                <c:pt idx="782">
                  <c:v>0.96572580645161288</c:v>
                </c:pt>
                <c:pt idx="783">
                  <c:v>0.96572580645161288</c:v>
                </c:pt>
                <c:pt idx="784">
                  <c:v>0.96572580645161288</c:v>
                </c:pt>
                <c:pt idx="785">
                  <c:v>0.96558179723502302</c:v>
                </c:pt>
                <c:pt idx="786">
                  <c:v>0.96558179723502302</c:v>
                </c:pt>
                <c:pt idx="787">
                  <c:v>0.96558179723502302</c:v>
                </c:pt>
                <c:pt idx="788">
                  <c:v>0.96558179723502302</c:v>
                </c:pt>
                <c:pt idx="789">
                  <c:v>0.96558179723502302</c:v>
                </c:pt>
                <c:pt idx="790">
                  <c:v>0.96529377880184331</c:v>
                </c:pt>
                <c:pt idx="791">
                  <c:v>0.96529377880184331</c:v>
                </c:pt>
                <c:pt idx="792">
                  <c:v>0.96529377880184331</c:v>
                </c:pt>
                <c:pt idx="793">
                  <c:v>0.96529377880184331</c:v>
                </c:pt>
                <c:pt idx="794">
                  <c:v>0.96529377880184331</c:v>
                </c:pt>
                <c:pt idx="795">
                  <c:v>0.96529377880184331</c:v>
                </c:pt>
                <c:pt idx="796">
                  <c:v>0.96529377880184331</c:v>
                </c:pt>
                <c:pt idx="797">
                  <c:v>0.96529377880184331</c:v>
                </c:pt>
                <c:pt idx="798">
                  <c:v>0.96529377880184331</c:v>
                </c:pt>
                <c:pt idx="799">
                  <c:v>0.96514976958525345</c:v>
                </c:pt>
                <c:pt idx="800">
                  <c:v>0.96514976958525345</c:v>
                </c:pt>
                <c:pt idx="801">
                  <c:v>0.96514976958525345</c:v>
                </c:pt>
                <c:pt idx="802">
                  <c:v>0.96514976958525345</c:v>
                </c:pt>
                <c:pt idx="803">
                  <c:v>0.96500576036866359</c:v>
                </c:pt>
                <c:pt idx="804">
                  <c:v>0.96500576036866359</c:v>
                </c:pt>
                <c:pt idx="805">
                  <c:v>0.96500576036866359</c:v>
                </c:pt>
                <c:pt idx="806">
                  <c:v>0.96486175115207373</c:v>
                </c:pt>
                <c:pt idx="807">
                  <c:v>0.96486175115207373</c:v>
                </c:pt>
                <c:pt idx="808">
                  <c:v>0.96486175115207373</c:v>
                </c:pt>
                <c:pt idx="809">
                  <c:v>0.96486175115207373</c:v>
                </c:pt>
                <c:pt idx="810">
                  <c:v>0.96486175115207373</c:v>
                </c:pt>
                <c:pt idx="811">
                  <c:v>0.96486175115207373</c:v>
                </c:pt>
                <c:pt idx="812">
                  <c:v>0.96486175115207373</c:v>
                </c:pt>
                <c:pt idx="813">
                  <c:v>0.96457373271889402</c:v>
                </c:pt>
                <c:pt idx="814">
                  <c:v>0.96442972350230416</c:v>
                </c:pt>
                <c:pt idx="815">
                  <c:v>0.96442972350230416</c:v>
                </c:pt>
                <c:pt idx="816">
                  <c:v>0.96442972350230416</c:v>
                </c:pt>
                <c:pt idx="817">
                  <c:v>0.9642857142857143</c:v>
                </c:pt>
                <c:pt idx="818">
                  <c:v>0.9642857142857143</c:v>
                </c:pt>
                <c:pt idx="819">
                  <c:v>0.9642857142857143</c:v>
                </c:pt>
                <c:pt idx="820">
                  <c:v>0.96414170506912444</c:v>
                </c:pt>
                <c:pt idx="821">
                  <c:v>0.96399769585253459</c:v>
                </c:pt>
                <c:pt idx="822">
                  <c:v>0.96385368663594473</c:v>
                </c:pt>
                <c:pt idx="823">
                  <c:v>0.96385368663594473</c:v>
                </c:pt>
                <c:pt idx="824">
                  <c:v>0.96385368663594473</c:v>
                </c:pt>
                <c:pt idx="825">
                  <c:v>0.96385368663594473</c:v>
                </c:pt>
                <c:pt idx="826">
                  <c:v>0.96370967741935487</c:v>
                </c:pt>
                <c:pt idx="827">
                  <c:v>0.96370967741935487</c:v>
                </c:pt>
                <c:pt idx="828">
                  <c:v>0.96370967741935487</c:v>
                </c:pt>
                <c:pt idx="829">
                  <c:v>0.96370967741935487</c:v>
                </c:pt>
                <c:pt idx="830">
                  <c:v>0.96370967741935487</c:v>
                </c:pt>
                <c:pt idx="831">
                  <c:v>0.96370967741935487</c:v>
                </c:pt>
                <c:pt idx="832">
                  <c:v>0.96370967741935487</c:v>
                </c:pt>
                <c:pt idx="833">
                  <c:v>0.96370967741935487</c:v>
                </c:pt>
                <c:pt idx="834">
                  <c:v>0.96370967741935487</c:v>
                </c:pt>
                <c:pt idx="835">
                  <c:v>0.96356566820276501</c:v>
                </c:pt>
                <c:pt idx="836">
                  <c:v>0.96356566820276501</c:v>
                </c:pt>
                <c:pt idx="837">
                  <c:v>0.96342165898617516</c:v>
                </c:pt>
                <c:pt idx="838">
                  <c:v>0.9632776497695853</c:v>
                </c:pt>
                <c:pt idx="839">
                  <c:v>0.9632776497695853</c:v>
                </c:pt>
                <c:pt idx="840">
                  <c:v>0.96313364055299544</c:v>
                </c:pt>
                <c:pt idx="841">
                  <c:v>0.96313364055299544</c:v>
                </c:pt>
                <c:pt idx="842">
                  <c:v>0.96298963133640558</c:v>
                </c:pt>
                <c:pt idx="843">
                  <c:v>0.96298963133640558</c:v>
                </c:pt>
                <c:pt idx="844">
                  <c:v>0.96298963133640558</c:v>
                </c:pt>
                <c:pt idx="845">
                  <c:v>0.96270161290322576</c:v>
                </c:pt>
                <c:pt idx="846">
                  <c:v>0.96270161290322576</c:v>
                </c:pt>
                <c:pt idx="847">
                  <c:v>0.96270161290322576</c:v>
                </c:pt>
                <c:pt idx="848">
                  <c:v>0.96270161290322576</c:v>
                </c:pt>
                <c:pt idx="849">
                  <c:v>0.96270161290322576</c:v>
                </c:pt>
                <c:pt idx="850">
                  <c:v>0.9625576036866359</c:v>
                </c:pt>
                <c:pt idx="851">
                  <c:v>0.9625576036866359</c:v>
                </c:pt>
                <c:pt idx="852">
                  <c:v>0.9625576036866359</c:v>
                </c:pt>
                <c:pt idx="853">
                  <c:v>0.96241359447004604</c:v>
                </c:pt>
                <c:pt idx="854">
                  <c:v>0.96241359447004604</c:v>
                </c:pt>
                <c:pt idx="855">
                  <c:v>0.96226958525345618</c:v>
                </c:pt>
                <c:pt idx="856">
                  <c:v>0.96212557603686633</c:v>
                </c:pt>
                <c:pt idx="857">
                  <c:v>0.96212557603686633</c:v>
                </c:pt>
                <c:pt idx="858">
                  <c:v>0.96212557603686633</c:v>
                </c:pt>
                <c:pt idx="859">
                  <c:v>0.96212557603686633</c:v>
                </c:pt>
                <c:pt idx="860">
                  <c:v>0.96198156682027647</c:v>
                </c:pt>
                <c:pt idx="861">
                  <c:v>0.96198156682027647</c:v>
                </c:pt>
                <c:pt idx="862">
                  <c:v>0.96198156682027647</c:v>
                </c:pt>
                <c:pt idx="863">
                  <c:v>0.96198156682027647</c:v>
                </c:pt>
                <c:pt idx="864">
                  <c:v>0.96169354838709675</c:v>
                </c:pt>
                <c:pt idx="865">
                  <c:v>0.96169354838709675</c:v>
                </c:pt>
                <c:pt idx="866">
                  <c:v>0.96169354838709675</c:v>
                </c:pt>
                <c:pt idx="867">
                  <c:v>0.9615495391705069</c:v>
                </c:pt>
                <c:pt idx="868">
                  <c:v>0.9615495391705069</c:v>
                </c:pt>
                <c:pt idx="869">
                  <c:v>0.9615495391705069</c:v>
                </c:pt>
                <c:pt idx="870">
                  <c:v>0.9615495391705069</c:v>
                </c:pt>
                <c:pt idx="871">
                  <c:v>0.9615495391705069</c:v>
                </c:pt>
                <c:pt idx="872">
                  <c:v>0.9615495391705069</c:v>
                </c:pt>
                <c:pt idx="873">
                  <c:v>0.9615495391705069</c:v>
                </c:pt>
                <c:pt idx="874">
                  <c:v>0.96140552995391704</c:v>
                </c:pt>
                <c:pt idx="875">
                  <c:v>0.96140552995391704</c:v>
                </c:pt>
                <c:pt idx="876">
                  <c:v>0.96126152073732718</c:v>
                </c:pt>
                <c:pt idx="877">
                  <c:v>0.96126152073732718</c:v>
                </c:pt>
                <c:pt idx="878">
                  <c:v>0.96126152073732718</c:v>
                </c:pt>
                <c:pt idx="879">
                  <c:v>0.96126152073732718</c:v>
                </c:pt>
                <c:pt idx="880">
                  <c:v>0.96126152073732718</c:v>
                </c:pt>
                <c:pt idx="881">
                  <c:v>0.96126152073732718</c:v>
                </c:pt>
                <c:pt idx="882">
                  <c:v>0.96126152073732718</c:v>
                </c:pt>
                <c:pt idx="883">
                  <c:v>0.96111751152073732</c:v>
                </c:pt>
                <c:pt idx="884">
                  <c:v>0.96111751152073732</c:v>
                </c:pt>
                <c:pt idx="885">
                  <c:v>0.96111751152073732</c:v>
                </c:pt>
                <c:pt idx="886">
                  <c:v>0.96111751152073732</c:v>
                </c:pt>
                <c:pt idx="887">
                  <c:v>0.96111751152073732</c:v>
                </c:pt>
                <c:pt idx="888">
                  <c:v>0.96111751152073732</c:v>
                </c:pt>
                <c:pt idx="889">
                  <c:v>0.96111751152073732</c:v>
                </c:pt>
                <c:pt idx="890">
                  <c:v>0.96111751152073732</c:v>
                </c:pt>
                <c:pt idx="891">
                  <c:v>0.96111751152073732</c:v>
                </c:pt>
                <c:pt idx="892">
                  <c:v>0.96111751152073732</c:v>
                </c:pt>
                <c:pt idx="893">
                  <c:v>0.96111751152073732</c:v>
                </c:pt>
                <c:pt idx="894">
                  <c:v>0.96097350230414746</c:v>
                </c:pt>
                <c:pt idx="895">
                  <c:v>0.96082949308755761</c:v>
                </c:pt>
                <c:pt idx="896">
                  <c:v>0.96082949308755761</c:v>
                </c:pt>
                <c:pt idx="897">
                  <c:v>0.96082949308755761</c:v>
                </c:pt>
                <c:pt idx="898">
                  <c:v>0.96082949308755761</c:v>
                </c:pt>
                <c:pt idx="899">
                  <c:v>0.96082949308755761</c:v>
                </c:pt>
                <c:pt idx="900">
                  <c:v>0.96054147465437789</c:v>
                </c:pt>
                <c:pt idx="901">
                  <c:v>0.96054147465437789</c:v>
                </c:pt>
                <c:pt idx="902">
                  <c:v>0.96054147465437789</c:v>
                </c:pt>
                <c:pt idx="903">
                  <c:v>0.96054147465437789</c:v>
                </c:pt>
                <c:pt idx="904">
                  <c:v>0.96054147465437789</c:v>
                </c:pt>
                <c:pt idx="905">
                  <c:v>0.96054147465437789</c:v>
                </c:pt>
                <c:pt idx="906">
                  <c:v>0.96054147465437789</c:v>
                </c:pt>
                <c:pt idx="907">
                  <c:v>0.96054147465437789</c:v>
                </c:pt>
                <c:pt idx="908">
                  <c:v>0.96039746543778803</c:v>
                </c:pt>
                <c:pt idx="909">
                  <c:v>0.96039746543778803</c:v>
                </c:pt>
                <c:pt idx="910">
                  <c:v>0.96039746543778803</c:v>
                </c:pt>
                <c:pt idx="911">
                  <c:v>0.96039746543778803</c:v>
                </c:pt>
                <c:pt idx="912">
                  <c:v>0.96025345622119818</c:v>
                </c:pt>
                <c:pt idx="913">
                  <c:v>0.96025345622119818</c:v>
                </c:pt>
                <c:pt idx="914">
                  <c:v>0.96025345622119818</c:v>
                </c:pt>
                <c:pt idx="915">
                  <c:v>0.96025345622119818</c:v>
                </c:pt>
                <c:pt idx="916">
                  <c:v>0.96025345622119818</c:v>
                </c:pt>
                <c:pt idx="917">
                  <c:v>0.96025345622119818</c:v>
                </c:pt>
                <c:pt idx="918">
                  <c:v>0.96025345622119818</c:v>
                </c:pt>
                <c:pt idx="919">
                  <c:v>0.96010944700460832</c:v>
                </c:pt>
                <c:pt idx="920">
                  <c:v>0.96010944700460832</c:v>
                </c:pt>
                <c:pt idx="921">
                  <c:v>0.96010944700460832</c:v>
                </c:pt>
                <c:pt idx="922">
                  <c:v>0.9598214285714286</c:v>
                </c:pt>
                <c:pt idx="923">
                  <c:v>0.9598214285714286</c:v>
                </c:pt>
                <c:pt idx="924">
                  <c:v>0.9598214285714286</c:v>
                </c:pt>
                <c:pt idx="925">
                  <c:v>0.95967741935483875</c:v>
                </c:pt>
                <c:pt idx="926">
                  <c:v>0.95967741935483875</c:v>
                </c:pt>
                <c:pt idx="927">
                  <c:v>0.95967741935483875</c:v>
                </c:pt>
                <c:pt idx="928">
                  <c:v>0.95967741935483875</c:v>
                </c:pt>
                <c:pt idx="929">
                  <c:v>0.95967741935483875</c:v>
                </c:pt>
                <c:pt idx="930">
                  <c:v>0.95967741935483875</c:v>
                </c:pt>
                <c:pt idx="931">
                  <c:v>0.95967741935483875</c:v>
                </c:pt>
                <c:pt idx="932">
                  <c:v>0.95967741935483875</c:v>
                </c:pt>
                <c:pt idx="933">
                  <c:v>0.95967741935483875</c:v>
                </c:pt>
                <c:pt idx="934">
                  <c:v>0.95967741935483875</c:v>
                </c:pt>
                <c:pt idx="935">
                  <c:v>0.95953341013824889</c:v>
                </c:pt>
                <c:pt idx="936">
                  <c:v>0.95953341013824889</c:v>
                </c:pt>
                <c:pt idx="937">
                  <c:v>0.95953341013824889</c:v>
                </c:pt>
                <c:pt idx="938">
                  <c:v>0.95953341013824889</c:v>
                </c:pt>
                <c:pt idx="939">
                  <c:v>0.95924539170506917</c:v>
                </c:pt>
                <c:pt idx="940">
                  <c:v>0.95924539170506917</c:v>
                </c:pt>
                <c:pt idx="941">
                  <c:v>0.95924539170506917</c:v>
                </c:pt>
                <c:pt idx="942">
                  <c:v>0.95924539170506917</c:v>
                </c:pt>
                <c:pt idx="943">
                  <c:v>0.95895737327188935</c:v>
                </c:pt>
                <c:pt idx="944">
                  <c:v>0.95895737327188935</c:v>
                </c:pt>
                <c:pt idx="945">
                  <c:v>0.95881336405529949</c:v>
                </c:pt>
                <c:pt idx="946">
                  <c:v>0.95866935483870963</c:v>
                </c:pt>
                <c:pt idx="947">
                  <c:v>0.95866935483870963</c:v>
                </c:pt>
                <c:pt idx="948">
                  <c:v>0.95852534562211977</c:v>
                </c:pt>
                <c:pt idx="949">
                  <c:v>0.95838133640552992</c:v>
                </c:pt>
                <c:pt idx="950">
                  <c:v>0.95823732718894006</c:v>
                </c:pt>
                <c:pt idx="951">
                  <c:v>0.9580933179723502</c:v>
                </c:pt>
                <c:pt idx="952">
                  <c:v>0.95794930875576034</c:v>
                </c:pt>
                <c:pt idx="953">
                  <c:v>0.95751728110599077</c:v>
                </c:pt>
                <c:pt idx="954">
                  <c:v>0.95751728110599077</c:v>
                </c:pt>
                <c:pt idx="955">
                  <c:v>0.95751728110599077</c:v>
                </c:pt>
                <c:pt idx="956">
                  <c:v>0.95751728110599077</c:v>
                </c:pt>
                <c:pt idx="957">
                  <c:v>0.95751728110599077</c:v>
                </c:pt>
                <c:pt idx="958">
                  <c:v>0.95737327188940091</c:v>
                </c:pt>
                <c:pt idx="959">
                  <c:v>0.95737327188940091</c:v>
                </c:pt>
                <c:pt idx="960">
                  <c:v>0.95737327188940091</c:v>
                </c:pt>
                <c:pt idx="961">
                  <c:v>0.95737327188940091</c:v>
                </c:pt>
                <c:pt idx="962">
                  <c:v>0.95737327188940091</c:v>
                </c:pt>
                <c:pt idx="963">
                  <c:v>0.9570852534562212</c:v>
                </c:pt>
                <c:pt idx="964">
                  <c:v>0.95694124423963134</c:v>
                </c:pt>
                <c:pt idx="965">
                  <c:v>0.95679723502304148</c:v>
                </c:pt>
                <c:pt idx="966">
                  <c:v>0.95665322580645162</c:v>
                </c:pt>
                <c:pt idx="967">
                  <c:v>0.95665322580645162</c:v>
                </c:pt>
                <c:pt idx="968">
                  <c:v>0.95665322580645162</c:v>
                </c:pt>
                <c:pt idx="969">
                  <c:v>0.95636520737327191</c:v>
                </c:pt>
                <c:pt idx="970">
                  <c:v>0.95622119815668205</c:v>
                </c:pt>
                <c:pt idx="971">
                  <c:v>0.95622119815668205</c:v>
                </c:pt>
                <c:pt idx="972">
                  <c:v>0.95622119815668205</c:v>
                </c:pt>
                <c:pt idx="973">
                  <c:v>0.95622119815668205</c:v>
                </c:pt>
                <c:pt idx="974">
                  <c:v>0.95622119815668205</c:v>
                </c:pt>
                <c:pt idx="975">
                  <c:v>0.95622119815668205</c:v>
                </c:pt>
                <c:pt idx="976">
                  <c:v>0.95593317972350234</c:v>
                </c:pt>
                <c:pt idx="977">
                  <c:v>0.95593317972350234</c:v>
                </c:pt>
                <c:pt idx="978">
                  <c:v>0.95593317972350234</c:v>
                </c:pt>
                <c:pt idx="979">
                  <c:v>0.95593317972350234</c:v>
                </c:pt>
                <c:pt idx="980">
                  <c:v>0.95593317972350234</c:v>
                </c:pt>
                <c:pt idx="981">
                  <c:v>0.95593317972350234</c:v>
                </c:pt>
                <c:pt idx="982">
                  <c:v>0.95593317972350234</c:v>
                </c:pt>
                <c:pt idx="983">
                  <c:v>0.95593317972350234</c:v>
                </c:pt>
                <c:pt idx="984">
                  <c:v>0.95593317972350234</c:v>
                </c:pt>
                <c:pt idx="985">
                  <c:v>0.95593317972350234</c:v>
                </c:pt>
                <c:pt idx="986">
                  <c:v>0.95593317972350234</c:v>
                </c:pt>
                <c:pt idx="987">
                  <c:v>0.95593317972350234</c:v>
                </c:pt>
                <c:pt idx="988">
                  <c:v>0.95564516129032262</c:v>
                </c:pt>
                <c:pt idx="989">
                  <c:v>0.95564516129032262</c:v>
                </c:pt>
                <c:pt idx="990">
                  <c:v>0.95550115207373276</c:v>
                </c:pt>
                <c:pt idx="991">
                  <c:v>0.95550115207373276</c:v>
                </c:pt>
                <c:pt idx="992">
                  <c:v>0.95550115207373276</c:v>
                </c:pt>
                <c:pt idx="993">
                  <c:v>0.95550115207373276</c:v>
                </c:pt>
                <c:pt idx="994">
                  <c:v>0.95550115207373276</c:v>
                </c:pt>
                <c:pt idx="995">
                  <c:v>0.95550115207373276</c:v>
                </c:pt>
                <c:pt idx="996">
                  <c:v>0.9553571428571429</c:v>
                </c:pt>
                <c:pt idx="997">
                  <c:v>0.9553571428571429</c:v>
                </c:pt>
                <c:pt idx="998">
                  <c:v>0.9553571428571429</c:v>
                </c:pt>
                <c:pt idx="999">
                  <c:v>0.9553571428571429</c:v>
                </c:pt>
                <c:pt idx="1000">
                  <c:v>0.9553571428571429</c:v>
                </c:pt>
                <c:pt idx="1001">
                  <c:v>0.9553571428571429</c:v>
                </c:pt>
                <c:pt idx="1002">
                  <c:v>0.9553571428571429</c:v>
                </c:pt>
                <c:pt idx="1003">
                  <c:v>0.95521313364055305</c:v>
                </c:pt>
                <c:pt idx="1004">
                  <c:v>0.95521313364055305</c:v>
                </c:pt>
                <c:pt idx="1005">
                  <c:v>0.95521313364055305</c:v>
                </c:pt>
                <c:pt idx="1006">
                  <c:v>0.95521313364055305</c:v>
                </c:pt>
                <c:pt idx="1007">
                  <c:v>0.95521313364055305</c:v>
                </c:pt>
                <c:pt idx="1008">
                  <c:v>0.95521313364055305</c:v>
                </c:pt>
                <c:pt idx="1009">
                  <c:v>0.95521313364055305</c:v>
                </c:pt>
                <c:pt idx="1010">
                  <c:v>0.95521313364055305</c:v>
                </c:pt>
                <c:pt idx="1011">
                  <c:v>0.95521313364055305</c:v>
                </c:pt>
                <c:pt idx="1012">
                  <c:v>0.95521313364055305</c:v>
                </c:pt>
                <c:pt idx="1013">
                  <c:v>0.95506912442396308</c:v>
                </c:pt>
                <c:pt idx="1014">
                  <c:v>0.95506912442396308</c:v>
                </c:pt>
                <c:pt idx="1015">
                  <c:v>0.95506912442396308</c:v>
                </c:pt>
                <c:pt idx="1016">
                  <c:v>0.95506912442396308</c:v>
                </c:pt>
                <c:pt idx="1017">
                  <c:v>0.95506912442396308</c:v>
                </c:pt>
                <c:pt idx="1018">
                  <c:v>0.95506912442396308</c:v>
                </c:pt>
                <c:pt idx="1019">
                  <c:v>0.95506912442396308</c:v>
                </c:pt>
                <c:pt idx="1020">
                  <c:v>0.95506912442396308</c:v>
                </c:pt>
                <c:pt idx="1021">
                  <c:v>0.95506912442396308</c:v>
                </c:pt>
                <c:pt idx="1022">
                  <c:v>0.95506912442396308</c:v>
                </c:pt>
                <c:pt idx="1023">
                  <c:v>0.95506912442396308</c:v>
                </c:pt>
                <c:pt idx="1024">
                  <c:v>0.95506912442396308</c:v>
                </c:pt>
                <c:pt idx="1025">
                  <c:v>0.95506912442396308</c:v>
                </c:pt>
                <c:pt idx="1026">
                  <c:v>0.95506912442396308</c:v>
                </c:pt>
                <c:pt idx="1027">
                  <c:v>0.95506912442396308</c:v>
                </c:pt>
                <c:pt idx="1028">
                  <c:v>0.95506912442396308</c:v>
                </c:pt>
                <c:pt idx="1029">
                  <c:v>0.95506912442396308</c:v>
                </c:pt>
                <c:pt idx="1030">
                  <c:v>0.95492511520737322</c:v>
                </c:pt>
                <c:pt idx="1031">
                  <c:v>0.95478110599078336</c:v>
                </c:pt>
                <c:pt idx="1032">
                  <c:v>0.95478110599078336</c:v>
                </c:pt>
                <c:pt idx="1033">
                  <c:v>0.95478110599078336</c:v>
                </c:pt>
                <c:pt idx="1034">
                  <c:v>0.95478110599078336</c:v>
                </c:pt>
                <c:pt idx="1035">
                  <c:v>0.95478110599078336</c:v>
                </c:pt>
                <c:pt idx="1036">
                  <c:v>0.95463709677419351</c:v>
                </c:pt>
                <c:pt idx="1037">
                  <c:v>0.95463709677419351</c:v>
                </c:pt>
                <c:pt idx="1038">
                  <c:v>0.95463709677419351</c:v>
                </c:pt>
                <c:pt idx="1039">
                  <c:v>0.95463709677419351</c:v>
                </c:pt>
                <c:pt idx="1040">
                  <c:v>0.95449308755760365</c:v>
                </c:pt>
                <c:pt idx="1041">
                  <c:v>0.95449308755760365</c:v>
                </c:pt>
                <c:pt idx="1042">
                  <c:v>0.95449308755760365</c:v>
                </c:pt>
                <c:pt idx="1043">
                  <c:v>0.95434907834101379</c:v>
                </c:pt>
                <c:pt idx="1044">
                  <c:v>0.95434907834101379</c:v>
                </c:pt>
                <c:pt idx="1045">
                  <c:v>0.95434907834101379</c:v>
                </c:pt>
                <c:pt idx="1046">
                  <c:v>0.95434907834101379</c:v>
                </c:pt>
                <c:pt idx="1047">
                  <c:v>0.95434907834101379</c:v>
                </c:pt>
                <c:pt idx="1048">
                  <c:v>0.95434907834101379</c:v>
                </c:pt>
                <c:pt idx="1049">
                  <c:v>0.95434907834101379</c:v>
                </c:pt>
                <c:pt idx="1050">
                  <c:v>0.95420506912442393</c:v>
                </c:pt>
                <c:pt idx="1051">
                  <c:v>0.95420506912442393</c:v>
                </c:pt>
                <c:pt idx="1052">
                  <c:v>0.95420506912442393</c:v>
                </c:pt>
                <c:pt idx="1053">
                  <c:v>0.95420506912442393</c:v>
                </c:pt>
                <c:pt idx="1054">
                  <c:v>0.95420506912442393</c:v>
                </c:pt>
                <c:pt idx="1055">
                  <c:v>0.95420506912442393</c:v>
                </c:pt>
                <c:pt idx="1056">
                  <c:v>0.95420506912442393</c:v>
                </c:pt>
                <c:pt idx="1057">
                  <c:v>0.95420506912442393</c:v>
                </c:pt>
                <c:pt idx="1058">
                  <c:v>0.95420506912442393</c:v>
                </c:pt>
                <c:pt idx="1059">
                  <c:v>0.95420506912442393</c:v>
                </c:pt>
                <c:pt idx="1060">
                  <c:v>0.95420506912442393</c:v>
                </c:pt>
                <c:pt idx="1061">
                  <c:v>0.95391705069124422</c:v>
                </c:pt>
                <c:pt idx="1062">
                  <c:v>0.95391705069124422</c:v>
                </c:pt>
                <c:pt idx="1063">
                  <c:v>0.95391705069124422</c:v>
                </c:pt>
                <c:pt idx="1064">
                  <c:v>0.95391705069124422</c:v>
                </c:pt>
                <c:pt idx="1065">
                  <c:v>0.95391705069124422</c:v>
                </c:pt>
                <c:pt idx="1066">
                  <c:v>0.95377304147465436</c:v>
                </c:pt>
                <c:pt idx="1067">
                  <c:v>0.95377304147465436</c:v>
                </c:pt>
                <c:pt idx="1068">
                  <c:v>0.95377304147465436</c:v>
                </c:pt>
                <c:pt idx="1069">
                  <c:v>0.9536290322580645</c:v>
                </c:pt>
                <c:pt idx="1070">
                  <c:v>0.95334101382488479</c:v>
                </c:pt>
                <c:pt idx="1071">
                  <c:v>0.95334101382488479</c:v>
                </c:pt>
                <c:pt idx="1072">
                  <c:v>0.95334101382488479</c:v>
                </c:pt>
                <c:pt idx="1073">
                  <c:v>0.95334101382488479</c:v>
                </c:pt>
                <c:pt idx="1074">
                  <c:v>0.95334101382488479</c:v>
                </c:pt>
                <c:pt idx="1075">
                  <c:v>0.95334101382488479</c:v>
                </c:pt>
                <c:pt idx="1076">
                  <c:v>0.95319700460829493</c:v>
                </c:pt>
                <c:pt idx="1077">
                  <c:v>0.95319700460829493</c:v>
                </c:pt>
                <c:pt idx="1078">
                  <c:v>0.95319700460829493</c:v>
                </c:pt>
                <c:pt idx="1079">
                  <c:v>0.95305299539170507</c:v>
                </c:pt>
                <c:pt idx="1080">
                  <c:v>0.95305299539170507</c:v>
                </c:pt>
                <c:pt idx="1081">
                  <c:v>0.95305299539170507</c:v>
                </c:pt>
                <c:pt idx="1082">
                  <c:v>0.95305299539170507</c:v>
                </c:pt>
                <c:pt idx="1083">
                  <c:v>0.95305299539170507</c:v>
                </c:pt>
                <c:pt idx="1084">
                  <c:v>0.95290898617511521</c:v>
                </c:pt>
                <c:pt idx="1085">
                  <c:v>0.95290898617511521</c:v>
                </c:pt>
                <c:pt idx="1086">
                  <c:v>0.95290898617511521</c:v>
                </c:pt>
                <c:pt idx="1087">
                  <c:v>0.95290898617511521</c:v>
                </c:pt>
                <c:pt idx="1088">
                  <c:v>0.95290898617511521</c:v>
                </c:pt>
                <c:pt idx="1089">
                  <c:v>0.95290898617511521</c:v>
                </c:pt>
                <c:pt idx="1090">
                  <c:v>0.95290898617511521</c:v>
                </c:pt>
                <c:pt idx="1091">
                  <c:v>0.95276497695852536</c:v>
                </c:pt>
                <c:pt idx="1092">
                  <c:v>0.9526209677419355</c:v>
                </c:pt>
                <c:pt idx="1093">
                  <c:v>0.95247695852534564</c:v>
                </c:pt>
                <c:pt idx="1094">
                  <c:v>0.95218894009216593</c:v>
                </c:pt>
                <c:pt idx="1095">
                  <c:v>0.95218894009216593</c:v>
                </c:pt>
                <c:pt idx="1096">
                  <c:v>0.95204493087557607</c:v>
                </c:pt>
                <c:pt idx="1097">
                  <c:v>0.95204493087557607</c:v>
                </c:pt>
                <c:pt idx="1098">
                  <c:v>0.95204493087557607</c:v>
                </c:pt>
                <c:pt idx="1099">
                  <c:v>0.95204493087557607</c:v>
                </c:pt>
                <c:pt idx="1100">
                  <c:v>0.95204493087557607</c:v>
                </c:pt>
                <c:pt idx="1101">
                  <c:v>0.95204493087557607</c:v>
                </c:pt>
                <c:pt idx="1102">
                  <c:v>0.95204493087557607</c:v>
                </c:pt>
                <c:pt idx="1103">
                  <c:v>0.95204493087557607</c:v>
                </c:pt>
                <c:pt idx="1104">
                  <c:v>0.95204493087557607</c:v>
                </c:pt>
                <c:pt idx="1105">
                  <c:v>0.95204493087557607</c:v>
                </c:pt>
                <c:pt idx="1106">
                  <c:v>0.95204493087557607</c:v>
                </c:pt>
                <c:pt idx="1107">
                  <c:v>0.95190092165898621</c:v>
                </c:pt>
                <c:pt idx="1108">
                  <c:v>0.95190092165898621</c:v>
                </c:pt>
                <c:pt idx="1109">
                  <c:v>0.95190092165898621</c:v>
                </c:pt>
                <c:pt idx="1110">
                  <c:v>0.95190092165898621</c:v>
                </c:pt>
                <c:pt idx="1111">
                  <c:v>0.95175691244239635</c:v>
                </c:pt>
                <c:pt idx="1112">
                  <c:v>0.95175691244239635</c:v>
                </c:pt>
                <c:pt idx="1113">
                  <c:v>0.95175691244239635</c:v>
                </c:pt>
                <c:pt idx="1114">
                  <c:v>0.95175691244239635</c:v>
                </c:pt>
                <c:pt idx="1115">
                  <c:v>0.95175691244239635</c:v>
                </c:pt>
                <c:pt idx="1116">
                  <c:v>0.95175691244239635</c:v>
                </c:pt>
                <c:pt idx="1117">
                  <c:v>0.95175691244239635</c:v>
                </c:pt>
                <c:pt idx="1118">
                  <c:v>0.95175691244239635</c:v>
                </c:pt>
                <c:pt idx="1119">
                  <c:v>0.95161290322580649</c:v>
                </c:pt>
                <c:pt idx="1120">
                  <c:v>0.95161290322580649</c:v>
                </c:pt>
                <c:pt idx="1121">
                  <c:v>0.95161290322580649</c:v>
                </c:pt>
                <c:pt idx="1122">
                  <c:v>0.95161290322580649</c:v>
                </c:pt>
                <c:pt idx="1123">
                  <c:v>0.95161290322580649</c:v>
                </c:pt>
                <c:pt idx="1124">
                  <c:v>0.95161290322580649</c:v>
                </c:pt>
                <c:pt idx="1125">
                  <c:v>0.95161290322580649</c:v>
                </c:pt>
                <c:pt idx="1126">
                  <c:v>0.95161290322580649</c:v>
                </c:pt>
                <c:pt idx="1127">
                  <c:v>0.95161290322580649</c:v>
                </c:pt>
                <c:pt idx="1128">
                  <c:v>0.95161290322580649</c:v>
                </c:pt>
                <c:pt idx="1129">
                  <c:v>0.95161290322580649</c:v>
                </c:pt>
                <c:pt idx="1130">
                  <c:v>0.95161290322580649</c:v>
                </c:pt>
                <c:pt idx="1131">
                  <c:v>0.95146889400921664</c:v>
                </c:pt>
                <c:pt idx="1132">
                  <c:v>0.95132488479262678</c:v>
                </c:pt>
                <c:pt idx="1133">
                  <c:v>0.95132488479262678</c:v>
                </c:pt>
                <c:pt idx="1134">
                  <c:v>0.95132488479262678</c:v>
                </c:pt>
                <c:pt idx="1135">
                  <c:v>0.95132488479262678</c:v>
                </c:pt>
                <c:pt idx="1136">
                  <c:v>0.95132488479262678</c:v>
                </c:pt>
                <c:pt idx="1137">
                  <c:v>0.95132488479262678</c:v>
                </c:pt>
                <c:pt idx="1138">
                  <c:v>0.95118087557603692</c:v>
                </c:pt>
                <c:pt idx="1139">
                  <c:v>0.95118087557603692</c:v>
                </c:pt>
                <c:pt idx="1140">
                  <c:v>0.95103686635944695</c:v>
                </c:pt>
                <c:pt idx="1141">
                  <c:v>0.95103686635944695</c:v>
                </c:pt>
                <c:pt idx="1142">
                  <c:v>0.95103686635944695</c:v>
                </c:pt>
                <c:pt idx="1143">
                  <c:v>0.95103686635944695</c:v>
                </c:pt>
                <c:pt idx="1144">
                  <c:v>0.9508928571428571</c:v>
                </c:pt>
                <c:pt idx="1145">
                  <c:v>0.9508928571428571</c:v>
                </c:pt>
                <c:pt idx="1146">
                  <c:v>0.9508928571428571</c:v>
                </c:pt>
                <c:pt idx="1147">
                  <c:v>0.9508928571428571</c:v>
                </c:pt>
                <c:pt idx="1148">
                  <c:v>0.9508928571428571</c:v>
                </c:pt>
                <c:pt idx="1149">
                  <c:v>0.9508928571428571</c:v>
                </c:pt>
                <c:pt idx="1150">
                  <c:v>0.9508928571428571</c:v>
                </c:pt>
                <c:pt idx="1151">
                  <c:v>0.9508928571428571</c:v>
                </c:pt>
                <c:pt idx="1152">
                  <c:v>0.9508928571428571</c:v>
                </c:pt>
                <c:pt idx="1153">
                  <c:v>0.9508928571428571</c:v>
                </c:pt>
                <c:pt idx="1154">
                  <c:v>0.95074884792626724</c:v>
                </c:pt>
                <c:pt idx="1155">
                  <c:v>0.95060483870967738</c:v>
                </c:pt>
                <c:pt idx="1156">
                  <c:v>0.95060483870967738</c:v>
                </c:pt>
                <c:pt idx="1157">
                  <c:v>0.95060483870967738</c:v>
                </c:pt>
                <c:pt idx="1158">
                  <c:v>0.95060483870967738</c:v>
                </c:pt>
                <c:pt idx="1159">
                  <c:v>0.95060483870967738</c:v>
                </c:pt>
                <c:pt idx="1160">
                  <c:v>0.95060483870967738</c:v>
                </c:pt>
                <c:pt idx="1161">
                  <c:v>0.95046082949308752</c:v>
                </c:pt>
                <c:pt idx="1162">
                  <c:v>0.95046082949308752</c:v>
                </c:pt>
                <c:pt idx="1163">
                  <c:v>0.95046082949308752</c:v>
                </c:pt>
                <c:pt idx="1164">
                  <c:v>0.95031682027649766</c:v>
                </c:pt>
                <c:pt idx="1165">
                  <c:v>0.95031682027649766</c:v>
                </c:pt>
                <c:pt idx="1166">
                  <c:v>0.95031682027649766</c:v>
                </c:pt>
                <c:pt idx="1167">
                  <c:v>0.95017281105990781</c:v>
                </c:pt>
                <c:pt idx="1168">
                  <c:v>0.95017281105990781</c:v>
                </c:pt>
                <c:pt idx="1169">
                  <c:v>0.95017281105990781</c:v>
                </c:pt>
                <c:pt idx="1170">
                  <c:v>0.95017281105990781</c:v>
                </c:pt>
                <c:pt idx="1171">
                  <c:v>0.95017281105990781</c:v>
                </c:pt>
                <c:pt idx="1172">
                  <c:v>0.95017281105990781</c:v>
                </c:pt>
                <c:pt idx="1173">
                  <c:v>0.95002880184331795</c:v>
                </c:pt>
                <c:pt idx="1174">
                  <c:v>0.94988479262672809</c:v>
                </c:pt>
                <c:pt idx="1175">
                  <c:v>0.94988479262672809</c:v>
                </c:pt>
                <c:pt idx="1176">
                  <c:v>0.94988479262672809</c:v>
                </c:pt>
                <c:pt idx="1177">
                  <c:v>0.94988479262672809</c:v>
                </c:pt>
                <c:pt idx="1178">
                  <c:v>0.94974078341013823</c:v>
                </c:pt>
                <c:pt idx="1179">
                  <c:v>0.94974078341013823</c:v>
                </c:pt>
                <c:pt idx="1180">
                  <c:v>0.94974078341013823</c:v>
                </c:pt>
                <c:pt idx="1181">
                  <c:v>0.94974078341013823</c:v>
                </c:pt>
                <c:pt idx="1182">
                  <c:v>0.94974078341013823</c:v>
                </c:pt>
                <c:pt idx="1183">
                  <c:v>0.94945276497695852</c:v>
                </c:pt>
                <c:pt idx="1184">
                  <c:v>0.94945276497695852</c:v>
                </c:pt>
                <c:pt idx="1185">
                  <c:v>0.94930875576036866</c:v>
                </c:pt>
                <c:pt idx="1186">
                  <c:v>0.94930875576036866</c:v>
                </c:pt>
                <c:pt idx="1187">
                  <c:v>0.94930875576036866</c:v>
                </c:pt>
                <c:pt idx="1188">
                  <c:v>0.9491647465437788</c:v>
                </c:pt>
                <c:pt idx="1189">
                  <c:v>0.9491647465437788</c:v>
                </c:pt>
                <c:pt idx="1190">
                  <c:v>0.9491647465437788</c:v>
                </c:pt>
                <c:pt idx="1191">
                  <c:v>0.9491647465437788</c:v>
                </c:pt>
                <c:pt idx="1192">
                  <c:v>0.9491647465437788</c:v>
                </c:pt>
                <c:pt idx="1193">
                  <c:v>0.9491647465437788</c:v>
                </c:pt>
                <c:pt idx="1194">
                  <c:v>0.94902073732718895</c:v>
                </c:pt>
                <c:pt idx="1195">
                  <c:v>0.94873271889400923</c:v>
                </c:pt>
                <c:pt idx="1196">
                  <c:v>0.94873271889400923</c:v>
                </c:pt>
                <c:pt idx="1197">
                  <c:v>0.94873271889400923</c:v>
                </c:pt>
                <c:pt idx="1198">
                  <c:v>0.94873271889400923</c:v>
                </c:pt>
                <c:pt idx="1199">
                  <c:v>0.94858870967741937</c:v>
                </c:pt>
                <c:pt idx="1200">
                  <c:v>0.94844470046082952</c:v>
                </c:pt>
                <c:pt idx="1201">
                  <c:v>0.94830069124423966</c:v>
                </c:pt>
                <c:pt idx="1202">
                  <c:v>0.94830069124423966</c:v>
                </c:pt>
                <c:pt idx="1203">
                  <c:v>0.94830069124423966</c:v>
                </c:pt>
                <c:pt idx="1204">
                  <c:v>0.9481566820276498</c:v>
                </c:pt>
                <c:pt idx="1205">
                  <c:v>0.94801267281105994</c:v>
                </c:pt>
                <c:pt idx="1206">
                  <c:v>0.94801267281105994</c:v>
                </c:pt>
                <c:pt idx="1207">
                  <c:v>0.94801267281105994</c:v>
                </c:pt>
                <c:pt idx="1208">
                  <c:v>0.94801267281105994</c:v>
                </c:pt>
                <c:pt idx="1209">
                  <c:v>0.94801267281105994</c:v>
                </c:pt>
                <c:pt idx="1210">
                  <c:v>0.94786866359447008</c:v>
                </c:pt>
                <c:pt idx="1211">
                  <c:v>0.94786866359447008</c:v>
                </c:pt>
                <c:pt idx="1212">
                  <c:v>0.94786866359447008</c:v>
                </c:pt>
                <c:pt idx="1213">
                  <c:v>0.94786866359447008</c:v>
                </c:pt>
                <c:pt idx="1214">
                  <c:v>0.94786866359447008</c:v>
                </c:pt>
                <c:pt idx="1215">
                  <c:v>0.94758064516129037</c:v>
                </c:pt>
                <c:pt idx="1216">
                  <c:v>0.94743663594470051</c:v>
                </c:pt>
                <c:pt idx="1217">
                  <c:v>0.94743663594470051</c:v>
                </c:pt>
                <c:pt idx="1218">
                  <c:v>0.94743663594470051</c:v>
                </c:pt>
                <c:pt idx="1219">
                  <c:v>0.94714861751152069</c:v>
                </c:pt>
                <c:pt idx="1220">
                  <c:v>0.94714861751152069</c:v>
                </c:pt>
                <c:pt idx="1221">
                  <c:v>0.94700460829493083</c:v>
                </c:pt>
                <c:pt idx="1222">
                  <c:v>0.94700460829493083</c:v>
                </c:pt>
                <c:pt idx="1223">
                  <c:v>0.94700460829493083</c:v>
                </c:pt>
                <c:pt idx="1224">
                  <c:v>0.94700460829493083</c:v>
                </c:pt>
                <c:pt idx="1225">
                  <c:v>0.94686059907834097</c:v>
                </c:pt>
                <c:pt idx="1226">
                  <c:v>0.94686059907834097</c:v>
                </c:pt>
                <c:pt idx="1227">
                  <c:v>0.94686059907834097</c:v>
                </c:pt>
                <c:pt idx="1228">
                  <c:v>0.94686059907834097</c:v>
                </c:pt>
                <c:pt idx="1229">
                  <c:v>0.9464285714285714</c:v>
                </c:pt>
                <c:pt idx="1230">
                  <c:v>0.94628456221198154</c:v>
                </c:pt>
                <c:pt idx="1231">
                  <c:v>0.94628456221198154</c:v>
                </c:pt>
                <c:pt idx="1232">
                  <c:v>0.94628456221198154</c:v>
                </c:pt>
                <c:pt idx="1233">
                  <c:v>0.94628456221198154</c:v>
                </c:pt>
                <c:pt idx="1234">
                  <c:v>0.94628456221198154</c:v>
                </c:pt>
                <c:pt idx="1235">
                  <c:v>0.94628456221198154</c:v>
                </c:pt>
                <c:pt idx="1236">
                  <c:v>0.94628456221198154</c:v>
                </c:pt>
                <c:pt idx="1237">
                  <c:v>0.94614055299539168</c:v>
                </c:pt>
                <c:pt idx="1238">
                  <c:v>0.94614055299539168</c:v>
                </c:pt>
                <c:pt idx="1239">
                  <c:v>0.94614055299539168</c:v>
                </c:pt>
                <c:pt idx="1240">
                  <c:v>0.94614055299539168</c:v>
                </c:pt>
                <c:pt idx="1241">
                  <c:v>0.94614055299539168</c:v>
                </c:pt>
                <c:pt idx="1242">
                  <c:v>0.94614055299539168</c:v>
                </c:pt>
                <c:pt idx="1243">
                  <c:v>0.94599654377880182</c:v>
                </c:pt>
                <c:pt idx="1244">
                  <c:v>0.94599654377880182</c:v>
                </c:pt>
                <c:pt idx="1245">
                  <c:v>0.94585253456221197</c:v>
                </c:pt>
                <c:pt idx="1246">
                  <c:v>0.94585253456221197</c:v>
                </c:pt>
                <c:pt idx="1247">
                  <c:v>0.94585253456221197</c:v>
                </c:pt>
                <c:pt idx="1248">
                  <c:v>0.94570852534562211</c:v>
                </c:pt>
                <c:pt idx="1249">
                  <c:v>0.94570852534562211</c:v>
                </c:pt>
                <c:pt idx="1250">
                  <c:v>0.94570852534562211</c:v>
                </c:pt>
                <c:pt idx="1251">
                  <c:v>0.94570852534562211</c:v>
                </c:pt>
                <c:pt idx="1252">
                  <c:v>0.94570852534562211</c:v>
                </c:pt>
                <c:pt idx="1253">
                  <c:v>0.94570852534562211</c:v>
                </c:pt>
                <c:pt idx="1254">
                  <c:v>0.94570852534562211</c:v>
                </c:pt>
                <c:pt idx="1255">
                  <c:v>0.94570852534562211</c:v>
                </c:pt>
                <c:pt idx="1256">
                  <c:v>0.94570852534562211</c:v>
                </c:pt>
                <c:pt idx="1257">
                  <c:v>0.94556451612903225</c:v>
                </c:pt>
                <c:pt idx="1258">
                  <c:v>0.94556451612903225</c:v>
                </c:pt>
                <c:pt idx="1259">
                  <c:v>0.94556451612903225</c:v>
                </c:pt>
                <c:pt idx="1260">
                  <c:v>0.94556451612903225</c:v>
                </c:pt>
                <c:pt idx="1261">
                  <c:v>0.94556451612903225</c:v>
                </c:pt>
                <c:pt idx="1262">
                  <c:v>0.94556451612903225</c:v>
                </c:pt>
                <c:pt idx="1263">
                  <c:v>0.94542050691244239</c:v>
                </c:pt>
                <c:pt idx="1264">
                  <c:v>0.94527649769585254</c:v>
                </c:pt>
                <c:pt idx="1265">
                  <c:v>0.94527649769585254</c:v>
                </c:pt>
                <c:pt idx="1266">
                  <c:v>0.94527649769585254</c:v>
                </c:pt>
                <c:pt idx="1267">
                  <c:v>0.94527649769585254</c:v>
                </c:pt>
                <c:pt idx="1268">
                  <c:v>0.94513248847926268</c:v>
                </c:pt>
                <c:pt idx="1269">
                  <c:v>0.94513248847926268</c:v>
                </c:pt>
                <c:pt idx="1270">
                  <c:v>0.94498847926267282</c:v>
                </c:pt>
                <c:pt idx="1271">
                  <c:v>0.9447004608294931</c:v>
                </c:pt>
                <c:pt idx="1272">
                  <c:v>0.94441244239631339</c:v>
                </c:pt>
                <c:pt idx="1273">
                  <c:v>0.94426843317972353</c:v>
                </c:pt>
                <c:pt idx="1274">
                  <c:v>0.94426843317972353</c:v>
                </c:pt>
                <c:pt idx="1275">
                  <c:v>0.94426843317972353</c:v>
                </c:pt>
                <c:pt idx="1276">
                  <c:v>0.94426843317972353</c:v>
                </c:pt>
                <c:pt idx="1277">
                  <c:v>0.94426843317972353</c:v>
                </c:pt>
                <c:pt idx="1278">
                  <c:v>0.94412442396313367</c:v>
                </c:pt>
                <c:pt idx="1279">
                  <c:v>0.94412442396313367</c:v>
                </c:pt>
                <c:pt idx="1280">
                  <c:v>0.94398041474654382</c:v>
                </c:pt>
                <c:pt idx="1281">
                  <c:v>0.94398041474654382</c:v>
                </c:pt>
                <c:pt idx="1282">
                  <c:v>0.94398041474654382</c:v>
                </c:pt>
                <c:pt idx="1283">
                  <c:v>0.94398041474654382</c:v>
                </c:pt>
                <c:pt idx="1284">
                  <c:v>0.94398041474654382</c:v>
                </c:pt>
                <c:pt idx="1285">
                  <c:v>0.94383640552995396</c:v>
                </c:pt>
                <c:pt idx="1286">
                  <c:v>0.94383640552995396</c:v>
                </c:pt>
                <c:pt idx="1287">
                  <c:v>0.94383640552995396</c:v>
                </c:pt>
                <c:pt idx="1288">
                  <c:v>0.9436923963133641</c:v>
                </c:pt>
                <c:pt idx="1289">
                  <c:v>0.9436923963133641</c:v>
                </c:pt>
                <c:pt idx="1290">
                  <c:v>0.94354838709677424</c:v>
                </c:pt>
                <c:pt idx="1291">
                  <c:v>0.94354838709677424</c:v>
                </c:pt>
                <c:pt idx="1292">
                  <c:v>0.94354838709677424</c:v>
                </c:pt>
                <c:pt idx="1293">
                  <c:v>0.94340437788018439</c:v>
                </c:pt>
                <c:pt idx="1294">
                  <c:v>0.94340437788018439</c:v>
                </c:pt>
                <c:pt idx="1295">
                  <c:v>0.94326036866359442</c:v>
                </c:pt>
                <c:pt idx="1296">
                  <c:v>0.94326036866359442</c:v>
                </c:pt>
                <c:pt idx="1297">
                  <c:v>0.9429723502304147</c:v>
                </c:pt>
                <c:pt idx="1298">
                  <c:v>0.9429723502304147</c:v>
                </c:pt>
                <c:pt idx="1299">
                  <c:v>0.9429723502304147</c:v>
                </c:pt>
                <c:pt idx="1300">
                  <c:v>0.9429723502304147</c:v>
                </c:pt>
                <c:pt idx="1301">
                  <c:v>0.94282834101382484</c:v>
                </c:pt>
                <c:pt idx="1302">
                  <c:v>0.94268433179723499</c:v>
                </c:pt>
                <c:pt idx="1303">
                  <c:v>0.94254032258064513</c:v>
                </c:pt>
                <c:pt idx="1304">
                  <c:v>0.94254032258064513</c:v>
                </c:pt>
                <c:pt idx="1305">
                  <c:v>0.94254032258064513</c:v>
                </c:pt>
                <c:pt idx="1306">
                  <c:v>0.94254032258064513</c:v>
                </c:pt>
                <c:pt idx="1307">
                  <c:v>0.94254032258064513</c:v>
                </c:pt>
                <c:pt idx="1308">
                  <c:v>0.94254032258064513</c:v>
                </c:pt>
                <c:pt idx="1309">
                  <c:v>0.94254032258064513</c:v>
                </c:pt>
                <c:pt idx="1310">
                  <c:v>0.94239631336405527</c:v>
                </c:pt>
                <c:pt idx="1311">
                  <c:v>0.94239631336405527</c:v>
                </c:pt>
                <c:pt idx="1312">
                  <c:v>0.94239631336405527</c:v>
                </c:pt>
                <c:pt idx="1313">
                  <c:v>0.94239631336405527</c:v>
                </c:pt>
                <c:pt idx="1314">
                  <c:v>0.94239631336405527</c:v>
                </c:pt>
                <c:pt idx="1315">
                  <c:v>0.94239631336405527</c:v>
                </c:pt>
                <c:pt idx="1316">
                  <c:v>0.94225230414746541</c:v>
                </c:pt>
                <c:pt idx="1317">
                  <c:v>0.94225230414746541</c:v>
                </c:pt>
                <c:pt idx="1318">
                  <c:v>0.94210829493087556</c:v>
                </c:pt>
                <c:pt idx="1319">
                  <c:v>0.9419642857142857</c:v>
                </c:pt>
                <c:pt idx="1320">
                  <c:v>0.94182027649769584</c:v>
                </c:pt>
                <c:pt idx="1321">
                  <c:v>0.94182027649769584</c:v>
                </c:pt>
                <c:pt idx="1322">
                  <c:v>0.94153225806451613</c:v>
                </c:pt>
                <c:pt idx="1323">
                  <c:v>0.94124423963133641</c:v>
                </c:pt>
                <c:pt idx="1324">
                  <c:v>0.94110023041474655</c:v>
                </c:pt>
                <c:pt idx="1325">
                  <c:v>0.94066820276497698</c:v>
                </c:pt>
                <c:pt idx="1326">
                  <c:v>0.94066820276497698</c:v>
                </c:pt>
                <c:pt idx="1327">
                  <c:v>0.94052419354838712</c:v>
                </c:pt>
                <c:pt idx="1328">
                  <c:v>0.94038018433179726</c:v>
                </c:pt>
                <c:pt idx="1329">
                  <c:v>0.94038018433179726</c:v>
                </c:pt>
                <c:pt idx="1330">
                  <c:v>0.94023617511520741</c:v>
                </c:pt>
                <c:pt idx="1331">
                  <c:v>0.94023617511520741</c:v>
                </c:pt>
                <c:pt idx="1332">
                  <c:v>0.93994815668202769</c:v>
                </c:pt>
                <c:pt idx="1333">
                  <c:v>0.93980414746543783</c:v>
                </c:pt>
                <c:pt idx="1334">
                  <c:v>0.93951612903225812</c:v>
                </c:pt>
                <c:pt idx="1335">
                  <c:v>0.93951612903225812</c:v>
                </c:pt>
                <c:pt idx="1336">
                  <c:v>0.93951612903225812</c:v>
                </c:pt>
                <c:pt idx="1337">
                  <c:v>0.93951612903225812</c:v>
                </c:pt>
                <c:pt idx="1338">
                  <c:v>0.93951612903225812</c:v>
                </c:pt>
                <c:pt idx="1339">
                  <c:v>0.93951612903225812</c:v>
                </c:pt>
                <c:pt idx="1340">
                  <c:v>0.93937211981566815</c:v>
                </c:pt>
                <c:pt idx="1341">
                  <c:v>0.93937211981566815</c:v>
                </c:pt>
                <c:pt idx="1342">
                  <c:v>0.93937211981566815</c:v>
                </c:pt>
                <c:pt idx="1343">
                  <c:v>0.93937211981566815</c:v>
                </c:pt>
                <c:pt idx="1344">
                  <c:v>0.93937211981566815</c:v>
                </c:pt>
                <c:pt idx="1345">
                  <c:v>0.93922811059907829</c:v>
                </c:pt>
                <c:pt idx="1346">
                  <c:v>0.93922811059907829</c:v>
                </c:pt>
                <c:pt idx="1347">
                  <c:v>0.93922811059907829</c:v>
                </c:pt>
                <c:pt idx="1348">
                  <c:v>0.93908410138248843</c:v>
                </c:pt>
                <c:pt idx="1349">
                  <c:v>0.93908410138248843</c:v>
                </c:pt>
                <c:pt idx="1350">
                  <c:v>0.93908410138248843</c:v>
                </c:pt>
                <c:pt idx="1351">
                  <c:v>0.93908410138248843</c:v>
                </c:pt>
                <c:pt idx="1352">
                  <c:v>0.93908410138248843</c:v>
                </c:pt>
                <c:pt idx="1353">
                  <c:v>0.93894009216589858</c:v>
                </c:pt>
                <c:pt idx="1354">
                  <c:v>0.938508064516129</c:v>
                </c:pt>
                <c:pt idx="1355">
                  <c:v>0.938508064516129</c:v>
                </c:pt>
                <c:pt idx="1356">
                  <c:v>0.93836405529953915</c:v>
                </c:pt>
                <c:pt idx="1357">
                  <c:v>0.93807603686635943</c:v>
                </c:pt>
                <c:pt idx="1358">
                  <c:v>0.93807603686635943</c:v>
                </c:pt>
                <c:pt idx="1359">
                  <c:v>0.93793202764976957</c:v>
                </c:pt>
                <c:pt idx="1360">
                  <c:v>0.93793202764976957</c:v>
                </c:pt>
                <c:pt idx="1361">
                  <c:v>0.93793202764976957</c:v>
                </c:pt>
                <c:pt idx="1362">
                  <c:v>0.93778801843317972</c:v>
                </c:pt>
                <c:pt idx="1363">
                  <c:v>0.93778801843317972</c:v>
                </c:pt>
                <c:pt idx="1364">
                  <c:v>0.93778801843317972</c:v>
                </c:pt>
                <c:pt idx="1365">
                  <c:v>0.93764400921658986</c:v>
                </c:pt>
                <c:pt idx="1366">
                  <c:v>0.93764400921658986</c:v>
                </c:pt>
                <c:pt idx="1367">
                  <c:v>0.93764400921658986</c:v>
                </c:pt>
                <c:pt idx="1368">
                  <c:v>0.93764400921658986</c:v>
                </c:pt>
                <c:pt idx="1369">
                  <c:v>0.93735599078341014</c:v>
                </c:pt>
                <c:pt idx="1370">
                  <c:v>0.93735599078341014</c:v>
                </c:pt>
                <c:pt idx="1371">
                  <c:v>0.93706797235023043</c:v>
                </c:pt>
                <c:pt idx="1372">
                  <c:v>0.93692396313364057</c:v>
                </c:pt>
                <c:pt idx="1373">
                  <c:v>0.93677995391705071</c:v>
                </c:pt>
                <c:pt idx="1374">
                  <c:v>0.936491935483871</c:v>
                </c:pt>
                <c:pt idx="1375">
                  <c:v>0.936491935483871</c:v>
                </c:pt>
                <c:pt idx="1376">
                  <c:v>0.93634792626728114</c:v>
                </c:pt>
                <c:pt idx="1377">
                  <c:v>0.93605990783410142</c:v>
                </c:pt>
                <c:pt idx="1378">
                  <c:v>0.93605990783410142</c:v>
                </c:pt>
                <c:pt idx="1379">
                  <c:v>0.93605990783410142</c:v>
                </c:pt>
                <c:pt idx="1380">
                  <c:v>0.93605990783410142</c:v>
                </c:pt>
                <c:pt idx="1381">
                  <c:v>0.93591589861751157</c:v>
                </c:pt>
                <c:pt idx="1382">
                  <c:v>0.93591589861751157</c:v>
                </c:pt>
                <c:pt idx="1383">
                  <c:v>0.93591589861751157</c:v>
                </c:pt>
                <c:pt idx="1384">
                  <c:v>0.93591589861751157</c:v>
                </c:pt>
                <c:pt idx="1385">
                  <c:v>0.93591589861751157</c:v>
                </c:pt>
                <c:pt idx="1386">
                  <c:v>0.93577188940092171</c:v>
                </c:pt>
                <c:pt idx="1387">
                  <c:v>0.93562788018433185</c:v>
                </c:pt>
                <c:pt idx="1388">
                  <c:v>0.93548387096774188</c:v>
                </c:pt>
                <c:pt idx="1389">
                  <c:v>0.93548387096774188</c:v>
                </c:pt>
                <c:pt idx="1390">
                  <c:v>0.93533986175115202</c:v>
                </c:pt>
                <c:pt idx="1391">
                  <c:v>0.93519585253456217</c:v>
                </c:pt>
                <c:pt idx="1392">
                  <c:v>0.93505184331797231</c:v>
                </c:pt>
                <c:pt idx="1393">
                  <c:v>0.93505184331797231</c:v>
                </c:pt>
                <c:pt idx="1394">
                  <c:v>0.93505184331797231</c:v>
                </c:pt>
                <c:pt idx="1395">
                  <c:v>0.93505184331797231</c:v>
                </c:pt>
                <c:pt idx="1396">
                  <c:v>0.93490783410138245</c:v>
                </c:pt>
                <c:pt idx="1397">
                  <c:v>0.93490783410138245</c:v>
                </c:pt>
                <c:pt idx="1398">
                  <c:v>0.93476382488479259</c:v>
                </c:pt>
                <c:pt idx="1399">
                  <c:v>0.93476382488479259</c:v>
                </c:pt>
                <c:pt idx="1400">
                  <c:v>0.93476382488479259</c:v>
                </c:pt>
                <c:pt idx="1401">
                  <c:v>0.93476382488479259</c:v>
                </c:pt>
                <c:pt idx="1402">
                  <c:v>0.93476382488479259</c:v>
                </c:pt>
                <c:pt idx="1403">
                  <c:v>0.93461981566820274</c:v>
                </c:pt>
                <c:pt idx="1404">
                  <c:v>0.93461981566820274</c:v>
                </c:pt>
                <c:pt idx="1405">
                  <c:v>0.93447580645161288</c:v>
                </c:pt>
                <c:pt idx="1406">
                  <c:v>0.93447580645161288</c:v>
                </c:pt>
                <c:pt idx="1407">
                  <c:v>0.93447580645161288</c:v>
                </c:pt>
                <c:pt idx="1408">
                  <c:v>0.93447580645161288</c:v>
                </c:pt>
                <c:pt idx="1409">
                  <c:v>0.93447580645161288</c:v>
                </c:pt>
                <c:pt idx="1410">
                  <c:v>0.93447580645161288</c:v>
                </c:pt>
                <c:pt idx="1411">
                  <c:v>0.93433179723502302</c:v>
                </c:pt>
                <c:pt idx="1412">
                  <c:v>0.93433179723502302</c:v>
                </c:pt>
                <c:pt idx="1413">
                  <c:v>0.93433179723502302</c:v>
                </c:pt>
                <c:pt idx="1414">
                  <c:v>0.93433179723502302</c:v>
                </c:pt>
                <c:pt idx="1415">
                  <c:v>0.93433179723502302</c:v>
                </c:pt>
                <c:pt idx="1416">
                  <c:v>0.93418778801843316</c:v>
                </c:pt>
                <c:pt idx="1417">
                  <c:v>0.93404377880184331</c:v>
                </c:pt>
                <c:pt idx="1418">
                  <c:v>0.93389976958525345</c:v>
                </c:pt>
                <c:pt idx="1419">
                  <c:v>0.93389976958525345</c:v>
                </c:pt>
                <c:pt idx="1420">
                  <c:v>0.93389976958525345</c:v>
                </c:pt>
                <c:pt idx="1421">
                  <c:v>0.93375576036866359</c:v>
                </c:pt>
                <c:pt idx="1422">
                  <c:v>0.93361175115207373</c:v>
                </c:pt>
                <c:pt idx="1423">
                  <c:v>0.93361175115207373</c:v>
                </c:pt>
                <c:pt idx="1424">
                  <c:v>0.93361175115207373</c:v>
                </c:pt>
                <c:pt idx="1425">
                  <c:v>0.93361175115207373</c:v>
                </c:pt>
                <c:pt idx="1426">
                  <c:v>0.93361175115207373</c:v>
                </c:pt>
                <c:pt idx="1427">
                  <c:v>0.93346774193548387</c:v>
                </c:pt>
                <c:pt idx="1428">
                  <c:v>0.93332373271889402</c:v>
                </c:pt>
                <c:pt idx="1429">
                  <c:v>0.93332373271889402</c:v>
                </c:pt>
                <c:pt idx="1430">
                  <c:v>0.93332373271889402</c:v>
                </c:pt>
                <c:pt idx="1431">
                  <c:v>0.93332373271889402</c:v>
                </c:pt>
                <c:pt idx="1432">
                  <c:v>0.93332373271889402</c:v>
                </c:pt>
                <c:pt idx="1433">
                  <c:v>0.93332373271889402</c:v>
                </c:pt>
                <c:pt idx="1434">
                  <c:v>0.93317972350230416</c:v>
                </c:pt>
                <c:pt idx="1435">
                  <c:v>0.93317972350230416</c:v>
                </c:pt>
                <c:pt idx="1436">
                  <c:v>0.9330357142857143</c:v>
                </c:pt>
                <c:pt idx="1437">
                  <c:v>0.9330357142857143</c:v>
                </c:pt>
                <c:pt idx="1438">
                  <c:v>0.93289170506912444</c:v>
                </c:pt>
                <c:pt idx="1439">
                  <c:v>0.93289170506912444</c:v>
                </c:pt>
                <c:pt idx="1440">
                  <c:v>0.93289170506912444</c:v>
                </c:pt>
                <c:pt idx="1441">
                  <c:v>0.93289170506912444</c:v>
                </c:pt>
                <c:pt idx="1442">
                  <c:v>0.93289170506912444</c:v>
                </c:pt>
                <c:pt idx="1443">
                  <c:v>0.93289170506912444</c:v>
                </c:pt>
                <c:pt idx="1444">
                  <c:v>0.93289170506912444</c:v>
                </c:pt>
                <c:pt idx="1445">
                  <c:v>0.93274769585253459</c:v>
                </c:pt>
                <c:pt idx="1446">
                  <c:v>0.93260368663594473</c:v>
                </c:pt>
                <c:pt idx="1447">
                  <c:v>0.93260368663594473</c:v>
                </c:pt>
                <c:pt idx="1448">
                  <c:v>0.93245967741935487</c:v>
                </c:pt>
                <c:pt idx="1449">
                  <c:v>0.93245967741935487</c:v>
                </c:pt>
                <c:pt idx="1450">
                  <c:v>0.93245967741935487</c:v>
                </c:pt>
                <c:pt idx="1451">
                  <c:v>0.93245967741935487</c:v>
                </c:pt>
                <c:pt idx="1452">
                  <c:v>0.93245967741935487</c:v>
                </c:pt>
                <c:pt idx="1453">
                  <c:v>0.93217165898617516</c:v>
                </c:pt>
                <c:pt idx="1454">
                  <c:v>0.93217165898617516</c:v>
                </c:pt>
                <c:pt idx="1455">
                  <c:v>0.93217165898617516</c:v>
                </c:pt>
                <c:pt idx="1456">
                  <c:v>0.93217165898617516</c:v>
                </c:pt>
                <c:pt idx="1457">
                  <c:v>0.93217165898617516</c:v>
                </c:pt>
                <c:pt idx="1458">
                  <c:v>0.93217165898617516</c:v>
                </c:pt>
                <c:pt idx="1459">
                  <c:v>0.9320276497695853</c:v>
                </c:pt>
                <c:pt idx="1460">
                  <c:v>0.93173963133640558</c:v>
                </c:pt>
                <c:pt idx="1461">
                  <c:v>0.93159562211981561</c:v>
                </c:pt>
                <c:pt idx="1462">
                  <c:v>0.93159562211981561</c:v>
                </c:pt>
                <c:pt idx="1463">
                  <c:v>0.93159562211981561</c:v>
                </c:pt>
                <c:pt idx="1464">
                  <c:v>0.93159562211981561</c:v>
                </c:pt>
                <c:pt idx="1465">
                  <c:v>0.93145161290322576</c:v>
                </c:pt>
                <c:pt idx="1466">
                  <c:v>0.93145161290322576</c:v>
                </c:pt>
                <c:pt idx="1467">
                  <c:v>0.93145161290322576</c:v>
                </c:pt>
                <c:pt idx="1468">
                  <c:v>0.93145161290322576</c:v>
                </c:pt>
                <c:pt idx="1469">
                  <c:v>0.9313076036866359</c:v>
                </c:pt>
                <c:pt idx="1470">
                  <c:v>0.9313076036866359</c:v>
                </c:pt>
                <c:pt idx="1471">
                  <c:v>0.9313076036866359</c:v>
                </c:pt>
                <c:pt idx="1472">
                  <c:v>0.93116359447004604</c:v>
                </c:pt>
                <c:pt idx="1473">
                  <c:v>0.93116359447004604</c:v>
                </c:pt>
                <c:pt idx="1474">
                  <c:v>0.93087557603686633</c:v>
                </c:pt>
                <c:pt idx="1475">
                  <c:v>0.93087557603686633</c:v>
                </c:pt>
                <c:pt idx="1476">
                  <c:v>0.93087557603686633</c:v>
                </c:pt>
                <c:pt idx="1477">
                  <c:v>0.93087557603686633</c:v>
                </c:pt>
                <c:pt idx="1478">
                  <c:v>0.93073156682027647</c:v>
                </c:pt>
                <c:pt idx="1479">
                  <c:v>0.93073156682027647</c:v>
                </c:pt>
                <c:pt idx="1480">
                  <c:v>0.93073156682027647</c:v>
                </c:pt>
                <c:pt idx="1481">
                  <c:v>0.93073156682027647</c:v>
                </c:pt>
                <c:pt idx="1482">
                  <c:v>0.93073156682027647</c:v>
                </c:pt>
                <c:pt idx="1483">
                  <c:v>0.93073156682027647</c:v>
                </c:pt>
                <c:pt idx="1484">
                  <c:v>0.93073156682027647</c:v>
                </c:pt>
                <c:pt idx="1485">
                  <c:v>0.93073156682027647</c:v>
                </c:pt>
                <c:pt idx="1486">
                  <c:v>0.93058755760368661</c:v>
                </c:pt>
                <c:pt idx="1487">
                  <c:v>0.93058755760368661</c:v>
                </c:pt>
                <c:pt idx="1488">
                  <c:v>0.93058755760368661</c:v>
                </c:pt>
                <c:pt idx="1489">
                  <c:v>0.93044354838709675</c:v>
                </c:pt>
                <c:pt idx="1490">
                  <c:v>0.93044354838709675</c:v>
                </c:pt>
                <c:pt idx="1491">
                  <c:v>0.9302995391705069</c:v>
                </c:pt>
                <c:pt idx="1492">
                  <c:v>0.9302995391705069</c:v>
                </c:pt>
                <c:pt idx="1493">
                  <c:v>0.93015552995391704</c:v>
                </c:pt>
                <c:pt idx="1494">
                  <c:v>0.93001152073732718</c:v>
                </c:pt>
                <c:pt idx="1495">
                  <c:v>0.93001152073732718</c:v>
                </c:pt>
                <c:pt idx="1496">
                  <c:v>0.92972350230414746</c:v>
                </c:pt>
                <c:pt idx="1497">
                  <c:v>0.92972350230414746</c:v>
                </c:pt>
                <c:pt idx="1498">
                  <c:v>0.92972350230414746</c:v>
                </c:pt>
                <c:pt idx="1499">
                  <c:v>0.92972350230414746</c:v>
                </c:pt>
                <c:pt idx="1500">
                  <c:v>0.92972350230414746</c:v>
                </c:pt>
                <c:pt idx="1501">
                  <c:v>0.92957949308755761</c:v>
                </c:pt>
                <c:pt idx="1502">
                  <c:v>0.92957949308755761</c:v>
                </c:pt>
                <c:pt idx="1503">
                  <c:v>0.92957949308755761</c:v>
                </c:pt>
                <c:pt idx="1504">
                  <c:v>0.92957949308755761</c:v>
                </c:pt>
                <c:pt idx="1505">
                  <c:v>0.92957949308755761</c:v>
                </c:pt>
                <c:pt idx="1506">
                  <c:v>0.92957949308755761</c:v>
                </c:pt>
                <c:pt idx="1507">
                  <c:v>0.92943548387096775</c:v>
                </c:pt>
                <c:pt idx="1508">
                  <c:v>0.92943548387096775</c:v>
                </c:pt>
                <c:pt idx="1509">
                  <c:v>0.92914746543778803</c:v>
                </c:pt>
                <c:pt idx="1510">
                  <c:v>0.92914746543778803</c:v>
                </c:pt>
                <c:pt idx="1511">
                  <c:v>0.92914746543778803</c:v>
                </c:pt>
                <c:pt idx="1512">
                  <c:v>0.92900345622119818</c:v>
                </c:pt>
                <c:pt idx="1513">
                  <c:v>0.92900345622119818</c:v>
                </c:pt>
                <c:pt idx="1514">
                  <c:v>0.92885944700460832</c:v>
                </c:pt>
                <c:pt idx="1515">
                  <c:v>0.92871543778801846</c:v>
                </c:pt>
                <c:pt idx="1516">
                  <c:v>0.9285714285714286</c:v>
                </c:pt>
                <c:pt idx="1517">
                  <c:v>0.9285714285714286</c:v>
                </c:pt>
                <c:pt idx="1518">
                  <c:v>0.92842741935483875</c:v>
                </c:pt>
                <c:pt idx="1519">
                  <c:v>0.92842741935483875</c:v>
                </c:pt>
                <c:pt idx="1520">
                  <c:v>0.92842741935483875</c:v>
                </c:pt>
                <c:pt idx="1521">
                  <c:v>0.92842741935483875</c:v>
                </c:pt>
                <c:pt idx="1522">
                  <c:v>0.92828341013824889</c:v>
                </c:pt>
                <c:pt idx="1523">
                  <c:v>0.92828341013824889</c:v>
                </c:pt>
                <c:pt idx="1524">
                  <c:v>0.92828341013824889</c:v>
                </c:pt>
                <c:pt idx="1525">
                  <c:v>0.92828341013824889</c:v>
                </c:pt>
                <c:pt idx="1526">
                  <c:v>0.92828341013824889</c:v>
                </c:pt>
                <c:pt idx="1527">
                  <c:v>0.92828341013824889</c:v>
                </c:pt>
                <c:pt idx="1528">
                  <c:v>0.92813940092165903</c:v>
                </c:pt>
                <c:pt idx="1529">
                  <c:v>0.92785138248847931</c:v>
                </c:pt>
                <c:pt idx="1530">
                  <c:v>0.92785138248847931</c:v>
                </c:pt>
                <c:pt idx="1531">
                  <c:v>0.92785138248847931</c:v>
                </c:pt>
                <c:pt idx="1532">
                  <c:v>0.92785138248847931</c:v>
                </c:pt>
                <c:pt idx="1533">
                  <c:v>0.92785138248847931</c:v>
                </c:pt>
                <c:pt idx="1534">
                  <c:v>0.92785138248847931</c:v>
                </c:pt>
                <c:pt idx="1535">
                  <c:v>0.92785138248847931</c:v>
                </c:pt>
                <c:pt idx="1536">
                  <c:v>0.92770737327188935</c:v>
                </c:pt>
                <c:pt idx="1537">
                  <c:v>0.92770737327188935</c:v>
                </c:pt>
                <c:pt idx="1538">
                  <c:v>0.92770737327188935</c:v>
                </c:pt>
                <c:pt idx="1539">
                  <c:v>0.92770737327188935</c:v>
                </c:pt>
                <c:pt idx="1540">
                  <c:v>0.92756336405529949</c:v>
                </c:pt>
                <c:pt idx="1541">
                  <c:v>0.92756336405529949</c:v>
                </c:pt>
                <c:pt idx="1542">
                  <c:v>0.92756336405529949</c:v>
                </c:pt>
                <c:pt idx="1543">
                  <c:v>0.92756336405529949</c:v>
                </c:pt>
                <c:pt idx="1544">
                  <c:v>0.92756336405529949</c:v>
                </c:pt>
                <c:pt idx="1545">
                  <c:v>0.92756336405529949</c:v>
                </c:pt>
                <c:pt idx="1546">
                  <c:v>0.92756336405529949</c:v>
                </c:pt>
                <c:pt idx="1547">
                  <c:v>0.92756336405529949</c:v>
                </c:pt>
                <c:pt idx="1548">
                  <c:v>0.92756336405529949</c:v>
                </c:pt>
                <c:pt idx="1549">
                  <c:v>0.92756336405529949</c:v>
                </c:pt>
                <c:pt idx="1550">
                  <c:v>0.92741935483870963</c:v>
                </c:pt>
                <c:pt idx="1551">
                  <c:v>0.92741935483870963</c:v>
                </c:pt>
                <c:pt idx="1552">
                  <c:v>0.92741935483870963</c:v>
                </c:pt>
                <c:pt idx="1553">
                  <c:v>0.92741935483870963</c:v>
                </c:pt>
                <c:pt idx="1554">
                  <c:v>0.92727534562211977</c:v>
                </c:pt>
                <c:pt idx="1555">
                  <c:v>0.92713133640552992</c:v>
                </c:pt>
                <c:pt idx="1556">
                  <c:v>0.92713133640552992</c:v>
                </c:pt>
                <c:pt idx="1557">
                  <c:v>0.92713133640552992</c:v>
                </c:pt>
                <c:pt idx="1558">
                  <c:v>0.92713133640552992</c:v>
                </c:pt>
                <c:pt idx="1559">
                  <c:v>0.92713133640552992</c:v>
                </c:pt>
                <c:pt idx="1560">
                  <c:v>0.92713133640552992</c:v>
                </c:pt>
                <c:pt idx="1561">
                  <c:v>0.92713133640552992</c:v>
                </c:pt>
                <c:pt idx="1562">
                  <c:v>0.92698732718894006</c:v>
                </c:pt>
                <c:pt idx="1563">
                  <c:v>0.92698732718894006</c:v>
                </c:pt>
                <c:pt idx="1564">
                  <c:v>0.92698732718894006</c:v>
                </c:pt>
                <c:pt idx="1565">
                  <c:v>0.9268433179723502</c:v>
                </c:pt>
                <c:pt idx="1566">
                  <c:v>0.92669930875576034</c:v>
                </c:pt>
                <c:pt idx="1567">
                  <c:v>0.92669930875576034</c:v>
                </c:pt>
                <c:pt idx="1568">
                  <c:v>0.92669930875576034</c:v>
                </c:pt>
                <c:pt idx="1569">
                  <c:v>0.92655529953917048</c:v>
                </c:pt>
                <c:pt idx="1570">
                  <c:v>0.92655529953917048</c:v>
                </c:pt>
                <c:pt idx="1571">
                  <c:v>0.92655529953917048</c:v>
                </c:pt>
                <c:pt idx="1572">
                  <c:v>0.92641129032258063</c:v>
                </c:pt>
                <c:pt idx="1573">
                  <c:v>0.92641129032258063</c:v>
                </c:pt>
                <c:pt idx="1574">
                  <c:v>0.92626728110599077</c:v>
                </c:pt>
                <c:pt idx="1575">
                  <c:v>0.92612327188940091</c:v>
                </c:pt>
                <c:pt idx="1576">
                  <c:v>0.92612327188940091</c:v>
                </c:pt>
                <c:pt idx="1577">
                  <c:v>0.92612327188940091</c:v>
                </c:pt>
                <c:pt idx="1578">
                  <c:v>0.92612327188940091</c:v>
                </c:pt>
                <c:pt idx="1579">
                  <c:v>0.92597926267281105</c:v>
                </c:pt>
                <c:pt idx="1580">
                  <c:v>0.92597926267281105</c:v>
                </c:pt>
                <c:pt idx="1581">
                  <c:v>0.9258352534562212</c:v>
                </c:pt>
                <c:pt idx="1582">
                  <c:v>0.9258352534562212</c:v>
                </c:pt>
                <c:pt idx="1583">
                  <c:v>0.92569124423963134</c:v>
                </c:pt>
                <c:pt idx="1584">
                  <c:v>0.92554723502304148</c:v>
                </c:pt>
                <c:pt idx="1585">
                  <c:v>0.92554723502304148</c:v>
                </c:pt>
                <c:pt idx="1586">
                  <c:v>0.92554723502304148</c:v>
                </c:pt>
                <c:pt idx="1587">
                  <c:v>0.92540322580645162</c:v>
                </c:pt>
                <c:pt idx="1588">
                  <c:v>0.92540322580645162</c:v>
                </c:pt>
                <c:pt idx="1589">
                  <c:v>0.92540322580645162</c:v>
                </c:pt>
                <c:pt idx="1590">
                  <c:v>0.92525921658986177</c:v>
                </c:pt>
                <c:pt idx="1591">
                  <c:v>0.92525921658986177</c:v>
                </c:pt>
                <c:pt idx="1592">
                  <c:v>0.92525921658986177</c:v>
                </c:pt>
                <c:pt idx="1593">
                  <c:v>0.92525921658986177</c:v>
                </c:pt>
                <c:pt idx="1594">
                  <c:v>0.92525921658986177</c:v>
                </c:pt>
                <c:pt idx="1595">
                  <c:v>0.92511520737327191</c:v>
                </c:pt>
                <c:pt idx="1596">
                  <c:v>0.92497119815668205</c:v>
                </c:pt>
                <c:pt idx="1597">
                  <c:v>0.92482718894009219</c:v>
                </c:pt>
                <c:pt idx="1598">
                  <c:v>0.92482718894009219</c:v>
                </c:pt>
                <c:pt idx="1599">
                  <c:v>0.92468317972350234</c:v>
                </c:pt>
                <c:pt idx="1600">
                  <c:v>0.92453917050691248</c:v>
                </c:pt>
                <c:pt idx="1601">
                  <c:v>0.92453917050691248</c:v>
                </c:pt>
                <c:pt idx="1602">
                  <c:v>0.92453917050691248</c:v>
                </c:pt>
                <c:pt idx="1603">
                  <c:v>0.92453917050691248</c:v>
                </c:pt>
                <c:pt idx="1604">
                  <c:v>0.92453917050691248</c:v>
                </c:pt>
                <c:pt idx="1605">
                  <c:v>0.92439516129032262</c:v>
                </c:pt>
                <c:pt idx="1606">
                  <c:v>0.92425115207373276</c:v>
                </c:pt>
                <c:pt idx="1607">
                  <c:v>0.92425115207373276</c:v>
                </c:pt>
                <c:pt idx="1608">
                  <c:v>0.92425115207373276</c:v>
                </c:pt>
                <c:pt idx="1609">
                  <c:v>0.92425115207373276</c:v>
                </c:pt>
                <c:pt idx="1610">
                  <c:v>0.92425115207373276</c:v>
                </c:pt>
                <c:pt idx="1611">
                  <c:v>0.92425115207373276</c:v>
                </c:pt>
                <c:pt idx="1612">
                  <c:v>0.9241071428571429</c:v>
                </c:pt>
                <c:pt idx="1613">
                  <c:v>0.9241071428571429</c:v>
                </c:pt>
                <c:pt idx="1614">
                  <c:v>0.92396313364055305</c:v>
                </c:pt>
                <c:pt idx="1615">
                  <c:v>0.92381912442396308</c:v>
                </c:pt>
                <c:pt idx="1616">
                  <c:v>0.92381912442396308</c:v>
                </c:pt>
                <c:pt idx="1617">
                  <c:v>0.92381912442396308</c:v>
                </c:pt>
                <c:pt idx="1618">
                  <c:v>0.92367511520737322</c:v>
                </c:pt>
                <c:pt idx="1619">
                  <c:v>0.92367511520737322</c:v>
                </c:pt>
                <c:pt idx="1620">
                  <c:v>0.92353110599078336</c:v>
                </c:pt>
                <c:pt idx="1621">
                  <c:v>0.92338709677419351</c:v>
                </c:pt>
                <c:pt idx="1622">
                  <c:v>0.92338709677419351</c:v>
                </c:pt>
                <c:pt idx="1623">
                  <c:v>0.92324308755760365</c:v>
                </c:pt>
                <c:pt idx="1624">
                  <c:v>0.92324308755760365</c:v>
                </c:pt>
                <c:pt idx="1625">
                  <c:v>0.92309907834101379</c:v>
                </c:pt>
                <c:pt idx="1626">
                  <c:v>0.92309907834101379</c:v>
                </c:pt>
                <c:pt idx="1627">
                  <c:v>0.92309907834101379</c:v>
                </c:pt>
                <c:pt idx="1628">
                  <c:v>0.92295506912442393</c:v>
                </c:pt>
                <c:pt idx="1629">
                  <c:v>0.92295506912442393</c:v>
                </c:pt>
                <c:pt idx="1630">
                  <c:v>0.92295506912442393</c:v>
                </c:pt>
                <c:pt idx="1631">
                  <c:v>0.92295506912442393</c:v>
                </c:pt>
                <c:pt idx="1632">
                  <c:v>0.92281105990783407</c:v>
                </c:pt>
                <c:pt idx="1633">
                  <c:v>0.92281105990783407</c:v>
                </c:pt>
                <c:pt idx="1634">
                  <c:v>0.92266705069124422</c:v>
                </c:pt>
                <c:pt idx="1635">
                  <c:v>0.92266705069124422</c:v>
                </c:pt>
                <c:pt idx="1636">
                  <c:v>0.92266705069124422</c:v>
                </c:pt>
                <c:pt idx="1637">
                  <c:v>0.92252304147465436</c:v>
                </c:pt>
                <c:pt idx="1638">
                  <c:v>0.9223790322580645</c:v>
                </c:pt>
                <c:pt idx="1639">
                  <c:v>0.9223790322580645</c:v>
                </c:pt>
                <c:pt idx="1640">
                  <c:v>0.9223790322580645</c:v>
                </c:pt>
                <c:pt idx="1641">
                  <c:v>0.9223790322580645</c:v>
                </c:pt>
                <c:pt idx="1642">
                  <c:v>0.9223790322580645</c:v>
                </c:pt>
                <c:pt idx="1643">
                  <c:v>0.9223790322580645</c:v>
                </c:pt>
                <c:pt idx="1644">
                  <c:v>0.9223790322580645</c:v>
                </c:pt>
                <c:pt idx="1645">
                  <c:v>0.9223790322580645</c:v>
                </c:pt>
                <c:pt idx="1646">
                  <c:v>0.9223790322580645</c:v>
                </c:pt>
                <c:pt idx="1647">
                  <c:v>0.92209101382488479</c:v>
                </c:pt>
                <c:pt idx="1648">
                  <c:v>0.92209101382488479</c:v>
                </c:pt>
                <c:pt idx="1649">
                  <c:v>0.92209101382488479</c:v>
                </c:pt>
                <c:pt idx="1650">
                  <c:v>0.92209101382488479</c:v>
                </c:pt>
                <c:pt idx="1651">
                  <c:v>0.92209101382488479</c:v>
                </c:pt>
                <c:pt idx="1652">
                  <c:v>0.92209101382488479</c:v>
                </c:pt>
                <c:pt idx="1653">
                  <c:v>0.92209101382488479</c:v>
                </c:pt>
                <c:pt idx="1654">
                  <c:v>0.92209101382488479</c:v>
                </c:pt>
                <c:pt idx="1655">
                  <c:v>0.92209101382488479</c:v>
                </c:pt>
                <c:pt idx="1656">
                  <c:v>0.92209101382488479</c:v>
                </c:pt>
                <c:pt idx="1657">
                  <c:v>0.92209101382488479</c:v>
                </c:pt>
                <c:pt idx="1658">
                  <c:v>0.92209101382488479</c:v>
                </c:pt>
                <c:pt idx="1659">
                  <c:v>0.92209101382488479</c:v>
                </c:pt>
                <c:pt idx="1660">
                  <c:v>0.92194700460829493</c:v>
                </c:pt>
                <c:pt idx="1661">
                  <c:v>0.92165898617511521</c:v>
                </c:pt>
                <c:pt idx="1662">
                  <c:v>0.92165898617511521</c:v>
                </c:pt>
                <c:pt idx="1663">
                  <c:v>0.92151497695852536</c:v>
                </c:pt>
                <c:pt idx="1664">
                  <c:v>0.92151497695852536</c:v>
                </c:pt>
                <c:pt idx="1665">
                  <c:v>0.92151497695852536</c:v>
                </c:pt>
                <c:pt idx="1666">
                  <c:v>0.92151497695852536</c:v>
                </c:pt>
                <c:pt idx="1667">
                  <c:v>0.92151497695852536</c:v>
                </c:pt>
                <c:pt idx="1668">
                  <c:v>0.9213709677419355</c:v>
                </c:pt>
                <c:pt idx="1669">
                  <c:v>0.92122695852534564</c:v>
                </c:pt>
                <c:pt idx="1670">
                  <c:v>0.92108294930875578</c:v>
                </c:pt>
                <c:pt idx="1671">
                  <c:v>0.92108294930875578</c:v>
                </c:pt>
                <c:pt idx="1672">
                  <c:v>0.92065092165898621</c:v>
                </c:pt>
                <c:pt idx="1673">
                  <c:v>0.92050691244239635</c:v>
                </c:pt>
                <c:pt idx="1674">
                  <c:v>0.92050691244239635</c:v>
                </c:pt>
                <c:pt idx="1675">
                  <c:v>0.92050691244239635</c:v>
                </c:pt>
                <c:pt idx="1676">
                  <c:v>0.92050691244239635</c:v>
                </c:pt>
                <c:pt idx="1677">
                  <c:v>0.92050691244239635</c:v>
                </c:pt>
                <c:pt idx="1678">
                  <c:v>0.92050691244239635</c:v>
                </c:pt>
                <c:pt idx="1679">
                  <c:v>0.92036290322580649</c:v>
                </c:pt>
                <c:pt idx="1680">
                  <c:v>0.92036290322580649</c:v>
                </c:pt>
                <c:pt idx="1681">
                  <c:v>0.92036290322580649</c:v>
                </c:pt>
                <c:pt idx="1682">
                  <c:v>0.92036290322580649</c:v>
                </c:pt>
                <c:pt idx="1683">
                  <c:v>0.92021889400921664</c:v>
                </c:pt>
                <c:pt idx="1684">
                  <c:v>0.92021889400921664</c:v>
                </c:pt>
                <c:pt idx="1685">
                  <c:v>0.92021889400921664</c:v>
                </c:pt>
                <c:pt idx="1686">
                  <c:v>0.92021889400921664</c:v>
                </c:pt>
                <c:pt idx="1687">
                  <c:v>0.92021889400921664</c:v>
                </c:pt>
                <c:pt idx="1688">
                  <c:v>0.92007488479262678</c:v>
                </c:pt>
                <c:pt idx="1689">
                  <c:v>0.92007488479262678</c:v>
                </c:pt>
                <c:pt idx="1690">
                  <c:v>0.91993087557603692</c:v>
                </c:pt>
                <c:pt idx="1691">
                  <c:v>0.91993087557603692</c:v>
                </c:pt>
                <c:pt idx="1692">
                  <c:v>0.91993087557603692</c:v>
                </c:pt>
                <c:pt idx="1693">
                  <c:v>0.91993087557603692</c:v>
                </c:pt>
                <c:pt idx="1694">
                  <c:v>0.91993087557603692</c:v>
                </c:pt>
                <c:pt idx="1695">
                  <c:v>0.91993087557603692</c:v>
                </c:pt>
                <c:pt idx="1696">
                  <c:v>0.91978686635944695</c:v>
                </c:pt>
                <c:pt idx="1697">
                  <c:v>0.91978686635944695</c:v>
                </c:pt>
                <c:pt idx="1698">
                  <c:v>0.91978686635944695</c:v>
                </c:pt>
                <c:pt idx="1699">
                  <c:v>0.91978686635944695</c:v>
                </c:pt>
                <c:pt idx="1700">
                  <c:v>0.91978686635944695</c:v>
                </c:pt>
                <c:pt idx="1701">
                  <c:v>0.91978686635944695</c:v>
                </c:pt>
                <c:pt idx="1702">
                  <c:v>0.91978686635944695</c:v>
                </c:pt>
                <c:pt idx="1703">
                  <c:v>0.91978686635944695</c:v>
                </c:pt>
                <c:pt idx="1704">
                  <c:v>0.9196428571428571</c:v>
                </c:pt>
                <c:pt idx="1705">
                  <c:v>0.9196428571428571</c:v>
                </c:pt>
                <c:pt idx="1706">
                  <c:v>0.9196428571428571</c:v>
                </c:pt>
                <c:pt idx="1707">
                  <c:v>0.9196428571428571</c:v>
                </c:pt>
                <c:pt idx="1708">
                  <c:v>0.9196428571428571</c:v>
                </c:pt>
                <c:pt idx="1709">
                  <c:v>0.91949884792626724</c:v>
                </c:pt>
                <c:pt idx="1710">
                  <c:v>0.91949884792626724</c:v>
                </c:pt>
                <c:pt idx="1711">
                  <c:v>0.91949884792626724</c:v>
                </c:pt>
                <c:pt idx="1712">
                  <c:v>0.91949884792626724</c:v>
                </c:pt>
                <c:pt idx="1713">
                  <c:v>0.91949884792626724</c:v>
                </c:pt>
                <c:pt idx="1714">
                  <c:v>0.91921082949308752</c:v>
                </c:pt>
                <c:pt idx="1715">
                  <c:v>0.91921082949308752</c:v>
                </c:pt>
                <c:pt idx="1716">
                  <c:v>0.91921082949308752</c:v>
                </c:pt>
                <c:pt idx="1717">
                  <c:v>0.91906682027649766</c:v>
                </c:pt>
                <c:pt idx="1718">
                  <c:v>0.91906682027649766</c:v>
                </c:pt>
                <c:pt idx="1719">
                  <c:v>0.91906682027649766</c:v>
                </c:pt>
                <c:pt idx="1720">
                  <c:v>0.91906682027649766</c:v>
                </c:pt>
                <c:pt idx="1721">
                  <c:v>0.91906682027649766</c:v>
                </c:pt>
                <c:pt idx="1722">
                  <c:v>0.91906682027649766</c:v>
                </c:pt>
                <c:pt idx="1723">
                  <c:v>0.91906682027649766</c:v>
                </c:pt>
                <c:pt idx="1724">
                  <c:v>0.91906682027649766</c:v>
                </c:pt>
                <c:pt idx="1725">
                  <c:v>0.91892281105990781</c:v>
                </c:pt>
                <c:pt idx="1726">
                  <c:v>0.91892281105990781</c:v>
                </c:pt>
                <c:pt idx="1727">
                  <c:v>0.91892281105990781</c:v>
                </c:pt>
                <c:pt idx="1728">
                  <c:v>0.91892281105990781</c:v>
                </c:pt>
                <c:pt idx="1729">
                  <c:v>0.91892281105990781</c:v>
                </c:pt>
                <c:pt idx="1730">
                  <c:v>0.91892281105990781</c:v>
                </c:pt>
                <c:pt idx="1731">
                  <c:v>0.91892281105990781</c:v>
                </c:pt>
                <c:pt idx="1732">
                  <c:v>0.91892281105990781</c:v>
                </c:pt>
                <c:pt idx="1733">
                  <c:v>0.91892281105990781</c:v>
                </c:pt>
                <c:pt idx="1734">
                  <c:v>0.91892281105990781</c:v>
                </c:pt>
                <c:pt idx="1735">
                  <c:v>0.91892281105990781</c:v>
                </c:pt>
                <c:pt idx="1736">
                  <c:v>0.91892281105990781</c:v>
                </c:pt>
                <c:pt idx="1737">
                  <c:v>0.91877880184331795</c:v>
                </c:pt>
                <c:pt idx="1738">
                  <c:v>0.91877880184331795</c:v>
                </c:pt>
                <c:pt idx="1739">
                  <c:v>0.91863479262672809</c:v>
                </c:pt>
                <c:pt idx="1740">
                  <c:v>0.91863479262672809</c:v>
                </c:pt>
                <c:pt idx="1741">
                  <c:v>0.91863479262672809</c:v>
                </c:pt>
                <c:pt idx="1742">
                  <c:v>0.91863479262672809</c:v>
                </c:pt>
                <c:pt idx="1743">
                  <c:v>0.91863479262672809</c:v>
                </c:pt>
                <c:pt idx="1744">
                  <c:v>0.91849078341013823</c:v>
                </c:pt>
                <c:pt idx="1745">
                  <c:v>0.91834677419354838</c:v>
                </c:pt>
                <c:pt idx="1746">
                  <c:v>0.91834677419354838</c:v>
                </c:pt>
                <c:pt idx="1747">
                  <c:v>0.91834677419354838</c:v>
                </c:pt>
                <c:pt idx="1748">
                  <c:v>0.91834677419354838</c:v>
                </c:pt>
                <c:pt idx="1749">
                  <c:v>0.91834677419354838</c:v>
                </c:pt>
                <c:pt idx="1750">
                  <c:v>0.91834677419354838</c:v>
                </c:pt>
                <c:pt idx="1751">
                  <c:v>0.91834677419354838</c:v>
                </c:pt>
                <c:pt idx="1752">
                  <c:v>0.91834677419354838</c:v>
                </c:pt>
                <c:pt idx="1753">
                  <c:v>0.91834677419354838</c:v>
                </c:pt>
                <c:pt idx="1754">
                  <c:v>0.91820276497695852</c:v>
                </c:pt>
                <c:pt idx="1755">
                  <c:v>0.91820276497695852</c:v>
                </c:pt>
                <c:pt idx="1756">
                  <c:v>0.91820276497695852</c:v>
                </c:pt>
                <c:pt idx="1757">
                  <c:v>0.91820276497695852</c:v>
                </c:pt>
                <c:pt idx="1758">
                  <c:v>0.91820276497695852</c:v>
                </c:pt>
                <c:pt idx="1759">
                  <c:v>0.91820276497695852</c:v>
                </c:pt>
                <c:pt idx="1760">
                  <c:v>0.91820276497695852</c:v>
                </c:pt>
                <c:pt idx="1761">
                  <c:v>0.91805875576036866</c:v>
                </c:pt>
                <c:pt idx="1762">
                  <c:v>0.91805875576036866</c:v>
                </c:pt>
                <c:pt idx="1763">
                  <c:v>0.9179147465437788</c:v>
                </c:pt>
                <c:pt idx="1764">
                  <c:v>0.9179147465437788</c:v>
                </c:pt>
                <c:pt idx="1765">
                  <c:v>0.9179147465437788</c:v>
                </c:pt>
                <c:pt idx="1766">
                  <c:v>0.9179147465437788</c:v>
                </c:pt>
                <c:pt idx="1767">
                  <c:v>0.9179147465437788</c:v>
                </c:pt>
                <c:pt idx="1768">
                  <c:v>0.9179147465437788</c:v>
                </c:pt>
                <c:pt idx="1769">
                  <c:v>0.9179147465437788</c:v>
                </c:pt>
                <c:pt idx="1770">
                  <c:v>0.9179147465437788</c:v>
                </c:pt>
                <c:pt idx="1771">
                  <c:v>0.9179147465437788</c:v>
                </c:pt>
                <c:pt idx="1772">
                  <c:v>0.9179147465437788</c:v>
                </c:pt>
                <c:pt idx="1773">
                  <c:v>0.9179147465437788</c:v>
                </c:pt>
                <c:pt idx="1774">
                  <c:v>0.9179147465437788</c:v>
                </c:pt>
                <c:pt idx="1775">
                  <c:v>0.91777073732718895</c:v>
                </c:pt>
                <c:pt idx="1776">
                  <c:v>0.91777073732718895</c:v>
                </c:pt>
                <c:pt idx="1777">
                  <c:v>0.91777073732718895</c:v>
                </c:pt>
                <c:pt idx="1778">
                  <c:v>0.91777073732718895</c:v>
                </c:pt>
                <c:pt idx="1779">
                  <c:v>0.91777073732718895</c:v>
                </c:pt>
                <c:pt idx="1780">
                  <c:v>0.91762672811059909</c:v>
                </c:pt>
                <c:pt idx="1781">
                  <c:v>0.91748271889400923</c:v>
                </c:pt>
                <c:pt idx="1782">
                  <c:v>0.91748271889400923</c:v>
                </c:pt>
                <c:pt idx="1783">
                  <c:v>0.91748271889400923</c:v>
                </c:pt>
                <c:pt idx="1784">
                  <c:v>0.91748271889400923</c:v>
                </c:pt>
                <c:pt idx="1785">
                  <c:v>0.91719470046082952</c:v>
                </c:pt>
                <c:pt idx="1786">
                  <c:v>0.91719470046082952</c:v>
                </c:pt>
                <c:pt idx="1787">
                  <c:v>0.91719470046082952</c:v>
                </c:pt>
                <c:pt idx="1788">
                  <c:v>0.91705069124423966</c:v>
                </c:pt>
                <c:pt idx="1789">
                  <c:v>0.9169066820276498</c:v>
                </c:pt>
                <c:pt idx="1790">
                  <c:v>0.91676267281105994</c:v>
                </c:pt>
                <c:pt idx="1791">
                  <c:v>0.91676267281105994</c:v>
                </c:pt>
                <c:pt idx="1792">
                  <c:v>0.91661866359447008</c:v>
                </c:pt>
                <c:pt idx="1793">
                  <c:v>0.91661866359447008</c:v>
                </c:pt>
                <c:pt idx="1794">
                  <c:v>0.91661866359447008</c:v>
                </c:pt>
                <c:pt idx="1795">
                  <c:v>0.91661866359447008</c:v>
                </c:pt>
                <c:pt idx="1796">
                  <c:v>0.91661866359447008</c:v>
                </c:pt>
                <c:pt idx="1797">
                  <c:v>0.91661866359447008</c:v>
                </c:pt>
                <c:pt idx="1798">
                  <c:v>0.91647465437788023</c:v>
                </c:pt>
                <c:pt idx="1799">
                  <c:v>0.91647465437788023</c:v>
                </c:pt>
                <c:pt idx="1800">
                  <c:v>0.91647465437788023</c:v>
                </c:pt>
                <c:pt idx="1801">
                  <c:v>0.91647465437788023</c:v>
                </c:pt>
                <c:pt idx="1802">
                  <c:v>0.91647465437788023</c:v>
                </c:pt>
                <c:pt idx="1803">
                  <c:v>0.91647465437788023</c:v>
                </c:pt>
                <c:pt idx="1804">
                  <c:v>0.91647465437788023</c:v>
                </c:pt>
                <c:pt idx="1805">
                  <c:v>0.91633064516129037</c:v>
                </c:pt>
                <c:pt idx="1806">
                  <c:v>0.91633064516129037</c:v>
                </c:pt>
                <c:pt idx="1807">
                  <c:v>0.91633064516129037</c:v>
                </c:pt>
                <c:pt idx="1808">
                  <c:v>0.91604262672811065</c:v>
                </c:pt>
                <c:pt idx="1809">
                  <c:v>0.91604262672811065</c:v>
                </c:pt>
                <c:pt idx="1810">
                  <c:v>0.91604262672811065</c:v>
                </c:pt>
                <c:pt idx="1811">
                  <c:v>0.91604262672811065</c:v>
                </c:pt>
                <c:pt idx="1812">
                  <c:v>0.91589861751152069</c:v>
                </c:pt>
                <c:pt idx="1813">
                  <c:v>0.91589861751152069</c:v>
                </c:pt>
                <c:pt idx="1814">
                  <c:v>0.91589861751152069</c:v>
                </c:pt>
                <c:pt idx="1815">
                  <c:v>0.91575460829493083</c:v>
                </c:pt>
                <c:pt idx="1816">
                  <c:v>0.91575460829493083</c:v>
                </c:pt>
                <c:pt idx="1817">
                  <c:v>0.91575460829493083</c:v>
                </c:pt>
                <c:pt idx="1818">
                  <c:v>0.91575460829493083</c:v>
                </c:pt>
                <c:pt idx="1819">
                  <c:v>0.91575460829493083</c:v>
                </c:pt>
                <c:pt idx="1820">
                  <c:v>0.91575460829493083</c:v>
                </c:pt>
                <c:pt idx="1821">
                  <c:v>0.91575460829493083</c:v>
                </c:pt>
                <c:pt idx="1822">
                  <c:v>0.91575460829493083</c:v>
                </c:pt>
                <c:pt idx="1823">
                  <c:v>0.91575460829493083</c:v>
                </c:pt>
                <c:pt idx="1824">
                  <c:v>0.91575460829493083</c:v>
                </c:pt>
                <c:pt idx="1825">
                  <c:v>0.91561059907834097</c:v>
                </c:pt>
                <c:pt idx="1826">
                  <c:v>0.91561059907834097</c:v>
                </c:pt>
                <c:pt idx="1827">
                  <c:v>0.91561059907834097</c:v>
                </c:pt>
                <c:pt idx="1828">
                  <c:v>0.91546658986175111</c:v>
                </c:pt>
                <c:pt idx="1829">
                  <c:v>0.91546658986175111</c:v>
                </c:pt>
                <c:pt idx="1830">
                  <c:v>0.91546658986175111</c:v>
                </c:pt>
                <c:pt idx="1831">
                  <c:v>0.91546658986175111</c:v>
                </c:pt>
                <c:pt idx="1832">
                  <c:v>0.91546658986175111</c:v>
                </c:pt>
                <c:pt idx="1833">
                  <c:v>0.91546658986175111</c:v>
                </c:pt>
                <c:pt idx="1834">
                  <c:v>0.91532258064516125</c:v>
                </c:pt>
                <c:pt idx="1835">
                  <c:v>0.91532258064516125</c:v>
                </c:pt>
                <c:pt idx="1836">
                  <c:v>0.91532258064516125</c:v>
                </c:pt>
                <c:pt idx="1837">
                  <c:v>0.91532258064516125</c:v>
                </c:pt>
                <c:pt idx="1838">
                  <c:v>0.91532258064516125</c:v>
                </c:pt>
                <c:pt idx="1839">
                  <c:v>0.91532258064516125</c:v>
                </c:pt>
                <c:pt idx="1840">
                  <c:v>0.91503456221198154</c:v>
                </c:pt>
                <c:pt idx="1841">
                  <c:v>0.91503456221198154</c:v>
                </c:pt>
                <c:pt idx="1842">
                  <c:v>0.91489055299539168</c:v>
                </c:pt>
                <c:pt idx="1843">
                  <c:v>0.91489055299539168</c:v>
                </c:pt>
                <c:pt idx="1844">
                  <c:v>0.91489055299539168</c:v>
                </c:pt>
                <c:pt idx="1845">
                  <c:v>0.91489055299539168</c:v>
                </c:pt>
                <c:pt idx="1846">
                  <c:v>0.91489055299539168</c:v>
                </c:pt>
                <c:pt idx="1847">
                  <c:v>0.91489055299539168</c:v>
                </c:pt>
                <c:pt idx="1848">
                  <c:v>0.91489055299539168</c:v>
                </c:pt>
                <c:pt idx="1849">
                  <c:v>0.91489055299539168</c:v>
                </c:pt>
                <c:pt idx="1850">
                  <c:v>0.91489055299539168</c:v>
                </c:pt>
                <c:pt idx="1851">
                  <c:v>0.91489055299539168</c:v>
                </c:pt>
                <c:pt idx="1852">
                  <c:v>0.91489055299539168</c:v>
                </c:pt>
                <c:pt idx="1853">
                  <c:v>0.91489055299539168</c:v>
                </c:pt>
                <c:pt idx="1854">
                  <c:v>0.91489055299539168</c:v>
                </c:pt>
                <c:pt idx="1855">
                  <c:v>0.91489055299539168</c:v>
                </c:pt>
                <c:pt idx="1856">
                  <c:v>0.91489055299539168</c:v>
                </c:pt>
                <c:pt idx="1857">
                  <c:v>0.91489055299539168</c:v>
                </c:pt>
                <c:pt idx="1858">
                  <c:v>0.91489055299539168</c:v>
                </c:pt>
                <c:pt idx="1859">
                  <c:v>0.91489055299539168</c:v>
                </c:pt>
                <c:pt idx="1860">
                  <c:v>0.91489055299539168</c:v>
                </c:pt>
                <c:pt idx="1861">
                  <c:v>0.91474654377880182</c:v>
                </c:pt>
                <c:pt idx="1862">
                  <c:v>0.91474654377880182</c:v>
                </c:pt>
                <c:pt idx="1863">
                  <c:v>0.91474654377880182</c:v>
                </c:pt>
                <c:pt idx="1864">
                  <c:v>0.91474654377880182</c:v>
                </c:pt>
                <c:pt idx="1865">
                  <c:v>0.91474654377880182</c:v>
                </c:pt>
                <c:pt idx="1866">
                  <c:v>0.91474654377880182</c:v>
                </c:pt>
                <c:pt idx="1867">
                  <c:v>0.91474654377880182</c:v>
                </c:pt>
                <c:pt idx="1868">
                  <c:v>0.91474654377880182</c:v>
                </c:pt>
                <c:pt idx="1869">
                  <c:v>0.91474654377880182</c:v>
                </c:pt>
                <c:pt idx="1870">
                  <c:v>0.91474654377880182</c:v>
                </c:pt>
                <c:pt idx="1871">
                  <c:v>0.91460253456221197</c:v>
                </c:pt>
                <c:pt idx="1872">
                  <c:v>0.91445852534562211</c:v>
                </c:pt>
                <c:pt idx="1873">
                  <c:v>0.91431451612903225</c:v>
                </c:pt>
                <c:pt idx="1874">
                  <c:v>0.91431451612903225</c:v>
                </c:pt>
                <c:pt idx="1875">
                  <c:v>0.91431451612903225</c:v>
                </c:pt>
                <c:pt idx="1876">
                  <c:v>0.91417050691244239</c:v>
                </c:pt>
                <c:pt idx="1877">
                  <c:v>0.91417050691244239</c:v>
                </c:pt>
                <c:pt idx="1878">
                  <c:v>0.91402649769585254</c:v>
                </c:pt>
                <c:pt idx="1879">
                  <c:v>0.91388248847926268</c:v>
                </c:pt>
                <c:pt idx="1880">
                  <c:v>0.91388248847926268</c:v>
                </c:pt>
                <c:pt idx="1881">
                  <c:v>0.91388248847926268</c:v>
                </c:pt>
                <c:pt idx="1882">
                  <c:v>0.91388248847926268</c:v>
                </c:pt>
                <c:pt idx="1883">
                  <c:v>0.91388248847926268</c:v>
                </c:pt>
                <c:pt idx="1884">
                  <c:v>0.91388248847926268</c:v>
                </c:pt>
                <c:pt idx="1885">
                  <c:v>0.91388248847926268</c:v>
                </c:pt>
                <c:pt idx="1886">
                  <c:v>0.91388248847926268</c:v>
                </c:pt>
                <c:pt idx="1887">
                  <c:v>0.91388248847926268</c:v>
                </c:pt>
                <c:pt idx="1888">
                  <c:v>0.91388248847926268</c:v>
                </c:pt>
                <c:pt idx="1889">
                  <c:v>0.91388248847926268</c:v>
                </c:pt>
                <c:pt idx="1890">
                  <c:v>0.91388248847926268</c:v>
                </c:pt>
                <c:pt idx="1891">
                  <c:v>0.91373847926267282</c:v>
                </c:pt>
                <c:pt idx="1892">
                  <c:v>0.91373847926267282</c:v>
                </c:pt>
                <c:pt idx="1893">
                  <c:v>0.91373847926267282</c:v>
                </c:pt>
                <c:pt idx="1894">
                  <c:v>0.91373847926267282</c:v>
                </c:pt>
                <c:pt idx="1895">
                  <c:v>0.91373847926267282</c:v>
                </c:pt>
                <c:pt idx="1896">
                  <c:v>0.91373847926267282</c:v>
                </c:pt>
                <c:pt idx="1897">
                  <c:v>0.91373847926267282</c:v>
                </c:pt>
                <c:pt idx="1898">
                  <c:v>0.91373847926267282</c:v>
                </c:pt>
                <c:pt idx="1899">
                  <c:v>0.91373847926267282</c:v>
                </c:pt>
                <c:pt idx="1900">
                  <c:v>0.91373847926267282</c:v>
                </c:pt>
                <c:pt idx="1901">
                  <c:v>0.91359447004608296</c:v>
                </c:pt>
                <c:pt idx="1902">
                  <c:v>0.91359447004608296</c:v>
                </c:pt>
                <c:pt idx="1903">
                  <c:v>0.91359447004608296</c:v>
                </c:pt>
                <c:pt idx="1904">
                  <c:v>0.91359447004608296</c:v>
                </c:pt>
                <c:pt idx="1905">
                  <c:v>0.91359447004608296</c:v>
                </c:pt>
                <c:pt idx="1906">
                  <c:v>0.91359447004608296</c:v>
                </c:pt>
                <c:pt idx="1907">
                  <c:v>0.9134504608294931</c:v>
                </c:pt>
                <c:pt idx="1908">
                  <c:v>0.91330645161290325</c:v>
                </c:pt>
                <c:pt idx="1909">
                  <c:v>0.91330645161290325</c:v>
                </c:pt>
                <c:pt idx="1910">
                  <c:v>0.91330645161290325</c:v>
                </c:pt>
                <c:pt idx="1911">
                  <c:v>0.91316244239631339</c:v>
                </c:pt>
                <c:pt idx="1912">
                  <c:v>0.91316244239631339</c:v>
                </c:pt>
                <c:pt idx="1913">
                  <c:v>0.91316244239631339</c:v>
                </c:pt>
                <c:pt idx="1914">
                  <c:v>0.91316244239631339</c:v>
                </c:pt>
                <c:pt idx="1915">
                  <c:v>0.91316244239631339</c:v>
                </c:pt>
                <c:pt idx="1916">
                  <c:v>0.91316244239631339</c:v>
                </c:pt>
                <c:pt idx="1917">
                  <c:v>0.91316244239631339</c:v>
                </c:pt>
                <c:pt idx="1918">
                  <c:v>0.91316244239631339</c:v>
                </c:pt>
                <c:pt idx="1919">
                  <c:v>0.91316244239631339</c:v>
                </c:pt>
                <c:pt idx="1920">
                  <c:v>0.91316244239631339</c:v>
                </c:pt>
                <c:pt idx="1921">
                  <c:v>0.91316244239631339</c:v>
                </c:pt>
                <c:pt idx="1922">
                  <c:v>0.91316244239631339</c:v>
                </c:pt>
                <c:pt idx="1923">
                  <c:v>0.91301843317972353</c:v>
                </c:pt>
                <c:pt idx="1924">
                  <c:v>0.91301843317972353</c:v>
                </c:pt>
                <c:pt idx="1925">
                  <c:v>0.91301843317972353</c:v>
                </c:pt>
                <c:pt idx="1926">
                  <c:v>0.91301843317972353</c:v>
                </c:pt>
                <c:pt idx="1927">
                  <c:v>0.91301843317972353</c:v>
                </c:pt>
                <c:pt idx="1928">
                  <c:v>0.91301843317972353</c:v>
                </c:pt>
                <c:pt idx="1929">
                  <c:v>0.91301843317972353</c:v>
                </c:pt>
                <c:pt idx="1930">
                  <c:v>0.91301843317972353</c:v>
                </c:pt>
                <c:pt idx="1931">
                  <c:v>0.91301843317972353</c:v>
                </c:pt>
                <c:pt idx="1932">
                  <c:v>0.91301843317972353</c:v>
                </c:pt>
                <c:pt idx="1933">
                  <c:v>0.91301843317972353</c:v>
                </c:pt>
                <c:pt idx="1934">
                  <c:v>0.91301843317972353</c:v>
                </c:pt>
                <c:pt idx="1935">
                  <c:v>0.91273041474654382</c:v>
                </c:pt>
                <c:pt idx="1936">
                  <c:v>0.91273041474654382</c:v>
                </c:pt>
                <c:pt idx="1937">
                  <c:v>0.91273041474654382</c:v>
                </c:pt>
                <c:pt idx="1938">
                  <c:v>0.91273041474654382</c:v>
                </c:pt>
                <c:pt idx="1939">
                  <c:v>0.91258640552995396</c:v>
                </c:pt>
                <c:pt idx="1940">
                  <c:v>0.9124423963133641</c:v>
                </c:pt>
                <c:pt idx="1941">
                  <c:v>0.9124423963133641</c:v>
                </c:pt>
                <c:pt idx="1942">
                  <c:v>0.9124423963133641</c:v>
                </c:pt>
                <c:pt idx="1943">
                  <c:v>0.91229838709677424</c:v>
                </c:pt>
                <c:pt idx="1944">
                  <c:v>0.91215437788018439</c:v>
                </c:pt>
                <c:pt idx="1945">
                  <c:v>0.91215437788018439</c:v>
                </c:pt>
                <c:pt idx="1946">
                  <c:v>0.91201036866359442</c:v>
                </c:pt>
                <c:pt idx="1947">
                  <c:v>0.91201036866359442</c:v>
                </c:pt>
                <c:pt idx="1948">
                  <c:v>0.91201036866359442</c:v>
                </c:pt>
                <c:pt idx="1949">
                  <c:v>0.91186635944700456</c:v>
                </c:pt>
                <c:pt idx="1950">
                  <c:v>0.91186635944700456</c:v>
                </c:pt>
                <c:pt idx="1951">
                  <c:v>0.91186635944700456</c:v>
                </c:pt>
                <c:pt idx="1952">
                  <c:v>0.91186635944700456</c:v>
                </c:pt>
                <c:pt idx="1953">
                  <c:v>0.91186635944700456</c:v>
                </c:pt>
                <c:pt idx="1954">
                  <c:v>0.91186635944700456</c:v>
                </c:pt>
                <c:pt idx="1955">
                  <c:v>0.91186635944700456</c:v>
                </c:pt>
                <c:pt idx="1956">
                  <c:v>0.9117223502304147</c:v>
                </c:pt>
                <c:pt idx="1957">
                  <c:v>0.91157834101382484</c:v>
                </c:pt>
                <c:pt idx="1958">
                  <c:v>0.91143433179723499</c:v>
                </c:pt>
                <c:pt idx="1959">
                  <c:v>0.91143433179723499</c:v>
                </c:pt>
                <c:pt idx="1960">
                  <c:v>0.91143433179723499</c:v>
                </c:pt>
                <c:pt idx="1961">
                  <c:v>0.91143433179723499</c:v>
                </c:pt>
                <c:pt idx="1962">
                  <c:v>0.91129032258064513</c:v>
                </c:pt>
                <c:pt idx="1963">
                  <c:v>0.91129032258064513</c:v>
                </c:pt>
                <c:pt idx="1964">
                  <c:v>0.91129032258064513</c:v>
                </c:pt>
                <c:pt idx="1965">
                  <c:v>0.91114631336405527</c:v>
                </c:pt>
                <c:pt idx="1966">
                  <c:v>0.91114631336405527</c:v>
                </c:pt>
                <c:pt idx="1967">
                  <c:v>0.91114631336405527</c:v>
                </c:pt>
                <c:pt idx="1968">
                  <c:v>0.91114631336405527</c:v>
                </c:pt>
                <c:pt idx="1969">
                  <c:v>0.91114631336405527</c:v>
                </c:pt>
                <c:pt idx="1970">
                  <c:v>0.91100230414746541</c:v>
                </c:pt>
                <c:pt idx="1971">
                  <c:v>0.91085829493087556</c:v>
                </c:pt>
                <c:pt idx="1972">
                  <c:v>0.91085829493087556</c:v>
                </c:pt>
                <c:pt idx="1973">
                  <c:v>0.91085829493087556</c:v>
                </c:pt>
                <c:pt idx="1974">
                  <c:v>0.91085829493087556</c:v>
                </c:pt>
                <c:pt idx="1975">
                  <c:v>0.91085829493087556</c:v>
                </c:pt>
                <c:pt idx="1976">
                  <c:v>0.91085829493087556</c:v>
                </c:pt>
                <c:pt idx="1977">
                  <c:v>0.91085829493087556</c:v>
                </c:pt>
                <c:pt idx="1978">
                  <c:v>0.91085829493087556</c:v>
                </c:pt>
                <c:pt idx="1979">
                  <c:v>0.9107142857142857</c:v>
                </c:pt>
                <c:pt idx="1980">
                  <c:v>0.9107142857142857</c:v>
                </c:pt>
                <c:pt idx="1981">
                  <c:v>0.9107142857142857</c:v>
                </c:pt>
                <c:pt idx="1982">
                  <c:v>0.9107142857142857</c:v>
                </c:pt>
                <c:pt idx="1983">
                  <c:v>0.91057027649769584</c:v>
                </c:pt>
                <c:pt idx="1984">
                  <c:v>0.91057027649769584</c:v>
                </c:pt>
                <c:pt idx="1985">
                  <c:v>0.91057027649769584</c:v>
                </c:pt>
                <c:pt idx="1986">
                  <c:v>0.91057027649769584</c:v>
                </c:pt>
                <c:pt idx="1987">
                  <c:v>0.91057027649769584</c:v>
                </c:pt>
                <c:pt idx="1988">
                  <c:v>0.91057027649769584</c:v>
                </c:pt>
                <c:pt idx="1989">
                  <c:v>0.91057027649769584</c:v>
                </c:pt>
                <c:pt idx="1990">
                  <c:v>0.91057027649769584</c:v>
                </c:pt>
                <c:pt idx="1991">
                  <c:v>0.91057027649769584</c:v>
                </c:pt>
                <c:pt idx="1992">
                  <c:v>0.91057027649769584</c:v>
                </c:pt>
                <c:pt idx="1993">
                  <c:v>0.91057027649769584</c:v>
                </c:pt>
                <c:pt idx="1994">
                  <c:v>0.91057027649769584</c:v>
                </c:pt>
                <c:pt idx="1995">
                  <c:v>0.91042626728110598</c:v>
                </c:pt>
                <c:pt idx="1996">
                  <c:v>0.91042626728110598</c:v>
                </c:pt>
                <c:pt idx="1997">
                  <c:v>0.91042626728110598</c:v>
                </c:pt>
                <c:pt idx="1998">
                  <c:v>0.91042626728110598</c:v>
                </c:pt>
                <c:pt idx="1999">
                  <c:v>0.91042626728110598</c:v>
                </c:pt>
                <c:pt idx="2000">
                  <c:v>0.91042626728110598</c:v>
                </c:pt>
                <c:pt idx="2001">
                  <c:v>0.91042626728110598</c:v>
                </c:pt>
                <c:pt idx="2002">
                  <c:v>0.91042626728110598</c:v>
                </c:pt>
                <c:pt idx="2003">
                  <c:v>0.91042626728110598</c:v>
                </c:pt>
                <c:pt idx="2004">
                  <c:v>0.91042626728110598</c:v>
                </c:pt>
                <c:pt idx="2005">
                  <c:v>0.91042626728110598</c:v>
                </c:pt>
                <c:pt idx="2006">
                  <c:v>0.91042626728110598</c:v>
                </c:pt>
                <c:pt idx="2007">
                  <c:v>0.91042626728110598</c:v>
                </c:pt>
                <c:pt idx="2008">
                  <c:v>0.91042626728110598</c:v>
                </c:pt>
                <c:pt idx="2009">
                  <c:v>0.91042626728110598</c:v>
                </c:pt>
                <c:pt idx="2010">
                  <c:v>0.91042626728110598</c:v>
                </c:pt>
                <c:pt idx="2011">
                  <c:v>0.91042626728110598</c:v>
                </c:pt>
                <c:pt idx="2012">
                  <c:v>0.91042626728110598</c:v>
                </c:pt>
                <c:pt idx="2013">
                  <c:v>0.91042626728110598</c:v>
                </c:pt>
                <c:pt idx="2014">
                  <c:v>0.91013824884792627</c:v>
                </c:pt>
                <c:pt idx="2015">
                  <c:v>0.90999423963133641</c:v>
                </c:pt>
                <c:pt idx="2016">
                  <c:v>0.90999423963133641</c:v>
                </c:pt>
                <c:pt idx="2017">
                  <c:v>0.90985023041474655</c:v>
                </c:pt>
                <c:pt idx="2018">
                  <c:v>0.90970622119815669</c:v>
                </c:pt>
                <c:pt idx="2019">
                  <c:v>0.90970622119815669</c:v>
                </c:pt>
                <c:pt idx="2020">
                  <c:v>0.90970622119815669</c:v>
                </c:pt>
                <c:pt idx="2021">
                  <c:v>0.90956221198156684</c:v>
                </c:pt>
                <c:pt idx="2022">
                  <c:v>0.90956221198156684</c:v>
                </c:pt>
                <c:pt idx="2023">
                  <c:v>0.90956221198156684</c:v>
                </c:pt>
                <c:pt idx="2024">
                  <c:v>0.90956221198156684</c:v>
                </c:pt>
                <c:pt idx="2025">
                  <c:v>0.90956221198156684</c:v>
                </c:pt>
                <c:pt idx="2026">
                  <c:v>0.90941820276497698</c:v>
                </c:pt>
                <c:pt idx="2027">
                  <c:v>0.90941820276497698</c:v>
                </c:pt>
                <c:pt idx="2028">
                  <c:v>0.90927419354838712</c:v>
                </c:pt>
                <c:pt idx="2029">
                  <c:v>0.90927419354838712</c:v>
                </c:pt>
                <c:pt idx="2030">
                  <c:v>0.90927419354838712</c:v>
                </c:pt>
                <c:pt idx="2031">
                  <c:v>0.90913018433179726</c:v>
                </c:pt>
                <c:pt idx="2032">
                  <c:v>0.90913018433179726</c:v>
                </c:pt>
                <c:pt idx="2033">
                  <c:v>0.90884216589861755</c:v>
                </c:pt>
                <c:pt idx="2034">
                  <c:v>0.90884216589861755</c:v>
                </c:pt>
                <c:pt idx="2035">
                  <c:v>0.90884216589861755</c:v>
                </c:pt>
                <c:pt idx="2036">
                  <c:v>0.90869815668202769</c:v>
                </c:pt>
                <c:pt idx="2037">
                  <c:v>0.90869815668202769</c:v>
                </c:pt>
                <c:pt idx="2038">
                  <c:v>0.90826612903225812</c:v>
                </c:pt>
                <c:pt idx="2039">
                  <c:v>0.90826612903225812</c:v>
                </c:pt>
                <c:pt idx="2040">
                  <c:v>0.90826612903225812</c:v>
                </c:pt>
                <c:pt idx="2041">
                  <c:v>0.90812211981566815</c:v>
                </c:pt>
                <c:pt idx="2042">
                  <c:v>0.90797811059907829</c:v>
                </c:pt>
                <c:pt idx="2043">
                  <c:v>0.90783410138248843</c:v>
                </c:pt>
                <c:pt idx="2044">
                  <c:v>0.90783410138248843</c:v>
                </c:pt>
                <c:pt idx="2045">
                  <c:v>0.90783410138248843</c:v>
                </c:pt>
                <c:pt idx="2046">
                  <c:v>0.90783410138248843</c:v>
                </c:pt>
                <c:pt idx="2047">
                  <c:v>0.90783410138248843</c:v>
                </c:pt>
                <c:pt idx="2048">
                  <c:v>0.90783410138248843</c:v>
                </c:pt>
                <c:pt idx="2049">
                  <c:v>0.90783410138248843</c:v>
                </c:pt>
                <c:pt idx="2050">
                  <c:v>0.90783410138248843</c:v>
                </c:pt>
                <c:pt idx="2051">
                  <c:v>0.90769009216589858</c:v>
                </c:pt>
                <c:pt idx="2052">
                  <c:v>0.90769009216589858</c:v>
                </c:pt>
                <c:pt idx="2053">
                  <c:v>0.90754608294930872</c:v>
                </c:pt>
                <c:pt idx="2054">
                  <c:v>0.90740207373271886</c:v>
                </c:pt>
                <c:pt idx="2055">
                  <c:v>0.90740207373271886</c:v>
                </c:pt>
                <c:pt idx="2056">
                  <c:v>0.90740207373271886</c:v>
                </c:pt>
                <c:pt idx="2057">
                  <c:v>0.90740207373271886</c:v>
                </c:pt>
                <c:pt idx="2058">
                  <c:v>0.90740207373271886</c:v>
                </c:pt>
                <c:pt idx="2059">
                  <c:v>0.90740207373271886</c:v>
                </c:pt>
                <c:pt idx="2060">
                  <c:v>0.907258064516129</c:v>
                </c:pt>
                <c:pt idx="2061">
                  <c:v>0.907258064516129</c:v>
                </c:pt>
                <c:pt idx="2062">
                  <c:v>0.90711405529953915</c:v>
                </c:pt>
                <c:pt idx="2063">
                  <c:v>0.90711405529953915</c:v>
                </c:pt>
                <c:pt idx="2064">
                  <c:v>0.90697004608294929</c:v>
                </c:pt>
                <c:pt idx="2065">
                  <c:v>0.90682603686635943</c:v>
                </c:pt>
                <c:pt idx="2066">
                  <c:v>0.90682603686635943</c:v>
                </c:pt>
                <c:pt idx="2067">
                  <c:v>0.90682603686635943</c:v>
                </c:pt>
                <c:pt idx="2068">
                  <c:v>0.90682603686635943</c:v>
                </c:pt>
                <c:pt idx="2069">
                  <c:v>0.90668202764976957</c:v>
                </c:pt>
                <c:pt idx="2070">
                  <c:v>0.90668202764976957</c:v>
                </c:pt>
                <c:pt idx="2071">
                  <c:v>0.90668202764976957</c:v>
                </c:pt>
                <c:pt idx="2072">
                  <c:v>0.90668202764976957</c:v>
                </c:pt>
                <c:pt idx="2073">
                  <c:v>0.90653801843317972</c:v>
                </c:pt>
                <c:pt idx="2074">
                  <c:v>0.90653801843317972</c:v>
                </c:pt>
                <c:pt idx="2075">
                  <c:v>0.90653801843317972</c:v>
                </c:pt>
                <c:pt idx="2076">
                  <c:v>0.90639400921658986</c:v>
                </c:pt>
                <c:pt idx="2077">
                  <c:v>0.90639400921658986</c:v>
                </c:pt>
                <c:pt idx="2078">
                  <c:v>0.90639400921658986</c:v>
                </c:pt>
                <c:pt idx="2079">
                  <c:v>0.90639400921658986</c:v>
                </c:pt>
                <c:pt idx="2080">
                  <c:v>0.90639400921658986</c:v>
                </c:pt>
                <c:pt idx="2081">
                  <c:v>0.90639400921658986</c:v>
                </c:pt>
                <c:pt idx="2082">
                  <c:v>0.90625</c:v>
                </c:pt>
                <c:pt idx="2083">
                  <c:v>0.90610599078341014</c:v>
                </c:pt>
                <c:pt idx="2084">
                  <c:v>0.90596198156682028</c:v>
                </c:pt>
                <c:pt idx="2085">
                  <c:v>0.90596198156682028</c:v>
                </c:pt>
                <c:pt idx="2086">
                  <c:v>0.90596198156682028</c:v>
                </c:pt>
                <c:pt idx="2087">
                  <c:v>0.90581797235023043</c:v>
                </c:pt>
                <c:pt idx="2088">
                  <c:v>0.90581797235023043</c:v>
                </c:pt>
                <c:pt idx="2089">
                  <c:v>0.90567396313364057</c:v>
                </c:pt>
                <c:pt idx="2090">
                  <c:v>0.90552995391705071</c:v>
                </c:pt>
                <c:pt idx="2091">
                  <c:v>0.90552995391705071</c:v>
                </c:pt>
                <c:pt idx="2092">
                  <c:v>0.90538594470046085</c:v>
                </c:pt>
                <c:pt idx="2093">
                  <c:v>0.905241935483871</c:v>
                </c:pt>
                <c:pt idx="2094">
                  <c:v>0.90509792626728114</c:v>
                </c:pt>
                <c:pt idx="2095">
                  <c:v>0.90509792626728114</c:v>
                </c:pt>
                <c:pt idx="2096">
                  <c:v>0.90480990783410142</c:v>
                </c:pt>
                <c:pt idx="2097">
                  <c:v>0.90480990783410142</c:v>
                </c:pt>
                <c:pt idx="2098">
                  <c:v>0.90466589861751157</c:v>
                </c:pt>
                <c:pt idx="2099">
                  <c:v>0.90452188940092171</c:v>
                </c:pt>
                <c:pt idx="2100">
                  <c:v>0.90437788018433185</c:v>
                </c:pt>
                <c:pt idx="2101">
                  <c:v>0.90437788018433185</c:v>
                </c:pt>
                <c:pt idx="2102">
                  <c:v>0.90437788018433185</c:v>
                </c:pt>
                <c:pt idx="2103">
                  <c:v>0.90437788018433185</c:v>
                </c:pt>
                <c:pt idx="2104">
                  <c:v>0.90423387096774188</c:v>
                </c:pt>
                <c:pt idx="2105">
                  <c:v>0.90423387096774188</c:v>
                </c:pt>
                <c:pt idx="2106">
                  <c:v>0.90394585253456217</c:v>
                </c:pt>
                <c:pt idx="2107">
                  <c:v>0.90394585253456217</c:v>
                </c:pt>
                <c:pt idx="2108">
                  <c:v>0.90394585253456217</c:v>
                </c:pt>
                <c:pt idx="2109">
                  <c:v>0.90380184331797231</c:v>
                </c:pt>
                <c:pt idx="2110">
                  <c:v>0.90380184331797231</c:v>
                </c:pt>
                <c:pt idx="2111">
                  <c:v>0.90322580645161288</c:v>
                </c:pt>
                <c:pt idx="2112">
                  <c:v>0.90322580645161288</c:v>
                </c:pt>
                <c:pt idx="2113">
                  <c:v>0.90322580645161288</c:v>
                </c:pt>
                <c:pt idx="2114">
                  <c:v>0.90322580645161288</c:v>
                </c:pt>
                <c:pt idx="2115">
                  <c:v>0.90322580645161288</c:v>
                </c:pt>
                <c:pt idx="2116">
                  <c:v>0.90308179723502302</c:v>
                </c:pt>
                <c:pt idx="2117">
                  <c:v>0.90293778801843316</c:v>
                </c:pt>
                <c:pt idx="2118">
                  <c:v>0.90293778801843316</c:v>
                </c:pt>
                <c:pt idx="2119">
                  <c:v>0.90293778801843316</c:v>
                </c:pt>
                <c:pt idx="2120">
                  <c:v>0.90293778801843316</c:v>
                </c:pt>
                <c:pt idx="2121">
                  <c:v>0.90264976958525345</c:v>
                </c:pt>
                <c:pt idx="2122">
                  <c:v>0.90264976958525345</c:v>
                </c:pt>
                <c:pt idx="2123">
                  <c:v>0.90264976958525345</c:v>
                </c:pt>
                <c:pt idx="2124">
                  <c:v>0.90264976958525345</c:v>
                </c:pt>
                <c:pt idx="2125">
                  <c:v>0.90264976958525345</c:v>
                </c:pt>
                <c:pt idx="2126">
                  <c:v>0.90264976958525345</c:v>
                </c:pt>
                <c:pt idx="2127">
                  <c:v>0.90264976958525345</c:v>
                </c:pt>
                <c:pt idx="2128">
                  <c:v>0.90264976958525345</c:v>
                </c:pt>
                <c:pt idx="2129">
                  <c:v>0.90264976958525345</c:v>
                </c:pt>
                <c:pt idx="2130">
                  <c:v>0.90264976958525345</c:v>
                </c:pt>
                <c:pt idx="2131">
                  <c:v>0.90264976958525345</c:v>
                </c:pt>
                <c:pt idx="2132">
                  <c:v>0.90264976958525345</c:v>
                </c:pt>
                <c:pt idx="2133">
                  <c:v>0.90250576036866359</c:v>
                </c:pt>
                <c:pt idx="2134">
                  <c:v>0.90250576036866359</c:v>
                </c:pt>
                <c:pt idx="2135">
                  <c:v>0.90250576036866359</c:v>
                </c:pt>
                <c:pt idx="2136">
                  <c:v>0.90250576036866359</c:v>
                </c:pt>
                <c:pt idx="2137">
                  <c:v>0.90250576036866359</c:v>
                </c:pt>
                <c:pt idx="2138">
                  <c:v>0.90236175115207373</c:v>
                </c:pt>
                <c:pt idx="2139">
                  <c:v>0.90236175115207373</c:v>
                </c:pt>
                <c:pt idx="2140">
                  <c:v>0.90236175115207373</c:v>
                </c:pt>
                <c:pt idx="2141">
                  <c:v>0.90221774193548387</c:v>
                </c:pt>
                <c:pt idx="2142">
                  <c:v>0.90207373271889402</c:v>
                </c:pt>
                <c:pt idx="2143">
                  <c:v>0.90207373271889402</c:v>
                </c:pt>
                <c:pt idx="2144">
                  <c:v>0.90207373271889402</c:v>
                </c:pt>
                <c:pt idx="2145">
                  <c:v>0.90207373271889402</c:v>
                </c:pt>
                <c:pt idx="2146">
                  <c:v>0.90192972350230416</c:v>
                </c:pt>
                <c:pt idx="2147">
                  <c:v>0.90192972350230416</c:v>
                </c:pt>
                <c:pt idx="2148">
                  <c:v>0.90192972350230416</c:v>
                </c:pt>
                <c:pt idx="2149">
                  <c:v>0.90192972350230416</c:v>
                </c:pt>
                <c:pt idx="2150">
                  <c:v>0.90192972350230416</c:v>
                </c:pt>
                <c:pt idx="2151">
                  <c:v>0.90192972350230416</c:v>
                </c:pt>
                <c:pt idx="2152">
                  <c:v>0.90192972350230416</c:v>
                </c:pt>
                <c:pt idx="2153">
                  <c:v>0.90192972350230416</c:v>
                </c:pt>
                <c:pt idx="2154">
                  <c:v>0.9017857142857143</c:v>
                </c:pt>
                <c:pt idx="2155">
                  <c:v>0.90164170506912444</c:v>
                </c:pt>
                <c:pt idx="2156">
                  <c:v>0.90164170506912444</c:v>
                </c:pt>
                <c:pt idx="2157">
                  <c:v>0.90164170506912444</c:v>
                </c:pt>
                <c:pt idx="2158">
                  <c:v>0.90164170506912444</c:v>
                </c:pt>
                <c:pt idx="2159">
                  <c:v>0.90164170506912444</c:v>
                </c:pt>
                <c:pt idx="2160">
                  <c:v>0.90164170506912444</c:v>
                </c:pt>
                <c:pt idx="2161">
                  <c:v>0.90164170506912444</c:v>
                </c:pt>
                <c:pt idx="2162">
                  <c:v>0.90164170506912444</c:v>
                </c:pt>
                <c:pt idx="2163">
                  <c:v>0.90149769585253459</c:v>
                </c:pt>
                <c:pt idx="2164">
                  <c:v>0.90135368663594473</c:v>
                </c:pt>
                <c:pt idx="2165">
                  <c:v>0.90135368663594473</c:v>
                </c:pt>
                <c:pt idx="2166">
                  <c:v>0.90135368663594473</c:v>
                </c:pt>
                <c:pt idx="2167">
                  <c:v>0.90135368663594473</c:v>
                </c:pt>
                <c:pt idx="2168">
                  <c:v>0.90135368663594473</c:v>
                </c:pt>
                <c:pt idx="2169">
                  <c:v>0.90135368663594473</c:v>
                </c:pt>
                <c:pt idx="2170">
                  <c:v>0.90120967741935487</c:v>
                </c:pt>
                <c:pt idx="2171">
                  <c:v>0.90120967741935487</c:v>
                </c:pt>
                <c:pt idx="2172">
                  <c:v>0.90120967741935487</c:v>
                </c:pt>
                <c:pt idx="2173">
                  <c:v>0.90120967741935487</c:v>
                </c:pt>
                <c:pt idx="2174">
                  <c:v>0.90120967741935487</c:v>
                </c:pt>
                <c:pt idx="2175">
                  <c:v>0.90120967741935487</c:v>
                </c:pt>
                <c:pt idx="2176">
                  <c:v>0.90120967741935487</c:v>
                </c:pt>
                <c:pt idx="2177">
                  <c:v>0.90120967741935487</c:v>
                </c:pt>
                <c:pt idx="2178">
                  <c:v>0.90120967741935487</c:v>
                </c:pt>
                <c:pt idx="2179">
                  <c:v>0.90120967741935487</c:v>
                </c:pt>
                <c:pt idx="2180">
                  <c:v>0.90120967741935487</c:v>
                </c:pt>
                <c:pt idx="2181">
                  <c:v>0.90106566820276501</c:v>
                </c:pt>
                <c:pt idx="2182">
                  <c:v>0.90106566820276501</c:v>
                </c:pt>
                <c:pt idx="2183">
                  <c:v>0.90106566820276501</c:v>
                </c:pt>
                <c:pt idx="2184">
                  <c:v>0.90106566820276501</c:v>
                </c:pt>
                <c:pt idx="2185">
                  <c:v>0.90106566820276501</c:v>
                </c:pt>
                <c:pt idx="2186">
                  <c:v>0.90106566820276501</c:v>
                </c:pt>
                <c:pt idx="2187">
                  <c:v>0.90106566820276501</c:v>
                </c:pt>
                <c:pt idx="2188">
                  <c:v>0.90106566820276501</c:v>
                </c:pt>
                <c:pt idx="2189">
                  <c:v>0.90106566820276501</c:v>
                </c:pt>
                <c:pt idx="2190">
                  <c:v>0.9007776497695853</c:v>
                </c:pt>
                <c:pt idx="2191">
                  <c:v>0.9007776497695853</c:v>
                </c:pt>
                <c:pt idx="2192">
                  <c:v>0.9007776497695853</c:v>
                </c:pt>
                <c:pt idx="2193">
                  <c:v>0.90063364055299544</c:v>
                </c:pt>
                <c:pt idx="2194">
                  <c:v>0.90063364055299544</c:v>
                </c:pt>
                <c:pt idx="2195">
                  <c:v>0.90063364055299544</c:v>
                </c:pt>
                <c:pt idx="2196">
                  <c:v>0.90063364055299544</c:v>
                </c:pt>
                <c:pt idx="2197">
                  <c:v>0.90063364055299544</c:v>
                </c:pt>
                <c:pt idx="2198">
                  <c:v>0.90063364055299544</c:v>
                </c:pt>
                <c:pt idx="2199">
                  <c:v>0.90063364055299544</c:v>
                </c:pt>
                <c:pt idx="2200">
                  <c:v>0.90063364055299544</c:v>
                </c:pt>
                <c:pt idx="2201">
                  <c:v>0.90063364055299544</c:v>
                </c:pt>
                <c:pt idx="2202">
                  <c:v>0.90063364055299544</c:v>
                </c:pt>
                <c:pt idx="2203">
                  <c:v>0.90063364055299544</c:v>
                </c:pt>
                <c:pt idx="2204">
                  <c:v>0.90048963133640558</c:v>
                </c:pt>
                <c:pt idx="2205">
                  <c:v>0.90048963133640558</c:v>
                </c:pt>
                <c:pt idx="2206">
                  <c:v>0.90048963133640558</c:v>
                </c:pt>
                <c:pt idx="2207">
                  <c:v>0.90048963133640558</c:v>
                </c:pt>
                <c:pt idx="2208">
                  <c:v>0.90048963133640558</c:v>
                </c:pt>
                <c:pt idx="2209">
                  <c:v>0.90048963133640558</c:v>
                </c:pt>
                <c:pt idx="2210">
                  <c:v>0.90048963133640558</c:v>
                </c:pt>
                <c:pt idx="2211">
                  <c:v>0.90048963133640558</c:v>
                </c:pt>
                <c:pt idx="2212">
                  <c:v>0.90048963133640558</c:v>
                </c:pt>
                <c:pt idx="2213">
                  <c:v>0.90048963133640558</c:v>
                </c:pt>
                <c:pt idx="2214">
                  <c:v>0.90048963133640558</c:v>
                </c:pt>
                <c:pt idx="2215">
                  <c:v>0.90048963133640558</c:v>
                </c:pt>
                <c:pt idx="2216">
                  <c:v>0.90048963133640558</c:v>
                </c:pt>
                <c:pt idx="2217">
                  <c:v>0.90034562211981561</c:v>
                </c:pt>
                <c:pt idx="2218">
                  <c:v>0.90034562211981561</c:v>
                </c:pt>
                <c:pt idx="2219">
                  <c:v>0.90034562211981561</c:v>
                </c:pt>
                <c:pt idx="2220">
                  <c:v>0.90034562211981561</c:v>
                </c:pt>
                <c:pt idx="2221">
                  <c:v>0.90034562211981561</c:v>
                </c:pt>
                <c:pt idx="2222">
                  <c:v>0.90020161290322576</c:v>
                </c:pt>
                <c:pt idx="2223">
                  <c:v>0.90020161290322576</c:v>
                </c:pt>
                <c:pt idx="2224">
                  <c:v>0.90020161290322576</c:v>
                </c:pt>
                <c:pt idx="2225">
                  <c:v>0.90020161290322576</c:v>
                </c:pt>
                <c:pt idx="2226">
                  <c:v>0.90020161290322576</c:v>
                </c:pt>
                <c:pt idx="2227">
                  <c:v>0.89991359447004604</c:v>
                </c:pt>
                <c:pt idx="2228">
                  <c:v>0.89991359447004604</c:v>
                </c:pt>
                <c:pt idx="2229">
                  <c:v>0.89991359447004604</c:v>
                </c:pt>
                <c:pt idx="2230">
                  <c:v>0.89991359447004604</c:v>
                </c:pt>
                <c:pt idx="2231">
                  <c:v>0.89991359447004604</c:v>
                </c:pt>
                <c:pt idx="2232">
                  <c:v>0.89976958525345618</c:v>
                </c:pt>
                <c:pt idx="2233">
                  <c:v>0.89976958525345618</c:v>
                </c:pt>
                <c:pt idx="2234">
                  <c:v>0.89976958525345618</c:v>
                </c:pt>
                <c:pt idx="2235">
                  <c:v>0.89962557603686633</c:v>
                </c:pt>
                <c:pt idx="2236">
                  <c:v>0.89962557603686633</c:v>
                </c:pt>
                <c:pt idx="2237">
                  <c:v>0.89948156682027647</c:v>
                </c:pt>
                <c:pt idx="2238">
                  <c:v>0.89948156682027647</c:v>
                </c:pt>
                <c:pt idx="2239">
                  <c:v>0.89948156682027647</c:v>
                </c:pt>
                <c:pt idx="2240">
                  <c:v>0.89948156682027647</c:v>
                </c:pt>
                <c:pt idx="2241">
                  <c:v>0.89948156682027647</c:v>
                </c:pt>
                <c:pt idx="2242">
                  <c:v>0.89933755760368661</c:v>
                </c:pt>
                <c:pt idx="2243">
                  <c:v>0.89933755760368661</c:v>
                </c:pt>
                <c:pt idx="2244">
                  <c:v>0.89933755760368661</c:v>
                </c:pt>
                <c:pt idx="2245">
                  <c:v>0.89933755760368661</c:v>
                </c:pt>
                <c:pt idx="2246">
                  <c:v>0.89933755760368661</c:v>
                </c:pt>
                <c:pt idx="2247">
                  <c:v>0.89919354838709675</c:v>
                </c:pt>
                <c:pt idx="2248">
                  <c:v>0.89919354838709675</c:v>
                </c:pt>
                <c:pt idx="2249">
                  <c:v>0.89919354838709675</c:v>
                </c:pt>
                <c:pt idx="2250">
                  <c:v>0.89919354838709675</c:v>
                </c:pt>
                <c:pt idx="2251">
                  <c:v>0.89919354838709675</c:v>
                </c:pt>
                <c:pt idx="2252">
                  <c:v>0.89919354838709675</c:v>
                </c:pt>
                <c:pt idx="2253">
                  <c:v>0.89919354838709675</c:v>
                </c:pt>
                <c:pt idx="2254">
                  <c:v>0.89919354838709675</c:v>
                </c:pt>
                <c:pt idx="2255">
                  <c:v>0.89919354838709675</c:v>
                </c:pt>
                <c:pt idx="2256">
                  <c:v>0.89919354838709675</c:v>
                </c:pt>
                <c:pt idx="2257">
                  <c:v>0.89919354838709675</c:v>
                </c:pt>
                <c:pt idx="2258">
                  <c:v>0.89919354838709675</c:v>
                </c:pt>
                <c:pt idx="2259">
                  <c:v>0.89919354838709675</c:v>
                </c:pt>
                <c:pt idx="2260">
                  <c:v>0.8990495391705069</c:v>
                </c:pt>
                <c:pt idx="2261">
                  <c:v>0.8990495391705069</c:v>
                </c:pt>
                <c:pt idx="2262">
                  <c:v>0.8990495391705069</c:v>
                </c:pt>
                <c:pt idx="2263">
                  <c:v>0.8990495391705069</c:v>
                </c:pt>
                <c:pt idx="2264">
                  <c:v>0.8990495391705069</c:v>
                </c:pt>
                <c:pt idx="2265">
                  <c:v>0.8990495391705069</c:v>
                </c:pt>
                <c:pt idx="2266">
                  <c:v>0.8990495391705069</c:v>
                </c:pt>
                <c:pt idx="2267">
                  <c:v>0.8990495391705069</c:v>
                </c:pt>
                <c:pt idx="2268">
                  <c:v>0.8990495391705069</c:v>
                </c:pt>
                <c:pt idx="2269">
                  <c:v>0.8990495391705069</c:v>
                </c:pt>
                <c:pt idx="2270">
                  <c:v>0.89890552995391704</c:v>
                </c:pt>
                <c:pt idx="2271">
                  <c:v>0.89890552995391704</c:v>
                </c:pt>
                <c:pt idx="2272">
                  <c:v>0.89890552995391704</c:v>
                </c:pt>
                <c:pt idx="2273">
                  <c:v>0.89876152073732718</c:v>
                </c:pt>
                <c:pt idx="2274">
                  <c:v>0.89876152073732718</c:v>
                </c:pt>
                <c:pt idx="2275">
                  <c:v>0.89876152073732718</c:v>
                </c:pt>
                <c:pt idx="2276">
                  <c:v>0.89861751152073732</c:v>
                </c:pt>
                <c:pt idx="2277">
                  <c:v>0.89861751152073732</c:v>
                </c:pt>
                <c:pt idx="2278">
                  <c:v>0.89861751152073732</c:v>
                </c:pt>
                <c:pt idx="2279">
                  <c:v>0.89861751152073732</c:v>
                </c:pt>
                <c:pt idx="2280">
                  <c:v>0.89861751152073732</c:v>
                </c:pt>
                <c:pt idx="2281">
                  <c:v>0.89832949308755761</c:v>
                </c:pt>
                <c:pt idx="2282">
                  <c:v>0.89832949308755761</c:v>
                </c:pt>
                <c:pt idx="2283">
                  <c:v>0.89832949308755761</c:v>
                </c:pt>
                <c:pt idx="2284">
                  <c:v>0.89832949308755761</c:v>
                </c:pt>
                <c:pt idx="2285">
                  <c:v>0.89832949308755761</c:v>
                </c:pt>
                <c:pt idx="2286">
                  <c:v>0.89832949308755761</c:v>
                </c:pt>
                <c:pt idx="2287">
                  <c:v>0.89832949308755761</c:v>
                </c:pt>
                <c:pt idx="2288">
                  <c:v>0.89832949308755761</c:v>
                </c:pt>
                <c:pt idx="2289">
                  <c:v>0.89832949308755761</c:v>
                </c:pt>
                <c:pt idx="2290">
                  <c:v>0.89832949308755761</c:v>
                </c:pt>
                <c:pt idx="2291">
                  <c:v>0.89832949308755761</c:v>
                </c:pt>
                <c:pt idx="2292">
                  <c:v>0.89832949308755761</c:v>
                </c:pt>
                <c:pt idx="2293">
                  <c:v>0.89832949308755761</c:v>
                </c:pt>
                <c:pt idx="2294">
                  <c:v>0.89832949308755761</c:v>
                </c:pt>
                <c:pt idx="2295">
                  <c:v>0.89832949308755761</c:v>
                </c:pt>
                <c:pt idx="2296">
                  <c:v>0.89832949308755761</c:v>
                </c:pt>
                <c:pt idx="2297">
                  <c:v>0.89832949308755761</c:v>
                </c:pt>
                <c:pt idx="2298">
                  <c:v>0.89832949308755761</c:v>
                </c:pt>
                <c:pt idx="2299">
                  <c:v>0.89832949308755761</c:v>
                </c:pt>
                <c:pt idx="2300">
                  <c:v>0.89832949308755761</c:v>
                </c:pt>
                <c:pt idx="2301">
                  <c:v>0.89832949308755761</c:v>
                </c:pt>
                <c:pt idx="2302">
                  <c:v>0.89832949308755761</c:v>
                </c:pt>
                <c:pt idx="2303">
                  <c:v>0.89832949308755761</c:v>
                </c:pt>
                <c:pt idx="2304">
                  <c:v>0.89832949308755761</c:v>
                </c:pt>
                <c:pt idx="2305">
                  <c:v>0.89832949308755761</c:v>
                </c:pt>
                <c:pt idx="2306">
                  <c:v>0.89832949308755761</c:v>
                </c:pt>
                <c:pt idx="2307">
                  <c:v>0.89832949308755761</c:v>
                </c:pt>
                <c:pt idx="2308">
                  <c:v>0.89818548387096775</c:v>
                </c:pt>
                <c:pt idx="2309">
                  <c:v>0.89818548387096775</c:v>
                </c:pt>
                <c:pt idx="2310">
                  <c:v>0.89818548387096775</c:v>
                </c:pt>
                <c:pt idx="2311">
                  <c:v>0.89804147465437789</c:v>
                </c:pt>
                <c:pt idx="2312">
                  <c:v>0.89804147465437789</c:v>
                </c:pt>
                <c:pt idx="2313">
                  <c:v>0.89804147465437789</c:v>
                </c:pt>
                <c:pt idx="2314">
                  <c:v>0.89804147465437789</c:v>
                </c:pt>
                <c:pt idx="2315">
                  <c:v>0.89804147465437789</c:v>
                </c:pt>
                <c:pt idx="2316">
                  <c:v>0.89804147465437789</c:v>
                </c:pt>
                <c:pt idx="2317">
                  <c:v>0.89804147465437789</c:v>
                </c:pt>
                <c:pt idx="2318">
                  <c:v>0.89804147465437789</c:v>
                </c:pt>
                <c:pt idx="2319">
                  <c:v>0.89804147465437789</c:v>
                </c:pt>
                <c:pt idx="2320">
                  <c:v>0.89804147465437789</c:v>
                </c:pt>
                <c:pt idx="2321">
                  <c:v>0.89804147465437789</c:v>
                </c:pt>
                <c:pt idx="2322">
                  <c:v>0.89804147465437789</c:v>
                </c:pt>
                <c:pt idx="2323">
                  <c:v>0.89804147465437789</c:v>
                </c:pt>
                <c:pt idx="2324">
                  <c:v>0.89789746543778803</c:v>
                </c:pt>
                <c:pt idx="2325">
                  <c:v>0.89789746543778803</c:v>
                </c:pt>
                <c:pt idx="2326">
                  <c:v>0.89789746543778803</c:v>
                </c:pt>
                <c:pt idx="2327">
                  <c:v>0.89789746543778803</c:v>
                </c:pt>
                <c:pt idx="2328">
                  <c:v>0.89789746543778803</c:v>
                </c:pt>
                <c:pt idx="2329">
                  <c:v>0.89760944700460832</c:v>
                </c:pt>
                <c:pt idx="2330">
                  <c:v>0.89760944700460832</c:v>
                </c:pt>
                <c:pt idx="2331">
                  <c:v>0.8973214285714286</c:v>
                </c:pt>
                <c:pt idx="2332">
                  <c:v>0.89703341013824889</c:v>
                </c:pt>
                <c:pt idx="2333">
                  <c:v>0.89703341013824889</c:v>
                </c:pt>
                <c:pt idx="2334">
                  <c:v>0.89703341013824889</c:v>
                </c:pt>
                <c:pt idx="2335">
                  <c:v>0.89703341013824889</c:v>
                </c:pt>
                <c:pt idx="2336">
                  <c:v>0.89688940092165903</c:v>
                </c:pt>
                <c:pt idx="2337">
                  <c:v>0.89674539170506917</c:v>
                </c:pt>
                <c:pt idx="2338">
                  <c:v>0.89674539170506917</c:v>
                </c:pt>
                <c:pt idx="2339">
                  <c:v>0.89660138248847931</c:v>
                </c:pt>
                <c:pt idx="2340">
                  <c:v>0.89660138248847931</c:v>
                </c:pt>
                <c:pt idx="2341">
                  <c:v>0.89660138248847931</c:v>
                </c:pt>
                <c:pt idx="2342">
                  <c:v>0.89660138248847931</c:v>
                </c:pt>
                <c:pt idx="2343">
                  <c:v>0.89660138248847931</c:v>
                </c:pt>
                <c:pt idx="2344">
                  <c:v>0.89660138248847931</c:v>
                </c:pt>
                <c:pt idx="2345">
                  <c:v>0.89645737327188935</c:v>
                </c:pt>
                <c:pt idx="2346">
                  <c:v>0.89645737327188935</c:v>
                </c:pt>
                <c:pt idx="2347">
                  <c:v>0.89631336405529949</c:v>
                </c:pt>
                <c:pt idx="2348">
                  <c:v>0.89616935483870963</c:v>
                </c:pt>
                <c:pt idx="2349">
                  <c:v>0.89616935483870963</c:v>
                </c:pt>
                <c:pt idx="2350">
                  <c:v>0.89616935483870963</c:v>
                </c:pt>
                <c:pt idx="2351">
                  <c:v>0.89616935483870963</c:v>
                </c:pt>
                <c:pt idx="2352">
                  <c:v>0.89616935483870963</c:v>
                </c:pt>
                <c:pt idx="2353">
                  <c:v>0.89616935483870963</c:v>
                </c:pt>
                <c:pt idx="2354">
                  <c:v>0.89588133640552992</c:v>
                </c:pt>
                <c:pt idx="2355">
                  <c:v>0.89573732718894006</c:v>
                </c:pt>
                <c:pt idx="2356">
                  <c:v>0.89573732718894006</c:v>
                </c:pt>
                <c:pt idx="2357">
                  <c:v>0.89573732718894006</c:v>
                </c:pt>
                <c:pt idx="2358">
                  <c:v>0.89573732718894006</c:v>
                </c:pt>
                <c:pt idx="2359">
                  <c:v>0.89573732718894006</c:v>
                </c:pt>
                <c:pt idx="2360">
                  <c:v>0.8955933179723502</c:v>
                </c:pt>
                <c:pt idx="2361">
                  <c:v>0.8955933179723502</c:v>
                </c:pt>
                <c:pt idx="2362">
                  <c:v>0.8955933179723502</c:v>
                </c:pt>
                <c:pt idx="2363">
                  <c:v>0.8955933179723502</c:v>
                </c:pt>
                <c:pt idx="2364">
                  <c:v>0.8955933179723502</c:v>
                </c:pt>
                <c:pt idx="2365">
                  <c:v>0.8955933179723502</c:v>
                </c:pt>
                <c:pt idx="2366">
                  <c:v>0.8955933179723502</c:v>
                </c:pt>
                <c:pt idx="2367">
                  <c:v>0.8955933179723502</c:v>
                </c:pt>
                <c:pt idx="2368">
                  <c:v>0.8955933179723502</c:v>
                </c:pt>
                <c:pt idx="2369">
                  <c:v>0.89544930875576034</c:v>
                </c:pt>
                <c:pt idx="2370">
                  <c:v>0.89544930875576034</c:v>
                </c:pt>
                <c:pt idx="2371">
                  <c:v>0.89544930875576034</c:v>
                </c:pt>
                <c:pt idx="2372">
                  <c:v>0.89544930875576034</c:v>
                </c:pt>
                <c:pt idx="2373">
                  <c:v>0.89544930875576034</c:v>
                </c:pt>
                <c:pt idx="2374">
                  <c:v>0.89544930875576034</c:v>
                </c:pt>
                <c:pt idx="2375">
                  <c:v>0.89544930875576034</c:v>
                </c:pt>
                <c:pt idx="2376">
                  <c:v>0.89530529953917048</c:v>
                </c:pt>
                <c:pt idx="2377">
                  <c:v>0.89501728110599077</c:v>
                </c:pt>
                <c:pt idx="2378">
                  <c:v>0.89501728110599077</c:v>
                </c:pt>
                <c:pt idx="2379">
                  <c:v>0.89501728110599077</c:v>
                </c:pt>
                <c:pt idx="2380">
                  <c:v>0.89501728110599077</c:v>
                </c:pt>
                <c:pt idx="2381">
                  <c:v>0.89501728110599077</c:v>
                </c:pt>
                <c:pt idx="2382">
                  <c:v>0.89501728110599077</c:v>
                </c:pt>
                <c:pt idx="2383">
                  <c:v>0.89501728110599077</c:v>
                </c:pt>
                <c:pt idx="2384">
                  <c:v>0.89501728110599077</c:v>
                </c:pt>
                <c:pt idx="2385">
                  <c:v>0.89487327188940091</c:v>
                </c:pt>
                <c:pt idx="2386">
                  <c:v>0.89487327188940091</c:v>
                </c:pt>
                <c:pt idx="2387">
                  <c:v>0.89487327188940091</c:v>
                </c:pt>
                <c:pt idx="2388">
                  <c:v>0.89487327188940091</c:v>
                </c:pt>
                <c:pt idx="2389">
                  <c:v>0.89487327188940091</c:v>
                </c:pt>
                <c:pt idx="2390">
                  <c:v>0.89487327188940091</c:v>
                </c:pt>
                <c:pt idx="2391">
                  <c:v>0.89487327188940091</c:v>
                </c:pt>
                <c:pt idx="2392">
                  <c:v>0.89487327188940091</c:v>
                </c:pt>
                <c:pt idx="2393">
                  <c:v>0.89487327188940091</c:v>
                </c:pt>
                <c:pt idx="2394">
                  <c:v>0.89472926267281105</c:v>
                </c:pt>
                <c:pt idx="2395">
                  <c:v>0.89472926267281105</c:v>
                </c:pt>
                <c:pt idx="2396">
                  <c:v>0.89472926267281105</c:v>
                </c:pt>
                <c:pt idx="2397">
                  <c:v>0.89472926267281105</c:v>
                </c:pt>
                <c:pt idx="2398">
                  <c:v>0.89472926267281105</c:v>
                </c:pt>
                <c:pt idx="2399">
                  <c:v>0.89472926267281105</c:v>
                </c:pt>
                <c:pt idx="2400">
                  <c:v>0.89472926267281105</c:v>
                </c:pt>
                <c:pt idx="2401">
                  <c:v>0.89472926267281105</c:v>
                </c:pt>
                <c:pt idx="2402">
                  <c:v>0.8945852534562212</c:v>
                </c:pt>
                <c:pt idx="2403">
                  <c:v>0.8945852534562212</c:v>
                </c:pt>
                <c:pt idx="2404">
                  <c:v>0.8945852534562212</c:v>
                </c:pt>
                <c:pt idx="2405">
                  <c:v>0.8945852534562212</c:v>
                </c:pt>
                <c:pt idx="2406">
                  <c:v>0.89444124423963134</c:v>
                </c:pt>
                <c:pt idx="2407">
                  <c:v>0.89444124423963134</c:v>
                </c:pt>
                <c:pt idx="2408">
                  <c:v>0.89444124423963134</c:v>
                </c:pt>
                <c:pt idx="2409">
                  <c:v>0.89444124423963134</c:v>
                </c:pt>
                <c:pt idx="2410">
                  <c:v>0.89444124423963134</c:v>
                </c:pt>
                <c:pt idx="2411">
                  <c:v>0.89444124423963134</c:v>
                </c:pt>
                <c:pt idx="2412">
                  <c:v>0.89444124423963134</c:v>
                </c:pt>
                <c:pt idx="2413">
                  <c:v>0.89444124423963134</c:v>
                </c:pt>
                <c:pt idx="2414">
                  <c:v>0.89444124423963134</c:v>
                </c:pt>
                <c:pt idx="2415">
                  <c:v>0.89444124423963134</c:v>
                </c:pt>
                <c:pt idx="2416">
                  <c:v>0.89444124423963134</c:v>
                </c:pt>
                <c:pt idx="2417">
                  <c:v>0.89444124423963134</c:v>
                </c:pt>
                <c:pt idx="2418">
                  <c:v>0.89444124423963134</c:v>
                </c:pt>
                <c:pt idx="2419">
                  <c:v>0.89444124423963134</c:v>
                </c:pt>
                <c:pt idx="2420">
                  <c:v>0.89444124423963134</c:v>
                </c:pt>
                <c:pt idx="2421">
                  <c:v>0.89444124423963134</c:v>
                </c:pt>
                <c:pt idx="2422">
                  <c:v>0.89429723502304148</c:v>
                </c:pt>
                <c:pt idx="2423">
                  <c:v>0.89429723502304148</c:v>
                </c:pt>
                <c:pt idx="2424">
                  <c:v>0.89429723502304148</c:v>
                </c:pt>
                <c:pt idx="2425">
                  <c:v>0.89429723502304148</c:v>
                </c:pt>
                <c:pt idx="2426">
                  <c:v>0.89429723502304148</c:v>
                </c:pt>
                <c:pt idx="2427">
                  <c:v>0.89429723502304148</c:v>
                </c:pt>
                <c:pt idx="2428">
                  <c:v>0.89429723502304148</c:v>
                </c:pt>
                <c:pt idx="2429">
                  <c:v>0.89429723502304148</c:v>
                </c:pt>
                <c:pt idx="2430">
                  <c:v>0.89429723502304148</c:v>
                </c:pt>
                <c:pt idx="2431">
                  <c:v>0.89429723502304148</c:v>
                </c:pt>
                <c:pt idx="2432">
                  <c:v>0.89415322580645162</c:v>
                </c:pt>
                <c:pt idx="2433">
                  <c:v>0.89415322580645162</c:v>
                </c:pt>
                <c:pt idx="2434">
                  <c:v>0.89415322580645162</c:v>
                </c:pt>
                <c:pt idx="2435">
                  <c:v>0.89415322580645162</c:v>
                </c:pt>
                <c:pt idx="2436">
                  <c:v>0.89415322580645162</c:v>
                </c:pt>
                <c:pt idx="2437">
                  <c:v>0.89415322580645162</c:v>
                </c:pt>
                <c:pt idx="2438">
                  <c:v>0.89415322580645162</c:v>
                </c:pt>
                <c:pt idx="2439">
                  <c:v>0.89415322580645162</c:v>
                </c:pt>
                <c:pt idx="2440">
                  <c:v>0.89415322580645162</c:v>
                </c:pt>
                <c:pt idx="2441">
                  <c:v>0.89415322580645162</c:v>
                </c:pt>
                <c:pt idx="2442">
                  <c:v>0.89400921658986177</c:v>
                </c:pt>
                <c:pt idx="2443">
                  <c:v>0.89400921658986177</c:v>
                </c:pt>
                <c:pt idx="2444">
                  <c:v>0.89400921658986177</c:v>
                </c:pt>
                <c:pt idx="2445">
                  <c:v>0.89386520737327191</c:v>
                </c:pt>
                <c:pt idx="2446">
                  <c:v>0.89386520737327191</c:v>
                </c:pt>
                <c:pt idx="2447">
                  <c:v>0.89386520737327191</c:v>
                </c:pt>
                <c:pt idx="2448">
                  <c:v>0.89386520737327191</c:v>
                </c:pt>
                <c:pt idx="2449">
                  <c:v>0.89386520737327191</c:v>
                </c:pt>
                <c:pt idx="2450">
                  <c:v>0.89386520737327191</c:v>
                </c:pt>
                <c:pt idx="2451">
                  <c:v>0.89386520737327191</c:v>
                </c:pt>
                <c:pt idx="2452">
                  <c:v>0.89386520737327191</c:v>
                </c:pt>
                <c:pt idx="2453">
                  <c:v>0.89386520737327191</c:v>
                </c:pt>
                <c:pt idx="2454">
                  <c:v>0.89386520737327191</c:v>
                </c:pt>
                <c:pt idx="2455">
                  <c:v>0.89372119815668205</c:v>
                </c:pt>
                <c:pt idx="2456">
                  <c:v>0.89372119815668205</c:v>
                </c:pt>
                <c:pt idx="2457">
                  <c:v>0.89372119815668205</c:v>
                </c:pt>
                <c:pt idx="2458">
                  <c:v>0.89357718894009219</c:v>
                </c:pt>
                <c:pt idx="2459">
                  <c:v>0.89343317972350234</c:v>
                </c:pt>
                <c:pt idx="2460">
                  <c:v>0.89343317972350234</c:v>
                </c:pt>
                <c:pt idx="2461">
                  <c:v>0.89343317972350234</c:v>
                </c:pt>
                <c:pt idx="2462">
                  <c:v>0.89343317972350234</c:v>
                </c:pt>
                <c:pt idx="2463">
                  <c:v>0.89343317972350234</c:v>
                </c:pt>
                <c:pt idx="2464">
                  <c:v>0.89343317972350234</c:v>
                </c:pt>
                <c:pt idx="2465">
                  <c:v>0.89343317972350234</c:v>
                </c:pt>
                <c:pt idx="2466">
                  <c:v>0.89343317972350234</c:v>
                </c:pt>
                <c:pt idx="2467">
                  <c:v>0.89328917050691248</c:v>
                </c:pt>
                <c:pt idx="2468">
                  <c:v>0.89328917050691248</c:v>
                </c:pt>
                <c:pt idx="2469">
                  <c:v>0.89328917050691248</c:v>
                </c:pt>
                <c:pt idx="2470">
                  <c:v>0.89328917050691248</c:v>
                </c:pt>
                <c:pt idx="2471">
                  <c:v>0.89328917050691248</c:v>
                </c:pt>
                <c:pt idx="2472">
                  <c:v>0.89328917050691248</c:v>
                </c:pt>
                <c:pt idx="2473">
                  <c:v>0.89328917050691248</c:v>
                </c:pt>
                <c:pt idx="2474">
                  <c:v>0.89328917050691248</c:v>
                </c:pt>
                <c:pt idx="2475">
                  <c:v>0.89328917050691248</c:v>
                </c:pt>
                <c:pt idx="2476">
                  <c:v>0.89328917050691248</c:v>
                </c:pt>
                <c:pt idx="2477">
                  <c:v>0.89328917050691248</c:v>
                </c:pt>
                <c:pt idx="2478">
                  <c:v>0.89328917050691248</c:v>
                </c:pt>
                <c:pt idx="2479">
                  <c:v>0.89328917050691248</c:v>
                </c:pt>
                <c:pt idx="2480">
                  <c:v>0.89328917050691248</c:v>
                </c:pt>
                <c:pt idx="2481">
                  <c:v>0.89328917050691248</c:v>
                </c:pt>
                <c:pt idx="2482">
                  <c:v>0.89314516129032262</c:v>
                </c:pt>
                <c:pt idx="2483">
                  <c:v>0.89314516129032262</c:v>
                </c:pt>
                <c:pt idx="2484">
                  <c:v>0.89300115207373276</c:v>
                </c:pt>
                <c:pt idx="2485">
                  <c:v>0.89300115207373276</c:v>
                </c:pt>
                <c:pt idx="2486">
                  <c:v>0.8928571428571429</c:v>
                </c:pt>
                <c:pt idx="2487">
                  <c:v>0.8928571428571429</c:v>
                </c:pt>
                <c:pt idx="2488">
                  <c:v>0.89271313364055305</c:v>
                </c:pt>
                <c:pt idx="2489">
                  <c:v>0.89271313364055305</c:v>
                </c:pt>
                <c:pt idx="2490">
                  <c:v>0.89256912442396308</c:v>
                </c:pt>
                <c:pt idx="2491">
                  <c:v>0.89256912442396308</c:v>
                </c:pt>
                <c:pt idx="2492">
                  <c:v>0.89256912442396308</c:v>
                </c:pt>
                <c:pt idx="2493">
                  <c:v>0.89256912442396308</c:v>
                </c:pt>
                <c:pt idx="2494">
                  <c:v>0.89256912442396308</c:v>
                </c:pt>
                <c:pt idx="2495">
                  <c:v>0.89256912442396308</c:v>
                </c:pt>
                <c:pt idx="2496">
                  <c:v>0.89256912442396308</c:v>
                </c:pt>
                <c:pt idx="2497">
                  <c:v>0.89242511520737322</c:v>
                </c:pt>
                <c:pt idx="2498">
                  <c:v>0.89242511520737322</c:v>
                </c:pt>
                <c:pt idx="2499">
                  <c:v>0.89242511520737322</c:v>
                </c:pt>
                <c:pt idx="2500">
                  <c:v>0.89228110599078336</c:v>
                </c:pt>
                <c:pt idx="2501">
                  <c:v>0.89228110599078336</c:v>
                </c:pt>
                <c:pt idx="2502">
                  <c:v>0.89228110599078336</c:v>
                </c:pt>
                <c:pt idx="2503">
                  <c:v>0.89228110599078336</c:v>
                </c:pt>
                <c:pt idx="2504">
                  <c:v>0.89213709677419351</c:v>
                </c:pt>
                <c:pt idx="2505">
                  <c:v>0.89213709677419351</c:v>
                </c:pt>
                <c:pt idx="2506">
                  <c:v>0.89213709677419351</c:v>
                </c:pt>
                <c:pt idx="2507">
                  <c:v>0.89199308755760365</c:v>
                </c:pt>
                <c:pt idx="2508">
                  <c:v>0.89199308755760365</c:v>
                </c:pt>
                <c:pt idx="2509">
                  <c:v>0.89199308755760365</c:v>
                </c:pt>
                <c:pt idx="2510">
                  <c:v>0.89199308755760365</c:v>
                </c:pt>
                <c:pt idx="2511">
                  <c:v>0.89199308755760365</c:v>
                </c:pt>
                <c:pt idx="2512">
                  <c:v>0.89199308755760365</c:v>
                </c:pt>
                <c:pt idx="2513">
                  <c:v>0.89199308755760365</c:v>
                </c:pt>
                <c:pt idx="2514">
                  <c:v>0.89199308755760365</c:v>
                </c:pt>
                <c:pt idx="2515">
                  <c:v>0.89199308755760365</c:v>
                </c:pt>
                <c:pt idx="2516">
                  <c:v>0.89199308755760365</c:v>
                </c:pt>
                <c:pt idx="2517">
                  <c:v>0.89199308755760365</c:v>
                </c:pt>
                <c:pt idx="2518">
                  <c:v>0.89184907834101379</c:v>
                </c:pt>
                <c:pt idx="2519">
                  <c:v>0.89184907834101379</c:v>
                </c:pt>
                <c:pt idx="2520">
                  <c:v>0.89184907834101379</c:v>
                </c:pt>
                <c:pt idx="2521">
                  <c:v>0.89170506912442393</c:v>
                </c:pt>
                <c:pt idx="2522">
                  <c:v>0.89170506912442393</c:v>
                </c:pt>
                <c:pt idx="2523">
                  <c:v>0.89170506912442393</c:v>
                </c:pt>
                <c:pt idx="2524">
                  <c:v>0.89170506912442393</c:v>
                </c:pt>
                <c:pt idx="2525">
                  <c:v>0.89170506912442393</c:v>
                </c:pt>
                <c:pt idx="2526">
                  <c:v>0.89170506912442393</c:v>
                </c:pt>
                <c:pt idx="2527">
                  <c:v>0.89170506912442393</c:v>
                </c:pt>
                <c:pt idx="2528">
                  <c:v>0.89170506912442393</c:v>
                </c:pt>
                <c:pt idx="2529">
                  <c:v>0.89170506912442393</c:v>
                </c:pt>
                <c:pt idx="2530">
                  <c:v>0.89156105990783407</c:v>
                </c:pt>
                <c:pt idx="2531">
                  <c:v>0.89141705069124422</c:v>
                </c:pt>
                <c:pt idx="2532">
                  <c:v>0.89141705069124422</c:v>
                </c:pt>
                <c:pt idx="2533">
                  <c:v>0.89141705069124422</c:v>
                </c:pt>
                <c:pt idx="2534">
                  <c:v>0.89141705069124422</c:v>
                </c:pt>
                <c:pt idx="2535">
                  <c:v>0.89141705069124422</c:v>
                </c:pt>
                <c:pt idx="2536">
                  <c:v>0.89141705069124422</c:v>
                </c:pt>
                <c:pt idx="2537">
                  <c:v>0.89141705069124422</c:v>
                </c:pt>
                <c:pt idx="2538">
                  <c:v>0.89141705069124422</c:v>
                </c:pt>
                <c:pt idx="2539">
                  <c:v>0.89141705069124422</c:v>
                </c:pt>
                <c:pt idx="2540">
                  <c:v>0.89141705069124422</c:v>
                </c:pt>
                <c:pt idx="2541">
                  <c:v>0.89127304147465436</c:v>
                </c:pt>
                <c:pt idx="2542">
                  <c:v>0.89127304147465436</c:v>
                </c:pt>
                <c:pt idx="2543">
                  <c:v>0.8911290322580645</c:v>
                </c:pt>
                <c:pt idx="2544">
                  <c:v>0.89098502304147464</c:v>
                </c:pt>
                <c:pt idx="2545">
                  <c:v>0.89098502304147464</c:v>
                </c:pt>
                <c:pt idx="2546">
                  <c:v>0.89084101382488479</c:v>
                </c:pt>
                <c:pt idx="2547">
                  <c:v>0.89084101382488479</c:v>
                </c:pt>
                <c:pt idx="2548">
                  <c:v>0.89084101382488479</c:v>
                </c:pt>
                <c:pt idx="2549">
                  <c:v>0.89084101382488479</c:v>
                </c:pt>
                <c:pt idx="2550">
                  <c:v>0.89084101382488479</c:v>
                </c:pt>
                <c:pt idx="2551">
                  <c:v>0.89084101382488479</c:v>
                </c:pt>
                <c:pt idx="2552">
                  <c:v>0.89084101382488479</c:v>
                </c:pt>
                <c:pt idx="2553">
                  <c:v>0.89084101382488479</c:v>
                </c:pt>
                <c:pt idx="2554">
                  <c:v>0.89084101382488479</c:v>
                </c:pt>
                <c:pt idx="2555">
                  <c:v>0.89084101382488479</c:v>
                </c:pt>
                <c:pt idx="2556">
                  <c:v>0.89084101382488479</c:v>
                </c:pt>
                <c:pt idx="2557">
                  <c:v>0.89084101382488479</c:v>
                </c:pt>
                <c:pt idx="2558">
                  <c:v>0.89084101382488479</c:v>
                </c:pt>
                <c:pt idx="2559">
                  <c:v>0.89069700460829493</c:v>
                </c:pt>
                <c:pt idx="2560">
                  <c:v>0.89069700460829493</c:v>
                </c:pt>
                <c:pt idx="2561">
                  <c:v>0.89069700460829493</c:v>
                </c:pt>
                <c:pt idx="2562">
                  <c:v>0.89069700460829493</c:v>
                </c:pt>
                <c:pt idx="2563">
                  <c:v>0.89055299539170507</c:v>
                </c:pt>
                <c:pt idx="2564">
                  <c:v>0.89055299539170507</c:v>
                </c:pt>
                <c:pt idx="2565">
                  <c:v>0.89055299539170507</c:v>
                </c:pt>
                <c:pt idx="2566">
                  <c:v>0.89055299539170507</c:v>
                </c:pt>
                <c:pt idx="2567">
                  <c:v>0.89055299539170507</c:v>
                </c:pt>
                <c:pt idx="2568">
                  <c:v>0.89055299539170507</c:v>
                </c:pt>
                <c:pt idx="2569">
                  <c:v>0.89055299539170507</c:v>
                </c:pt>
                <c:pt idx="2570">
                  <c:v>0.89040898617511521</c:v>
                </c:pt>
                <c:pt idx="2571">
                  <c:v>0.89040898617511521</c:v>
                </c:pt>
                <c:pt idx="2572">
                  <c:v>0.89040898617511521</c:v>
                </c:pt>
                <c:pt idx="2573">
                  <c:v>0.89040898617511521</c:v>
                </c:pt>
                <c:pt idx="2574">
                  <c:v>0.89040898617511521</c:v>
                </c:pt>
                <c:pt idx="2575">
                  <c:v>0.89040898617511521</c:v>
                </c:pt>
                <c:pt idx="2576">
                  <c:v>0.89026497695852536</c:v>
                </c:pt>
                <c:pt idx="2577">
                  <c:v>0.89026497695852536</c:v>
                </c:pt>
                <c:pt idx="2578">
                  <c:v>0.89026497695852536</c:v>
                </c:pt>
                <c:pt idx="2579">
                  <c:v>0.89026497695852536</c:v>
                </c:pt>
                <c:pt idx="2580">
                  <c:v>0.89026497695852536</c:v>
                </c:pt>
                <c:pt idx="2581">
                  <c:v>0.8901209677419355</c:v>
                </c:pt>
                <c:pt idx="2582">
                  <c:v>0.8901209677419355</c:v>
                </c:pt>
                <c:pt idx="2583">
                  <c:v>0.8901209677419355</c:v>
                </c:pt>
                <c:pt idx="2584">
                  <c:v>0.8901209677419355</c:v>
                </c:pt>
                <c:pt idx="2585">
                  <c:v>0.8901209677419355</c:v>
                </c:pt>
                <c:pt idx="2586">
                  <c:v>0.8901209677419355</c:v>
                </c:pt>
                <c:pt idx="2587">
                  <c:v>0.8901209677419355</c:v>
                </c:pt>
                <c:pt idx="2588">
                  <c:v>0.8901209677419355</c:v>
                </c:pt>
                <c:pt idx="2589">
                  <c:v>0.8901209677419355</c:v>
                </c:pt>
                <c:pt idx="2590">
                  <c:v>0.8901209677419355</c:v>
                </c:pt>
                <c:pt idx="2591">
                  <c:v>0.8901209677419355</c:v>
                </c:pt>
                <c:pt idx="2592">
                  <c:v>0.8901209677419355</c:v>
                </c:pt>
                <c:pt idx="2593">
                  <c:v>0.8901209677419355</c:v>
                </c:pt>
                <c:pt idx="2594">
                  <c:v>0.8901209677419355</c:v>
                </c:pt>
                <c:pt idx="2595">
                  <c:v>0.8901209677419355</c:v>
                </c:pt>
                <c:pt idx="2596">
                  <c:v>0.8901209677419355</c:v>
                </c:pt>
                <c:pt idx="2597">
                  <c:v>0.8901209677419355</c:v>
                </c:pt>
                <c:pt idx="2598">
                  <c:v>0.8901209677419355</c:v>
                </c:pt>
                <c:pt idx="2599">
                  <c:v>0.8901209677419355</c:v>
                </c:pt>
                <c:pt idx="2600">
                  <c:v>0.8901209677419355</c:v>
                </c:pt>
                <c:pt idx="2601">
                  <c:v>0.88997695852534564</c:v>
                </c:pt>
                <c:pt idx="2602">
                  <c:v>0.88997695852534564</c:v>
                </c:pt>
                <c:pt idx="2603">
                  <c:v>0.88997695852534564</c:v>
                </c:pt>
                <c:pt idx="2604">
                  <c:v>0.88997695852534564</c:v>
                </c:pt>
                <c:pt idx="2605">
                  <c:v>0.88997695852534564</c:v>
                </c:pt>
                <c:pt idx="2606">
                  <c:v>0.88997695852534564</c:v>
                </c:pt>
                <c:pt idx="2607">
                  <c:v>0.88983294930875578</c:v>
                </c:pt>
                <c:pt idx="2608">
                  <c:v>0.88968894009216593</c:v>
                </c:pt>
                <c:pt idx="2609">
                  <c:v>0.88968894009216593</c:v>
                </c:pt>
                <c:pt idx="2610">
                  <c:v>0.88968894009216593</c:v>
                </c:pt>
                <c:pt idx="2611">
                  <c:v>0.88968894009216593</c:v>
                </c:pt>
                <c:pt idx="2612">
                  <c:v>0.88954493087557607</c:v>
                </c:pt>
                <c:pt idx="2613">
                  <c:v>0.88940092165898621</c:v>
                </c:pt>
                <c:pt idx="2614">
                  <c:v>0.88940092165898621</c:v>
                </c:pt>
                <c:pt idx="2615">
                  <c:v>0.88940092165898621</c:v>
                </c:pt>
                <c:pt idx="2616">
                  <c:v>0.88925691244239635</c:v>
                </c:pt>
                <c:pt idx="2617">
                  <c:v>0.88925691244239635</c:v>
                </c:pt>
                <c:pt idx="2618">
                  <c:v>0.88925691244239635</c:v>
                </c:pt>
                <c:pt idx="2619">
                  <c:v>0.88925691244239635</c:v>
                </c:pt>
                <c:pt idx="2620">
                  <c:v>0.88925691244239635</c:v>
                </c:pt>
                <c:pt idx="2621">
                  <c:v>0.88925691244239635</c:v>
                </c:pt>
                <c:pt idx="2622">
                  <c:v>0.88925691244239635</c:v>
                </c:pt>
                <c:pt idx="2623">
                  <c:v>0.88925691244239635</c:v>
                </c:pt>
                <c:pt idx="2624">
                  <c:v>0.88925691244239635</c:v>
                </c:pt>
                <c:pt idx="2625">
                  <c:v>0.88925691244239635</c:v>
                </c:pt>
                <c:pt idx="2626">
                  <c:v>0.88925691244239635</c:v>
                </c:pt>
                <c:pt idx="2627">
                  <c:v>0.88925691244239635</c:v>
                </c:pt>
                <c:pt idx="2628">
                  <c:v>0.88925691244239635</c:v>
                </c:pt>
                <c:pt idx="2629">
                  <c:v>0.88925691244239635</c:v>
                </c:pt>
                <c:pt idx="2630">
                  <c:v>0.88925691244239635</c:v>
                </c:pt>
                <c:pt idx="2631">
                  <c:v>0.88911290322580649</c:v>
                </c:pt>
                <c:pt idx="2632">
                  <c:v>0.88911290322580649</c:v>
                </c:pt>
                <c:pt idx="2633">
                  <c:v>0.88911290322580649</c:v>
                </c:pt>
                <c:pt idx="2634">
                  <c:v>0.88911290322580649</c:v>
                </c:pt>
                <c:pt idx="2635">
                  <c:v>0.88896889400921664</c:v>
                </c:pt>
                <c:pt idx="2636">
                  <c:v>0.88896889400921664</c:v>
                </c:pt>
                <c:pt idx="2637">
                  <c:v>0.88896889400921664</c:v>
                </c:pt>
                <c:pt idx="2638">
                  <c:v>0.88896889400921664</c:v>
                </c:pt>
                <c:pt idx="2639">
                  <c:v>0.88896889400921664</c:v>
                </c:pt>
                <c:pt idx="2640">
                  <c:v>0.88896889400921664</c:v>
                </c:pt>
                <c:pt idx="2641">
                  <c:v>0.88896889400921664</c:v>
                </c:pt>
                <c:pt idx="2642">
                  <c:v>0.88896889400921664</c:v>
                </c:pt>
                <c:pt idx="2643">
                  <c:v>0.88896889400921664</c:v>
                </c:pt>
                <c:pt idx="2644">
                  <c:v>0.88896889400921664</c:v>
                </c:pt>
                <c:pt idx="2645">
                  <c:v>0.88896889400921664</c:v>
                </c:pt>
                <c:pt idx="2646">
                  <c:v>0.88896889400921664</c:v>
                </c:pt>
                <c:pt idx="2647">
                  <c:v>0.88896889400921664</c:v>
                </c:pt>
                <c:pt idx="2648">
                  <c:v>0.88896889400921664</c:v>
                </c:pt>
                <c:pt idx="2649">
                  <c:v>0.88896889400921664</c:v>
                </c:pt>
                <c:pt idx="2650">
                  <c:v>0.88896889400921664</c:v>
                </c:pt>
                <c:pt idx="2651">
                  <c:v>0.88896889400921664</c:v>
                </c:pt>
                <c:pt idx="2652">
                  <c:v>0.88896889400921664</c:v>
                </c:pt>
                <c:pt idx="2653">
                  <c:v>0.88896889400921664</c:v>
                </c:pt>
                <c:pt idx="2654">
                  <c:v>0.88882488479262678</c:v>
                </c:pt>
                <c:pt idx="2655">
                  <c:v>0.88882488479262678</c:v>
                </c:pt>
                <c:pt idx="2656">
                  <c:v>0.88882488479262678</c:v>
                </c:pt>
                <c:pt idx="2657">
                  <c:v>0.88868087557603692</c:v>
                </c:pt>
                <c:pt idx="2658">
                  <c:v>0.88853686635944695</c:v>
                </c:pt>
                <c:pt idx="2659">
                  <c:v>0.88853686635944695</c:v>
                </c:pt>
                <c:pt idx="2660">
                  <c:v>0.88853686635944695</c:v>
                </c:pt>
                <c:pt idx="2661">
                  <c:v>0.88853686635944695</c:v>
                </c:pt>
                <c:pt idx="2662">
                  <c:v>0.8883928571428571</c:v>
                </c:pt>
                <c:pt idx="2663">
                  <c:v>0.8883928571428571</c:v>
                </c:pt>
                <c:pt idx="2664">
                  <c:v>0.8883928571428571</c:v>
                </c:pt>
                <c:pt idx="2665">
                  <c:v>0.8883928571428571</c:v>
                </c:pt>
                <c:pt idx="2666">
                  <c:v>0.8883928571428571</c:v>
                </c:pt>
                <c:pt idx="2667">
                  <c:v>0.8883928571428571</c:v>
                </c:pt>
                <c:pt idx="2668">
                  <c:v>0.88824884792626724</c:v>
                </c:pt>
                <c:pt idx="2669">
                  <c:v>0.88810483870967738</c:v>
                </c:pt>
                <c:pt idx="2670">
                  <c:v>0.88810483870967738</c:v>
                </c:pt>
                <c:pt idx="2671">
                  <c:v>0.88810483870967738</c:v>
                </c:pt>
                <c:pt idx="2672">
                  <c:v>0.88810483870967738</c:v>
                </c:pt>
                <c:pt idx="2673">
                  <c:v>0.88810483870967738</c:v>
                </c:pt>
                <c:pt idx="2674">
                  <c:v>0.88810483870967738</c:v>
                </c:pt>
                <c:pt idx="2675">
                  <c:v>0.88810483870967738</c:v>
                </c:pt>
                <c:pt idx="2676">
                  <c:v>0.88810483870967738</c:v>
                </c:pt>
                <c:pt idx="2677">
                  <c:v>0.88810483870967738</c:v>
                </c:pt>
                <c:pt idx="2678">
                  <c:v>0.88810483870967738</c:v>
                </c:pt>
                <c:pt idx="2679">
                  <c:v>0.88810483870967738</c:v>
                </c:pt>
                <c:pt idx="2680">
                  <c:v>0.88810483870967738</c:v>
                </c:pt>
                <c:pt idx="2681">
                  <c:v>0.88810483870967738</c:v>
                </c:pt>
                <c:pt idx="2682">
                  <c:v>0.88796082949308752</c:v>
                </c:pt>
                <c:pt idx="2683">
                  <c:v>0.88781682027649766</c:v>
                </c:pt>
                <c:pt idx="2684">
                  <c:v>0.88781682027649766</c:v>
                </c:pt>
                <c:pt idx="2685">
                  <c:v>0.88781682027649766</c:v>
                </c:pt>
                <c:pt idx="2686">
                  <c:v>0.88767281105990781</c:v>
                </c:pt>
                <c:pt idx="2687">
                  <c:v>0.88752880184331795</c:v>
                </c:pt>
                <c:pt idx="2688">
                  <c:v>0.88752880184331795</c:v>
                </c:pt>
                <c:pt idx="2689">
                  <c:v>0.88738479262672809</c:v>
                </c:pt>
                <c:pt idx="2690">
                  <c:v>0.88738479262672809</c:v>
                </c:pt>
                <c:pt idx="2691">
                  <c:v>0.88738479262672809</c:v>
                </c:pt>
                <c:pt idx="2692">
                  <c:v>0.88738479262672809</c:v>
                </c:pt>
                <c:pt idx="2693">
                  <c:v>0.88724078341013823</c:v>
                </c:pt>
                <c:pt idx="2694">
                  <c:v>0.88724078341013823</c:v>
                </c:pt>
                <c:pt idx="2695">
                  <c:v>0.88724078341013823</c:v>
                </c:pt>
                <c:pt idx="2696">
                  <c:v>0.88724078341013823</c:v>
                </c:pt>
                <c:pt idx="2697">
                  <c:v>0.88724078341013823</c:v>
                </c:pt>
                <c:pt idx="2698">
                  <c:v>0.88724078341013823</c:v>
                </c:pt>
                <c:pt idx="2699">
                  <c:v>0.88709677419354838</c:v>
                </c:pt>
                <c:pt idx="2700">
                  <c:v>0.88709677419354838</c:v>
                </c:pt>
                <c:pt idx="2701">
                  <c:v>0.88709677419354838</c:v>
                </c:pt>
                <c:pt idx="2702">
                  <c:v>0.88709677419354838</c:v>
                </c:pt>
                <c:pt idx="2703">
                  <c:v>0.88709677419354838</c:v>
                </c:pt>
                <c:pt idx="2704">
                  <c:v>0.88709677419354838</c:v>
                </c:pt>
                <c:pt idx="2705">
                  <c:v>0.88709677419354838</c:v>
                </c:pt>
                <c:pt idx="2706">
                  <c:v>0.88709677419354838</c:v>
                </c:pt>
                <c:pt idx="2707">
                  <c:v>0.88709677419354838</c:v>
                </c:pt>
                <c:pt idx="2708">
                  <c:v>0.88695276497695852</c:v>
                </c:pt>
                <c:pt idx="2709">
                  <c:v>0.88695276497695852</c:v>
                </c:pt>
                <c:pt idx="2710">
                  <c:v>0.88695276497695852</c:v>
                </c:pt>
                <c:pt idx="2711">
                  <c:v>0.88695276497695852</c:v>
                </c:pt>
                <c:pt idx="2712">
                  <c:v>0.88680875576036866</c:v>
                </c:pt>
                <c:pt idx="2713">
                  <c:v>0.88680875576036866</c:v>
                </c:pt>
                <c:pt idx="2714">
                  <c:v>0.88680875576036866</c:v>
                </c:pt>
                <c:pt idx="2715">
                  <c:v>0.88680875576036866</c:v>
                </c:pt>
                <c:pt idx="2716">
                  <c:v>0.88680875576036866</c:v>
                </c:pt>
                <c:pt idx="2717">
                  <c:v>0.88680875576036866</c:v>
                </c:pt>
                <c:pt idx="2718">
                  <c:v>0.88680875576036866</c:v>
                </c:pt>
                <c:pt idx="2719">
                  <c:v>0.88680875576036866</c:v>
                </c:pt>
                <c:pt idx="2720">
                  <c:v>0.88680875576036866</c:v>
                </c:pt>
                <c:pt idx="2721">
                  <c:v>0.88680875576036866</c:v>
                </c:pt>
                <c:pt idx="2722">
                  <c:v>0.88680875576036866</c:v>
                </c:pt>
                <c:pt idx="2723">
                  <c:v>0.88680875576036866</c:v>
                </c:pt>
                <c:pt idx="2724">
                  <c:v>0.88680875576036866</c:v>
                </c:pt>
                <c:pt idx="2725">
                  <c:v>0.88680875576036866</c:v>
                </c:pt>
                <c:pt idx="2726">
                  <c:v>0.88680875576036866</c:v>
                </c:pt>
                <c:pt idx="2727">
                  <c:v>0.88680875576036866</c:v>
                </c:pt>
                <c:pt idx="2728">
                  <c:v>0.8866647465437788</c:v>
                </c:pt>
                <c:pt idx="2729">
                  <c:v>0.8866647465437788</c:v>
                </c:pt>
                <c:pt idx="2730">
                  <c:v>0.88652073732718895</c:v>
                </c:pt>
                <c:pt idx="2731">
                  <c:v>0.88652073732718895</c:v>
                </c:pt>
                <c:pt idx="2732">
                  <c:v>0.88652073732718895</c:v>
                </c:pt>
                <c:pt idx="2733">
                  <c:v>0.88652073732718895</c:v>
                </c:pt>
                <c:pt idx="2734">
                  <c:v>0.88652073732718895</c:v>
                </c:pt>
                <c:pt idx="2735">
                  <c:v>0.88652073732718895</c:v>
                </c:pt>
                <c:pt idx="2736">
                  <c:v>0.88652073732718895</c:v>
                </c:pt>
                <c:pt idx="2737">
                  <c:v>0.88652073732718895</c:v>
                </c:pt>
                <c:pt idx="2738">
                  <c:v>0.88652073732718895</c:v>
                </c:pt>
                <c:pt idx="2739">
                  <c:v>0.88652073732718895</c:v>
                </c:pt>
                <c:pt idx="2740">
                  <c:v>0.88652073732718895</c:v>
                </c:pt>
                <c:pt idx="2741">
                  <c:v>0.88652073732718895</c:v>
                </c:pt>
                <c:pt idx="2742">
                  <c:v>0.88652073732718895</c:v>
                </c:pt>
                <c:pt idx="2743">
                  <c:v>0.88652073732718895</c:v>
                </c:pt>
                <c:pt idx="2744">
                  <c:v>0.88637672811059909</c:v>
                </c:pt>
                <c:pt idx="2745">
                  <c:v>0.88637672811059909</c:v>
                </c:pt>
                <c:pt idx="2746">
                  <c:v>0.88637672811059909</c:v>
                </c:pt>
                <c:pt idx="2747">
                  <c:v>0.88637672811059909</c:v>
                </c:pt>
                <c:pt idx="2748">
                  <c:v>0.88637672811059909</c:v>
                </c:pt>
                <c:pt idx="2749">
                  <c:v>0.88637672811059909</c:v>
                </c:pt>
                <c:pt idx="2750">
                  <c:v>0.88637672811059909</c:v>
                </c:pt>
                <c:pt idx="2751">
                  <c:v>0.88637672811059909</c:v>
                </c:pt>
                <c:pt idx="2752">
                  <c:v>0.88637672811059909</c:v>
                </c:pt>
                <c:pt idx="2753">
                  <c:v>0.88637672811059909</c:v>
                </c:pt>
                <c:pt idx="2754">
                  <c:v>0.88637672811059909</c:v>
                </c:pt>
                <c:pt idx="2755">
                  <c:v>0.88637672811059909</c:v>
                </c:pt>
                <c:pt idx="2756">
                  <c:v>0.88637672811059909</c:v>
                </c:pt>
                <c:pt idx="2757">
                  <c:v>0.88637672811059909</c:v>
                </c:pt>
                <c:pt idx="2758">
                  <c:v>0.88637672811059909</c:v>
                </c:pt>
                <c:pt idx="2759">
                  <c:v>0.88637672811059909</c:v>
                </c:pt>
                <c:pt idx="2760">
                  <c:v>0.88637672811059909</c:v>
                </c:pt>
                <c:pt idx="2761">
                  <c:v>0.88637672811059909</c:v>
                </c:pt>
                <c:pt idx="2762">
                  <c:v>0.88637672811059909</c:v>
                </c:pt>
                <c:pt idx="2763">
                  <c:v>0.88623271889400923</c:v>
                </c:pt>
                <c:pt idx="2764">
                  <c:v>0.88623271889400923</c:v>
                </c:pt>
                <c:pt idx="2765">
                  <c:v>0.88623271889400923</c:v>
                </c:pt>
                <c:pt idx="2766">
                  <c:v>0.88623271889400923</c:v>
                </c:pt>
                <c:pt idx="2767">
                  <c:v>0.88623271889400923</c:v>
                </c:pt>
                <c:pt idx="2768">
                  <c:v>0.88623271889400923</c:v>
                </c:pt>
                <c:pt idx="2769">
                  <c:v>0.88623271889400923</c:v>
                </c:pt>
                <c:pt idx="2770">
                  <c:v>0.88623271889400923</c:v>
                </c:pt>
                <c:pt idx="2771">
                  <c:v>0.88623271889400923</c:v>
                </c:pt>
                <c:pt idx="2772">
                  <c:v>0.88623271889400923</c:v>
                </c:pt>
                <c:pt idx="2773">
                  <c:v>0.88623271889400923</c:v>
                </c:pt>
                <c:pt idx="2774">
                  <c:v>0.88623271889400923</c:v>
                </c:pt>
                <c:pt idx="2775">
                  <c:v>0.88623271889400923</c:v>
                </c:pt>
                <c:pt idx="2776">
                  <c:v>0.88623271889400923</c:v>
                </c:pt>
                <c:pt idx="2777">
                  <c:v>0.88623271889400923</c:v>
                </c:pt>
                <c:pt idx="2778">
                  <c:v>0.88623271889400923</c:v>
                </c:pt>
                <c:pt idx="2779">
                  <c:v>0.88623271889400923</c:v>
                </c:pt>
                <c:pt idx="2780">
                  <c:v>0.88623271889400923</c:v>
                </c:pt>
                <c:pt idx="2781">
                  <c:v>0.88608870967741937</c:v>
                </c:pt>
                <c:pt idx="2782">
                  <c:v>0.88608870967741937</c:v>
                </c:pt>
                <c:pt idx="2783">
                  <c:v>0.88608870967741937</c:v>
                </c:pt>
                <c:pt idx="2784">
                  <c:v>0.88608870967741937</c:v>
                </c:pt>
                <c:pt idx="2785">
                  <c:v>0.88608870967741937</c:v>
                </c:pt>
                <c:pt idx="2786">
                  <c:v>0.88608870967741937</c:v>
                </c:pt>
                <c:pt idx="2787">
                  <c:v>0.88594470046082952</c:v>
                </c:pt>
                <c:pt idx="2788">
                  <c:v>0.88594470046082952</c:v>
                </c:pt>
                <c:pt idx="2789">
                  <c:v>0.88594470046082952</c:v>
                </c:pt>
                <c:pt idx="2790">
                  <c:v>0.88580069124423966</c:v>
                </c:pt>
                <c:pt idx="2791">
                  <c:v>0.88580069124423966</c:v>
                </c:pt>
                <c:pt idx="2792">
                  <c:v>0.8856566820276498</c:v>
                </c:pt>
                <c:pt idx="2793">
                  <c:v>0.8856566820276498</c:v>
                </c:pt>
                <c:pt idx="2794">
                  <c:v>0.8856566820276498</c:v>
                </c:pt>
                <c:pt idx="2795">
                  <c:v>0.8856566820276498</c:v>
                </c:pt>
                <c:pt idx="2796">
                  <c:v>0.8856566820276498</c:v>
                </c:pt>
                <c:pt idx="2797">
                  <c:v>0.8856566820276498</c:v>
                </c:pt>
                <c:pt idx="2798">
                  <c:v>0.8856566820276498</c:v>
                </c:pt>
                <c:pt idx="2799">
                  <c:v>0.8856566820276498</c:v>
                </c:pt>
                <c:pt idx="2800">
                  <c:v>0.8856566820276498</c:v>
                </c:pt>
                <c:pt idx="2801">
                  <c:v>0.88551267281105994</c:v>
                </c:pt>
                <c:pt idx="2802">
                  <c:v>0.88551267281105994</c:v>
                </c:pt>
                <c:pt idx="2803">
                  <c:v>0.88551267281105994</c:v>
                </c:pt>
                <c:pt idx="2804">
                  <c:v>0.88551267281105994</c:v>
                </c:pt>
                <c:pt idx="2805">
                  <c:v>0.88551267281105994</c:v>
                </c:pt>
                <c:pt idx="2806">
                  <c:v>0.88551267281105994</c:v>
                </c:pt>
                <c:pt idx="2807">
                  <c:v>0.88551267281105994</c:v>
                </c:pt>
                <c:pt idx="2808">
                  <c:v>0.88551267281105994</c:v>
                </c:pt>
                <c:pt idx="2809">
                  <c:v>0.88551267281105994</c:v>
                </c:pt>
                <c:pt idx="2810">
                  <c:v>0.88551267281105994</c:v>
                </c:pt>
                <c:pt idx="2811">
                  <c:v>0.88551267281105994</c:v>
                </c:pt>
                <c:pt idx="2812">
                  <c:v>0.88551267281105994</c:v>
                </c:pt>
                <c:pt idx="2813">
                  <c:v>0.88551267281105994</c:v>
                </c:pt>
                <c:pt idx="2814">
                  <c:v>0.88551267281105994</c:v>
                </c:pt>
                <c:pt idx="2815">
                  <c:v>0.88551267281105994</c:v>
                </c:pt>
                <c:pt idx="2816">
                  <c:v>0.88551267281105994</c:v>
                </c:pt>
                <c:pt idx="2817">
                  <c:v>0.88551267281105994</c:v>
                </c:pt>
                <c:pt idx="2818">
                  <c:v>0.88551267281105994</c:v>
                </c:pt>
                <c:pt idx="2819">
                  <c:v>0.88551267281105994</c:v>
                </c:pt>
                <c:pt idx="2820">
                  <c:v>0.88536866359447008</c:v>
                </c:pt>
                <c:pt idx="2821">
                  <c:v>0.88536866359447008</c:v>
                </c:pt>
                <c:pt idx="2822">
                  <c:v>0.88536866359447008</c:v>
                </c:pt>
                <c:pt idx="2823">
                  <c:v>0.88536866359447008</c:v>
                </c:pt>
                <c:pt idx="2824">
                  <c:v>0.88536866359447008</c:v>
                </c:pt>
                <c:pt idx="2825">
                  <c:v>0.88536866359447008</c:v>
                </c:pt>
                <c:pt idx="2826">
                  <c:v>0.88536866359447008</c:v>
                </c:pt>
                <c:pt idx="2827">
                  <c:v>0.88536866359447008</c:v>
                </c:pt>
                <c:pt idx="2828">
                  <c:v>0.88536866359447008</c:v>
                </c:pt>
                <c:pt idx="2829">
                  <c:v>0.88536866359447008</c:v>
                </c:pt>
                <c:pt idx="2830">
                  <c:v>0.88536866359447008</c:v>
                </c:pt>
                <c:pt idx="2831">
                  <c:v>0.88536866359447008</c:v>
                </c:pt>
                <c:pt idx="2832">
                  <c:v>0.88536866359447008</c:v>
                </c:pt>
                <c:pt idx="2833">
                  <c:v>0.88536866359447008</c:v>
                </c:pt>
                <c:pt idx="2834">
                  <c:v>0.88536866359447008</c:v>
                </c:pt>
                <c:pt idx="2835">
                  <c:v>0.88536866359447008</c:v>
                </c:pt>
                <c:pt idx="2836">
                  <c:v>0.88536866359447008</c:v>
                </c:pt>
                <c:pt idx="2837">
                  <c:v>0.88536866359447008</c:v>
                </c:pt>
                <c:pt idx="2838">
                  <c:v>0.88522465437788023</c:v>
                </c:pt>
                <c:pt idx="2839">
                  <c:v>0.88508064516129037</c:v>
                </c:pt>
                <c:pt idx="2840">
                  <c:v>0.88508064516129037</c:v>
                </c:pt>
                <c:pt idx="2841">
                  <c:v>0.88493663594470051</c:v>
                </c:pt>
                <c:pt idx="2842">
                  <c:v>0.88493663594470051</c:v>
                </c:pt>
                <c:pt idx="2843">
                  <c:v>0.88493663594470051</c:v>
                </c:pt>
                <c:pt idx="2844">
                  <c:v>0.88493663594470051</c:v>
                </c:pt>
                <c:pt idx="2845">
                  <c:v>0.88493663594470051</c:v>
                </c:pt>
                <c:pt idx="2846">
                  <c:v>0.88493663594470051</c:v>
                </c:pt>
                <c:pt idx="2847">
                  <c:v>0.88493663594470051</c:v>
                </c:pt>
                <c:pt idx="2848">
                  <c:v>0.88493663594470051</c:v>
                </c:pt>
                <c:pt idx="2849">
                  <c:v>0.88493663594470051</c:v>
                </c:pt>
                <c:pt idx="2850">
                  <c:v>0.88493663594470051</c:v>
                </c:pt>
                <c:pt idx="2851">
                  <c:v>0.88493663594470051</c:v>
                </c:pt>
                <c:pt idx="2852">
                  <c:v>0.88493663594470051</c:v>
                </c:pt>
                <c:pt idx="2853">
                  <c:v>0.88493663594470051</c:v>
                </c:pt>
                <c:pt idx="2854">
                  <c:v>0.88493663594470051</c:v>
                </c:pt>
                <c:pt idx="2855">
                  <c:v>0.88493663594470051</c:v>
                </c:pt>
                <c:pt idx="2856">
                  <c:v>0.88479262672811065</c:v>
                </c:pt>
                <c:pt idx="2857">
                  <c:v>0.88479262672811065</c:v>
                </c:pt>
                <c:pt idx="2858">
                  <c:v>0.88479262672811065</c:v>
                </c:pt>
                <c:pt idx="2859">
                  <c:v>0.88464861751152069</c:v>
                </c:pt>
                <c:pt idx="2860">
                  <c:v>0.88464861751152069</c:v>
                </c:pt>
                <c:pt idx="2861">
                  <c:v>0.88464861751152069</c:v>
                </c:pt>
                <c:pt idx="2862">
                  <c:v>0.88464861751152069</c:v>
                </c:pt>
                <c:pt idx="2863">
                  <c:v>0.88464861751152069</c:v>
                </c:pt>
                <c:pt idx="2864">
                  <c:v>0.88464861751152069</c:v>
                </c:pt>
                <c:pt idx="2865">
                  <c:v>0.88464861751152069</c:v>
                </c:pt>
                <c:pt idx="2866">
                  <c:v>0.88450460829493083</c:v>
                </c:pt>
                <c:pt idx="2867">
                  <c:v>0.88450460829493083</c:v>
                </c:pt>
                <c:pt idx="2868">
                  <c:v>0.88450460829493083</c:v>
                </c:pt>
                <c:pt idx="2869">
                  <c:v>0.88450460829493083</c:v>
                </c:pt>
                <c:pt idx="2870">
                  <c:v>0.88450460829493083</c:v>
                </c:pt>
                <c:pt idx="2871">
                  <c:v>0.88450460829493083</c:v>
                </c:pt>
                <c:pt idx="2872">
                  <c:v>0.88450460829493083</c:v>
                </c:pt>
                <c:pt idx="2873">
                  <c:v>0.88450460829493083</c:v>
                </c:pt>
                <c:pt idx="2874">
                  <c:v>0.88450460829493083</c:v>
                </c:pt>
                <c:pt idx="2875">
                  <c:v>0.88450460829493083</c:v>
                </c:pt>
                <c:pt idx="2876">
                  <c:v>0.88450460829493083</c:v>
                </c:pt>
                <c:pt idx="2877">
                  <c:v>0.88450460829493083</c:v>
                </c:pt>
                <c:pt idx="2878">
                  <c:v>0.88436059907834097</c:v>
                </c:pt>
                <c:pt idx="2879">
                  <c:v>0.88436059907834097</c:v>
                </c:pt>
                <c:pt idx="2880">
                  <c:v>0.88436059907834097</c:v>
                </c:pt>
                <c:pt idx="2881">
                  <c:v>0.88436059907834097</c:v>
                </c:pt>
                <c:pt idx="2882">
                  <c:v>0.88436059907834097</c:v>
                </c:pt>
                <c:pt idx="2883">
                  <c:v>0.88436059907834097</c:v>
                </c:pt>
                <c:pt idx="2884">
                  <c:v>0.88436059907834097</c:v>
                </c:pt>
                <c:pt idx="2885">
                  <c:v>0.88421658986175111</c:v>
                </c:pt>
                <c:pt idx="2886">
                  <c:v>0.88421658986175111</c:v>
                </c:pt>
                <c:pt idx="2887">
                  <c:v>0.88421658986175111</c:v>
                </c:pt>
                <c:pt idx="2888">
                  <c:v>0.88421658986175111</c:v>
                </c:pt>
                <c:pt idx="2889">
                  <c:v>0.88421658986175111</c:v>
                </c:pt>
                <c:pt idx="2890">
                  <c:v>0.88421658986175111</c:v>
                </c:pt>
                <c:pt idx="2891">
                  <c:v>0.88421658986175111</c:v>
                </c:pt>
                <c:pt idx="2892">
                  <c:v>0.88421658986175111</c:v>
                </c:pt>
                <c:pt idx="2893">
                  <c:v>0.88421658986175111</c:v>
                </c:pt>
                <c:pt idx="2894">
                  <c:v>0.88421658986175111</c:v>
                </c:pt>
                <c:pt idx="2895">
                  <c:v>0.88421658986175111</c:v>
                </c:pt>
                <c:pt idx="2896">
                  <c:v>0.8839285714285714</c:v>
                </c:pt>
                <c:pt idx="2897">
                  <c:v>0.8839285714285714</c:v>
                </c:pt>
                <c:pt idx="2898">
                  <c:v>0.8839285714285714</c:v>
                </c:pt>
                <c:pt idx="2899">
                  <c:v>0.8839285714285714</c:v>
                </c:pt>
                <c:pt idx="2900">
                  <c:v>0.8839285714285714</c:v>
                </c:pt>
                <c:pt idx="2901">
                  <c:v>0.8839285714285714</c:v>
                </c:pt>
                <c:pt idx="2902">
                  <c:v>0.8839285714285714</c:v>
                </c:pt>
                <c:pt idx="2903">
                  <c:v>0.8839285714285714</c:v>
                </c:pt>
                <c:pt idx="2904">
                  <c:v>0.8839285714285714</c:v>
                </c:pt>
                <c:pt idx="2905">
                  <c:v>0.8839285714285714</c:v>
                </c:pt>
                <c:pt idx="2906">
                  <c:v>0.8839285714285714</c:v>
                </c:pt>
                <c:pt idx="2907">
                  <c:v>0.8839285714285714</c:v>
                </c:pt>
                <c:pt idx="2908">
                  <c:v>0.8839285714285714</c:v>
                </c:pt>
                <c:pt idx="2909">
                  <c:v>0.8839285714285714</c:v>
                </c:pt>
                <c:pt idx="2910">
                  <c:v>0.8839285714285714</c:v>
                </c:pt>
                <c:pt idx="2911">
                  <c:v>0.88378456221198154</c:v>
                </c:pt>
                <c:pt idx="2912">
                  <c:v>0.88378456221198154</c:v>
                </c:pt>
                <c:pt idx="2913">
                  <c:v>0.88378456221198154</c:v>
                </c:pt>
                <c:pt idx="2914">
                  <c:v>0.88364055299539168</c:v>
                </c:pt>
                <c:pt idx="2915">
                  <c:v>0.88364055299539168</c:v>
                </c:pt>
                <c:pt idx="2916">
                  <c:v>0.88364055299539168</c:v>
                </c:pt>
                <c:pt idx="2917">
                  <c:v>0.88364055299539168</c:v>
                </c:pt>
                <c:pt idx="2918">
                  <c:v>0.88364055299539168</c:v>
                </c:pt>
                <c:pt idx="2919">
                  <c:v>0.88364055299539168</c:v>
                </c:pt>
                <c:pt idx="2920">
                  <c:v>0.88364055299539168</c:v>
                </c:pt>
                <c:pt idx="2921">
                  <c:v>0.88364055299539168</c:v>
                </c:pt>
                <c:pt idx="2922">
                  <c:v>0.88364055299539168</c:v>
                </c:pt>
                <c:pt idx="2923">
                  <c:v>0.88364055299539168</c:v>
                </c:pt>
                <c:pt idx="2924">
                  <c:v>0.88364055299539168</c:v>
                </c:pt>
                <c:pt idx="2925">
                  <c:v>0.88364055299539168</c:v>
                </c:pt>
                <c:pt idx="2926">
                  <c:v>0.88364055299539168</c:v>
                </c:pt>
                <c:pt idx="2927">
                  <c:v>0.88364055299539168</c:v>
                </c:pt>
                <c:pt idx="2928">
                  <c:v>0.88364055299539168</c:v>
                </c:pt>
                <c:pt idx="2929">
                  <c:v>0.88364055299539168</c:v>
                </c:pt>
                <c:pt idx="2930">
                  <c:v>0.88349654377880182</c:v>
                </c:pt>
                <c:pt idx="2931">
                  <c:v>0.88349654377880182</c:v>
                </c:pt>
                <c:pt idx="2932">
                  <c:v>0.88349654377880182</c:v>
                </c:pt>
                <c:pt idx="2933">
                  <c:v>0.88335253456221197</c:v>
                </c:pt>
                <c:pt idx="2934">
                  <c:v>0.88335253456221197</c:v>
                </c:pt>
                <c:pt idx="2935">
                  <c:v>0.88335253456221197</c:v>
                </c:pt>
                <c:pt idx="2936">
                  <c:v>0.88335253456221197</c:v>
                </c:pt>
                <c:pt idx="2937">
                  <c:v>0.88335253456221197</c:v>
                </c:pt>
                <c:pt idx="2938">
                  <c:v>0.88335253456221197</c:v>
                </c:pt>
                <c:pt idx="2939">
                  <c:v>0.88335253456221197</c:v>
                </c:pt>
                <c:pt idx="2940">
                  <c:v>0.88335253456221197</c:v>
                </c:pt>
                <c:pt idx="2941">
                  <c:v>0.88335253456221197</c:v>
                </c:pt>
                <c:pt idx="2942">
                  <c:v>0.88335253456221197</c:v>
                </c:pt>
                <c:pt idx="2943">
                  <c:v>0.88306451612903225</c:v>
                </c:pt>
                <c:pt idx="2944">
                  <c:v>0.88306451612903225</c:v>
                </c:pt>
                <c:pt idx="2945">
                  <c:v>0.88306451612903225</c:v>
                </c:pt>
                <c:pt idx="2946">
                  <c:v>0.88306451612903225</c:v>
                </c:pt>
                <c:pt idx="2947">
                  <c:v>0.88306451612903225</c:v>
                </c:pt>
                <c:pt idx="2948">
                  <c:v>0.88292050691244239</c:v>
                </c:pt>
                <c:pt idx="2949">
                  <c:v>0.88292050691244239</c:v>
                </c:pt>
                <c:pt idx="2950">
                  <c:v>0.88277649769585254</c:v>
                </c:pt>
                <c:pt idx="2951">
                  <c:v>0.88277649769585254</c:v>
                </c:pt>
                <c:pt idx="2952">
                  <c:v>0.88277649769585254</c:v>
                </c:pt>
                <c:pt idx="2953">
                  <c:v>0.88277649769585254</c:v>
                </c:pt>
                <c:pt idx="2954">
                  <c:v>0.88277649769585254</c:v>
                </c:pt>
                <c:pt idx="2955">
                  <c:v>0.88277649769585254</c:v>
                </c:pt>
                <c:pt idx="2956">
                  <c:v>0.88277649769585254</c:v>
                </c:pt>
                <c:pt idx="2957">
                  <c:v>0.88277649769585254</c:v>
                </c:pt>
                <c:pt idx="2958">
                  <c:v>0.88277649769585254</c:v>
                </c:pt>
                <c:pt idx="2959">
                  <c:v>0.88277649769585254</c:v>
                </c:pt>
                <c:pt idx="2960">
                  <c:v>0.88263248847926268</c:v>
                </c:pt>
                <c:pt idx="2961">
                  <c:v>0.88248847926267282</c:v>
                </c:pt>
                <c:pt idx="2962">
                  <c:v>0.88248847926267282</c:v>
                </c:pt>
                <c:pt idx="2963">
                  <c:v>0.88248847926267282</c:v>
                </c:pt>
                <c:pt idx="2964">
                  <c:v>0.88234447004608296</c:v>
                </c:pt>
                <c:pt idx="2965">
                  <c:v>0.88234447004608296</c:v>
                </c:pt>
                <c:pt idx="2966">
                  <c:v>0.88234447004608296</c:v>
                </c:pt>
                <c:pt idx="2967">
                  <c:v>0.88234447004608296</c:v>
                </c:pt>
                <c:pt idx="2968">
                  <c:v>0.88234447004608296</c:v>
                </c:pt>
                <c:pt idx="2969">
                  <c:v>0.88234447004608296</c:v>
                </c:pt>
                <c:pt idx="2970">
                  <c:v>0.88205645161290325</c:v>
                </c:pt>
                <c:pt idx="2971">
                  <c:v>0.88191244239631339</c:v>
                </c:pt>
                <c:pt idx="2972">
                  <c:v>0.88191244239631339</c:v>
                </c:pt>
                <c:pt idx="2973">
                  <c:v>0.88191244239631339</c:v>
                </c:pt>
                <c:pt idx="2974">
                  <c:v>0.88191244239631339</c:v>
                </c:pt>
                <c:pt idx="2975">
                  <c:v>0.88191244239631339</c:v>
                </c:pt>
                <c:pt idx="2976">
                  <c:v>0.88191244239631339</c:v>
                </c:pt>
                <c:pt idx="2977">
                  <c:v>0.88191244239631339</c:v>
                </c:pt>
                <c:pt idx="2978">
                  <c:v>0.88176843317972353</c:v>
                </c:pt>
                <c:pt idx="2979">
                  <c:v>0.88176843317972353</c:v>
                </c:pt>
                <c:pt idx="2980">
                  <c:v>0.88176843317972353</c:v>
                </c:pt>
                <c:pt idx="2981">
                  <c:v>0.88162442396313367</c:v>
                </c:pt>
                <c:pt idx="2982">
                  <c:v>0.88162442396313367</c:v>
                </c:pt>
                <c:pt idx="2983">
                  <c:v>0.88162442396313367</c:v>
                </c:pt>
                <c:pt idx="2984">
                  <c:v>0.88162442396313367</c:v>
                </c:pt>
                <c:pt idx="2985">
                  <c:v>0.88133640552995396</c:v>
                </c:pt>
                <c:pt idx="2986">
                  <c:v>0.8811923963133641</c:v>
                </c:pt>
                <c:pt idx="2987">
                  <c:v>0.8811923963133641</c:v>
                </c:pt>
                <c:pt idx="2988">
                  <c:v>0.8811923963133641</c:v>
                </c:pt>
                <c:pt idx="2989">
                  <c:v>0.8811923963133641</c:v>
                </c:pt>
                <c:pt idx="2990">
                  <c:v>0.8811923963133641</c:v>
                </c:pt>
                <c:pt idx="2991">
                  <c:v>0.8811923963133641</c:v>
                </c:pt>
                <c:pt idx="2992">
                  <c:v>0.88104838709677424</c:v>
                </c:pt>
                <c:pt idx="2993">
                  <c:v>0.88104838709677424</c:v>
                </c:pt>
                <c:pt idx="2994">
                  <c:v>0.88104838709677424</c:v>
                </c:pt>
                <c:pt idx="2995">
                  <c:v>0.88104838709677424</c:v>
                </c:pt>
                <c:pt idx="2996">
                  <c:v>0.88104838709677424</c:v>
                </c:pt>
                <c:pt idx="2997">
                  <c:v>0.88104838709677424</c:v>
                </c:pt>
                <c:pt idx="2998">
                  <c:v>0.88104838709677424</c:v>
                </c:pt>
                <c:pt idx="2999">
                  <c:v>0.88104838709677424</c:v>
                </c:pt>
                <c:pt idx="3000">
                  <c:v>0.88104838709677424</c:v>
                </c:pt>
                <c:pt idx="3001">
                  <c:v>0.88090437788018439</c:v>
                </c:pt>
                <c:pt idx="3002">
                  <c:v>0.88090437788018439</c:v>
                </c:pt>
                <c:pt idx="3003">
                  <c:v>0.88090437788018439</c:v>
                </c:pt>
                <c:pt idx="3004">
                  <c:v>0.88090437788018439</c:v>
                </c:pt>
                <c:pt idx="3005">
                  <c:v>0.88090437788018439</c:v>
                </c:pt>
                <c:pt idx="3006">
                  <c:v>0.88090437788018439</c:v>
                </c:pt>
                <c:pt idx="3007">
                  <c:v>0.88090437788018439</c:v>
                </c:pt>
                <c:pt idx="3008">
                  <c:v>0.88090437788018439</c:v>
                </c:pt>
                <c:pt idx="3009">
                  <c:v>0.88090437788018439</c:v>
                </c:pt>
                <c:pt idx="3010">
                  <c:v>0.88090437788018439</c:v>
                </c:pt>
                <c:pt idx="3011">
                  <c:v>0.88090437788018439</c:v>
                </c:pt>
                <c:pt idx="3012">
                  <c:v>0.88090437788018439</c:v>
                </c:pt>
                <c:pt idx="3013">
                  <c:v>0.88090437788018439</c:v>
                </c:pt>
                <c:pt idx="3014">
                  <c:v>0.88076036866359442</c:v>
                </c:pt>
                <c:pt idx="3015">
                  <c:v>0.88076036866359442</c:v>
                </c:pt>
                <c:pt idx="3016">
                  <c:v>0.88076036866359442</c:v>
                </c:pt>
                <c:pt idx="3017">
                  <c:v>0.8804723502304147</c:v>
                </c:pt>
                <c:pt idx="3018">
                  <c:v>0.8804723502304147</c:v>
                </c:pt>
                <c:pt idx="3019">
                  <c:v>0.8804723502304147</c:v>
                </c:pt>
                <c:pt idx="3020">
                  <c:v>0.88032834101382484</c:v>
                </c:pt>
                <c:pt idx="3021">
                  <c:v>0.88032834101382484</c:v>
                </c:pt>
                <c:pt idx="3022">
                  <c:v>0.88032834101382484</c:v>
                </c:pt>
                <c:pt idx="3023">
                  <c:v>0.88032834101382484</c:v>
                </c:pt>
                <c:pt idx="3024">
                  <c:v>0.88032834101382484</c:v>
                </c:pt>
                <c:pt idx="3025">
                  <c:v>0.88032834101382484</c:v>
                </c:pt>
                <c:pt idx="3026">
                  <c:v>0.88032834101382484</c:v>
                </c:pt>
                <c:pt idx="3027">
                  <c:v>0.88032834101382484</c:v>
                </c:pt>
                <c:pt idx="3028">
                  <c:v>0.88032834101382484</c:v>
                </c:pt>
                <c:pt idx="3029">
                  <c:v>0.88032834101382484</c:v>
                </c:pt>
                <c:pt idx="3030">
                  <c:v>0.88032834101382484</c:v>
                </c:pt>
                <c:pt idx="3031">
                  <c:v>0.88032834101382484</c:v>
                </c:pt>
                <c:pt idx="3032">
                  <c:v>0.88032834101382484</c:v>
                </c:pt>
                <c:pt idx="3033">
                  <c:v>0.88032834101382484</c:v>
                </c:pt>
                <c:pt idx="3034">
                  <c:v>0.88032834101382484</c:v>
                </c:pt>
                <c:pt idx="3035">
                  <c:v>0.88032834101382484</c:v>
                </c:pt>
                <c:pt idx="3036">
                  <c:v>0.88032834101382484</c:v>
                </c:pt>
                <c:pt idx="3037">
                  <c:v>0.88032834101382484</c:v>
                </c:pt>
                <c:pt idx="3038">
                  <c:v>0.88004032258064513</c:v>
                </c:pt>
                <c:pt idx="3039">
                  <c:v>0.88004032258064513</c:v>
                </c:pt>
                <c:pt idx="3040">
                  <c:v>0.88004032258064513</c:v>
                </c:pt>
                <c:pt idx="3041">
                  <c:v>0.88004032258064513</c:v>
                </c:pt>
                <c:pt idx="3042">
                  <c:v>0.87989631336405527</c:v>
                </c:pt>
                <c:pt idx="3043">
                  <c:v>0.87989631336405527</c:v>
                </c:pt>
                <c:pt idx="3044">
                  <c:v>0.87989631336405527</c:v>
                </c:pt>
                <c:pt idx="3045">
                  <c:v>0.87989631336405527</c:v>
                </c:pt>
                <c:pt idx="3046">
                  <c:v>0.87989631336405527</c:v>
                </c:pt>
                <c:pt idx="3047">
                  <c:v>0.87989631336405527</c:v>
                </c:pt>
                <c:pt idx="3048">
                  <c:v>0.87975230414746541</c:v>
                </c:pt>
                <c:pt idx="3049">
                  <c:v>0.87960829493087556</c:v>
                </c:pt>
                <c:pt idx="3050">
                  <c:v>0.87960829493087556</c:v>
                </c:pt>
                <c:pt idx="3051">
                  <c:v>0.8794642857142857</c:v>
                </c:pt>
                <c:pt idx="3052">
                  <c:v>0.8794642857142857</c:v>
                </c:pt>
                <c:pt idx="3053">
                  <c:v>0.8794642857142857</c:v>
                </c:pt>
                <c:pt idx="3054">
                  <c:v>0.87932027649769584</c:v>
                </c:pt>
                <c:pt idx="3055">
                  <c:v>0.87917626728110598</c:v>
                </c:pt>
                <c:pt idx="3056">
                  <c:v>0.87917626728110598</c:v>
                </c:pt>
                <c:pt idx="3057">
                  <c:v>0.87917626728110598</c:v>
                </c:pt>
                <c:pt idx="3058">
                  <c:v>0.87917626728110598</c:v>
                </c:pt>
                <c:pt idx="3059">
                  <c:v>0.87903225806451613</c:v>
                </c:pt>
                <c:pt idx="3060">
                  <c:v>0.87903225806451613</c:v>
                </c:pt>
                <c:pt idx="3061">
                  <c:v>0.87888824884792627</c:v>
                </c:pt>
                <c:pt idx="3062">
                  <c:v>0.87888824884792627</c:v>
                </c:pt>
                <c:pt idx="3063">
                  <c:v>0.87888824884792627</c:v>
                </c:pt>
                <c:pt idx="3064">
                  <c:v>0.87888824884792627</c:v>
                </c:pt>
                <c:pt idx="3065">
                  <c:v>0.87888824884792627</c:v>
                </c:pt>
                <c:pt idx="3066">
                  <c:v>0.87888824884792627</c:v>
                </c:pt>
                <c:pt idx="3067">
                  <c:v>0.87888824884792627</c:v>
                </c:pt>
                <c:pt idx="3068">
                  <c:v>0.87888824884792627</c:v>
                </c:pt>
                <c:pt idx="3069">
                  <c:v>0.87888824884792627</c:v>
                </c:pt>
                <c:pt idx="3070">
                  <c:v>0.87888824884792627</c:v>
                </c:pt>
                <c:pt idx="3071">
                  <c:v>0.87874423963133641</c:v>
                </c:pt>
                <c:pt idx="3072">
                  <c:v>0.87874423963133641</c:v>
                </c:pt>
                <c:pt idx="3073">
                  <c:v>0.87874423963133641</c:v>
                </c:pt>
                <c:pt idx="3074">
                  <c:v>0.87874423963133641</c:v>
                </c:pt>
                <c:pt idx="3075">
                  <c:v>0.87845622119815669</c:v>
                </c:pt>
                <c:pt idx="3076">
                  <c:v>0.87845622119815669</c:v>
                </c:pt>
                <c:pt idx="3077">
                  <c:v>0.87845622119815669</c:v>
                </c:pt>
                <c:pt idx="3078">
                  <c:v>0.87845622119815669</c:v>
                </c:pt>
                <c:pt idx="3079">
                  <c:v>0.87845622119815669</c:v>
                </c:pt>
                <c:pt idx="3080">
                  <c:v>0.87845622119815669</c:v>
                </c:pt>
                <c:pt idx="3081">
                  <c:v>0.87845622119815669</c:v>
                </c:pt>
                <c:pt idx="3082">
                  <c:v>0.87845622119815669</c:v>
                </c:pt>
                <c:pt idx="3083">
                  <c:v>0.87831221198156684</c:v>
                </c:pt>
                <c:pt idx="3084">
                  <c:v>0.87816820276497698</c:v>
                </c:pt>
                <c:pt idx="3085">
                  <c:v>0.87802419354838712</c:v>
                </c:pt>
                <c:pt idx="3086">
                  <c:v>0.87802419354838712</c:v>
                </c:pt>
                <c:pt idx="3087">
                  <c:v>0.87802419354838712</c:v>
                </c:pt>
                <c:pt idx="3088">
                  <c:v>0.87788018433179726</c:v>
                </c:pt>
                <c:pt idx="3089">
                  <c:v>0.87788018433179726</c:v>
                </c:pt>
                <c:pt idx="3090">
                  <c:v>0.87788018433179726</c:v>
                </c:pt>
                <c:pt idx="3091">
                  <c:v>0.87788018433179726</c:v>
                </c:pt>
                <c:pt idx="3092">
                  <c:v>0.87788018433179726</c:v>
                </c:pt>
                <c:pt idx="3093">
                  <c:v>0.87788018433179726</c:v>
                </c:pt>
                <c:pt idx="3094">
                  <c:v>0.87788018433179726</c:v>
                </c:pt>
                <c:pt idx="3095">
                  <c:v>0.87788018433179726</c:v>
                </c:pt>
                <c:pt idx="3096">
                  <c:v>0.87788018433179726</c:v>
                </c:pt>
                <c:pt idx="3097">
                  <c:v>0.87788018433179726</c:v>
                </c:pt>
                <c:pt idx="3098">
                  <c:v>0.87788018433179726</c:v>
                </c:pt>
                <c:pt idx="3099">
                  <c:v>0.87788018433179726</c:v>
                </c:pt>
                <c:pt idx="3100">
                  <c:v>0.87788018433179726</c:v>
                </c:pt>
                <c:pt idx="3101">
                  <c:v>0.87788018433179726</c:v>
                </c:pt>
                <c:pt idx="3102">
                  <c:v>0.87773617511520741</c:v>
                </c:pt>
                <c:pt idx="3103">
                  <c:v>0.87773617511520741</c:v>
                </c:pt>
                <c:pt idx="3104">
                  <c:v>0.87773617511520741</c:v>
                </c:pt>
                <c:pt idx="3105">
                  <c:v>0.87773617511520741</c:v>
                </c:pt>
                <c:pt idx="3106">
                  <c:v>0.87759216589861755</c:v>
                </c:pt>
                <c:pt idx="3107">
                  <c:v>0.87759216589861755</c:v>
                </c:pt>
                <c:pt idx="3108">
                  <c:v>0.87759216589861755</c:v>
                </c:pt>
                <c:pt idx="3109">
                  <c:v>0.87759216589861755</c:v>
                </c:pt>
                <c:pt idx="3110">
                  <c:v>0.87759216589861755</c:v>
                </c:pt>
                <c:pt idx="3111">
                  <c:v>0.87759216589861755</c:v>
                </c:pt>
                <c:pt idx="3112">
                  <c:v>0.87759216589861755</c:v>
                </c:pt>
                <c:pt idx="3113">
                  <c:v>0.87759216589861755</c:v>
                </c:pt>
                <c:pt idx="3114">
                  <c:v>0.87759216589861755</c:v>
                </c:pt>
                <c:pt idx="3115">
                  <c:v>0.87744815668202769</c:v>
                </c:pt>
                <c:pt idx="3116">
                  <c:v>0.87744815668202769</c:v>
                </c:pt>
                <c:pt idx="3117">
                  <c:v>0.87744815668202769</c:v>
                </c:pt>
                <c:pt idx="3118">
                  <c:v>0.87744815668202769</c:v>
                </c:pt>
                <c:pt idx="3119">
                  <c:v>0.87716013824884798</c:v>
                </c:pt>
                <c:pt idx="3120">
                  <c:v>0.87716013824884798</c:v>
                </c:pt>
                <c:pt idx="3121">
                  <c:v>0.87716013824884798</c:v>
                </c:pt>
                <c:pt idx="3122">
                  <c:v>0.87701612903225812</c:v>
                </c:pt>
                <c:pt idx="3123">
                  <c:v>0.87701612903225812</c:v>
                </c:pt>
                <c:pt idx="3124">
                  <c:v>0.87687211981566815</c:v>
                </c:pt>
                <c:pt idx="3125">
                  <c:v>0.87687211981566815</c:v>
                </c:pt>
                <c:pt idx="3126">
                  <c:v>0.87687211981566815</c:v>
                </c:pt>
                <c:pt idx="3127">
                  <c:v>0.87687211981566815</c:v>
                </c:pt>
                <c:pt idx="3128">
                  <c:v>0.87687211981566815</c:v>
                </c:pt>
                <c:pt idx="3129">
                  <c:v>0.87672811059907829</c:v>
                </c:pt>
                <c:pt idx="3130">
                  <c:v>0.87672811059907829</c:v>
                </c:pt>
                <c:pt idx="3131">
                  <c:v>0.87672811059907829</c:v>
                </c:pt>
                <c:pt idx="3132">
                  <c:v>0.87658410138248843</c:v>
                </c:pt>
                <c:pt idx="3133">
                  <c:v>0.87658410138248843</c:v>
                </c:pt>
                <c:pt idx="3134">
                  <c:v>0.87644009216589858</c:v>
                </c:pt>
                <c:pt idx="3135">
                  <c:v>0.87644009216589858</c:v>
                </c:pt>
                <c:pt idx="3136">
                  <c:v>0.87644009216589858</c:v>
                </c:pt>
                <c:pt idx="3137">
                  <c:v>0.87644009216589858</c:v>
                </c:pt>
                <c:pt idx="3138">
                  <c:v>0.87644009216589858</c:v>
                </c:pt>
                <c:pt idx="3139">
                  <c:v>0.87644009216589858</c:v>
                </c:pt>
                <c:pt idx="3140">
                  <c:v>0.87644009216589858</c:v>
                </c:pt>
                <c:pt idx="3141">
                  <c:v>0.87629608294930872</c:v>
                </c:pt>
                <c:pt idx="3142">
                  <c:v>0.87615207373271886</c:v>
                </c:pt>
                <c:pt idx="3143">
                  <c:v>0.87615207373271886</c:v>
                </c:pt>
                <c:pt idx="3144">
                  <c:v>0.876008064516129</c:v>
                </c:pt>
                <c:pt idx="3145">
                  <c:v>0.87586405529953915</c:v>
                </c:pt>
                <c:pt idx="3146">
                  <c:v>0.87586405529953915</c:v>
                </c:pt>
                <c:pt idx="3147">
                  <c:v>0.87572004608294929</c:v>
                </c:pt>
                <c:pt idx="3148">
                  <c:v>0.87572004608294929</c:v>
                </c:pt>
                <c:pt idx="3149">
                  <c:v>0.87572004608294929</c:v>
                </c:pt>
                <c:pt idx="3150">
                  <c:v>0.87557603686635943</c:v>
                </c:pt>
                <c:pt idx="3151">
                  <c:v>0.87557603686635943</c:v>
                </c:pt>
                <c:pt idx="3152">
                  <c:v>0.87557603686635943</c:v>
                </c:pt>
                <c:pt idx="3153">
                  <c:v>0.87543202764976957</c:v>
                </c:pt>
                <c:pt idx="3154">
                  <c:v>0.87543202764976957</c:v>
                </c:pt>
                <c:pt idx="3155">
                  <c:v>0.87543202764976957</c:v>
                </c:pt>
                <c:pt idx="3156">
                  <c:v>0.87543202764976957</c:v>
                </c:pt>
                <c:pt idx="3157">
                  <c:v>0.87543202764976957</c:v>
                </c:pt>
                <c:pt idx="3158">
                  <c:v>0.87543202764976957</c:v>
                </c:pt>
                <c:pt idx="3159">
                  <c:v>0.87543202764976957</c:v>
                </c:pt>
                <c:pt idx="3160">
                  <c:v>0.87543202764976957</c:v>
                </c:pt>
                <c:pt idx="3161">
                  <c:v>0.87543202764976957</c:v>
                </c:pt>
                <c:pt idx="3162">
                  <c:v>0.87543202764976957</c:v>
                </c:pt>
                <c:pt idx="3163">
                  <c:v>0.87543202764976957</c:v>
                </c:pt>
                <c:pt idx="3164">
                  <c:v>0.87543202764976957</c:v>
                </c:pt>
                <c:pt idx="3165">
                  <c:v>0.87543202764976957</c:v>
                </c:pt>
                <c:pt idx="3166">
                  <c:v>0.87543202764976957</c:v>
                </c:pt>
                <c:pt idx="3167">
                  <c:v>0.87543202764976957</c:v>
                </c:pt>
                <c:pt idx="3168">
                  <c:v>0.87543202764976957</c:v>
                </c:pt>
                <c:pt idx="3169">
                  <c:v>0.87543202764976957</c:v>
                </c:pt>
                <c:pt idx="3170">
                  <c:v>0.87543202764976957</c:v>
                </c:pt>
                <c:pt idx="3171">
                  <c:v>0.87543202764976957</c:v>
                </c:pt>
                <c:pt idx="3172">
                  <c:v>0.87543202764976957</c:v>
                </c:pt>
                <c:pt idx="3173">
                  <c:v>0.87543202764976957</c:v>
                </c:pt>
                <c:pt idx="3174">
                  <c:v>0.87543202764976957</c:v>
                </c:pt>
                <c:pt idx="3175">
                  <c:v>0.87543202764976957</c:v>
                </c:pt>
                <c:pt idx="3176">
                  <c:v>0.87543202764976957</c:v>
                </c:pt>
                <c:pt idx="3177">
                  <c:v>0.87543202764976957</c:v>
                </c:pt>
                <c:pt idx="3178">
                  <c:v>0.87543202764976957</c:v>
                </c:pt>
                <c:pt idx="3179">
                  <c:v>0.87543202764976957</c:v>
                </c:pt>
                <c:pt idx="3180">
                  <c:v>0.87543202764976957</c:v>
                </c:pt>
                <c:pt idx="3181">
                  <c:v>0.87543202764976957</c:v>
                </c:pt>
                <c:pt idx="3182">
                  <c:v>0.87543202764976957</c:v>
                </c:pt>
                <c:pt idx="3183">
                  <c:v>0.87543202764976957</c:v>
                </c:pt>
                <c:pt idx="3184">
                  <c:v>0.87543202764976957</c:v>
                </c:pt>
                <c:pt idx="3185">
                  <c:v>0.87543202764976957</c:v>
                </c:pt>
                <c:pt idx="3186">
                  <c:v>0.87543202764976957</c:v>
                </c:pt>
                <c:pt idx="3187">
                  <c:v>0.87543202764976957</c:v>
                </c:pt>
                <c:pt idx="3188">
                  <c:v>0.87528801843317972</c:v>
                </c:pt>
                <c:pt idx="3189">
                  <c:v>0.87528801843317972</c:v>
                </c:pt>
                <c:pt idx="3190">
                  <c:v>0.87528801843317972</c:v>
                </c:pt>
                <c:pt idx="3191">
                  <c:v>0.87528801843317972</c:v>
                </c:pt>
                <c:pt idx="3192">
                  <c:v>0.87528801843317972</c:v>
                </c:pt>
                <c:pt idx="3193">
                  <c:v>0.87514400921658986</c:v>
                </c:pt>
                <c:pt idx="3194">
                  <c:v>0.87514400921658986</c:v>
                </c:pt>
                <c:pt idx="3195">
                  <c:v>0.87514400921658986</c:v>
                </c:pt>
                <c:pt idx="3196">
                  <c:v>0.87514400921658986</c:v>
                </c:pt>
                <c:pt idx="3197">
                  <c:v>0.875</c:v>
                </c:pt>
                <c:pt idx="3198">
                  <c:v>0.87485599078341014</c:v>
                </c:pt>
                <c:pt idx="3199">
                  <c:v>0.87485599078341014</c:v>
                </c:pt>
                <c:pt idx="3200">
                  <c:v>0.87485599078341014</c:v>
                </c:pt>
                <c:pt idx="3201">
                  <c:v>0.87485599078341014</c:v>
                </c:pt>
                <c:pt idx="3202">
                  <c:v>0.87485599078341014</c:v>
                </c:pt>
                <c:pt idx="3203">
                  <c:v>0.87471198156682028</c:v>
                </c:pt>
                <c:pt idx="3204">
                  <c:v>0.87471198156682028</c:v>
                </c:pt>
                <c:pt idx="3205">
                  <c:v>0.87471198156682028</c:v>
                </c:pt>
                <c:pt idx="3206">
                  <c:v>0.87471198156682028</c:v>
                </c:pt>
                <c:pt idx="3207">
                  <c:v>0.87471198156682028</c:v>
                </c:pt>
                <c:pt idx="3208">
                  <c:v>0.87471198156682028</c:v>
                </c:pt>
                <c:pt idx="3209">
                  <c:v>0.87471198156682028</c:v>
                </c:pt>
                <c:pt idx="3210">
                  <c:v>0.87471198156682028</c:v>
                </c:pt>
                <c:pt idx="3211">
                  <c:v>0.87471198156682028</c:v>
                </c:pt>
                <c:pt idx="3212">
                  <c:v>0.87456797235023043</c:v>
                </c:pt>
                <c:pt idx="3213">
                  <c:v>0.87456797235023043</c:v>
                </c:pt>
                <c:pt idx="3214">
                  <c:v>0.87442396313364057</c:v>
                </c:pt>
                <c:pt idx="3215">
                  <c:v>0.87427995391705071</c:v>
                </c:pt>
                <c:pt idx="3216">
                  <c:v>0.87427995391705071</c:v>
                </c:pt>
                <c:pt idx="3217">
                  <c:v>0.87427995391705071</c:v>
                </c:pt>
                <c:pt idx="3218">
                  <c:v>0.87427995391705071</c:v>
                </c:pt>
                <c:pt idx="3219">
                  <c:v>0.87427995391705071</c:v>
                </c:pt>
                <c:pt idx="3220">
                  <c:v>0.87427995391705071</c:v>
                </c:pt>
                <c:pt idx="3221">
                  <c:v>0.87427995391705071</c:v>
                </c:pt>
                <c:pt idx="3222">
                  <c:v>0.87413594470046085</c:v>
                </c:pt>
                <c:pt idx="3223">
                  <c:v>0.87413594470046085</c:v>
                </c:pt>
                <c:pt idx="3224">
                  <c:v>0.87413594470046085</c:v>
                </c:pt>
                <c:pt idx="3225">
                  <c:v>0.87413594470046085</c:v>
                </c:pt>
                <c:pt idx="3226">
                  <c:v>0.87413594470046085</c:v>
                </c:pt>
                <c:pt idx="3227">
                  <c:v>0.873991935483871</c:v>
                </c:pt>
                <c:pt idx="3228">
                  <c:v>0.873991935483871</c:v>
                </c:pt>
                <c:pt idx="3229">
                  <c:v>0.873991935483871</c:v>
                </c:pt>
                <c:pt idx="3230">
                  <c:v>0.873991935483871</c:v>
                </c:pt>
                <c:pt idx="3231">
                  <c:v>0.873991935483871</c:v>
                </c:pt>
                <c:pt idx="3232">
                  <c:v>0.873991935483871</c:v>
                </c:pt>
                <c:pt idx="3233">
                  <c:v>0.87384792626728114</c:v>
                </c:pt>
                <c:pt idx="3234">
                  <c:v>0.87384792626728114</c:v>
                </c:pt>
                <c:pt idx="3235">
                  <c:v>0.87384792626728114</c:v>
                </c:pt>
                <c:pt idx="3236">
                  <c:v>0.87384792626728114</c:v>
                </c:pt>
                <c:pt idx="3237">
                  <c:v>0.87384792626728114</c:v>
                </c:pt>
                <c:pt idx="3238">
                  <c:v>0.87384792626728114</c:v>
                </c:pt>
                <c:pt idx="3239">
                  <c:v>0.87384792626728114</c:v>
                </c:pt>
                <c:pt idx="3240">
                  <c:v>0.87384792626728114</c:v>
                </c:pt>
                <c:pt idx="3241">
                  <c:v>0.87384792626728114</c:v>
                </c:pt>
                <c:pt idx="3242">
                  <c:v>0.87384792626728114</c:v>
                </c:pt>
                <c:pt idx="3243">
                  <c:v>0.87384792626728114</c:v>
                </c:pt>
                <c:pt idx="3244">
                  <c:v>0.87370391705069128</c:v>
                </c:pt>
                <c:pt idx="3245">
                  <c:v>0.87355990783410142</c:v>
                </c:pt>
                <c:pt idx="3246">
                  <c:v>0.87341589861751157</c:v>
                </c:pt>
                <c:pt idx="3247">
                  <c:v>0.87341589861751157</c:v>
                </c:pt>
                <c:pt idx="3248">
                  <c:v>0.87341589861751157</c:v>
                </c:pt>
                <c:pt idx="3249">
                  <c:v>0.87341589861751157</c:v>
                </c:pt>
                <c:pt idx="3250">
                  <c:v>0.87327188940092171</c:v>
                </c:pt>
                <c:pt idx="3251">
                  <c:v>0.87327188940092171</c:v>
                </c:pt>
                <c:pt idx="3252">
                  <c:v>0.87327188940092171</c:v>
                </c:pt>
                <c:pt idx="3253">
                  <c:v>0.87327188940092171</c:v>
                </c:pt>
                <c:pt idx="3254">
                  <c:v>0.87327188940092171</c:v>
                </c:pt>
                <c:pt idx="3255">
                  <c:v>0.87327188940092171</c:v>
                </c:pt>
                <c:pt idx="3256">
                  <c:v>0.87327188940092171</c:v>
                </c:pt>
                <c:pt idx="3257">
                  <c:v>0.87327188940092171</c:v>
                </c:pt>
                <c:pt idx="3258">
                  <c:v>0.87312788018433185</c:v>
                </c:pt>
                <c:pt idx="3259">
                  <c:v>0.87283986175115202</c:v>
                </c:pt>
                <c:pt idx="3260">
                  <c:v>0.87283986175115202</c:v>
                </c:pt>
                <c:pt idx="3261">
                  <c:v>0.87283986175115202</c:v>
                </c:pt>
                <c:pt idx="3262">
                  <c:v>0.87283986175115202</c:v>
                </c:pt>
                <c:pt idx="3263">
                  <c:v>0.87283986175115202</c:v>
                </c:pt>
                <c:pt idx="3264">
                  <c:v>0.87283986175115202</c:v>
                </c:pt>
                <c:pt idx="3265">
                  <c:v>0.87283986175115202</c:v>
                </c:pt>
                <c:pt idx="3266">
                  <c:v>0.87283986175115202</c:v>
                </c:pt>
                <c:pt idx="3267">
                  <c:v>0.87283986175115202</c:v>
                </c:pt>
                <c:pt idx="3268">
                  <c:v>0.87283986175115202</c:v>
                </c:pt>
                <c:pt idx="3269">
                  <c:v>0.87283986175115202</c:v>
                </c:pt>
                <c:pt idx="3270">
                  <c:v>0.87283986175115202</c:v>
                </c:pt>
                <c:pt idx="3271">
                  <c:v>0.87269585253456217</c:v>
                </c:pt>
                <c:pt idx="3272">
                  <c:v>0.87269585253456217</c:v>
                </c:pt>
                <c:pt idx="3273">
                  <c:v>0.87269585253456217</c:v>
                </c:pt>
                <c:pt idx="3274">
                  <c:v>0.87269585253456217</c:v>
                </c:pt>
                <c:pt idx="3275">
                  <c:v>0.87269585253456217</c:v>
                </c:pt>
                <c:pt idx="3276">
                  <c:v>0.87269585253456217</c:v>
                </c:pt>
                <c:pt idx="3277">
                  <c:v>0.87255184331797231</c:v>
                </c:pt>
                <c:pt idx="3278">
                  <c:v>0.87255184331797231</c:v>
                </c:pt>
                <c:pt idx="3279">
                  <c:v>0.87255184331797231</c:v>
                </c:pt>
                <c:pt idx="3280">
                  <c:v>0.87255184331797231</c:v>
                </c:pt>
                <c:pt idx="3281">
                  <c:v>0.87255184331797231</c:v>
                </c:pt>
                <c:pt idx="3282">
                  <c:v>0.87240783410138245</c:v>
                </c:pt>
                <c:pt idx="3283">
                  <c:v>0.87240783410138245</c:v>
                </c:pt>
                <c:pt idx="3284">
                  <c:v>0.87240783410138245</c:v>
                </c:pt>
                <c:pt idx="3285">
                  <c:v>0.87226382488479259</c:v>
                </c:pt>
                <c:pt idx="3286">
                  <c:v>0.87226382488479259</c:v>
                </c:pt>
                <c:pt idx="3287">
                  <c:v>0.87211981566820274</c:v>
                </c:pt>
                <c:pt idx="3288">
                  <c:v>0.87211981566820274</c:v>
                </c:pt>
                <c:pt idx="3289">
                  <c:v>0.87211981566820274</c:v>
                </c:pt>
                <c:pt idx="3290">
                  <c:v>0.87211981566820274</c:v>
                </c:pt>
                <c:pt idx="3291">
                  <c:v>0.87197580645161288</c:v>
                </c:pt>
                <c:pt idx="3292">
                  <c:v>0.87197580645161288</c:v>
                </c:pt>
                <c:pt idx="3293">
                  <c:v>0.87197580645161288</c:v>
                </c:pt>
                <c:pt idx="3294">
                  <c:v>0.87197580645161288</c:v>
                </c:pt>
                <c:pt idx="3295">
                  <c:v>0.87197580645161288</c:v>
                </c:pt>
                <c:pt idx="3296">
                  <c:v>0.87197580645161288</c:v>
                </c:pt>
                <c:pt idx="3297">
                  <c:v>0.87197580645161288</c:v>
                </c:pt>
                <c:pt idx="3298">
                  <c:v>0.87197580645161288</c:v>
                </c:pt>
                <c:pt idx="3299">
                  <c:v>0.87197580645161288</c:v>
                </c:pt>
                <c:pt idx="3300">
                  <c:v>0.87197580645161288</c:v>
                </c:pt>
                <c:pt idx="3301">
                  <c:v>0.87197580645161288</c:v>
                </c:pt>
                <c:pt idx="3302">
                  <c:v>0.87197580645161288</c:v>
                </c:pt>
                <c:pt idx="3303">
                  <c:v>0.87197580645161288</c:v>
                </c:pt>
                <c:pt idx="3304">
                  <c:v>0.87197580645161288</c:v>
                </c:pt>
                <c:pt idx="3305">
                  <c:v>0.87197580645161288</c:v>
                </c:pt>
                <c:pt idx="3306">
                  <c:v>0.87197580645161288</c:v>
                </c:pt>
                <c:pt idx="3307">
                  <c:v>0.87197580645161288</c:v>
                </c:pt>
                <c:pt idx="3308">
                  <c:v>0.87197580645161288</c:v>
                </c:pt>
                <c:pt idx="3309">
                  <c:v>0.87197580645161288</c:v>
                </c:pt>
                <c:pt idx="3310">
                  <c:v>0.87197580645161288</c:v>
                </c:pt>
                <c:pt idx="3311">
                  <c:v>0.87197580645161288</c:v>
                </c:pt>
                <c:pt idx="3312">
                  <c:v>0.87197580645161288</c:v>
                </c:pt>
                <c:pt idx="3313">
                  <c:v>0.87197580645161288</c:v>
                </c:pt>
                <c:pt idx="3314">
                  <c:v>0.87197580645161288</c:v>
                </c:pt>
                <c:pt idx="3315">
                  <c:v>0.87197580645161288</c:v>
                </c:pt>
                <c:pt idx="3316">
                  <c:v>0.87168778801843316</c:v>
                </c:pt>
                <c:pt idx="3317">
                  <c:v>0.87139976958525345</c:v>
                </c:pt>
                <c:pt idx="3318">
                  <c:v>0.87139976958525345</c:v>
                </c:pt>
                <c:pt idx="3319">
                  <c:v>0.87139976958525345</c:v>
                </c:pt>
                <c:pt idx="3320">
                  <c:v>0.87139976958525345</c:v>
                </c:pt>
                <c:pt idx="3321">
                  <c:v>0.87125576036866359</c:v>
                </c:pt>
                <c:pt idx="3322">
                  <c:v>0.87125576036866359</c:v>
                </c:pt>
                <c:pt idx="3323">
                  <c:v>0.87125576036866359</c:v>
                </c:pt>
                <c:pt idx="3324">
                  <c:v>0.87125576036866359</c:v>
                </c:pt>
                <c:pt idx="3325">
                  <c:v>0.87125576036866359</c:v>
                </c:pt>
                <c:pt idx="3326">
                  <c:v>0.87125576036866359</c:v>
                </c:pt>
                <c:pt idx="3327">
                  <c:v>0.87125576036866359</c:v>
                </c:pt>
                <c:pt idx="3328">
                  <c:v>0.87125576036866359</c:v>
                </c:pt>
                <c:pt idx="3329">
                  <c:v>0.87125576036866359</c:v>
                </c:pt>
                <c:pt idx="3330">
                  <c:v>0.87125576036866359</c:v>
                </c:pt>
                <c:pt idx="3331">
                  <c:v>0.87125576036866359</c:v>
                </c:pt>
                <c:pt idx="3332">
                  <c:v>0.87111175115207373</c:v>
                </c:pt>
                <c:pt idx="3333">
                  <c:v>0.87096774193548387</c:v>
                </c:pt>
                <c:pt idx="3334">
                  <c:v>0.87082373271889402</c:v>
                </c:pt>
                <c:pt idx="3335">
                  <c:v>0.87082373271889402</c:v>
                </c:pt>
                <c:pt idx="3336">
                  <c:v>0.87067972350230416</c:v>
                </c:pt>
                <c:pt idx="3337">
                  <c:v>0.87067972350230416</c:v>
                </c:pt>
                <c:pt idx="3338">
                  <c:v>0.87067972350230416</c:v>
                </c:pt>
                <c:pt idx="3339">
                  <c:v>0.87067972350230416</c:v>
                </c:pt>
                <c:pt idx="3340">
                  <c:v>0.87067972350230416</c:v>
                </c:pt>
                <c:pt idx="3341">
                  <c:v>0.87067972350230416</c:v>
                </c:pt>
                <c:pt idx="3342">
                  <c:v>0.87067972350230416</c:v>
                </c:pt>
                <c:pt idx="3343">
                  <c:v>0.87067972350230416</c:v>
                </c:pt>
                <c:pt idx="3344">
                  <c:v>0.87067972350230416</c:v>
                </c:pt>
                <c:pt idx="3345">
                  <c:v>0.87039170506912444</c:v>
                </c:pt>
                <c:pt idx="3346">
                  <c:v>0.87039170506912444</c:v>
                </c:pt>
                <c:pt idx="3347">
                  <c:v>0.87039170506912444</c:v>
                </c:pt>
                <c:pt idx="3348">
                  <c:v>0.87039170506912444</c:v>
                </c:pt>
                <c:pt idx="3349">
                  <c:v>0.87039170506912444</c:v>
                </c:pt>
                <c:pt idx="3350">
                  <c:v>0.87039170506912444</c:v>
                </c:pt>
                <c:pt idx="3351">
                  <c:v>0.87039170506912444</c:v>
                </c:pt>
                <c:pt idx="3352">
                  <c:v>0.87039170506912444</c:v>
                </c:pt>
                <c:pt idx="3353">
                  <c:v>0.87039170506912444</c:v>
                </c:pt>
                <c:pt idx="3354">
                  <c:v>0.87024769585253459</c:v>
                </c:pt>
                <c:pt idx="3355">
                  <c:v>0.87024769585253459</c:v>
                </c:pt>
                <c:pt idx="3356">
                  <c:v>0.87024769585253459</c:v>
                </c:pt>
                <c:pt idx="3357">
                  <c:v>0.87024769585253459</c:v>
                </c:pt>
                <c:pt idx="3358">
                  <c:v>0.87024769585253459</c:v>
                </c:pt>
                <c:pt idx="3359">
                  <c:v>0.87010368663594473</c:v>
                </c:pt>
                <c:pt idx="3360">
                  <c:v>0.87010368663594473</c:v>
                </c:pt>
                <c:pt idx="3361">
                  <c:v>0.87010368663594473</c:v>
                </c:pt>
                <c:pt idx="3362">
                  <c:v>0.87010368663594473</c:v>
                </c:pt>
                <c:pt idx="3363">
                  <c:v>0.87010368663594473</c:v>
                </c:pt>
                <c:pt idx="3364">
                  <c:v>0.87010368663594473</c:v>
                </c:pt>
                <c:pt idx="3365">
                  <c:v>0.87010368663594473</c:v>
                </c:pt>
                <c:pt idx="3366">
                  <c:v>0.86995967741935487</c:v>
                </c:pt>
                <c:pt idx="3367">
                  <c:v>0.86995967741935487</c:v>
                </c:pt>
                <c:pt idx="3368">
                  <c:v>0.86995967741935487</c:v>
                </c:pt>
                <c:pt idx="3369">
                  <c:v>0.86995967741935487</c:v>
                </c:pt>
                <c:pt idx="3370">
                  <c:v>0.86981566820276501</c:v>
                </c:pt>
                <c:pt idx="3371">
                  <c:v>0.86981566820276501</c:v>
                </c:pt>
                <c:pt idx="3372">
                  <c:v>0.86967165898617516</c:v>
                </c:pt>
                <c:pt idx="3373">
                  <c:v>0.8695276497695853</c:v>
                </c:pt>
                <c:pt idx="3374">
                  <c:v>0.8695276497695853</c:v>
                </c:pt>
                <c:pt idx="3375">
                  <c:v>0.8695276497695853</c:v>
                </c:pt>
                <c:pt idx="3376">
                  <c:v>0.8695276497695853</c:v>
                </c:pt>
                <c:pt idx="3377">
                  <c:v>0.86938364055299544</c:v>
                </c:pt>
                <c:pt idx="3378">
                  <c:v>0.86938364055299544</c:v>
                </c:pt>
                <c:pt idx="3379">
                  <c:v>0.86938364055299544</c:v>
                </c:pt>
                <c:pt idx="3380">
                  <c:v>0.86938364055299544</c:v>
                </c:pt>
                <c:pt idx="3381">
                  <c:v>0.86938364055299544</c:v>
                </c:pt>
                <c:pt idx="3382">
                  <c:v>0.86938364055299544</c:v>
                </c:pt>
                <c:pt idx="3383">
                  <c:v>0.86938364055299544</c:v>
                </c:pt>
                <c:pt idx="3384">
                  <c:v>0.86938364055299544</c:v>
                </c:pt>
                <c:pt idx="3385">
                  <c:v>0.86938364055299544</c:v>
                </c:pt>
                <c:pt idx="3386">
                  <c:v>0.86938364055299544</c:v>
                </c:pt>
                <c:pt idx="3387">
                  <c:v>0.86923963133640558</c:v>
                </c:pt>
                <c:pt idx="3388">
                  <c:v>0.86909562211981561</c:v>
                </c:pt>
                <c:pt idx="3389">
                  <c:v>0.86895161290322576</c:v>
                </c:pt>
                <c:pt idx="3390">
                  <c:v>0.86895161290322576</c:v>
                </c:pt>
                <c:pt idx="3391">
                  <c:v>0.8688076036866359</c:v>
                </c:pt>
                <c:pt idx="3392">
                  <c:v>0.8688076036866359</c:v>
                </c:pt>
                <c:pt idx="3393">
                  <c:v>0.8688076036866359</c:v>
                </c:pt>
                <c:pt idx="3394">
                  <c:v>0.8688076036866359</c:v>
                </c:pt>
                <c:pt idx="3395">
                  <c:v>0.8688076036866359</c:v>
                </c:pt>
                <c:pt idx="3396">
                  <c:v>0.8688076036866359</c:v>
                </c:pt>
                <c:pt idx="3397">
                  <c:v>0.8688076036866359</c:v>
                </c:pt>
                <c:pt idx="3398">
                  <c:v>0.8688076036866359</c:v>
                </c:pt>
                <c:pt idx="3399">
                  <c:v>0.8688076036866359</c:v>
                </c:pt>
                <c:pt idx="3400">
                  <c:v>0.8688076036866359</c:v>
                </c:pt>
                <c:pt idx="3401">
                  <c:v>0.8688076036866359</c:v>
                </c:pt>
                <c:pt idx="3402">
                  <c:v>0.86866359447004604</c:v>
                </c:pt>
                <c:pt idx="3403">
                  <c:v>0.86866359447004604</c:v>
                </c:pt>
                <c:pt idx="3404">
                  <c:v>0.86837557603686633</c:v>
                </c:pt>
                <c:pt idx="3405">
                  <c:v>0.86837557603686633</c:v>
                </c:pt>
                <c:pt idx="3406">
                  <c:v>0.86837557603686633</c:v>
                </c:pt>
                <c:pt idx="3407">
                  <c:v>0.86837557603686633</c:v>
                </c:pt>
                <c:pt idx="3408">
                  <c:v>0.86837557603686633</c:v>
                </c:pt>
                <c:pt idx="3409">
                  <c:v>0.86837557603686633</c:v>
                </c:pt>
                <c:pt idx="3410">
                  <c:v>0.86823156682027647</c:v>
                </c:pt>
                <c:pt idx="3411">
                  <c:v>0.86823156682027647</c:v>
                </c:pt>
                <c:pt idx="3412">
                  <c:v>0.86823156682027647</c:v>
                </c:pt>
                <c:pt idx="3413">
                  <c:v>0.86823156682027647</c:v>
                </c:pt>
                <c:pt idx="3414">
                  <c:v>0.86823156682027647</c:v>
                </c:pt>
                <c:pt idx="3415">
                  <c:v>0.86808755760368661</c:v>
                </c:pt>
                <c:pt idx="3416">
                  <c:v>0.86808755760368661</c:v>
                </c:pt>
                <c:pt idx="3417">
                  <c:v>0.86808755760368661</c:v>
                </c:pt>
                <c:pt idx="3418">
                  <c:v>0.86808755760368661</c:v>
                </c:pt>
                <c:pt idx="3419">
                  <c:v>0.86808755760368661</c:v>
                </c:pt>
                <c:pt idx="3420">
                  <c:v>0.86808755760368661</c:v>
                </c:pt>
                <c:pt idx="3421">
                  <c:v>0.86808755760368661</c:v>
                </c:pt>
                <c:pt idx="3422">
                  <c:v>0.86808755760368661</c:v>
                </c:pt>
                <c:pt idx="3423">
                  <c:v>0.86794354838709675</c:v>
                </c:pt>
                <c:pt idx="3424">
                  <c:v>0.8677995391705069</c:v>
                </c:pt>
                <c:pt idx="3425">
                  <c:v>0.8677995391705069</c:v>
                </c:pt>
                <c:pt idx="3426">
                  <c:v>0.8677995391705069</c:v>
                </c:pt>
                <c:pt idx="3427">
                  <c:v>0.8677995391705069</c:v>
                </c:pt>
                <c:pt idx="3428">
                  <c:v>0.8677995391705069</c:v>
                </c:pt>
                <c:pt idx="3429">
                  <c:v>0.86765552995391704</c:v>
                </c:pt>
                <c:pt idx="3430">
                  <c:v>0.86765552995391704</c:v>
                </c:pt>
                <c:pt idx="3431">
                  <c:v>0.86751152073732718</c:v>
                </c:pt>
                <c:pt idx="3432">
                  <c:v>0.86751152073732718</c:v>
                </c:pt>
                <c:pt idx="3433">
                  <c:v>0.86751152073732718</c:v>
                </c:pt>
                <c:pt idx="3434">
                  <c:v>0.86751152073732718</c:v>
                </c:pt>
                <c:pt idx="3435">
                  <c:v>0.86751152073732718</c:v>
                </c:pt>
                <c:pt idx="3436">
                  <c:v>0.86751152073732718</c:v>
                </c:pt>
                <c:pt idx="3437">
                  <c:v>0.86736751152073732</c:v>
                </c:pt>
                <c:pt idx="3438">
                  <c:v>0.86736751152073732</c:v>
                </c:pt>
                <c:pt idx="3439">
                  <c:v>0.86736751152073732</c:v>
                </c:pt>
                <c:pt idx="3440">
                  <c:v>0.86736751152073732</c:v>
                </c:pt>
                <c:pt idx="3441">
                  <c:v>0.86736751152073732</c:v>
                </c:pt>
                <c:pt idx="3442">
                  <c:v>0.86736751152073732</c:v>
                </c:pt>
                <c:pt idx="3443">
                  <c:v>0.86736751152073732</c:v>
                </c:pt>
                <c:pt idx="3444">
                  <c:v>0.86722350230414746</c:v>
                </c:pt>
                <c:pt idx="3445">
                  <c:v>0.86707949308755761</c:v>
                </c:pt>
                <c:pt idx="3446">
                  <c:v>0.86693548387096775</c:v>
                </c:pt>
                <c:pt idx="3447">
                  <c:v>0.86693548387096775</c:v>
                </c:pt>
                <c:pt idx="3448">
                  <c:v>0.86693548387096775</c:v>
                </c:pt>
                <c:pt idx="3449">
                  <c:v>0.86693548387096775</c:v>
                </c:pt>
                <c:pt idx="3450">
                  <c:v>0.86693548387096775</c:v>
                </c:pt>
                <c:pt idx="3451">
                  <c:v>0.86679147465437789</c:v>
                </c:pt>
                <c:pt idx="3452">
                  <c:v>0.86664746543778803</c:v>
                </c:pt>
                <c:pt idx="3453">
                  <c:v>0.86664746543778803</c:v>
                </c:pt>
                <c:pt idx="3454">
                  <c:v>0.86650345622119818</c:v>
                </c:pt>
                <c:pt idx="3455">
                  <c:v>0.86635944700460832</c:v>
                </c:pt>
                <c:pt idx="3456">
                  <c:v>0.86635944700460832</c:v>
                </c:pt>
                <c:pt idx="3457">
                  <c:v>0.86621543778801846</c:v>
                </c:pt>
                <c:pt idx="3458">
                  <c:v>0.86621543778801846</c:v>
                </c:pt>
                <c:pt idx="3459">
                  <c:v>0.86621543778801846</c:v>
                </c:pt>
                <c:pt idx="3460">
                  <c:v>0.86621543778801846</c:v>
                </c:pt>
                <c:pt idx="3461">
                  <c:v>0.86621543778801846</c:v>
                </c:pt>
                <c:pt idx="3462">
                  <c:v>0.86621543778801846</c:v>
                </c:pt>
                <c:pt idx="3463">
                  <c:v>0.86621543778801846</c:v>
                </c:pt>
                <c:pt idx="3464">
                  <c:v>0.86621543778801846</c:v>
                </c:pt>
                <c:pt idx="3465">
                  <c:v>0.86621543778801846</c:v>
                </c:pt>
                <c:pt idx="3466">
                  <c:v>0.86621543778801846</c:v>
                </c:pt>
                <c:pt idx="3467">
                  <c:v>0.8660714285714286</c:v>
                </c:pt>
                <c:pt idx="3468">
                  <c:v>0.8660714285714286</c:v>
                </c:pt>
                <c:pt idx="3469">
                  <c:v>0.8660714285714286</c:v>
                </c:pt>
                <c:pt idx="3470">
                  <c:v>0.86592741935483875</c:v>
                </c:pt>
                <c:pt idx="3471">
                  <c:v>0.86578341013824889</c:v>
                </c:pt>
                <c:pt idx="3472">
                  <c:v>0.86578341013824889</c:v>
                </c:pt>
                <c:pt idx="3473">
                  <c:v>0.86578341013824889</c:v>
                </c:pt>
                <c:pt idx="3474">
                  <c:v>0.86578341013824889</c:v>
                </c:pt>
                <c:pt idx="3475">
                  <c:v>0.86563940092165903</c:v>
                </c:pt>
                <c:pt idx="3476">
                  <c:v>0.86563940092165903</c:v>
                </c:pt>
                <c:pt idx="3477">
                  <c:v>0.86563940092165903</c:v>
                </c:pt>
                <c:pt idx="3478">
                  <c:v>0.86563940092165903</c:v>
                </c:pt>
                <c:pt idx="3479">
                  <c:v>0.86563940092165903</c:v>
                </c:pt>
                <c:pt idx="3480">
                  <c:v>0.86563940092165903</c:v>
                </c:pt>
                <c:pt idx="3481">
                  <c:v>0.86563940092165903</c:v>
                </c:pt>
                <c:pt idx="3482">
                  <c:v>0.86563940092165903</c:v>
                </c:pt>
                <c:pt idx="3483">
                  <c:v>0.86563940092165903</c:v>
                </c:pt>
                <c:pt idx="3484">
                  <c:v>0.86563940092165903</c:v>
                </c:pt>
                <c:pt idx="3485">
                  <c:v>0.86563940092165903</c:v>
                </c:pt>
                <c:pt idx="3486">
                  <c:v>0.86563940092165903</c:v>
                </c:pt>
                <c:pt idx="3487">
                  <c:v>0.86563940092165903</c:v>
                </c:pt>
                <c:pt idx="3488">
                  <c:v>0.86563940092165903</c:v>
                </c:pt>
                <c:pt idx="3489">
                  <c:v>0.86563940092165903</c:v>
                </c:pt>
                <c:pt idx="3490">
                  <c:v>0.86563940092165903</c:v>
                </c:pt>
                <c:pt idx="3491">
                  <c:v>0.86563940092165903</c:v>
                </c:pt>
                <c:pt idx="3492">
                  <c:v>0.86563940092165903</c:v>
                </c:pt>
                <c:pt idx="3493">
                  <c:v>0.86563940092165903</c:v>
                </c:pt>
                <c:pt idx="3494">
                  <c:v>0.86563940092165903</c:v>
                </c:pt>
                <c:pt idx="3495">
                  <c:v>0.86563940092165903</c:v>
                </c:pt>
                <c:pt idx="3496">
                  <c:v>0.86563940092165903</c:v>
                </c:pt>
                <c:pt idx="3497">
                  <c:v>0.86563940092165903</c:v>
                </c:pt>
                <c:pt idx="3498">
                  <c:v>0.86563940092165903</c:v>
                </c:pt>
                <c:pt idx="3499">
                  <c:v>0.86563940092165903</c:v>
                </c:pt>
                <c:pt idx="3500">
                  <c:v>0.86563940092165903</c:v>
                </c:pt>
                <c:pt idx="3501">
                  <c:v>0.86549539170506917</c:v>
                </c:pt>
                <c:pt idx="3502">
                  <c:v>0.86549539170506917</c:v>
                </c:pt>
                <c:pt idx="3503">
                  <c:v>0.86535138248847931</c:v>
                </c:pt>
                <c:pt idx="3504">
                  <c:v>0.86535138248847931</c:v>
                </c:pt>
                <c:pt idx="3505">
                  <c:v>0.86535138248847931</c:v>
                </c:pt>
                <c:pt idx="3506">
                  <c:v>0.86535138248847931</c:v>
                </c:pt>
                <c:pt idx="3507">
                  <c:v>0.86535138248847931</c:v>
                </c:pt>
                <c:pt idx="3508">
                  <c:v>0.86520737327188935</c:v>
                </c:pt>
                <c:pt idx="3509">
                  <c:v>0.86520737327188935</c:v>
                </c:pt>
                <c:pt idx="3510">
                  <c:v>0.86506336405529949</c:v>
                </c:pt>
                <c:pt idx="3511">
                  <c:v>0.86506336405529949</c:v>
                </c:pt>
                <c:pt idx="3512">
                  <c:v>0.86491935483870963</c:v>
                </c:pt>
                <c:pt idx="3513">
                  <c:v>0.86491935483870963</c:v>
                </c:pt>
                <c:pt idx="3514">
                  <c:v>0.86491935483870963</c:v>
                </c:pt>
                <c:pt idx="3515">
                  <c:v>0.86491935483870963</c:v>
                </c:pt>
                <c:pt idx="3516">
                  <c:v>0.86491935483870963</c:v>
                </c:pt>
                <c:pt idx="3517">
                  <c:v>0.86491935483870963</c:v>
                </c:pt>
                <c:pt idx="3518">
                  <c:v>0.86491935483870963</c:v>
                </c:pt>
                <c:pt idx="3519">
                  <c:v>0.86491935483870963</c:v>
                </c:pt>
                <c:pt idx="3520">
                  <c:v>0.86491935483870963</c:v>
                </c:pt>
                <c:pt idx="3521">
                  <c:v>0.86491935483870963</c:v>
                </c:pt>
                <c:pt idx="3522">
                  <c:v>0.86477534562211977</c:v>
                </c:pt>
                <c:pt idx="3523">
                  <c:v>0.86477534562211977</c:v>
                </c:pt>
                <c:pt idx="3524">
                  <c:v>0.86477534562211977</c:v>
                </c:pt>
                <c:pt idx="3525">
                  <c:v>0.86477534562211977</c:v>
                </c:pt>
                <c:pt idx="3526">
                  <c:v>0.86477534562211977</c:v>
                </c:pt>
                <c:pt idx="3527">
                  <c:v>0.86477534562211977</c:v>
                </c:pt>
                <c:pt idx="3528">
                  <c:v>0.86477534562211977</c:v>
                </c:pt>
                <c:pt idx="3529">
                  <c:v>0.86477534562211977</c:v>
                </c:pt>
                <c:pt idx="3530">
                  <c:v>0.86463133640552992</c:v>
                </c:pt>
                <c:pt idx="3531">
                  <c:v>0.86448732718894006</c:v>
                </c:pt>
                <c:pt idx="3532">
                  <c:v>0.86448732718894006</c:v>
                </c:pt>
                <c:pt idx="3533">
                  <c:v>0.86448732718894006</c:v>
                </c:pt>
                <c:pt idx="3534">
                  <c:v>0.86448732718894006</c:v>
                </c:pt>
                <c:pt idx="3535">
                  <c:v>0.86448732718894006</c:v>
                </c:pt>
                <c:pt idx="3536">
                  <c:v>0.86448732718894006</c:v>
                </c:pt>
                <c:pt idx="3537">
                  <c:v>0.86448732718894006</c:v>
                </c:pt>
                <c:pt idx="3538">
                  <c:v>0.86448732718894006</c:v>
                </c:pt>
                <c:pt idx="3539">
                  <c:v>0.86448732718894006</c:v>
                </c:pt>
                <c:pt idx="3540">
                  <c:v>0.8643433179723502</c:v>
                </c:pt>
                <c:pt idx="3541">
                  <c:v>0.8643433179723502</c:v>
                </c:pt>
                <c:pt idx="3542">
                  <c:v>0.8643433179723502</c:v>
                </c:pt>
                <c:pt idx="3543">
                  <c:v>0.8643433179723502</c:v>
                </c:pt>
                <c:pt idx="3544">
                  <c:v>0.8643433179723502</c:v>
                </c:pt>
                <c:pt idx="3545">
                  <c:v>0.8643433179723502</c:v>
                </c:pt>
                <c:pt idx="3546">
                  <c:v>0.8643433179723502</c:v>
                </c:pt>
                <c:pt idx="3547">
                  <c:v>0.8643433179723502</c:v>
                </c:pt>
                <c:pt idx="3548">
                  <c:v>0.86419930875576034</c:v>
                </c:pt>
                <c:pt idx="3549">
                  <c:v>0.86405529953917048</c:v>
                </c:pt>
                <c:pt idx="3550">
                  <c:v>0.86405529953917048</c:v>
                </c:pt>
                <c:pt idx="3551">
                  <c:v>0.86405529953917048</c:v>
                </c:pt>
                <c:pt idx="3552">
                  <c:v>0.86405529953917048</c:v>
                </c:pt>
                <c:pt idx="3553">
                  <c:v>0.86405529953917048</c:v>
                </c:pt>
                <c:pt idx="3554">
                  <c:v>0.86391129032258063</c:v>
                </c:pt>
                <c:pt idx="3555">
                  <c:v>0.86391129032258063</c:v>
                </c:pt>
                <c:pt idx="3556">
                  <c:v>0.86391129032258063</c:v>
                </c:pt>
                <c:pt idx="3557">
                  <c:v>0.86376728110599077</c:v>
                </c:pt>
                <c:pt idx="3558">
                  <c:v>0.86376728110599077</c:v>
                </c:pt>
                <c:pt idx="3559">
                  <c:v>0.86376728110599077</c:v>
                </c:pt>
                <c:pt idx="3560">
                  <c:v>0.86376728110599077</c:v>
                </c:pt>
                <c:pt idx="3561">
                  <c:v>0.86376728110599077</c:v>
                </c:pt>
                <c:pt idx="3562">
                  <c:v>0.86362327188940091</c:v>
                </c:pt>
                <c:pt idx="3563">
                  <c:v>0.86362327188940091</c:v>
                </c:pt>
                <c:pt idx="3564">
                  <c:v>0.86347926267281105</c:v>
                </c:pt>
                <c:pt idx="3565">
                  <c:v>0.86347926267281105</c:v>
                </c:pt>
                <c:pt idx="3566">
                  <c:v>0.86347926267281105</c:v>
                </c:pt>
                <c:pt idx="3567">
                  <c:v>0.86347926267281105</c:v>
                </c:pt>
                <c:pt idx="3568">
                  <c:v>0.86319124423963134</c:v>
                </c:pt>
                <c:pt idx="3569">
                  <c:v>0.86319124423963134</c:v>
                </c:pt>
                <c:pt idx="3570">
                  <c:v>0.86319124423963134</c:v>
                </c:pt>
                <c:pt idx="3571">
                  <c:v>0.86319124423963134</c:v>
                </c:pt>
                <c:pt idx="3572">
                  <c:v>0.86319124423963134</c:v>
                </c:pt>
                <c:pt idx="3573">
                  <c:v>0.86319124423963134</c:v>
                </c:pt>
                <c:pt idx="3574">
                  <c:v>0.86319124423963134</c:v>
                </c:pt>
                <c:pt idx="3575">
                  <c:v>0.86319124423963134</c:v>
                </c:pt>
                <c:pt idx="3576">
                  <c:v>0.86304723502304148</c:v>
                </c:pt>
                <c:pt idx="3577">
                  <c:v>0.86304723502304148</c:v>
                </c:pt>
                <c:pt idx="3578">
                  <c:v>0.86304723502304148</c:v>
                </c:pt>
                <c:pt idx="3579">
                  <c:v>0.86304723502304148</c:v>
                </c:pt>
                <c:pt idx="3580">
                  <c:v>0.86304723502304148</c:v>
                </c:pt>
                <c:pt idx="3581">
                  <c:v>0.86304723502304148</c:v>
                </c:pt>
                <c:pt idx="3582">
                  <c:v>0.86304723502304148</c:v>
                </c:pt>
                <c:pt idx="3583">
                  <c:v>0.86304723502304148</c:v>
                </c:pt>
                <c:pt idx="3584">
                  <c:v>0.86290322580645162</c:v>
                </c:pt>
                <c:pt idx="3585">
                  <c:v>0.86275921658986177</c:v>
                </c:pt>
                <c:pt idx="3586">
                  <c:v>0.86261520737327191</c:v>
                </c:pt>
                <c:pt idx="3587">
                  <c:v>0.86261520737327191</c:v>
                </c:pt>
                <c:pt idx="3588">
                  <c:v>0.86232718894009219</c:v>
                </c:pt>
                <c:pt idx="3589">
                  <c:v>0.86232718894009219</c:v>
                </c:pt>
                <c:pt idx="3590">
                  <c:v>0.86232718894009219</c:v>
                </c:pt>
                <c:pt idx="3591">
                  <c:v>0.86218317972350234</c:v>
                </c:pt>
                <c:pt idx="3592">
                  <c:v>0.86218317972350234</c:v>
                </c:pt>
                <c:pt idx="3593">
                  <c:v>0.86218317972350234</c:v>
                </c:pt>
                <c:pt idx="3594">
                  <c:v>0.86218317972350234</c:v>
                </c:pt>
                <c:pt idx="3595">
                  <c:v>0.86218317972350234</c:v>
                </c:pt>
                <c:pt idx="3596">
                  <c:v>0.86175115207373276</c:v>
                </c:pt>
                <c:pt idx="3597">
                  <c:v>0.86175115207373276</c:v>
                </c:pt>
                <c:pt idx="3598">
                  <c:v>0.86175115207373276</c:v>
                </c:pt>
                <c:pt idx="3599">
                  <c:v>0.86175115207373276</c:v>
                </c:pt>
                <c:pt idx="3600">
                  <c:v>0.86175115207373276</c:v>
                </c:pt>
                <c:pt idx="3601">
                  <c:v>0.86175115207373276</c:v>
                </c:pt>
                <c:pt idx="3602">
                  <c:v>0.8616071428571429</c:v>
                </c:pt>
                <c:pt idx="3603">
                  <c:v>0.8616071428571429</c:v>
                </c:pt>
                <c:pt idx="3604">
                  <c:v>0.8616071428571429</c:v>
                </c:pt>
                <c:pt idx="3605">
                  <c:v>0.8616071428571429</c:v>
                </c:pt>
                <c:pt idx="3606">
                  <c:v>0.8616071428571429</c:v>
                </c:pt>
                <c:pt idx="3607">
                  <c:v>0.8616071428571429</c:v>
                </c:pt>
                <c:pt idx="3608">
                  <c:v>0.8616071428571429</c:v>
                </c:pt>
                <c:pt idx="3609">
                  <c:v>0.8616071428571429</c:v>
                </c:pt>
                <c:pt idx="3610">
                  <c:v>0.8616071428571429</c:v>
                </c:pt>
                <c:pt idx="3611">
                  <c:v>0.8616071428571429</c:v>
                </c:pt>
                <c:pt idx="3612">
                  <c:v>0.86131912442396308</c:v>
                </c:pt>
                <c:pt idx="3613">
                  <c:v>0.86117511520737322</c:v>
                </c:pt>
                <c:pt idx="3614">
                  <c:v>0.86117511520737322</c:v>
                </c:pt>
                <c:pt idx="3615">
                  <c:v>0.86117511520737322</c:v>
                </c:pt>
                <c:pt idx="3616">
                  <c:v>0.86117511520737322</c:v>
                </c:pt>
                <c:pt idx="3617">
                  <c:v>0.86103110599078336</c:v>
                </c:pt>
                <c:pt idx="3618">
                  <c:v>0.86103110599078336</c:v>
                </c:pt>
                <c:pt idx="3619">
                  <c:v>0.86103110599078336</c:v>
                </c:pt>
                <c:pt idx="3620">
                  <c:v>0.86103110599078336</c:v>
                </c:pt>
                <c:pt idx="3621">
                  <c:v>0.86088709677419351</c:v>
                </c:pt>
                <c:pt idx="3622">
                  <c:v>0.86088709677419351</c:v>
                </c:pt>
                <c:pt idx="3623">
                  <c:v>0.86088709677419351</c:v>
                </c:pt>
                <c:pt idx="3624">
                  <c:v>0.86088709677419351</c:v>
                </c:pt>
                <c:pt idx="3625">
                  <c:v>0.86074308755760365</c:v>
                </c:pt>
                <c:pt idx="3626">
                  <c:v>0.86059907834101379</c:v>
                </c:pt>
                <c:pt idx="3627">
                  <c:v>0.86059907834101379</c:v>
                </c:pt>
                <c:pt idx="3628">
                  <c:v>0.86059907834101379</c:v>
                </c:pt>
                <c:pt idx="3629">
                  <c:v>0.86045506912442393</c:v>
                </c:pt>
                <c:pt idx="3630">
                  <c:v>0.86045506912442393</c:v>
                </c:pt>
                <c:pt idx="3631">
                  <c:v>0.86045506912442393</c:v>
                </c:pt>
                <c:pt idx="3632">
                  <c:v>0.86045506912442393</c:v>
                </c:pt>
                <c:pt idx="3633">
                  <c:v>0.86045506912442393</c:v>
                </c:pt>
                <c:pt idx="3634">
                  <c:v>0.86045506912442393</c:v>
                </c:pt>
                <c:pt idx="3635">
                  <c:v>0.86045506912442393</c:v>
                </c:pt>
                <c:pt idx="3636">
                  <c:v>0.86045506912442393</c:v>
                </c:pt>
                <c:pt idx="3637">
                  <c:v>0.86045506912442393</c:v>
                </c:pt>
                <c:pt idx="3638">
                  <c:v>0.86045506912442393</c:v>
                </c:pt>
                <c:pt idx="3639">
                  <c:v>0.86031105990783407</c:v>
                </c:pt>
                <c:pt idx="3640">
                  <c:v>0.86031105990783407</c:v>
                </c:pt>
                <c:pt idx="3641">
                  <c:v>0.86031105990783407</c:v>
                </c:pt>
                <c:pt idx="3642">
                  <c:v>0.86031105990783407</c:v>
                </c:pt>
                <c:pt idx="3643">
                  <c:v>0.86031105990783407</c:v>
                </c:pt>
                <c:pt idx="3644">
                  <c:v>0.86031105990783407</c:v>
                </c:pt>
                <c:pt idx="3645">
                  <c:v>0.86031105990783407</c:v>
                </c:pt>
                <c:pt idx="3646">
                  <c:v>0.86016705069124422</c:v>
                </c:pt>
                <c:pt idx="3647">
                  <c:v>0.86016705069124422</c:v>
                </c:pt>
                <c:pt idx="3648">
                  <c:v>0.86016705069124422</c:v>
                </c:pt>
                <c:pt idx="3649">
                  <c:v>0.86016705069124422</c:v>
                </c:pt>
                <c:pt idx="3650">
                  <c:v>0.86016705069124422</c:v>
                </c:pt>
                <c:pt idx="3651">
                  <c:v>0.86002304147465436</c:v>
                </c:pt>
                <c:pt idx="3652">
                  <c:v>0.8598790322580645</c:v>
                </c:pt>
                <c:pt idx="3653">
                  <c:v>0.8598790322580645</c:v>
                </c:pt>
                <c:pt idx="3654">
                  <c:v>0.8598790322580645</c:v>
                </c:pt>
                <c:pt idx="3655">
                  <c:v>0.8598790322580645</c:v>
                </c:pt>
                <c:pt idx="3656">
                  <c:v>0.8598790322580645</c:v>
                </c:pt>
                <c:pt idx="3657">
                  <c:v>0.85973502304147464</c:v>
                </c:pt>
                <c:pt idx="3658">
                  <c:v>0.85959101382488479</c:v>
                </c:pt>
                <c:pt idx="3659">
                  <c:v>0.85959101382488479</c:v>
                </c:pt>
                <c:pt idx="3660">
                  <c:v>0.85944700460829493</c:v>
                </c:pt>
                <c:pt idx="3661">
                  <c:v>0.85944700460829493</c:v>
                </c:pt>
                <c:pt idx="3662">
                  <c:v>0.85944700460829493</c:v>
                </c:pt>
                <c:pt idx="3663">
                  <c:v>0.85930299539170507</c:v>
                </c:pt>
                <c:pt idx="3664">
                  <c:v>0.85930299539170507</c:v>
                </c:pt>
                <c:pt idx="3665">
                  <c:v>0.85930299539170507</c:v>
                </c:pt>
                <c:pt idx="3666">
                  <c:v>0.85930299539170507</c:v>
                </c:pt>
                <c:pt idx="3667">
                  <c:v>0.85930299539170507</c:v>
                </c:pt>
                <c:pt idx="3668">
                  <c:v>0.85930299539170507</c:v>
                </c:pt>
                <c:pt idx="3669">
                  <c:v>0.85930299539170507</c:v>
                </c:pt>
                <c:pt idx="3670">
                  <c:v>0.85930299539170507</c:v>
                </c:pt>
                <c:pt idx="3671">
                  <c:v>0.85930299539170507</c:v>
                </c:pt>
                <c:pt idx="3672">
                  <c:v>0.85915898617511521</c:v>
                </c:pt>
                <c:pt idx="3673">
                  <c:v>0.85915898617511521</c:v>
                </c:pt>
                <c:pt idx="3674">
                  <c:v>0.85901497695852536</c:v>
                </c:pt>
                <c:pt idx="3675">
                  <c:v>0.8588709677419355</c:v>
                </c:pt>
                <c:pt idx="3676">
                  <c:v>0.8588709677419355</c:v>
                </c:pt>
                <c:pt idx="3677">
                  <c:v>0.8588709677419355</c:v>
                </c:pt>
                <c:pt idx="3678">
                  <c:v>0.8588709677419355</c:v>
                </c:pt>
                <c:pt idx="3679">
                  <c:v>0.8588709677419355</c:v>
                </c:pt>
                <c:pt idx="3680">
                  <c:v>0.8588709677419355</c:v>
                </c:pt>
                <c:pt idx="3681">
                  <c:v>0.8588709677419355</c:v>
                </c:pt>
                <c:pt idx="3682">
                  <c:v>0.85872695852534564</c:v>
                </c:pt>
                <c:pt idx="3683">
                  <c:v>0.85872695852534564</c:v>
                </c:pt>
                <c:pt idx="3684">
                  <c:v>0.85872695852534564</c:v>
                </c:pt>
                <c:pt idx="3685">
                  <c:v>0.85872695852534564</c:v>
                </c:pt>
                <c:pt idx="3686">
                  <c:v>0.85872695852534564</c:v>
                </c:pt>
                <c:pt idx="3687">
                  <c:v>0.85872695852534564</c:v>
                </c:pt>
                <c:pt idx="3688">
                  <c:v>0.85872695852534564</c:v>
                </c:pt>
                <c:pt idx="3689">
                  <c:v>0.85872695852534564</c:v>
                </c:pt>
                <c:pt idx="3690">
                  <c:v>0.85872695852534564</c:v>
                </c:pt>
                <c:pt idx="3691">
                  <c:v>0.85872695852534564</c:v>
                </c:pt>
                <c:pt idx="3692">
                  <c:v>0.85872695852534564</c:v>
                </c:pt>
                <c:pt idx="3693">
                  <c:v>0.85872695852534564</c:v>
                </c:pt>
                <c:pt idx="3694">
                  <c:v>0.85872695852534564</c:v>
                </c:pt>
                <c:pt idx="3695">
                  <c:v>0.85872695852534564</c:v>
                </c:pt>
                <c:pt idx="3696">
                  <c:v>0.85872695852534564</c:v>
                </c:pt>
                <c:pt idx="3697">
                  <c:v>0.85872695852534564</c:v>
                </c:pt>
                <c:pt idx="3698">
                  <c:v>0.85858294930875578</c:v>
                </c:pt>
                <c:pt idx="3699">
                  <c:v>0.85858294930875578</c:v>
                </c:pt>
                <c:pt idx="3700">
                  <c:v>0.85858294930875578</c:v>
                </c:pt>
                <c:pt idx="3701">
                  <c:v>0.85858294930875578</c:v>
                </c:pt>
                <c:pt idx="3702">
                  <c:v>0.85843894009216593</c:v>
                </c:pt>
                <c:pt idx="3703">
                  <c:v>0.85829493087557607</c:v>
                </c:pt>
                <c:pt idx="3704">
                  <c:v>0.85815092165898621</c:v>
                </c:pt>
                <c:pt idx="3705">
                  <c:v>0.85815092165898621</c:v>
                </c:pt>
                <c:pt idx="3706">
                  <c:v>0.85815092165898621</c:v>
                </c:pt>
                <c:pt idx="3707">
                  <c:v>0.85815092165898621</c:v>
                </c:pt>
                <c:pt idx="3708">
                  <c:v>0.85815092165898621</c:v>
                </c:pt>
                <c:pt idx="3709">
                  <c:v>0.85800691244239635</c:v>
                </c:pt>
                <c:pt idx="3710">
                  <c:v>0.85800691244239635</c:v>
                </c:pt>
                <c:pt idx="3711">
                  <c:v>0.85800691244239635</c:v>
                </c:pt>
                <c:pt idx="3712">
                  <c:v>0.85800691244239635</c:v>
                </c:pt>
                <c:pt idx="3713">
                  <c:v>0.85786290322580649</c:v>
                </c:pt>
                <c:pt idx="3714">
                  <c:v>0.85786290322580649</c:v>
                </c:pt>
                <c:pt idx="3715">
                  <c:v>0.85786290322580649</c:v>
                </c:pt>
                <c:pt idx="3716">
                  <c:v>0.85786290322580649</c:v>
                </c:pt>
                <c:pt idx="3717">
                  <c:v>0.85786290322580649</c:v>
                </c:pt>
                <c:pt idx="3718">
                  <c:v>0.85757488479262678</c:v>
                </c:pt>
                <c:pt idx="3719">
                  <c:v>0.85757488479262678</c:v>
                </c:pt>
                <c:pt idx="3720">
                  <c:v>0.85743087557603692</c:v>
                </c:pt>
                <c:pt idx="3721">
                  <c:v>0.85728686635944695</c:v>
                </c:pt>
                <c:pt idx="3722">
                  <c:v>0.85728686635944695</c:v>
                </c:pt>
                <c:pt idx="3723">
                  <c:v>0.85728686635944695</c:v>
                </c:pt>
                <c:pt idx="3724">
                  <c:v>0.85728686635944695</c:v>
                </c:pt>
                <c:pt idx="3725">
                  <c:v>0.85728686635944695</c:v>
                </c:pt>
                <c:pt idx="3726">
                  <c:v>0.85728686635944695</c:v>
                </c:pt>
                <c:pt idx="3727">
                  <c:v>0.85728686635944695</c:v>
                </c:pt>
                <c:pt idx="3728">
                  <c:v>0.85728686635944695</c:v>
                </c:pt>
                <c:pt idx="3729">
                  <c:v>0.85728686635944695</c:v>
                </c:pt>
                <c:pt idx="3730">
                  <c:v>0.85728686635944695</c:v>
                </c:pt>
                <c:pt idx="3731">
                  <c:v>0.8571428571428571</c:v>
                </c:pt>
                <c:pt idx="3732">
                  <c:v>0.8571428571428571</c:v>
                </c:pt>
                <c:pt idx="3733">
                  <c:v>0.8571428571428571</c:v>
                </c:pt>
                <c:pt idx="3734">
                  <c:v>0.8571428571428571</c:v>
                </c:pt>
                <c:pt idx="3735">
                  <c:v>0.8571428571428571</c:v>
                </c:pt>
                <c:pt idx="3736">
                  <c:v>0.8571428571428571</c:v>
                </c:pt>
                <c:pt idx="3737">
                  <c:v>0.8571428571428571</c:v>
                </c:pt>
                <c:pt idx="3738">
                  <c:v>0.85699884792626724</c:v>
                </c:pt>
                <c:pt idx="3739">
                  <c:v>0.85699884792626724</c:v>
                </c:pt>
                <c:pt idx="3740">
                  <c:v>0.85685483870967738</c:v>
                </c:pt>
                <c:pt idx="3741">
                  <c:v>0.85685483870967738</c:v>
                </c:pt>
                <c:pt idx="3742">
                  <c:v>0.85685483870967738</c:v>
                </c:pt>
                <c:pt idx="3743">
                  <c:v>0.85685483870967738</c:v>
                </c:pt>
                <c:pt idx="3744">
                  <c:v>0.85685483870967738</c:v>
                </c:pt>
                <c:pt idx="3745">
                  <c:v>0.85685483870967738</c:v>
                </c:pt>
                <c:pt idx="3746">
                  <c:v>0.85685483870967738</c:v>
                </c:pt>
                <c:pt idx="3747">
                  <c:v>0.85685483870967738</c:v>
                </c:pt>
                <c:pt idx="3748">
                  <c:v>0.85685483870967738</c:v>
                </c:pt>
                <c:pt idx="3749">
                  <c:v>0.85685483870967738</c:v>
                </c:pt>
                <c:pt idx="3750">
                  <c:v>0.85685483870967738</c:v>
                </c:pt>
                <c:pt idx="3751">
                  <c:v>0.85671082949308752</c:v>
                </c:pt>
                <c:pt idx="3752">
                  <c:v>0.85671082949308752</c:v>
                </c:pt>
                <c:pt idx="3753">
                  <c:v>0.85671082949308752</c:v>
                </c:pt>
                <c:pt idx="3754">
                  <c:v>0.85671082949308752</c:v>
                </c:pt>
                <c:pt idx="3755">
                  <c:v>0.85671082949308752</c:v>
                </c:pt>
                <c:pt idx="3756">
                  <c:v>0.85627880184331795</c:v>
                </c:pt>
                <c:pt idx="3757">
                  <c:v>0.85627880184331795</c:v>
                </c:pt>
                <c:pt idx="3758">
                  <c:v>0.85627880184331795</c:v>
                </c:pt>
                <c:pt idx="3759">
                  <c:v>0.85627880184331795</c:v>
                </c:pt>
                <c:pt idx="3760">
                  <c:v>0.85627880184331795</c:v>
                </c:pt>
                <c:pt idx="3761">
                  <c:v>0.85627880184331795</c:v>
                </c:pt>
                <c:pt idx="3762">
                  <c:v>0.85613479262672809</c:v>
                </c:pt>
                <c:pt idx="3763">
                  <c:v>0.85599078341013823</c:v>
                </c:pt>
                <c:pt idx="3764">
                  <c:v>0.85599078341013823</c:v>
                </c:pt>
                <c:pt idx="3765">
                  <c:v>0.85599078341013823</c:v>
                </c:pt>
                <c:pt idx="3766">
                  <c:v>0.85599078341013823</c:v>
                </c:pt>
                <c:pt idx="3767">
                  <c:v>0.85599078341013823</c:v>
                </c:pt>
                <c:pt idx="3768">
                  <c:v>0.85599078341013823</c:v>
                </c:pt>
                <c:pt idx="3769">
                  <c:v>0.85599078341013823</c:v>
                </c:pt>
                <c:pt idx="3770">
                  <c:v>0.85599078341013823</c:v>
                </c:pt>
                <c:pt idx="3771">
                  <c:v>0.85599078341013823</c:v>
                </c:pt>
                <c:pt idx="3772">
                  <c:v>0.85570276497695852</c:v>
                </c:pt>
                <c:pt idx="3773">
                  <c:v>0.85570276497695852</c:v>
                </c:pt>
                <c:pt idx="3774">
                  <c:v>0.85570276497695852</c:v>
                </c:pt>
                <c:pt idx="3775">
                  <c:v>0.85570276497695852</c:v>
                </c:pt>
                <c:pt idx="3776">
                  <c:v>0.85570276497695852</c:v>
                </c:pt>
                <c:pt idx="3777">
                  <c:v>0.85570276497695852</c:v>
                </c:pt>
                <c:pt idx="3778">
                  <c:v>0.85570276497695852</c:v>
                </c:pt>
                <c:pt idx="3779">
                  <c:v>0.85570276497695852</c:v>
                </c:pt>
                <c:pt idx="3780">
                  <c:v>0.85570276497695852</c:v>
                </c:pt>
                <c:pt idx="3781">
                  <c:v>0.85570276497695852</c:v>
                </c:pt>
                <c:pt idx="3782">
                  <c:v>0.85570276497695852</c:v>
                </c:pt>
                <c:pt idx="3783">
                  <c:v>0.85570276497695852</c:v>
                </c:pt>
                <c:pt idx="3784">
                  <c:v>0.85570276497695852</c:v>
                </c:pt>
                <c:pt idx="3785">
                  <c:v>0.85570276497695852</c:v>
                </c:pt>
                <c:pt idx="3786">
                  <c:v>0.85570276497695852</c:v>
                </c:pt>
                <c:pt idx="3787">
                  <c:v>0.8554147465437788</c:v>
                </c:pt>
                <c:pt idx="3788">
                  <c:v>0.8554147465437788</c:v>
                </c:pt>
                <c:pt idx="3789">
                  <c:v>0.8554147465437788</c:v>
                </c:pt>
                <c:pt idx="3790">
                  <c:v>0.85527073732718895</c:v>
                </c:pt>
                <c:pt idx="3791">
                  <c:v>0.85527073732718895</c:v>
                </c:pt>
                <c:pt idx="3792">
                  <c:v>0.85512672811059909</c:v>
                </c:pt>
                <c:pt idx="3793">
                  <c:v>0.85512672811059909</c:v>
                </c:pt>
                <c:pt idx="3794">
                  <c:v>0.85512672811059909</c:v>
                </c:pt>
                <c:pt idx="3795">
                  <c:v>0.85512672811059909</c:v>
                </c:pt>
                <c:pt idx="3796">
                  <c:v>0.85483870967741937</c:v>
                </c:pt>
                <c:pt idx="3797">
                  <c:v>0.85483870967741937</c:v>
                </c:pt>
                <c:pt idx="3798">
                  <c:v>0.85483870967741937</c:v>
                </c:pt>
                <c:pt idx="3799">
                  <c:v>0.85483870967741937</c:v>
                </c:pt>
                <c:pt idx="3800">
                  <c:v>0.85483870967741937</c:v>
                </c:pt>
                <c:pt idx="3801">
                  <c:v>0.85483870967741937</c:v>
                </c:pt>
                <c:pt idx="3802">
                  <c:v>0.85483870967741937</c:v>
                </c:pt>
                <c:pt idx="3803">
                  <c:v>0.85483870967741937</c:v>
                </c:pt>
                <c:pt idx="3804">
                  <c:v>0.85483870967741937</c:v>
                </c:pt>
                <c:pt idx="3805">
                  <c:v>0.85483870967741937</c:v>
                </c:pt>
                <c:pt idx="3806">
                  <c:v>0.85469470046082952</c:v>
                </c:pt>
                <c:pt idx="3807">
                  <c:v>0.85455069124423966</c:v>
                </c:pt>
                <c:pt idx="3808">
                  <c:v>0.85455069124423966</c:v>
                </c:pt>
                <c:pt idx="3809">
                  <c:v>0.85455069124423966</c:v>
                </c:pt>
                <c:pt idx="3810">
                  <c:v>0.8544066820276498</c:v>
                </c:pt>
                <c:pt idx="3811">
                  <c:v>0.8544066820276498</c:v>
                </c:pt>
                <c:pt idx="3812">
                  <c:v>0.8544066820276498</c:v>
                </c:pt>
                <c:pt idx="3813">
                  <c:v>0.8544066820276498</c:v>
                </c:pt>
                <c:pt idx="3814">
                  <c:v>0.8544066820276498</c:v>
                </c:pt>
                <c:pt idx="3815">
                  <c:v>0.85411866359447008</c:v>
                </c:pt>
                <c:pt idx="3816">
                  <c:v>0.85411866359447008</c:v>
                </c:pt>
                <c:pt idx="3817">
                  <c:v>0.85397465437788023</c:v>
                </c:pt>
                <c:pt idx="3818">
                  <c:v>0.85383064516129037</c:v>
                </c:pt>
                <c:pt idx="3819">
                  <c:v>0.85383064516129037</c:v>
                </c:pt>
                <c:pt idx="3820">
                  <c:v>0.85383064516129037</c:v>
                </c:pt>
                <c:pt idx="3821">
                  <c:v>0.85383064516129037</c:v>
                </c:pt>
                <c:pt idx="3822">
                  <c:v>0.85354262672811065</c:v>
                </c:pt>
                <c:pt idx="3823">
                  <c:v>0.85354262672811065</c:v>
                </c:pt>
                <c:pt idx="3824">
                  <c:v>0.85354262672811065</c:v>
                </c:pt>
                <c:pt idx="3825">
                  <c:v>0.85339861751152069</c:v>
                </c:pt>
                <c:pt idx="3826">
                  <c:v>0.85339861751152069</c:v>
                </c:pt>
                <c:pt idx="3827">
                  <c:v>0.85339861751152069</c:v>
                </c:pt>
                <c:pt idx="3828">
                  <c:v>0.85339861751152069</c:v>
                </c:pt>
                <c:pt idx="3829">
                  <c:v>0.85325460829493083</c:v>
                </c:pt>
                <c:pt idx="3830">
                  <c:v>0.85325460829493083</c:v>
                </c:pt>
                <c:pt idx="3831">
                  <c:v>0.85325460829493083</c:v>
                </c:pt>
                <c:pt idx="3832">
                  <c:v>0.85325460829493083</c:v>
                </c:pt>
                <c:pt idx="3833">
                  <c:v>0.85325460829493083</c:v>
                </c:pt>
                <c:pt idx="3834">
                  <c:v>0.85325460829493083</c:v>
                </c:pt>
                <c:pt idx="3835">
                  <c:v>0.85311059907834097</c:v>
                </c:pt>
                <c:pt idx="3836">
                  <c:v>0.85311059907834097</c:v>
                </c:pt>
                <c:pt idx="3837">
                  <c:v>0.85311059907834097</c:v>
                </c:pt>
                <c:pt idx="3838">
                  <c:v>0.85311059907834097</c:v>
                </c:pt>
                <c:pt idx="3839">
                  <c:v>0.85296658986175111</c:v>
                </c:pt>
                <c:pt idx="3840">
                  <c:v>0.85282258064516125</c:v>
                </c:pt>
                <c:pt idx="3841">
                  <c:v>0.85282258064516125</c:v>
                </c:pt>
                <c:pt idx="3842">
                  <c:v>0.85282258064516125</c:v>
                </c:pt>
                <c:pt idx="3843">
                  <c:v>0.85282258064516125</c:v>
                </c:pt>
                <c:pt idx="3844">
                  <c:v>0.85282258064516125</c:v>
                </c:pt>
                <c:pt idx="3845">
                  <c:v>0.85282258064516125</c:v>
                </c:pt>
                <c:pt idx="3846">
                  <c:v>0.85282258064516125</c:v>
                </c:pt>
                <c:pt idx="3847">
                  <c:v>0.85282258064516125</c:v>
                </c:pt>
                <c:pt idx="3848">
                  <c:v>0.8526785714285714</c:v>
                </c:pt>
                <c:pt idx="3849">
                  <c:v>0.8526785714285714</c:v>
                </c:pt>
                <c:pt idx="3850">
                  <c:v>0.85253456221198154</c:v>
                </c:pt>
                <c:pt idx="3851">
                  <c:v>0.85253456221198154</c:v>
                </c:pt>
                <c:pt idx="3852">
                  <c:v>0.85253456221198154</c:v>
                </c:pt>
                <c:pt idx="3853">
                  <c:v>0.85253456221198154</c:v>
                </c:pt>
                <c:pt idx="3854">
                  <c:v>0.85253456221198154</c:v>
                </c:pt>
                <c:pt idx="3855">
                  <c:v>0.85239055299539168</c:v>
                </c:pt>
                <c:pt idx="3856">
                  <c:v>0.85239055299539168</c:v>
                </c:pt>
                <c:pt idx="3857">
                  <c:v>0.85239055299539168</c:v>
                </c:pt>
                <c:pt idx="3858">
                  <c:v>0.85239055299539168</c:v>
                </c:pt>
                <c:pt idx="3859">
                  <c:v>0.85239055299539168</c:v>
                </c:pt>
                <c:pt idx="3860">
                  <c:v>0.85239055299539168</c:v>
                </c:pt>
                <c:pt idx="3861">
                  <c:v>0.85239055299539168</c:v>
                </c:pt>
                <c:pt idx="3862">
                  <c:v>0.85239055299539168</c:v>
                </c:pt>
                <c:pt idx="3863">
                  <c:v>0.85239055299539168</c:v>
                </c:pt>
                <c:pt idx="3864">
                  <c:v>0.85239055299539168</c:v>
                </c:pt>
                <c:pt idx="3865">
                  <c:v>0.85239055299539168</c:v>
                </c:pt>
                <c:pt idx="3866">
                  <c:v>0.85239055299539168</c:v>
                </c:pt>
                <c:pt idx="3867">
                  <c:v>0.85239055299539168</c:v>
                </c:pt>
                <c:pt idx="3868">
                  <c:v>0.85224654377880182</c:v>
                </c:pt>
                <c:pt idx="3869">
                  <c:v>0.85224654377880182</c:v>
                </c:pt>
                <c:pt idx="3870">
                  <c:v>0.85210253456221197</c:v>
                </c:pt>
                <c:pt idx="3871">
                  <c:v>0.85210253456221197</c:v>
                </c:pt>
                <c:pt idx="3872">
                  <c:v>0.85210253456221197</c:v>
                </c:pt>
                <c:pt idx="3873">
                  <c:v>0.85210253456221197</c:v>
                </c:pt>
                <c:pt idx="3874">
                  <c:v>0.85195852534562211</c:v>
                </c:pt>
                <c:pt idx="3875">
                  <c:v>0.85195852534562211</c:v>
                </c:pt>
                <c:pt idx="3876">
                  <c:v>0.85195852534562211</c:v>
                </c:pt>
                <c:pt idx="3877">
                  <c:v>0.85195852534562211</c:v>
                </c:pt>
                <c:pt idx="3878">
                  <c:v>0.85195852534562211</c:v>
                </c:pt>
                <c:pt idx="3879">
                  <c:v>0.85195852534562211</c:v>
                </c:pt>
                <c:pt idx="3880">
                  <c:v>0.85195852534562211</c:v>
                </c:pt>
                <c:pt idx="3881">
                  <c:v>0.85195852534562211</c:v>
                </c:pt>
                <c:pt idx="3882">
                  <c:v>0.85195852534562211</c:v>
                </c:pt>
                <c:pt idx="3883">
                  <c:v>0.85195852534562211</c:v>
                </c:pt>
                <c:pt idx="3884">
                  <c:v>0.85195852534562211</c:v>
                </c:pt>
                <c:pt idx="3885">
                  <c:v>0.85195852534562211</c:v>
                </c:pt>
                <c:pt idx="3886">
                  <c:v>0.85195852534562211</c:v>
                </c:pt>
                <c:pt idx="3887">
                  <c:v>0.85195852534562211</c:v>
                </c:pt>
                <c:pt idx="3888">
                  <c:v>0.85195852534562211</c:v>
                </c:pt>
                <c:pt idx="3889">
                  <c:v>0.85195852534562211</c:v>
                </c:pt>
                <c:pt idx="3890">
                  <c:v>0.85195852534562211</c:v>
                </c:pt>
                <c:pt idx="3891">
                  <c:v>0.85195852534562211</c:v>
                </c:pt>
                <c:pt idx="3892">
                  <c:v>0.85181451612903225</c:v>
                </c:pt>
                <c:pt idx="3893">
                  <c:v>0.85152649769585254</c:v>
                </c:pt>
                <c:pt idx="3894">
                  <c:v>0.85152649769585254</c:v>
                </c:pt>
                <c:pt idx="3895">
                  <c:v>0.85152649769585254</c:v>
                </c:pt>
                <c:pt idx="3896">
                  <c:v>0.85152649769585254</c:v>
                </c:pt>
                <c:pt idx="3897">
                  <c:v>0.85152649769585254</c:v>
                </c:pt>
                <c:pt idx="3898">
                  <c:v>0.85152649769585254</c:v>
                </c:pt>
                <c:pt idx="3899">
                  <c:v>0.85152649769585254</c:v>
                </c:pt>
                <c:pt idx="3900">
                  <c:v>0.85138248847926268</c:v>
                </c:pt>
                <c:pt idx="3901">
                  <c:v>0.85138248847926268</c:v>
                </c:pt>
                <c:pt idx="3902">
                  <c:v>0.85138248847926268</c:v>
                </c:pt>
                <c:pt idx="3903">
                  <c:v>0.85123847926267282</c:v>
                </c:pt>
                <c:pt idx="3904">
                  <c:v>0.85123847926267282</c:v>
                </c:pt>
                <c:pt idx="3905">
                  <c:v>0.85123847926267282</c:v>
                </c:pt>
                <c:pt idx="3906">
                  <c:v>0.85109447004608296</c:v>
                </c:pt>
                <c:pt idx="3907">
                  <c:v>0.85109447004608296</c:v>
                </c:pt>
                <c:pt idx="3908">
                  <c:v>0.85109447004608296</c:v>
                </c:pt>
                <c:pt idx="3909">
                  <c:v>0.85109447004608296</c:v>
                </c:pt>
                <c:pt idx="3910">
                  <c:v>0.85109447004608296</c:v>
                </c:pt>
                <c:pt idx="3911">
                  <c:v>0.85109447004608296</c:v>
                </c:pt>
                <c:pt idx="3912">
                  <c:v>0.85109447004608296</c:v>
                </c:pt>
                <c:pt idx="3913">
                  <c:v>0.85109447004608296</c:v>
                </c:pt>
                <c:pt idx="3914">
                  <c:v>0.8509504608294931</c:v>
                </c:pt>
                <c:pt idx="3915">
                  <c:v>0.8509504608294931</c:v>
                </c:pt>
                <c:pt idx="3916">
                  <c:v>0.8509504608294931</c:v>
                </c:pt>
                <c:pt idx="3917">
                  <c:v>0.8509504608294931</c:v>
                </c:pt>
                <c:pt idx="3918">
                  <c:v>0.8509504608294931</c:v>
                </c:pt>
                <c:pt idx="3919">
                  <c:v>0.8509504608294931</c:v>
                </c:pt>
                <c:pt idx="3920">
                  <c:v>0.8509504608294931</c:v>
                </c:pt>
                <c:pt idx="3921">
                  <c:v>0.8509504608294931</c:v>
                </c:pt>
                <c:pt idx="3922">
                  <c:v>0.8509504608294931</c:v>
                </c:pt>
                <c:pt idx="3923">
                  <c:v>0.8509504608294931</c:v>
                </c:pt>
                <c:pt idx="3924">
                  <c:v>0.8509504608294931</c:v>
                </c:pt>
                <c:pt idx="3925">
                  <c:v>0.85080645161290325</c:v>
                </c:pt>
                <c:pt idx="3926">
                  <c:v>0.85080645161290325</c:v>
                </c:pt>
                <c:pt idx="3927">
                  <c:v>0.85066244239631339</c:v>
                </c:pt>
                <c:pt idx="3928">
                  <c:v>0.85051843317972353</c:v>
                </c:pt>
                <c:pt idx="3929">
                  <c:v>0.85051843317972353</c:v>
                </c:pt>
                <c:pt idx="3930">
                  <c:v>0.85051843317972353</c:v>
                </c:pt>
                <c:pt idx="3931">
                  <c:v>0.85051843317972353</c:v>
                </c:pt>
                <c:pt idx="3932">
                  <c:v>0.85051843317972353</c:v>
                </c:pt>
                <c:pt idx="3933">
                  <c:v>0.85051843317972353</c:v>
                </c:pt>
                <c:pt idx="3934">
                  <c:v>0.85051843317972353</c:v>
                </c:pt>
                <c:pt idx="3935">
                  <c:v>0.85051843317972353</c:v>
                </c:pt>
                <c:pt idx="3936">
                  <c:v>0.85051843317972353</c:v>
                </c:pt>
                <c:pt idx="3937">
                  <c:v>0.85051843317972353</c:v>
                </c:pt>
                <c:pt idx="3938">
                  <c:v>0.85051843317972353</c:v>
                </c:pt>
                <c:pt idx="3939">
                  <c:v>0.85037442396313367</c:v>
                </c:pt>
                <c:pt idx="3940">
                  <c:v>0.85023041474654382</c:v>
                </c:pt>
                <c:pt idx="3941">
                  <c:v>0.85008640552995396</c:v>
                </c:pt>
                <c:pt idx="3942">
                  <c:v>0.85008640552995396</c:v>
                </c:pt>
                <c:pt idx="3943">
                  <c:v>0.85008640552995396</c:v>
                </c:pt>
                <c:pt idx="3944">
                  <c:v>0.85008640552995396</c:v>
                </c:pt>
                <c:pt idx="3945">
                  <c:v>0.8499423963133641</c:v>
                </c:pt>
                <c:pt idx="3946">
                  <c:v>0.8499423963133641</c:v>
                </c:pt>
                <c:pt idx="3947">
                  <c:v>0.8499423963133641</c:v>
                </c:pt>
                <c:pt idx="3948">
                  <c:v>0.8499423963133641</c:v>
                </c:pt>
                <c:pt idx="3949">
                  <c:v>0.8499423963133641</c:v>
                </c:pt>
                <c:pt idx="3950">
                  <c:v>0.84965437788018439</c:v>
                </c:pt>
                <c:pt idx="3951">
                  <c:v>0.84951036866359442</c:v>
                </c:pt>
                <c:pt idx="3952">
                  <c:v>0.84951036866359442</c:v>
                </c:pt>
                <c:pt idx="3953">
                  <c:v>0.84951036866359442</c:v>
                </c:pt>
                <c:pt idx="3954">
                  <c:v>0.84936635944700456</c:v>
                </c:pt>
                <c:pt idx="3955">
                  <c:v>0.8492223502304147</c:v>
                </c:pt>
                <c:pt idx="3956">
                  <c:v>0.8492223502304147</c:v>
                </c:pt>
                <c:pt idx="3957">
                  <c:v>0.8492223502304147</c:v>
                </c:pt>
                <c:pt idx="3958">
                  <c:v>0.8492223502304147</c:v>
                </c:pt>
                <c:pt idx="3959">
                  <c:v>0.8492223502304147</c:v>
                </c:pt>
                <c:pt idx="3960">
                  <c:v>0.8492223502304147</c:v>
                </c:pt>
                <c:pt idx="3961">
                  <c:v>0.8492223502304147</c:v>
                </c:pt>
                <c:pt idx="3962">
                  <c:v>0.8492223502304147</c:v>
                </c:pt>
                <c:pt idx="3963">
                  <c:v>0.84907834101382484</c:v>
                </c:pt>
                <c:pt idx="3964">
                  <c:v>0.84864631336405527</c:v>
                </c:pt>
                <c:pt idx="3965">
                  <c:v>0.84850230414746541</c:v>
                </c:pt>
                <c:pt idx="3966">
                  <c:v>0.84850230414746541</c:v>
                </c:pt>
                <c:pt idx="3967">
                  <c:v>0.8482142857142857</c:v>
                </c:pt>
                <c:pt idx="3968">
                  <c:v>0.84792626728110598</c:v>
                </c:pt>
                <c:pt idx="3969">
                  <c:v>0.84792626728110598</c:v>
                </c:pt>
                <c:pt idx="3970">
                  <c:v>0.84778225806451613</c:v>
                </c:pt>
                <c:pt idx="3971">
                  <c:v>0.84778225806451613</c:v>
                </c:pt>
                <c:pt idx="3972">
                  <c:v>0.84778225806451613</c:v>
                </c:pt>
                <c:pt idx="3973">
                  <c:v>0.84778225806451613</c:v>
                </c:pt>
                <c:pt idx="3974">
                  <c:v>0.84778225806451613</c:v>
                </c:pt>
                <c:pt idx="3975">
                  <c:v>0.84778225806451613</c:v>
                </c:pt>
                <c:pt idx="3976">
                  <c:v>0.84778225806451613</c:v>
                </c:pt>
                <c:pt idx="3977">
                  <c:v>0.84778225806451613</c:v>
                </c:pt>
                <c:pt idx="3978">
                  <c:v>0.84778225806451613</c:v>
                </c:pt>
                <c:pt idx="3979">
                  <c:v>0.84763824884792627</c:v>
                </c:pt>
                <c:pt idx="3980">
                  <c:v>0.84735023041474655</c:v>
                </c:pt>
                <c:pt idx="3981">
                  <c:v>0.84720622119815669</c:v>
                </c:pt>
                <c:pt idx="3982">
                  <c:v>0.84706221198156684</c:v>
                </c:pt>
                <c:pt idx="3983">
                  <c:v>0.84706221198156684</c:v>
                </c:pt>
                <c:pt idx="3984">
                  <c:v>0.84691820276497698</c:v>
                </c:pt>
                <c:pt idx="3985">
                  <c:v>0.84677419354838712</c:v>
                </c:pt>
                <c:pt idx="3986">
                  <c:v>0.84677419354838712</c:v>
                </c:pt>
                <c:pt idx="3987">
                  <c:v>0.84663018433179726</c:v>
                </c:pt>
                <c:pt idx="3988">
                  <c:v>0.84648617511520741</c:v>
                </c:pt>
                <c:pt idx="3989">
                  <c:v>0.84634216589861755</c:v>
                </c:pt>
                <c:pt idx="3990">
                  <c:v>0.84634216589861755</c:v>
                </c:pt>
                <c:pt idx="3991">
                  <c:v>0.84634216589861755</c:v>
                </c:pt>
                <c:pt idx="3992">
                  <c:v>0.84619815668202769</c:v>
                </c:pt>
                <c:pt idx="3993">
                  <c:v>0.84619815668202769</c:v>
                </c:pt>
                <c:pt idx="3994">
                  <c:v>0.84619815668202769</c:v>
                </c:pt>
                <c:pt idx="3995">
                  <c:v>0.84605414746543783</c:v>
                </c:pt>
                <c:pt idx="3996">
                  <c:v>0.84605414746543783</c:v>
                </c:pt>
                <c:pt idx="3997">
                  <c:v>0.84605414746543783</c:v>
                </c:pt>
                <c:pt idx="3998">
                  <c:v>0.84605414746543783</c:v>
                </c:pt>
                <c:pt idx="3999">
                  <c:v>0.84591013824884798</c:v>
                </c:pt>
                <c:pt idx="4000">
                  <c:v>0.84576612903225812</c:v>
                </c:pt>
                <c:pt idx="4001">
                  <c:v>0.84562211981566815</c:v>
                </c:pt>
                <c:pt idx="4002">
                  <c:v>0.84562211981566815</c:v>
                </c:pt>
                <c:pt idx="4003">
                  <c:v>0.84547811059907829</c:v>
                </c:pt>
                <c:pt idx="4004">
                  <c:v>0.84547811059907829</c:v>
                </c:pt>
                <c:pt idx="4005">
                  <c:v>0.84533410138248843</c:v>
                </c:pt>
                <c:pt idx="4006">
                  <c:v>0.84533410138248843</c:v>
                </c:pt>
                <c:pt idx="4007">
                  <c:v>0.84533410138248843</c:v>
                </c:pt>
                <c:pt idx="4008">
                  <c:v>0.84533410138248843</c:v>
                </c:pt>
                <c:pt idx="4009">
                  <c:v>0.84533410138248843</c:v>
                </c:pt>
                <c:pt idx="4010">
                  <c:v>0.84533410138248843</c:v>
                </c:pt>
                <c:pt idx="4011">
                  <c:v>0.84533410138248843</c:v>
                </c:pt>
                <c:pt idx="4012">
                  <c:v>0.84533410138248843</c:v>
                </c:pt>
                <c:pt idx="4013">
                  <c:v>0.84533410138248843</c:v>
                </c:pt>
                <c:pt idx="4014">
                  <c:v>0.84519009216589858</c:v>
                </c:pt>
                <c:pt idx="4015">
                  <c:v>0.84519009216589858</c:v>
                </c:pt>
                <c:pt idx="4016">
                  <c:v>0.84519009216589858</c:v>
                </c:pt>
                <c:pt idx="4017">
                  <c:v>0.84519009216589858</c:v>
                </c:pt>
                <c:pt idx="4018">
                  <c:v>0.84519009216589858</c:v>
                </c:pt>
                <c:pt idx="4019">
                  <c:v>0.84519009216589858</c:v>
                </c:pt>
                <c:pt idx="4020">
                  <c:v>0.84504608294930872</c:v>
                </c:pt>
                <c:pt idx="4021">
                  <c:v>0.84504608294930872</c:v>
                </c:pt>
                <c:pt idx="4022">
                  <c:v>0.84504608294930872</c:v>
                </c:pt>
                <c:pt idx="4023">
                  <c:v>0.84490207373271886</c:v>
                </c:pt>
                <c:pt idx="4024">
                  <c:v>0.84490207373271886</c:v>
                </c:pt>
                <c:pt idx="4025">
                  <c:v>0.84490207373271886</c:v>
                </c:pt>
                <c:pt idx="4026">
                  <c:v>0.84490207373271886</c:v>
                </c:pt>
                <c:pt idx="4027">
                  <c:v>0.84490207373271886</c:v>
                </c:pt>
                <c:pt idx="4028">
                  <c:v>0.84490207373271886</c:v>
                </c:pt>
                <c:pt idx="4029">
                  <c:v>0.84490207373271886</c:v>
                </c:pt>
                <c:pt idx="4030">
                  <c:v>0.84490207373271886</c:v>
                </c:pt>
                <c:pt idx="4031">
                  <c:v>0.84490207373271886</c:v>
                </c:pt>
                <c:pt idx="4032">
                  <c:v>0.84490207373271886</c:v>
                </c:pt>
                <c:pt idx="4033">
                  <c:v>0.844758064516129</c:v>
                </c:pt>
                <c:pt idx="4034">
                  <c:v>0.84461405529953915</c:v>
                </c:pt>
                <c:pt idx="4035">
                  <c:v>0.84461405529953915</c:v>
                </c:pt>
                <c:pt idx="4036">
                  <c:v>0.84461405529953915</c:v>
                </c:pt>
                <c:pt idx="4037">
                  <c:v>0.84447004608294929</c:v>
                </c:pt>
                <c:pt idx="4038">
                  <c:v>0.84447004608294929</c:v>
                </c:pt>
                <c:pt idx="4039">
                  <c:v>0.84447004608294929</c:v>
                </c:pt>
                <c:pt idx="4040">
                  <c:v>0.84447004608294929</c:v>
                </c:pt>
                <c:pt idx="4041">
                  <c:v>0.84447004608294929</c:v>
                </c:pt>
                <c:pt idx="4042">
                  <c:v>0.84432603686635943</c:v>
                </c:pt>
                <c:pt idx="4043">
                  <c:v>0.84432603686635943</c:v>
                </c:pt>
                <c:pt idx="4044">
                  <c:v>0.84432603686635943</c:v>
                </c:pt>
                <c:pt idx="4045">
                  <c:v>0.84432603686635943</c:v>
                </c:pt>
                <c:pt idx="4046">
                  <c:v>0.84418202764976957</c:v>
                </c:pt>
                <c:pt idx="4047">
                  <c:v>0.84403801843317972</c:v>
                </c:pt>
                <c:pt idx="4048">
                  <c:v>0.84403801843317972</c:v>
                </c:pt>
                <c:pt idx="4049">
                  <c:v>0.84403801843317972</c:v>
                </c:pt>
                <c:pt idx="4050">
                  <c:v>0.84403801843317972</c:v>
                </c:pt>
                <c:pt idx="4051">
                  <c:v>0.84403801843317972</c:v>
                </c:pt>
                <c:pt idx="4052">
                  <c:v>0.84403801843317972</c:v>
                </c:pt>
                <c:pt idx="4053">
                  <c:v>0.84403801843317972</c:v>
                </c:pt>
                <c:pt idx="4054">
                  <c:v>0.84403801843317972</c:v>
                </c:pt>
                <c:pt idx="4055">
                  <c:v>0.84389400921658986</c:v>
                </c:pt>
                <c:pt idx="4056">
                  <c:v>0.84389400921658986</c:v>
                </c:pt>
                <c:pt idx="4057">
                  <c:v>0.84389400921658986</c:v>
                </c:pt>
                <c:pt idx="4058">
                  <c:v>0.84360599078341014</c:v>
                </c:pt>
                <c:pt idx="4059">
                  <c:v>0.84360599078341014</c:v>
                </c:pt>
                <c:pt idx="4060">
                  <c:v>0.84346198156682028</c:v>
                </c:pt>
                <c:pt idx="4061">
                  <c:v>0.84346198156682028</c:v>
                </c:pt>
                <c:pt idx="4062">
                  <c:v>0.84346198156682028</c:v>
                </c:pt>
                <c:pt idx="4063">
                  <c:v>0.84346198156682028</c:v>
                </c:pt>
                <c:pt idx="4064">
                  <c:v>0.84346198156682028</c:v>
                </c:pt>
                <c:pt idx="4065">
                  <c:v>0.84346198156682028</c:v>
                </c:pt>
                <c:pt idx="4066">
                  <c:v>0.84346198156682028</c:v>
                </c:pt>
                <c:pt idx="4067">
                  <c:v>0.84346198156682028</c:v>
                </c:pt>
                <c:pt idx="4068">
                  <c:v>0.84346198156682028</c:v>
                </c:pt>
                <c:pt idx="4069">
                  <c:v>0.84317396313364057</c:v>
                </c:pt>
                <c:pt idx="4070">
                  <c:v>0.84302995391705071</c:v>
                </c:pt>
                <c:pt idx="4071">
                  <c:v>0.84302995391705071</c:v>
                </c:pt>
                <c:pt idx="4072">
                  <c:v>0.84302995391705071</c:v>
                </c:pt>
                <c:pt idx="4073">
                  <c:v>0.84302995391705071</c:v>
                </c:pt>
                <c:pt idx="4074">
                  <c:v>0.84302995391705071</c:v>
                </c:pt>
                <c:pt idx="4075">
                  <c:v>0.84302995391705071</c:v>
                </c:pt>
                <c:pt idx="4076">
                  <c:v>0.84302995391705071</c:v>
                </c:pt>
                <c:pt idx="4077">
                  <c:v>0.84302995391705071</c:v>
                </c:pt>
                <c:pt idx="4078">
                  <c:v>0.84302995391705071</c:v>
                </c:pt>
                <c:pt idx="4079">
                  <c:v>0.84302995391705071</c:v>
                </c:pt>
                <c:pt idx="4080">
                  <c:v>0.84288594470046085</c:v>
                </c:pt>
                <c:pt idx="4081">
                  <c:v>0.842741935483871</c:v>
                </c:pt>
                <c:pt idx="4082">
                  <c:v>0.84259792626728114</c:v>
                </c:pt>
                <c:pt idx="4083">
                  <c:v>0.84259792626728114</c:v>
                </c:pt>
                <c:pt idx="4084">
                  <c:v>0.84259792626728114</c:v>
                </c:pt>
                <c:pt idx="4085">
                  <c:v>0.84259792626728114</c:v>
                </c:pt>
                <c:pt idx="4086">
                  <c:v>0.84259792626728114</c:v>
                </c:pt>
                <c:pt idx="4087">
                  <c:v>0.84259792626728114</c:v>
                </c:pt>
                <c:pt idx="4088">
                  <c:v>0.84259792626728114</c:v>
                </c:pt>
                <c:pt idx="4089">
                  <c:v>0.84259792626728114</c:v>
                </c:pt>
                <c:pt idx="4090">
                  <c:v>0.84259792626728114</c:v>
                </c:pt>
                <c:pt idx="4091">
                  <c:v>0.84259792626728114</c:v>
                </c:pt>
                <c:pt idx="4092">
                  <c:v>0.84259792626728114</c:v>
                </c:pt>
                <c:pt idx="4093">
                  <c:v>0.84259792626728114</c:v>
                </c:pt>
                <c:pt idx="4094">
                  <c:v>0.84259792626728114</c:v>
                </c:pt>
                <c:pt idx="4095">
                  <c:v>0.84245391705069128</c:v>
                </c:pt>
                <c:pt idx="4096">
                  <c:v>0.84245391705069128</c:v>
                </c:pt>
                <c:pt idx="4097">
                  <c:v>0.84245391705069128</c:v>
                </c:pt>
                <c:pt idx="4098">
                  <c:v>0.84245391705069128</c:v>
                </c:pt>
                <c:pt idx="4099">
                  <c:v>0.84245391705069128</c:v>
                </c:pt>
                <c:pt idx="4100">
                  <c:v>0.84245391705069128</c:v>
                </c:pt>
                <c:pt idx="4101">
                  <c:v>0.84230990783410142</c:v>
                </c:pt>
                <c:pt idx="4102">
                  <c:v>0.84216589861751157</c:v>
                </c:pt>
                <c:pt idx="4103">
                  <c:v>0.84202188940092171</c:v>
                </c:pt>
                <c:pt idx="4104">
                  <c:v>0.84202188940092171</c:v>
                </c:pt>
                <c:pt idx="4105">
                  <c:v>0.84202188940092171</c:v>
                </c:pt>
                <c:pt idx="4106">
                  <c:v>0.84202188940092171</c:v>
                </c:pt>
                <c:pt idx="4107">
                  <c:v>0.84202188940092171</c:v>
                </c:pt>
                <c:pt idx="4108">
                  <c:v>0.84202188940092171</c:v>
                </c:pt>
                <c:pt idx="4109">
                  <c:v>0.84202188940092171</c:v>
                </c:pt>
                <c:pt idx="4110">
                  <c:v>0.84187788018433185</c:v>
                </c:pt>
                <c:pt idx="4111">
                  <c:v>0.84158986175115202</c:v>
                </c:pt>
                <c:pt idx="4112">
                  <c:v>0.84144585253456217</c:v>
                </c:pt>
                <c:pt idx="4113">
                  <c:v>0.84144585253456217</c:v>
                </c:pt>
                <c:pt idx="4114">
                  <c:v>0.84144585253456217</c:v>
                </c:pt>
                <c:pt idx="4115">
                  <c:v>0.84144585253456217</c:v>
                </c:pt>
                <c:pt idx="4116">
                  <c:v>0.84144585253456217</c:v>
                </c:pt>
                <c:pt idx="4117">
                  <c:v>0.84144585253456217</c:v>
                </c:pt>
                <c:pt idx="4118">
                  <c:v>0.84144585253456217</c:v>
                </c:pt>
                <c:pt idx="4119">
                  <c:v>0.84144585253456217</c:v>
                </c:pt>
                <c:pt idx="4120">
                  <c:v>0.84144585253456217</c:v>
                </c:pt>
                <c:pt idx="4121">
                  <c:v>0.84144585253456217</c:v>
                </c:pt>
                <c:pt idx="4122">
                  <c:v>0.84144585253456217</c:v>
                </c:pt>
                <c:pt idx="4123">
                  <c:v>0.84144585253456217</c:v>
                </c:pt>
                <c:pt idx="4124">
                  <c:v>0.84144585253456217</c:v>
                </c:pt>
                <c:pt idx="4125">
                  <c:v>0.84144585253456217</c:v>
                </c:pt>
                <c:pt idx="4126">
                  <c:v>0.84144585253456217</c:v>
                </c:pt>
                <c:pt idx="4127">
                  <c:v>0.84130184331797231</c:v>
                </c:pt>
                <c:pt idx="4128">
                  <c:v>0.84130184331797231</c:v>
                </c:pt>
                <c:pt idx="4129">
                  <c:v>0.84086981566820274</c:v>
                </c:pt>
                <c:pt idx="4130">
                  <c:v>0.84086981566820274</c:v>
                </c:pt>
                <c:pt idx="4131">
                  <c:v>0.84086981566820274</c:v>
                </c:pt>
                <c:pt idx="4132">
                  <c:v>0.84086981566820274</c:v>
                </c:pt>
                <c:pt idx="4133">
                  <c:v>0.84086981566820274</c:v>
                </c:pt>
                <c:pt idx="4134">
                  <c:v>0.84072580645161288</c:v>
                </c:pt>
                <c:pt idx="4135">
                  <c:v>0.84072580645161288</c:v>
                </c:pt>
                <c:pt idx="4136">
                  <c:v>0.84058179723502302</c:v>
                </c:pt>
                <c:pt idx="4137">
                  <c:v>0.84058179723502302</c:v>
                </c:pt>
                <c:pt idx="4138">
                  <c:v>0.84029377880184331</c:v>
                </c:pt>
                <c:pt idx="4139">
                  <c:v>0.84014976958525345</c:v>
                </c:pt>
                <c:pt idx="4140">
                  <c:v>0.84000576036866359</c:v>
                </c:pt>
                <c:pt idx="4141">
                  <c:v>0.83986175115207373</c:v>
                </c:pt>
                <c:pt idx="4142">
                  <c:v>0.83986175115207373</c:v>
                </c:pt>
                <c:pt idx="4143">
                  <c:v>0.83986175115207373</c:v>
                </c:pt>
                <c:pt idx="4144">
                  <c:v>0.83986175115207373</c:v>
                </c:pt>
                <c:pt idx="4145">
                  <c:v>0.83986175115207373</c:v>
                </c:pt>
                <c:pt idx="4146">
                  <c:v>0.83986175115207373</c:v>
                </c:pt>
                <c:pt idx="4147">
                  <c:v>0.83986175115207373</c:v>
                </c:pt>
                <c:pt idx="4148">
                  <c:v>0.83986175115207373</c:v>
                </c:pt>
                <c:pt idx="4149">
                  <c:v>0.83986175115207373</c:v>
                </c:pt>
                <c:pt idx="4150">
                  <c:v>0.83986175115207373</c:v>
                </c:pt>
                <c:pt idx="4151">
                  <c:v>0.83971774193548387</c:v>
                </c:pt>
                <c:pt idx="4152">
                  <c:v>0.83971774193548387</c:v>
                </c:pt>
                <c:pt idx="4153">
                  <c:v>0.83971774193548387</c:v>
                </c:pt>
                <c:pt idx="4154">
                  <c:v>0.83971774193548387</c:v>
                </c:pt>
                <c:pt idx="4155">
                  <c:v>0.83971774193548387</c:v>
                </c:pt>
                <c:pt idx="4156">
                  <c:v>0.83971774193548387</c:v>
                </c:pt>
                <c:pt idx="4157">
                  <c:v>0.83971774193548387</c:v>
                </c:pt>
                <c:pt idx="4158">
                  <c:v>0.83971774193548387</c:v>
                </c:pt>
                <c:pt idx="4159">
                  <c:v>0.83971774193548387</c:v>
                </c:pt>
                <c:pt idx="4160">
                  <c:v>0.83971774193548387</c:v>
                </c:pt>
                <c:pt idx="4161">
                  <c:v>0.83971774193548387</c:v>
                </c:pt>
                <c:pt idx="4162">
                  <c:v>0.83971774193548387</c:v>
                </c:pt>
                <c:pt idx="4163">
                  <c:v>0.83957373271889402</c:v>
                </c:pt>
                <c:pt idx="4164">
                  <c:v>0.83957373271889402</c:v>
                </c:pt>
                <c:pt idx="4165">
                  <c:v>0.83957373271889402</c:v>
                </c:pt>
                <c:pt idx="4166">
                  <c:v>0.83957373271889402</c:v>
                </c:pt>
                <c:pt idx="4167">
                  <c:v>0.83957373271889402</c:v>
                </c:pt>
                <c:pt idx="4168">
                  <c:v>0.83957373271889402</c:v>
                </c:pt>
                <c:pt idx="4169">
                  <c:v>0.83957373271889402</c:v>
                </c:pt>
                <c:pt idx="4170">
                  <c:v>0.83942972350230416</c:v>
                </c:pt>
                <c:pt idx="4171">
                  <c:v>0.83914170506912444</c:v>
                </c:pt>
                <c:pt idx="4172">
                  <c:v>0.83899769585253459</c:v>
                </c:pt>
                <c:pt idx="4173">
                  <c:v>0.83899769585253459</c:v>
                </c:pt>
                <c:pt idx="4174">
                  <c:v>0.83899769585253459</c:v>
                </c:pt>
                <c:pt idx="4175">
                  <c:v>0.83899769585253459</c:v>
                </c:pt>
                <c:pt idx="4176">
                  <c:v>0.83899769585253459</c:v>
                </c:pt>
                <c:pt idx="4177">
                  <c:v>0.83899769585253459</c:v>
                </c:pt>
                <c:pt idx="4178">
                  <c:v>0.83899769585253459</c:v>
                </c:pt>
                <c:pt idx="4179">
                  <c:v>0.83885368663594473</c:v>
                </c:pt>
                <c:pt idx="4180">
                  <c:v>0.83885368663594473</c:v>
                </c:pt>
                <c:pt idx="4181">
                  <c:v>0.83870967741935487</c:v>
                </c:pt>
                <c:pt idx="4182">
                  <c:v>0.83856566820276501</c:v>
                </c:pt>
                <c:pt idx="4183">
                  <c:v>0.83856566820276501</c:v>
                </c:pt>
                <c:pt idx="4184">
                  <c:v>0.83842165898617516</c:v>
                </c:pt>
                <c:pt idx="4185">
                  <c:v>0.8382776497695853</c:v>
                </c:pt>
                <c:pt idx="4186">
                  <c:v>0.83813364055299544</c:v>
                </c:pt>
                <c:pt idx="4187">
                  <c:v>0.83813364055299544</c:v>
                </c:pt>
                <c:pt idx="4188">
                  <c:v>0.83813364055299544</c:v>
                </c:pt>
                <c:pt idx="4189">
                  <c:v>0.83813364055299544</c:v>
                </c:pt>
                <c:pt idx="4190">
                  <c:v>0.83813364055299544</c:v>
                </c:pt>
                <c:pt idx="4191">
                  <c:v>0.83813364055299544</c:v>
                </c:pt>
                <c:pt idx="4192">
                  <c:v>0.83813364055299544</c:v>
                </c:pt>
                <c:pt idx="4193">
                  <c:v>0.83770161290322576</c:v>
                </c:pt>
                <c:pt idx="4194">
                  <c:v>0.8375576036866359</c:v>
                </c:pt>
                <c:pt idx="4195">
                  <c:v>0.83726958525345618</c:v>
                </c:pt>
                <c:pt idx="4196">
                  <c:v>0.83726958525345618</c:v>
                </c:pt>
                <c:pt idx="4197">
                  <c:v>0.83726958525345618</c:v>
                </c:pt>
                <c:pt idx="4198">
                  <c:v>0.83726958525345618</c:v>
                </c:pt>
                <c:pt idx="4199">
                  <c:v>0.83726958525345618</c:v>
                </c:pt>
                <c:pt idx="4200">
                  <c:v>0.83726958525345618</c:v>
                </c:pt>
                <c:pt idx="4201">
                  <c:v>0.83726958525345618</c:v>
                </c:pt>
                <c:pt idx="4202">
                  <c:v>0.83712557603686633</c:v>
                </c:pt>
                <c:pt idx="4203">
                  <c:v>0.83712557603686633</c:v>
                </c:pt>
                <c:pt idx="4204">
                  <c:v>0.83712557603686633</c:v>
                </c:pt>
                <c:pt idx="4205">
                  <c:v>0.83698156682027647</c:v>
                </c:pt>
                <c:pt idx="4206">
                  <c:v>0.83698156682027647</c:v>
                </c:pt>
                <c:pt idx="4207">
                  <c:v>0.83698156682027647</c:v>
                </c:pt>
                <c:pt idx="4208">
                  <c:v>0.83698156682027647</c:v>
                </c:pt>
                <c:pt idx="4209">
                  <c:v>0.83698156682027647</c:v>
                </c:pt>
                <c:pt idx="4210">
                  <c:v>0.83698156682027647</c:v>
                </c:pt>
                <c:pt idx="4211">
                  <c:v>0.83698156682027647</c:v>
                </c:pt>
                <c:pt idx="4212">
                  <c:v>0.83698156682027647</c:v>
                </c:pt>
                <c:pt idx="4213">
                  <c:v>0.83698156682027647</c:v>
                </c:pt>
                <c:pt idx="4214">
                  <c:v>0.83698156682027647</c:v>
                </c:pt>
                <c:pt idx="4215">
                  <c:v>0.83698156682027647</c:v>
                </c:pt>
                <c:pt idx="4216">
                  <c:v>0.83698156682027647</c:v>
                </c:pt>
                <c:pt idx="4217">
                  <c:v>0.83698156682027647</c:v>
                </c:pt>
                <c:pt idx="4218">
                  <c:v>0.83698156682027647</c:v>
                </c:pt>
                <c:pt idx="4219">
                  <c:v>0.83698156682027647</c:v>
                </c:pt>
                <c:pt idx="4220">
                  <c:v>0.83698156682027647</c:v>
                </c:pt>
                <c:pt idx="4221">
                  <c:v>0.83698156682027647</c:v>
                </c:pt>
                <c:pt idx="4222">
                  <c:v>0.83683755760368661</c:v>
                </c:pt>
                <c:pt idx="4223">
                  <c:v>0.83683755760368661</c:v>
                </c:pt>
                <c:pt idx="4224">
                  <c:v>0.83669354838709675</c:v>
                </c:pt>
                <c:pt idx="4225">
                  <c:v>0.8365495391705069</c:v>
                </c:pt>
                <c:pt idx="4226">
                  <c:v>0.8365495391705069</c:v>
                </c:pt>
                <c:pt idx="4227">
                  <c:v>0.83640552995391704</c:v>
                </c:pt>
                <c:pt idx="4228">
                  <c:v>0.83640552995391704</c:v>
                </c:pt>
                <c:pt idx="4229">
                  <c:v>0.83640552995391704</c:v>
                </c:pt>
                <c:pt idx="4230">
                  <c:v>0.83640552995391704</c:v>
                </c:pt>
                <c:pt idx="4231">
                  <c:v>0.83626152073732718</c:v>
                </c:pt>
                <c:pt idx="4232">
                  <c:v>0.83611751152073732</c:v>
                </c:pt>
                <c:pt idx="4233">
                  <c:v>0.83611751152073732</c:v>
                </c:pt>
                <c:pt idx="4234">
                  <c:v>0.83597350230414746</c:v>
                </c:pt>
                <c:pt idx="4235">
                  <c:v>0.83597350230414746</c:v>
                </c:pt>
                <c:pt idx="4236">
                  <c:v>0.83597350230414746</c:v>
                </c:pt>
                <c:pt idx="4237">
                  <c:v>0.83597350230414746</c:v>
                </c:pt>
                <c:pt idx="4238">
                  <c:v>0.83597350230414746</c:v>
                </c:pt>
                <c:pt idx="4239">
                  <c:v>0.83568548387096775</c:v>
                </c:pt>
                <c:pt idx="4240">
                  <c:v>0.83568548387096775</c:v>
                </c:pt>
                <c:pt idx="4241">
                  <c:v>0.83568548387096775</c:v>
                </c:pt>
                <c:pt idx="4242">
                  <c:v>0.83568548387096775</c:v>
                </c:pt>
                <c:pt idx="4243">
                  <c:v>0.83568548387096775</c:v>
                </c:pt>
                <c:pt idx="4244">
                  <c:v>0.83554147465437789</c:v>
                </c:pt>
                <c:pt idx="4245">
                  <c:v>0.83539746543778803</c:v>
                </c:pt>
                <c:pt idx="4246">
                  <c:v>0.83510944700460832</c:v>
                </c:pt>
                <c:pt idx="4247">
                  <c:v>0.83510944700460832</c:v>
                </c:pt>
                <c:pt idx="4248">
                  <c:v>0.83510944700460832</c:v>
                </c:pt>
                <c:pt idx="4249">
                  <c:v>0.83510944700460832</c:v>
                </c:pt>
                <c:pt idx="4250">
                  <c:v>0.83510944700460832</c:v>
                </c:pt>
                <c:pt idx="4251">
                  <c:v>0.83510944700460832</c:v>
                </c:pt>
                <c:pt idx="4252">
                  <c:v>0.83510944700460832</c:v>
                </c:pt>
                <c:pt idx="4253">
                  <c:v>0.83510944700460832</c:v>
                </c:pt>
                <c:pt idx="4254">
                  <c:v>0.83510944700460832</c:v>
                </c:pt>
                <c:pt idx="4255">
                  <c:v>0.83510944700460832</c:v>
                </c:pt>
                <c:pt idx="4256">
                  <c:v>0.83510944700460832</c:v>
                </c:pt>
                <c:pt idx="4257">
                  <c:v>0.83496543778801846</c:v>
                </c:pt>
                <c:pt idx="4258">
                  <c:v>0.83496543778801846</c:v>
                </c:pt>
                <c:pt idx="4259">
                  <c:v>0.83496543778801846</c:v>
                </c:pt>
                <c:pt idx="4260">
                  <c:v>0.83496543778801846</c:v>
                </c:pt>
                <c:pt idx="4261">
                  <c:v>0.8348214285714286</c:v>
                </c:pt>
                <c:pt idx="4262">
                  <c:v>0.8348214285714286</c:v>
                </c:pt>
                <c:pt idx="4263">
                  <c:v>0.8348214285714286</c:v>
                </c:pt>
                <c:pt idx="4264">
                  <c:v>0.8348214285714286</c:v>
                </c:pt>
                <c:pt idx="4265">
                  <c:v>0.8348214285714286</c:v>
                </c:pt>
                <c:pt idx="4266">
                  <c:v>0.8348214285714286</c:v>
                </c:pt>
                <c:pt idx="4267">
                  <c:v>0.8348214285714286</c:v>
                </c:pt>
                <c:pt idx="4268">
                  <c:v>0.83467741935483875</c:v>
                </c:pt>
                <c:pt idx="4269">
                  <c:v>0.83467741935483875</c:v>
                </c:pt>
                <c:pt idx="4270">
                  <c:v>0.83467741935483875</c:v>
                </c:pt>
                <c:pt idx="4271">
                  <c:v>0.83467741935483875</c:v>
                </c:pt>
                <c:pt idx="4272">
                  <c:v>0.83467741935483875</c:v>
                </c:pt>
                <c:pt idx="4273">
                  <c:v>0.83467741935483875</c:v>
                </c:pt>
                <c:pt idx="4274">
                  <c:v>0.83453341013824889</c:v>
                </c:pt>
                <c:pt idx="4275">
                  <c:v>0.83453341013824889</c:v>
                </c:pt>
                <c:pt idx="4276">
                  <c:v>0.83453341013824889</c:v>
                </c:pt>
                <c:pt idx="4277">
                  <c:v>0.83438940092165903</c:v>
                </c:pt>
                <c:pt idx="4278">
                  <c:v>0.83438940092165903</c:v>
                </c:pt>
                <c:pt idx="4279">
                  <c:v>0.83438940092165903</c:v>
                </c:pt>
                <c:pt idx="4280">
                  <c:v>0.83438940092165903</c:v>
                </c:pt>
                <c:pt idx="4281">
                  <c:v>0.83438940092165903</c:v>
                </c:pt>
                <c:pt idx="4282">
                  <c:v>0.83438940092165903</c:v>
                </c:pt>
                <c:pt idx="4283">
                  <c:v>0.83438940092165903</c:v>
                </c:pt>
                <c:pt idx="4284">
                  <c:v>0.83438940092165903</c:v>
                </c:pt>
                <c:pt idx="4285">
                  <c:v>0.83438940092165903</c:v>
                </c:pt>
                <c:pt idx="4286">
                  <c:v>0.83438940092165903</c:v>
                </c:pt>
                <c:pt idx="4287">
                  <c:v>0.83438940092165903</c:v>
                </c:pt>
                <c:pt idx="4288">
                  <c:v>0.83438940092165903</c:v>
                </c:pt>
                <c:pt idx="4289">
                  <c:v>0.83438940092165903</c:v>
                </c:pt>
                <c:pt idx="4290">
                  <c:v>0.83438940092165903</c:v>
                </c:pt>
                <c:pt idx="4291">
                  <c:v>0.83438940092165903</c:v>
                </c:pt>
                <c:pt idx="4292">
                  <c:v>0.83438940092165903</c:v>
                </c:pt>
                <c:pt idx="4293">
                  <c:v>0.83424539170506917</c:v>
                </c:pt>
                <c:pt idx="4294">
                  <c:v>0.83424539170506917</c:v>
                </c:pt>
                <c:pt idx="4295">
                  <c:v>0.83424539170506917</c:v>
                </c:pt>
                <c:pt idx="4296">
                  <c:v>0.83410138248847931</c:v>
                </c:pt>
                <c:pt idx="4297">
                  <c:v>0.83410138248847931</c:v>
                </c:pt>
                <c:pt idx="4298">
                  <c:v>0.83410138248847931</c:v>
                </c:pt>
                <c:pt idx="4299">
                  <c:v>0.83395737327188935</c:v>
                </c:pt>
                <c:pt idx="4300">
                  <c:v>0.83395737327188935</c:v>
                </c:pt>
                <c:pt idx="4301">
                  <c:v>0.83381336405529949</c:v>
                </c:pt>
                <c:pt idx="4302">
                  <c:v>0.83381336405529949</c:v>
                </c:pt>
                <c:pt idx="4303">
                  <c:v>0.83352534562211977</c:v>
                </c:pt>
                <c:pt idx="4304">
                  <c:v>0.83352534562211977</c:v>
                </c:pt>
                <c:pt idx="4305">
                  <c:v>0.83323732718894006</c:v>
                </c:pt>
                <c:pt idx="4306">
                  <c:v>0.83294930875576034</c:v>
                </c:pt>
                <c:pt idx="4307">
                  <c:v>0.83294930875576034</c:v>
                </c:pt>
                <c:pt idx="4308">
                  <c:v>0.83294930875576034</c:v>
                </c:pt>
                <c:pt idx="4309">
                  <c:v>0.83294930875576034</c:v>
                </c:pt>
                <c:pt idx="4310">
                  <c:v>0.83294930875576034</c:v>
                </c:pt>
                <c:pt idx="4311">
                  <c:v>0.83294930875576034</c:v>
                </c:pt>
                <c:pt idx="4312">
                  <c:v>0.83294930875576034</c:v>
                </c:pt>
                <c:pt idx="4313">
                  <c:v>0.83294930875576034</c:v>
                </c:pt>
                <c:pt idx="4314">
                  <c:v>0.83280529953917048</c:v>
                </c:pt>
                <c:pt idx="4315">
                  <c:v>0.83280529953917048</c:v>
                </c:pt>
                <c:pt idx="4316">
                  <c:v>0.83280529953917048</c:v>
                </c:pt>
                <c:pt idx="4317">
                  <c:v>0.83280529953917048</c:v>
                </c:pt>
                <c:pt idx="4318">
                  <c:v>0.83280529953917048</c:v>
                </c:pt>
                <c:pt idx="4319">
                  <c:v>0.83280529953917048</c:v>
                </c:pt>
                <c:pt idx="4320">
                  <c:v>0.83266129032258063</c:v>
                </c:pt>
                <c:pt idx="4321">
                  <c:v>0.83266129032258063</c:v>
                </c:pt>
                <c:pt idx="4322">
                  <c:v>0.83266129032258063</c:v>
                </c:pt>
                <c:pt idx="4323">
                  <c:v>0.83266129032258063</c:v>
                </c:pt>
                <c:pt idx="4324">
                  <c:v>0.83266129032258063</c:v>
                </c:pt>
                <c:pt idx="4325">
                  <c:v>0.83266129032258063</c:v>
                </c:pt>
                <c:pt idx="4326">
                  <c:v>0.83266129032258063</c:v>
                </c:pt>
                <c:pt idx="4327">
                  <c:v>0.83266129032258063</c:v>
                </c:pt>
                <c:pt idx="4328">
                  <c:v>0.83251728110599077</c:v>
                </c:pt>
                <c:pt idx="4329">
                  <c:v>0.83251728110599077</c:v>
                </c:pt>
                <c:pt idx="4330">
                  <c:v>0.83251728110599077</c:v>
                </c:pt>
                <c:pt idx="4331">
                  <c:v>0.83251728110599077</c:v>
                </c:pt>
                <c:pt idx="4332">
                  <c:v>0.83251728110599077</c:v>
                </c:pt>
                <c:pt idx="4333">
                  <c:v>0.83251728110599077</c:v>
                </c:pt>
                <c:pt idx="4334">
                  <c:v>0.83237327188940091</c:v>
                </c:pt>
                <c:pt idx="4335">
                  <c:v>0.83237327188940091</c:v>
                </c:pt>
                <c:pt idx="4336">
                  <c:v>0.83237327188940091</c:v>
                </c:pt>
                <c:pt idx="4337">
                  <c:v>0.83222926267281105</c:v>
                </c:pt>
                <c:pt idx="4338">
                  <c:v>0.83222926267281105</c:v>
                </c:pt>
                <c:pt idx="4339">
                  <c:v>0.83222926267281105</c:v>
                </c:pt>
                <c:pt idx="4340">
                  <c:v>0.83222926267281105</c:v>
                </c:pt>
                <c:pt idx="4341">
                  <c:v>0.83194124423963134</c:v>
                </c:pt>
                <c:pt idx="4342">
                  <c:v>0.83194124423963134</c:v>
                </c:pt>
                <c:pt idx="4343">
                  <c:v>0.83194124423963134</c:v>
                </c:pt>
                <c:pt idx="4344">
                  <c:v>0.83179723502304148</c:v>
                </c:pt>
                <c:pt idx="4345">
                  <c:v>0.83150921658986177</c:v>
                </c:pt>
                <c:pt idx="4346">
                  <c:v>0.83150921658986177</c:v>
                </c:pt>
                <c:pt idx="4347">
                  <c:v>0.83150921658986177</c:v>
                </c:pt>
                <c:pt idx="4348">
                  <c:v>0.83150921658986177</c:v>
                </c:pt>
                <c:pt idx="4349">
                  <c:v>0.83150921658986177</c:v>
                </c:pt>
                <c:pt idx="4350">
                  <c:v>0.83150921658986177</c:v>
                </c:pt>
                <c:pt idx="4351">
                  <c:v>0.83150921658986177</c:v>
                </c:pt>
                <c:pt idx="4352">
                  <c:v>0.83150921658986177</c:v>
                </c:pt>
                <c:pt idx="4353">
                  <c:v>0.83150921658986177</c:v>
                </c:pt>
                <c:pt idx="4354">
                  <c:v>0.83136520737327191</c:v>
                </c:pt>
                <c:pt idx="4355">
                  <c:v>0.83136520737327191</c:v>
                </c:pt>
                <c:pt idx="4356">
                  <c:v>0.83136520737327191</c:v>
                </c:pt>
                <c:pt idx="4357">
                  <c:v>0.83136520737327191</c:v>
                </c:pt>
                <c:pt idx="4358">
                  <c:v>0.83136520737327191</c:v>
                </c:pt>
                <c:pt idx="4359">
                  <c:v>0.83122119815668205</c:v>
                </c:pt>
                <c:pt idx="4360">
                  <c:v>0.83122119815668205</c:v>
                </c:pt>
                <c:pt idx="4361">
                  <c:v>0.83122119815668205</c:v>
                </c:pt>
                <c:pt idx="4362">
                  <c:v>0.83122119815668205</c:v>
                </c:pt>
                <c:pt idx="4363">
                  <c:v>0.83122119815668205</c:v>
                </c:pt>
                <c:pt idx="4364">
                  <c:v>0.83107718894009219</c:v>
                </c:pt>
                <c:pt idx="4365">
                  <c:v>0.83107718894009219</c:v>
                </c:pt>
                <c:pt idx="4366">
                  <c:v>0.83093317972350234</c:v>
                </c:pt>
                <c:pt idx="4367">
                  <c:v>0.83093317972350234</c:v>
                </c:pt>
                <c:pt idx="4368">
                  <c:v>0.83093317972350234</c:v>
                </c:pt>
                <c:pt idx="4369">
                  <c:v>0.83078917050691248</c:v>
                </c:pt>
                <c:pt idx="4370">
                  <c:v>0.83078917050691248</c:v>
                </c:pt>
                <c:pt idx="4371">
                  <c:v>0.83078917050691248</c:v>
                </c:pt>
                <c:pt idx="4372">
                  <c:v>0.83050115207373276</c:v>
                </c:pt>
                <c:pt idx="4373">
                  <c:v>0.83050115207373276</c:v>
                </c:pt>
                <c:pt idx="4374">
                  <c:v>0.8303571428571429</c:v>
                </c:pt>
                <c:pt idx="4375">
                  <c:v>0.8303571428571429</c:v>
                </c:pt>
                <c:pt idx="4376">
                  <c:v>0.8303571428571429</c:v>
                </c:pt>
                <c:pt idx="4377">
                  <c:v>0.83021313364055305</c:v>
                </c:pt>
                <c:pt idx="4378">
                  <c:v>0.83021313364055305</c:v>
                </c:pt>
                <c:pt idx="4379">
                  <c:v>0.83021313364055305</c:v>
                </c:pt>
                <c:pt idx="4380">
                  <c:v>0.83006912442396308</c:v>
                </c:pt>
                <c:pt idx="4381">
                  <c:v>0.82992511520737322</c:v>
                </c:pt>
                <c:pt idx="4382">
                  <c:v>0.82992511520737322</c:v>
                </c:pt>
                <c:pt idx="4383">
                  <c:v>0.82992511520737322</c:v>
                </c:pt>
                <c:pt idx="4384">
                  <c:v>0.82992511520737322</c:v>
                </c:pt>
                <c:pt idx="4385">
                  <c:v>0.82992511520737322</c:v>
                </c:pt>
                <c:pt idx="4386">
                  <c:v>0.82949308755760365</c:v>
                </c:pt>
                <c:pt idx="4387">
                  <c:v>0.82949308755760365</c:v>
                </c:pt>
                <c:pt idx="4388">
                  <c:v>0.82949308755760365</c:v>
                </c:pt>
                <c:pt idx="4389">
                  <c:v>0.82920506912442393</c:v>
                </c:pt>
                <c:pt idx="4390">
                  <c:v>0.82920506912442393</c:v>
                </c:pt>
                <c:pt idx="4391">
                  <c:v>0.82920506912442393</c:v>
                </c:pt>
                <c:pt idx="4392">
                  <c:v>0.82906105990783407</c:v>
                </c:pt>
                <c:pt idx="4393">
                  <c:v>0.82906105990783407</c:v>
                </c:pt>
                <c:pt idx="4394">
                  <c:v>0.82891705069124422</c:v>
                </c:pt>
                <c:pt idx="4395">
                  <c:v>0.82891705069124422</c:v>
                </c:pt>
                <c:pt idx="4396">
                  <c:v>0.8286290322580645</c:v>
                </c:pt>
                <c:pt idx="4397">
                  <c:v>0.8286290322580645</c:v>
                </c:pt>
                <c:pt idx="4398">
                  <c:v>0.8286290322580645</c:v>
                </c:pt>
                <c:pt idx="4399">
                  <c:v>0.82848502304147464</c:v>
                </c:pt>
                <c:pt idx="4400">
                  <c:v>0.82848502304147464</c:v>
                </c:pt>
                <c:pt idx="4401">
                  <c:v>0.82848502304147464</c:v>
                </c:pt>
                <c:pt idx="4402">
                  <c:v>0.82848502304147464</c:v>
                </c:pt>
                <c:pt idx="4403">
                  <c:v>0.82834101382488479</c:v>
                </c:pt>
                <c:pt idx="4404">
                  <c:v>0.82834101382488479</c:v>
                </c:pt>
                <c:pt idx="4405">
                  <c:v>0.82819700460829493</c:v>
                </c:pt>
                <c:pt idx="4406">
                  <c:v>0.82819700460829493</c:v>
                </c:pt>
                <c:pt idx="4407">
                  <c:v>0.82790898617511521</c:v>
                </c:pt>
                <c:pt idx="4408">
                  <c:v>0.82733294930875578</c:v>
                </c:pt>
                <c:pt idx="4409">
                  <c:v>0.82704493087557607</c:v>
                </c:pt>
                <c:pt idx="4410">
                  <c:v>0.82690092165898621</c:v>
                </c:pt>
                <c:pt idx="4411">
                  <c:v>0.82675691244239635</c:v>
                </c:pt>
                <c:pt idx="4412">
                  <c:v>0.82675691244239635</c:v>
                </c:pt>
                <c:pt idx="4413">
                  <c:v>0.82675691244239635</c:v>
                </c:pt>
                <c:pt idx="4414">
                  <c:v>0.82661290322580649</c:v>
                </c:pt>
                <c:pt idx="4415">
                  <c:v>0.82661290322580649</c:v>
                </c:pt>
                <c:pt idx="4416">
                  <c:v>0.82646889400921664</c:v>
                </c:pt>
                <c:pt idx="4417">
                  <c:v>0.82646889400921664</c:v>
                </c:pt>
                <c:pt idx="4418">
                  <c:v>0.82632488479262678</c:v>
                </c:pt>
                <c:pt idx="4419">
                  <c:v>0.82632488479262678</c:v>
                </c:pt>
                <c:pt idx="4420">
                  <c:v>0.82632488479262678</c:v>
                </c:pt>
                <c:pt idx="4421">
                  <c:v>0.82632488479262678</c:v>
                </c:pt>
                <c:pt idx="4422">
                  <c:v>0.82603686635944695</c:v>
                </c:pt>
                <c:pt idx="4423">
                  <c:v>0.82603686635944695</c:v>
                </c:pt>
                <c:pt idx="4424">
                  <c:v>0.82603686635944695</c:v>
                </c:pt>
                <c:pt idx="4425">
                  <c:v>0.82603686635944695</c:v>
                </c:pt>
                <c:pt idx="4426">
                  <c:v>0.8258928571428571</c:v>
                </c:pt>
                <c:pt idx="4427">
                  <c:v>0.8258928571428571</c:v>
                </c:pt>
                <c:pt idx="4428">
                  <c:v>0.8258928571428571</c:v>
                </c:pt>
                <c:pt idx="4429">
                  <c:v>0.82574884792626724</c:v>
                </c:pt>
                <c:pt idx="4430">
                  <c:v>0.82560483870967738</c:v>
                </c:pt>
                <c:pt idx="4431">
                  <c:v>0.82560483870967738</c:v>
                </c:pt>
                <c:pt idx="4432">
                  <c:v>0.82560483870967738</c:v>
                </c:pt>
                <c:pt idx="4433">
                  <c:v>0.82560483870967738</c:v>
                </c:pt>
                <c:pt idx="4434">
                  <c:v>0.82560483870967738</c:v>
                </c:pt>
                <c:pt idx="4435">
                  <c:v>0.82546082949308752</c:v>
                </c:pt>
                <c:pt idx="4436">
                  <c:v>0.82546082949308752</c:v>
                </c:pt>
                <c:pt idx="4437">
                  <c:v>0.82546082949308752</c:v>
                </c:pt>
                <c:pt idx="4438">
                  <c:v>0.82546082949308752</c:v>
                </c:pt>
                <c:pt idx="4439">
                  <c:v>0.82546082949308752</c:v>
                </c:pt>
                <c:pt idx="4440">
                  <c:v>0.82531682027649766</c:v>
                </c:pt>
                <c:pt idx="4441">
                  <c:v>0.82531682027649766</c:v>
                </c:pt>
                <c:pt idx="4442">
                  <c:v>0.82531682027649766</c:v>
                </c:pt>
                <c:pt idx="4443">
                  <c:v>0.82531682027649766</c:v>
                </c:pt>
                <c:pt idx="4444">
                  <c:v>0.82531682027649766</c:v>
                </c:pt>
                <c:pt idx="4445">
                  <c:v>0.82517281105990781</c:v>
                </c:pt>
                <c:pt idx="4446">
                  <c:v>0.82517281105990781</c:v>
                </c:pt>
                <c:pt idx="4447">
                  <c:v>0.82502880184331795</c:v>
                </c:pt>
                <c:pt idx="4448">
                  <c:v>0.82502880184331795</c:v>
                </c:pt>
                <c:pt idx="4449">
                  <c:v>0.82488479262672809</c:v>
                </c:pt>
                <c:pt idx="4450">
                  <c:v>0.82488479262672809</c:v>
                </c:pt>
                <c:pt idx="4451">
                  <c:v>0.82488479262672809</c:v>
                </c:pt>
                <c:pt idx="4452">
                  <c:v>0.82488479262672809</c:v>
                </c:pt>
                <c:pt idx="4453">
                  <c:v>0.82488479262672809</c:v>
                </c:pt>
                <c:pt idx="4454">
                  <c:v>0.82488479262672809</c:v>
                </c:pt>
                <c:pt idx="4455">
                  <c:v>0.82488479262672809</c:v>
                </c:pt>
                <c:pt idx="4456">
                  <c:v>0.82488479262672809</c:v>
                </c:pt>
                <c:pt idx="4457">
                  <c:v>0.82488479262672809</c:v>
                </c:pt>
                <c:pt idx="4458">
                  <c:v>0.82488479262672809</c:v>
                </c:pt>
                <c:pt idx="4459">
                  <c:v>0.82488479262672809</c:v>
                </c:pt>
                <c:pt idx="4460">
                  <c:v>0.82488479262672809</c:v>
                </c:pt>
                <c:pt idx="4461">
                  <c:v>0.82488479262672809</c:v>
                </c:pt>
                <c:pt idx="4462">
                  <c:v>0.82488479262672809</c:v>
                </c:pt>
                <c:pt idx="4463">
                  <c:v>0.82488479262672809</c:v>
                </c:pt>
                <c:pt idx="4464">
                  <c:v>0.82488479262672809</c:v>
                </c:pt>
                <c:pt idx="4465">
                  <c:v>0.82488479262672809</c:v>
                </c:pt>
                <c:pt idx="4466">
                  <c:v>0.82488479262672809</c:v>
                </c:pt>
                <c:pt idx="4467">
                  <c:v>0.82488479262672809</c:v>
                </c:pt>
                <c:pt idx="4468">
                  <c:v>0.82459677419354838</c:v>
                </c:pt>
                <c:pt idx="4469">
                  <c:v>0.82459677419354838</c:v>
                </c:pt>
                <c:pt idx="4470">
                  <c:v>0.82445276497695852</c:v>
                </c:pt>
                <c:pt idx="4471">
                  <c:v>0.82430875576036866</c:v>
                </c:pt>
                <c:pt idx="4472">
                  <c:v>0.82430875576036866</c:v>
                </c:pt>
                <c:pt idx="4473">
                  <c:v>0.82430875576036866</c:v>
                </c:pt>
                <c:pt idx="4474">
                  <c:v>0.82430875576036866</c:v>
                </c:pt>
                <c:pt idx="4475">
                  <c:v>0.82430875576036866</c:v>
                </c:pt>
                <c:pt idx="4476">
                  <c:v>0.82430875576036866</c:v>
                </c:pt>
                <c:pt idx="4477">
                  <c:v>0.8241647465437788</c:v>
                </c:pt>
                <c:pt idx="4478">
                  <c:v>0.8241647465437788</c:v>
                </c:pt>
                <c:pt idx="4479">
                  <c:v>0.8241647465437788</c:v>
                </c:pt>
                <c:pt idx="4480">
                  <c:v>0.8241647465437788</c:v>
                </c:pt>
                <c:pt idx="4481">
                  <c:v>0.8241647465437788</c:v>
                </c:pt>
                <c:pt idx="4482">
                  <c:v>0.8241647465437788</c:v>
                </c:pt>
                <c:pt idx="4483">
                  <c:v>0.8241647465437788</c:v>
                </c:pt>
                <c:pt idx="4484">
                  <c:v>0.8241647465437788</c:v>
                </c:pt>
                <c:pt idx="4485">
                  <c:v>0.8241647465437788</c:v>
                </c:pt>
                <c:pt idx="4486">
                  <c:v>0.8241647465437788</c:v>
                </c:pt>
                <c:pt idx="4487">
                  <c:v>0.82402073732718895</c:v>
                </c:pt>
                <c:pt idx="4488">
                  <c:v>0.82402073732718895</c:v>
                </c:pt>
                <c:pt idx="4489">
                  <c:v>0.82402073732718895</c:v>
                </c:pt>
                <c:pt idx="4490">
                  <c:v>0.82402073732718895</c:v>
                </c:pt>
                <c:pt idx="4491">
                  <c:v>0.82402073732718895</c:v>
                </c:pt>
                <c:pt idx="4492">
                  <c:v>0.82402073732718895</c:v>
                </c:pt>
                <c:pt idx="4493">
                  <c:v>0.82387672811059909</c:v>
                </c:pt>
                <c:pt idx="4494">
                  <c:v>0.82387672811059909</c:v>
                </c:pt>
                <c:pt idx="4495">
                  <c:v>0.82387672811059909</c:v>
                </c:pt>
                <c:pt idx="4496">
                  <c:v>0.82387672811059909</c:v>
                </c:pt>
                <c:pt idx="4497">
                  <c:v>0.82373271889400923</c:v>
                </c:pt>
                <c:pt idx="4498">
                  <c:v>0.82373271889400923</c:v>
                </c:pt>
                <c:pt idx="4499">
                  <c:v>0.82373271889400923</c:v>
                </c:pt>
                <c:pt idx="4500">
                  <c:v>0.82373271889400923</c:v>
                </c:pt>
                <c:pt idx="4501">
                  <c:v>0.82358870967741937</c:v>
                </c:pt>
                <c:pt idx="4502">
                  <c:v>0.82358870967741937</c:v>
                </c:pt>
                <c:pt idx="4503">
                  <c:v>0.82358870967741937</c:v>
                </c:pt>
                <c:pt idx="4504">
                  <c:v>0.82358870967741937</c:v>
                </c:pt>
                <c:pt idx="4505">
                  <c:v>0.82358870967741937</c:v>
                </c:pt>
                <c:pt idx="4506">
                  <c:v>0.82358870967741937</c:v>
                </c:pt>
                <c:pt idx="4507">
                  <c:v>0.82358870967741937</c:v>
                </c:pt>
                <c:pt idx="4508">
                  <c:v>0.82358870967741937</c:v>
                </c:pt>
                <c:pt idx="4509">
                  <c:v>0.82358870967741937</c:v>
                </c:pt>
                <c:pt idx="4510">
                  <c:v>0.82358870967741937</c:v>
                </c:pt>
                <c:pt idx="4511">
                  <c:v>0.82358870967741937</c:v>
                </c:pt>
                <c:pt idx="4512">
                  <c:v>0.82358870967741937</c:v>
                </c:pt>
                <c:pt idx="4513">
                  <c:v>0.82358870967741937</c:v>
                </c:pt>
                <c:pt idx="4514">
                  <c:v>0.82358870967741937</c:v>
                </c:pt>
                <c:pt idx="4515">
                  <c:v>0.82358870967741937</c:v>
                </c:pt>
                <c:pt idx="4516">
                  <c:v>0.82358870967741937</c:v>
                </c:pt>
                <c:pt idx="4517">
                  <c:v>0.82358870967741937</c:v>
                </c:pt>
                <c:pt idx="4518">
                  <c:v>0.82330069124423966</c:v>
                </c:pt>
                <c:pt idx="4519">
                  <c:v>0.82330069124423966</c:v>
                </c:pt>
                <c:pt idx="4520">
                  <c:v>0.82301267281105994</c:v>
                </c:pt>
                <c:pt idx="4521">
                  <c:v>0.82286866359447008</c:v>
                </c:pt>
                <c:pt idx="4522">
                  <c:v>0.82286866359447008</c:v>
                </c:pt>
                <c:pt idx="4523">
                  <c:v>0.82286866359447008</c:v>
                </c:pt>
                <c:pt idx="4524">
                  <c:v>0.82286866359447008</c:v>
                </c:pt>
                <c:pt idx="4525">
                  <c:v>0.82272465437788023</c:v>
                </c:pt>
                <c:pt idx="4526">
                  <c:v>0.82272465437788023</c:v>
                </c:pt>
                <c:pt idx="4527">
                  <c:v>0.82258064516129037</c:v>
                </c:pt>
                <c:pt idx="4528">
                  <c:v>0.82258064516129037</c:v>
                </c:pt>
                <c:pt idx="4529">
                  <c:v>0.82243663594470051</c:v>
                </c:pt>
                <c:pt idx="4530">
                  <c:v>0.82243663594470051</c:v>
                </c:pt>
                <c:pt idx="4531">
                  <c:v>0.82243663594470051</c:v>
                </c:pt>
                <c:pt idx="4532">
                  <c:v>0.82243663594470051</c:v>
                </c:pt>
                <c:pt idx="4533">
                  <c:v>0.82243663594470051</c:v>
                </c:pt>
                <c:pt idx="4534">
                  <c:v>0.82243663594470051</c:v>
                </c:pt>
                <c:pt idx="4535">
                  <c:v>0.82243663594470051</c:v>
                </c:pt>
                <c:pt idx="4536">
                  <c:v>0.82229262672811065</c:v>
                </c:pt>
                <c:pt idx="4537">
                  <c:v>0.82229262672811065</c:v>
                </c:pt>
                <c:pt idx="4538">
                  <c:v>0.82229262672811065</c:v>
                </c:pt>
                <c:pt idx="4539">
                  <c:v>0.82214861751152069</c:v>
                </c:pt>
                <c:pt idx="4540">
                  <c:v>0.82214861751152069</c:v>
                </c:pt>
                <c:pt idx="4541">
                  <c:v>0.82214861751152069</c:v>
                </c:pt>
                <c:pt idx="4542">
                  <c:v>0.82214861751152069</c:v>
                </c:pt>
                <c:pt idx="4543">
                  <c:v>0.82214861751152069</c:v>
                </c:pt>
                <c:pt idx="4544">
                  <c:v>0.82214861751152069</c:v>
                </c:pt>
                <c:pt idx="4545">
                  <c:v>0.82214861751152069</c:v>
                </c:pt>
                <c:pt idx="4546">
                  <c:v>0.82214861751152069</c:v>
                </c:pt>
                <c:pt idx="4547">
                  <c:v>0.82214861751152069</c:v>
                </c:pt>
                <c:pt idx="4548">
                  <c:v>0.82214861751152069</c:v>
                </c:pt>
                <c:pt idx="4549">
                  <c:v>0.82200460829493083</c:v>
                </c:pt>
                <c:pt idx="4550">
                  <c:v>0.82200460829493083</c:v>
                </c:pt>
                <c:pt idx="4551">
                  <c:v>0.82200460829493083</c:v>
                </c:pt>
                <c:pt idx="4552">
                  <c:v>0.82200460829493083</c:v>
                </c:pt>
                <c:pt idx="4553">
                  <c:v>0.82186059907834097</c:v>
                </c:pt>
                <c:pt idx="4554">
                  <c:v>0.82186059907834097</c:v>
                </c:pt>
                <c:pt idx="4555">
                  <c:v>0.82186059907834097</c:v>
                </c:pt>
                <c:pt idx="4556">
                  <c:v>0.82171658986175111</c:v>
                </c:pt>
                <c:pt idx="4557">
                  <c:v>0.82171658986175111</c:v>
                </c:pt>
                <c:pt idx="4558">
                  <c:v>0.82157258064516125</c:v>
                </c:pt>
                <c:pt idx="4559">
                  <c:v>0.8214285714285714</c:v>
                </c:pt>
                <c:pt idx="4560">
                  <c:v>0.8214285714285714</c:v>
                </c:pt>
                <c:pt idx="4561">
                  <c:v>0.82128456221198154</c:v>
                </c:pt>
                <c:pt idx="4562">
                  <c:v>0.82128456221198154</c:v>
                </c:pt>
                <c:pt idx="4563">
                  <c:v>0.82128456221198154</c:v>
                </c:pt>
                <c:pt idx="4564">
                  <c:v>0.82128456221198154</c:v>
                </c:pt>
                <c:pt idx="4565">
                  <c:v>0.82128456221198154</c:v>
                </c:pt>
                <c:pt idx="4566">
                  <c:v>0.82114055299539168</c:v>
                </c:pt>
                <c:pt idx="4567">
                  <c:v>0.82114055299539168</c:v>
                </c:pt>
                <c:pt idx="4568">
                  <c:v>0.82085253456221197</c:v>
                </c:pt>
                <c:pt idx="4569">
                  <c:v>0.82027649769585254</c:v>
                </c:pt>
                <c:pt idx="4570">
                  <c:v>0.81998847926267282</c:v>
                </c:pt>
                <c:pt idx="4571">
                  <c:v>0.81984447004608296</c:v>
                </c:pt>
                <c:pt idx="4572">
                  <c:v>0.81984447004608296</c:v>
                </c:pt>
                <c:pt idx="4573">
                  <c:v>0.8197004608294931</c:v>
                </c:pt>
                <c:pt idx="4574">
                  <c:v>0.8197004608294931</c:v>
                </c:pt>
                <c:pt idx="4575">
                  <c:v>0.8197004608294931</c:v>
                </c:pt>
                <c:pt idx="4576">
                  <c:v>0.8197004608294931</c:v>
                </c:pt>
                <c:pt idx="4577">
                  <c:v>0.8197004608294931</c:v>
                </c:pt>
                <c:pt idx="4578">
                  <c:v>0.8197004608294931</c:v>
                </c:pt>
                <c:pt idx="4579">
                  <c:v>0.8197004608294931</c:v>
                </c:pt>
                <c:pt idx="4580">
                  <c:v>0.81912442396313367</c:v>
                </c:pt>
                <c:pt idx="4581">
                  <c:v>0.81912442396313367</c:v>
                </c:pt>
                <c:pt idx="4582">
                  <c:v>0.81912442396313367</c:v>
                </c:pt>
                <c:pt idx="4583">
                  <c:v>0.81898041474654382</c:v>
                </c:pt>
                <c:pt idx="4584">
                  <c:v>0.81898041474654382</c:v>
                </c:pt>
                <c:pt idx="4585">
                  <c:v>0.81898041474654382</c:v>
                </c:pt>
                <c:pt idx="4586">
                  <c:v>0.81898041474654382</c:v>
                </c:pt>
                <c:pt idx="4587">
                  <c:v>0.81898041474654382</c:v>
                </c:pt>
                <c:pt idx="4588">
                  <c:v>0.81883640552995396</c:v>
                </c:pt>
                <c:pt idx="4589">
                  <c:v>0.8186923963133641</c:v>
                </c:pt>
                <c:pt idx="4590">
                  <c:v>0.81854838709677424</c:v>
                </c:pt>
                <c:pt idx="4591">
                  <c:v>0.81854838709677424</c:v>
                </c:pt>
                <c:pt idx="4592">
                  <c:v>0.81840437788018439</c:v>
                </c:pt>
                <c:pt idx="4593">
                  <c:v>0.81826036866359442</c:v>
                </c:pt>
                <c:pt idx="4594">
                  <c:v>0.81811635944700456</c:v>
                </c:pt>
                <c:pt idx="4595">
                  <c:v>0.81811635944700456</c:v>
                </c:pt>
                <c:pt idx="4596">
                  <c:v>0.81811635944700456</c:v>
                </c:pt>
                <c:pt idx="4597">
                  <c:v>0.81782834101382484</c:v>
                </c:pt>
                <c:pt idx="4598">
                  <c:v>0.81754032258064513</c:v>
                </c:pt>
                <c:pt idx="4599">
                  <c:v>0.81739631336405527</c:v>
                </c:pt>
                <c:pt idx="4600">
                  <c:v>0.81739631336405527</c:v>
                </c:pt>
                <c:pt idx="4601">
                  <c:v>0.81739631336405527</c:v>
                </c:pt>
                <c:pt idx="4602">
                  <c:v>0.81739631336405527</c:v>
                </c:pt>
                <c:pt idx="4603">
                  <c:v>0.81739631336405527</c:v>
                </c:pt>
                <c:pt idx="4604">
                  <c:v>0.81739631336405527</c:v>
                </c:pt>
                <c:pt idx="4605">
                  <c:v>0.81739631336405527</c:v>
                </c:pt>
                <c:pt idx="4606">
                  <c:v>0.81739631336405527</c:v>
                </c:pt>
                <c:pt idx="4607">
                  <c:v>0.81725230414746541</c:v>
                </c:pt>
                <c:pt idx="4608">
                  <c:v>0.81725230414746541</c:v>
                </c:pt>
                <c:pt idx="4609">
                  <c:v>0.81725230414746541</c:v>
                </c:pt>
                <c:pt idx="4610">
                  <c:v>0.81725230414746541</c:v>
                </c:pt>
                <c:pt idx="4611">
                  <c:v>0.81725230414746541</c:v>
                </c:pt>
                <c:pt idx="4612">
                  <c:v>0.81725230414746541</c:v>
                </c:pt>
                <c:pt idx="4613">
                  <c:v>0.8169642857142857</c:v>
                </c:pt>
                <c:pt idx="4614">
                  <c:v>0.8169642857142857</c:v>
                </c:pt>
                <c:pt idx="4615">
                  <c:v>0.81682027649769584</c:v>
                </c:pt>
                <c:pt idx="4616">
                  <c:v>0.81581221198156684</c:v>
                </c:pt>
                <c:pt idx="4617">
                  <c:v>0.81566820276497698</c:v>
                </c:pt>
                <c:pt idx="4618">
                  <c:v>0.81566820276497698</c:v>
                </c:pt>
                <c:pt idx="4619">
                  <c:v>0.81566820276497698</c:v>
                </c:pt>
                <c:pt idx="4620">
                  <c:v>0.81552419354838712</c:v>
                </c:pt>
                <c:pt idx="4621">
                  <c:v>0.81523617511520741</c:v>
                </c:pt>
                <c:pt idx="4622">
                  <c:v>0.81523617511520741</c:v>
                </c:pt>
                <c:pt idx="4623">
                  <c:v>0.81523617511520741</c:v>
                </c:pt>
                <c:pt idx="4624">
                  <c:v>0.81509216589861755</c:v>
                </c:pt>
                <c:pt idx="4625">
                  <c:v>0.81509216589861755</c:v>
                </c:pt>
                <c:pt idx="4626">
                  <c:v>0.81494815668202769</c:v>
                </c:pt>
                <c:pt idx="4627">
                  <c:v>0.81494815668202769</c:v>
                </c:pt>
                <c:pt idx="4628">
                  <c:v>0.81480414746543783</c:v>
                </c:pt>
                <c:pt idx="4629">
                  <c:v>0.81480414746543783</c:v>
                </c:pt>
                <c:pt idx="4630">
                  <c:v>0.81480414746543783</c:v>
                </c:pt>
                <c:pt idx="4631">
                  <c:v>0.81480414746543783</c:v>
                </c:pt>
                <c:pt idx="4632">
                  <c:v>0.81480414746543783</c:v>
                </c:pt>
                <c:pt idx="4633">
                  <c:v>0.81480414746543783</c:v>
                </c:pt>
                <c:pt idx="4634">
                  <c:v>0.81480414746543783</c:v>
                </c:pt>
                <c:pt idx="4635">
                  <c:v>0.81480414746543783</c:v>
                </c:pt>
                <c:pt idx="4636">
                  <c:v>0.81480414746543783</c:v>
                </c:pt>
                <c:pt idx="4637">
                  <c:v>0.81466013824884798</c:v>
                </c:pt>
                <c:pt idx="4638">
                  <c:v>0.81466013824884798</c:v>
                </c:pt>
                <c:pt idx="4639">
                  <c:v>0.81466013824884798</c:v>
                </c:pt>
                <c:pt idx="4640">
                  <c:v>0.81466013824884798</c:v>
                </c:pt>
                <c:pt idx="4641">
                  <c:v>0.81466013824884798</c:v>
                </c:pt>
                <c:pt idx="4642">
                  <c:v>0.81466013824884798</c:v>
                </c:pt>
                <c:pt idx="4643">
                  <c:v>0.81451612903225812</c:v>
                </c:pt>
                <c:pt idx="4644">
                  <c:v>0.81451612903225812</c:v>
                </c:pt>
                <c:pt idx="4645">
                  <c:v>0.81451612903225812</c:v>
                </c:pt>
                <c:pt idx="4646">
                  <c:v>0.81451612903225812</c:v>
                </c:pt>
                <c:pt idx="4647">
                  <c:v>0.81451612903225812</c:v>
                </c:pt>
                <c:pt idx="4648">
                  <c:v>0.81451612903225812</c:v>
                </c:pt>
                <c:pt idx="4649">
                  <c:v>0.81422811059907829</c:v>
                </c:pt>
                <c:pt idx="4650">
                  <c:v>0.81422811059907829</c:v>
                </c:pt>
                <c:pt idx="4651">
                  <c:v>0.81422811059907829</c:v>
                </c:pt>
                <c:pt idx="4652">
                  <c:v>0.81422811059907829</c:v>
                </c:pt>
                <c:pt idx="4653">
                  <c:v>0.81422811059907829</c:v>
                </c:pt>
                <c:pt idx="4654">
                  <c:v>0.81422811059907829</c:v>
                </c:pt>
                <c:pt idx="4655">
                  <c:v>0.81408410138248843</c:v>
                </c:pt>
                <c:pt idx="4656">
                  <c:v>0.81408410138248843</c:v>
                </c:pt>
                <c:pt idx="4657">
                  <c:v>0.81408410138248843</c:v>
                </c:pt>
                <c:pt idx="4658">
                  <c:v>0.81394009216589858</c:v>
                </c:pt>
                <c:pt idx="4659">
                  <c:v>0.81394009216589858</c:v>
                </c:pt>
                <c:pt idx="4660">
                  <c:v>0.81394009216589858</c:v>
                </c:pt>
                <c:pt idx="4661">
                  <c:v>0.81379608294930872</c:v>
                </c:pt>
                <c:pt idx="4662">
                  <c:v>0.81379608294930872</c:v>
                </c:pt>
                <c:pt idx="4663">
                  <c:v>0.81379608294930872</c:v>
                </c:pt>
                <c:pt idx="4664">
                  <c:v>0.81379608294930872</c:v>
                </c:pt>
                <c:pt idx="4665">
                  <c:v>0.81379608294930872</c:v>
                </c:pt>
                <c:pt idx="4666">
                  <c:v>0.81379608294930872</c:v>
                </c:pt>
                <c:pt idx="4667">
                  <c:v>0.81379608294930872</c:v>
                </c:pt>
                <c:pt idx="4668">
                  <c:v>0.81379608294930872</c:v>
                </c:pt>
                <c:pt idx="4669">
                  <c:v>0.81365207373271886</c:v>
                </c:pt>
                <c:pt idx="4670">
                  <c:v>0.81365207373271886</c:v>
                </c:pt>
                <c:pt idx="4671">
                  <c:v>0.81365207373271886</c:v>
                </c:pt>
                <c:pt idx="4672">
                  <c:v>0.81365207373271886</c:v>
                </c:pt>
                <c:pt idx="4673">
                  <c:v>0.813508064516129</c:v>
                </c:pt>
                <c:pt idx="4674">
                  <c:v>0.81307603686635943</c:v>
                </c:pt>
                <c:pt idx="4675">
                  <c:v>0.81293202764976957</c:v>
                </c:pt>
                <c:pt idx="4676">
                  <c:v>0.81278801843317972</c:v>
                </c:pt>
                <c:pt idx="4677">
                  <c:v>0.81264400921658986</c:v>
                </c:pt>
                <c:pt idx="4678">
                  <c:v>0.81264400921658986</c:v>
                </c:pt>
                <c:pt idx="4679">
                  <c:v>0.81264400921658986</c:v>
                </c:pt>
                <c:pt idx="4680">
                  <c:v>0.8125</c:v>
                </c:pt>
                <c:pt idx="4681">
                  <c:v>0.81235599078341014</c:v>
                </c:pt>
                <c:pt idx="4682">
                  <c:v>0.81235599078341014</c:v>
                </c:pt>
                <c:pt idx="4683">
                  <c:v>0.81221198156682028</c:v>
                </c:pt>
                <c:pt idx="4684">
                  <c:v>0.81221198156682028</c:v>
                </c:pt>
                <c:pt idx="4685">
                  <c:v>0.81206797235023043</c:v>
                </c:pt>
                <c:pt idx="4686">
                  <c:v>0.81206797235023043</c:v>
                </c:pt>
                <c:pt idx="4687">
                  <c:v>0.81206797235023043</c:v>
                </c:pt>
                <c:pt idx="4688">
                  <c:v>0.81192396313364057</c:v>
                </c:pt>
                <c:pt idx="4689">
                  <c:v>0.81177995391705071</c:v>
                </c:pt>
                <c:pt idx="4690">
                  <c:v>0.81177995391705071</c:v>
                </c:pt>
                <c:pt idx="4691">
                  <c:v>0.811491935483871</c:v>
                </c:pt>
                <c:pt idx="4692">
                  <c:v>0.811491935483871</c:v>
                </c:pt>
                <c:pt idx="4693">
                  <c:v>0.811491935483871</c:v>
                </c:pt>
                <c:pt idx="4694">
                  <c:v>0.811491935483871</c:v>
                </c:pt>
                <c:pt idx="4695">
                  <c:v>0.811491935483871</c:v>
                </c:pt>
                <c:pt idx="4696">
                  <c:v>0.811491935483871</c:v>
                </c:pt>
                <c:pt idx="4697">
                  <c:v>0.811491935483871</c:v>
                </c:pt>
                <c:pt idx="4698">
                  <c:v>0.811491935483871</c:v>
                </c:pt>
                <c:pt idx="4699">
                  <c:v>0.811491935483871</c:v>
                </c:pt>
                <c:pt idx="4700">
                  <c:v>0.811491935483871</c:v>
                </c:pt>
                <c:pt idx="4701">
                  <c:v>0.811491935483871</c:v>
                </c:pt>
                <c:pt idx="4702">
                  <c:v>0.81134792626728114</c:v>
                </c:pt>
                <c:pt idx="4703">
                  <c:v>0.81134792626728114</c:v>
                </c:pt>
                <c:pt idx="4704">
                  <c:v>0.81120391705069128</c:v>
                </c:pt>
                <c:pt idx="4705">
                  <c:v>0.81120391705069128</c:v>
                </c:pt>
                <c:pt idx="4706">
                  <c:v>0.81120391705069128</c:v>
                </c:pt>
                <c:pt idx="4707">
                  <c:v>0.81105990783410142</c:v>
                </c:pt>
                <c:pt idx="4708">
                  <c:v>0.81105990783410142</c:v>
                </c:pt>
                <c:pt idx="4709">
                  <c:v>0.81091589861751157</c:v>
                </c:pt>
                <c:pt idx="4710">
                  <c:v>0.81091589861751157</c:v>
                </c:pt>
                <c:pt idx="4711">
                  <c:v>0.81077188940092171</c:v>
                </c:pt>
                <c:pt idx="4712">
                  <c:v>0.81062788018433185</c:v>
                </c:pt>
                <c:pt idx="4713">
                  <c:v>0.81062788018433185</c:v>
                </c:pt>
                <c:pt idx="4714">
                  <c:v>0.81048387096774188</c:v>
                </c:pt>
                <c:pt idx="4715">
                  <c:v>0.81033986175115202</c:v>
                </c:pt>
                <c:pt idx="4716">
                  <c:v>0.81033986175115202</c:v>
                </c:pt>
                <c:pt idx="4717">
                  <c:v>0.81033986175115202</c:v>
                </c:pt>
                <c:pt idx="4718">
                  <c:v>0.81019585253456217</c:v>
                </c:pt>
                <c:pt idx="4719">
                  <c:v>0.81005184331797231</c:v>
                </c:pt>
                <c:pt idx="4720">
                  <c:v>0.80990783410138245</c:v>
                </c:pt>
                <c:pt idx="4721">
                  <c:v>0.80990783410138245</c:v>
                </c:pt>
                <c:pt idx="4722">
                  <c:v>0.80990783410138245</c:v>
                </c:pt>
                <c:pt idx="4723">
                  <c:v>0.80990783410138245</c:v>
                </c:pt>
                <c:pt idx="4724">
                  <c:v>0.80976382488479259</c:v>
                </c:pt>
                <c:pt idx="4725">
                  <c:v>0.80976382488479259</c:v>
                </c:pt>
                <c:pt idx="4726">
                  <c:v>0.80976382488479259</c:v>
                </c:pt>
                <c:pt idx="4727">
                  <c:v>0.80976382488479259</c:v>
                </c:pt>
                <c:pt idx="4728">
                  <c:v>0.80976382488479259</c:v>
                </c:pt>
                <c:pt idx="4729">
                  <c:v>0.80976382488479259</c:v>
                </c:pt>
                <c:pt idx="4730">
                  <c:v>0.80976382488479259</c:v>
                </c:pt>
                <c:pt idx="4731">
                  <c:v>0.80961981566820274</c:v>
                </c:pt>
                <c:pt idx="4732">
                  <c:v>0.80947580645161288</c:v>
                </c:pt>
                <c:pt idx="4733">
                  <c:v>0.80933179723502302</c:v>
                </c:pt>
                <c:pt idx="4734">
                  <c:v>0.80933179723502302</c:v>
                </c:pt>
                <c:pt idx="4735">
                  <c:v>0.80933179723502302</c:v>
                </c:pt>
                <c:pt idx="4736">
                  <c:v>0.80904377880184331</c:v>
                </c:pt>
                <c:pt idx="4737">
                  <c:v>0.80904377880184331</c:v>
                </c:pt>
                <c:pt idx="4738">
                  <c:v>0.80889976958525345</c:v>
                </c:pt>
                <c:pt idx="4739">
                  <c:v>0.80889976958525345</c:v>
                </c:pt>
                <c:pt idx="4740">
                  <c:v>0.80889976958525345</c:v>
                </c:pt>
                <c:pt idx="4741">
                  <c:v>0.80889976958525345</c:v>
                </c:pt>
                <c:pt idx="4742">
                  <c:v>0.80846774193548387</c:v>
                </c:pt>
                <c:pt idx="4743">
                  <c:v>0.80846774193548387</c:v>
                </c:pt>
                <c:pt idx="4744">
                  <c:v>0.80846774193548387</c:v>
                </c:pt>
                <c:pt idx="4745">
                  <c:v>0.80846774193548387</c:v>
                </c:pt>
                <c:pt idx="4746">
                  <c:v>0.80846774193548387</c:v>
                </c:pt>
                <c:pt idx="4747">
                  <c:v>0.80846774193548387</c:v>
                </c:pt>
                <c:pt idx="4748">
                  <c:v>0.80832373271889402</c:v>
                </c:pt>
                <c:pt idx="4749">
                  <c:v>0.80832373271889402</c:v>
                </c:pt>
                <c:pt idx="4750">
                  <c:v>0.80832373271889402</c:v>
                </c:pt>
                <c:pt idx="4751">
                  <c:v>0.80817972350230416</c:v>
                </c:pt>
                <c:pt idx="4752">
                  <c:v>0.80817972350230416</c:v>
                </c:pt>
                <c:pt idx="4753">
                  <c:v>0.80817972350230416</c:v>
                </c:pt>
                <c:pt idx="4754">
                  <c:v>0.80789170506912444</c:v>
                </c:pt>
                <c:pt idx="4755">
                  <c:v>0.80774769585253459</c:v>
                </c:pt>
                <c:pt idx="4756">
                  <c:v>0.80760368663594473</c:v>
                </c:pt>
                <c:pt idx="4757">
                  <c:v>0.80745967741935487</c:v>
                </c:pt>
                <c:pt idx="4758">
                  <c:v>0.80731566820276501</c:v>
                </c:pt>
                <c:pt idx="4759">
                  <c:v>0.80731566820276501</c:v>
                </c:pt>
                <c:pt idx="4760">
                  <c:v>0.80731566820276501</c:v>
                </c:pt>
                <c:pt idx="4761">
                  <c:v>0.80731566820276501</c:v>
                </c:pt>
                <c:pt idx="4762">
                  <c:v>0.8070276497695853</c:v>
                </c:pt>
                <c:pt idx="4763">
                  <c:v>0.80673963133640558</c:v>
                </c:pt>
                <c:pt idx="4764">
                  <c:v>0.80673963133640558</c:v>
                </c:pt>
                <c:pt idx="4765">
                  <c:v>0.80673963133640558</c:v>
                </c:pt>
                <c:pt idx="4766">
                  <c:v>0.80673963133640558</c:v>
                </c:pt>
                <c:pt idx="4767">
                  <c:v>0.80659562211981561</c:v>
                </c:pt>
                <c:pt idx="4768">
                  <c:v>0.80659562211981561</c:v>
                </c:pt>
                <c:pt idx="4769">
                  <c:v>0.80659562211981561</c:v>
                </c:pt>
                <c:pt idx="4770">
                  <c:v>0.80659562211981561</c:v>
                </c:pt>
                <c:pt idx="4771">
                  <c:v>0.80645161290322576</c:v>
                </c:pt>
                <c:pt idx="4772">
                  <c:v>0.80645161290322576</c:v>
                </c:pt>
                <c:pt idx="4773">
                  <c:v>0.8063076036866359</c:v>
                </c:pt>
                <c:pt idx="4774">
                  <c:v>0.80616359447004604</c:v>
                </c:pt>
                <c:pt idx="4775">
                  <c:v>0.80601958525345618</c:v>
                </c:pt>
                <c:pt idx="4776">
                  <c:v>0.80601958525345618</c:v>
                </c:pt>
                <c:pt idx="4777">
                  <c:v>0.80573156682027647</c:v>
                </c:pt>
                <c:pt idx="4778">
                  <c:v>0.80573156682027647</c:v>
                </c:pt>
                <c:pt idx="4779">
                  <c:v>0.80544354838709675</c:v>
                </c:pt>
                <c:pt idx="4780">
                  <c:v>0.80544354838709675</c:v>
                </c:pt>
                <c:pt idx="4781">
                  <c:v>0.80515552995391704</c:v>
                </c:pt>
                <c:pt idx="4782">
                  <c:v>0.80515552995391704</c:v>
                </c:pt>
                <c:pt idx="4783">
                  <c:v>0.80515552995391704</c:v>
                </c:pt>
                <c:pt idx="4784">
                  <c:v>0.80515552995391704</c:v>
                </c:pt>
                <c:pt idx="4785">
                  <c:v>0.80515552995391704</c:v>
                </c:pt>
                <c:pt idx="4786">
                  <c:v>0.80515552995391704</c:v>
                </c:pt>
                <c:pt idx="4787">
                  <c:v>0.80501152073732718</c:v>
                </c:pt>
                <c:pt idx="4788">
                  <c:v>0.80501152073732718</c:v>
                </c:pt>
                <c:pt idx="4789">
                  <c:v>0.80486751152073732</c:v>
                </c:pt>
                <c:pt idx="4790">
                  <c:v>0.80486751152073732</c:v>
                </c:pt>
                <c:pt idx="4791">
                  <c:v>0.80486751152073732</c:v>
                </c:pt>
                <c:pt idx="4792">
                  <c:v>0.80486751152073732</c:v>
                </c:pt>
                <c:pt idx="4793">
                  <c:v>0.80486751152073732</c:v>
                </c:pt>
                <c:pt idx="4794">
                  <c:v>0.80486751152073732</c:v>
                </c:pt>
                <c:pt idx="4795">
                  <c:v>0.80472350230414746</c:v>
                </c:pt>
                <c:pt idx="4796">
                  <c:v>0.80472350230414746</c:v>
                </c:pt>
                <c:pt idx="4797">
                  <c:v>0.80472350230414746</c:v>
                </c:pt>
                <c:pt idx="4798">
                  <c:v>0.80472350230414746</c:v>
                </c:pt>
                <c:pt idx="4799">
                  <c:v>0.80472350230414746</c:v>
                </c:pt>
                <c:pt idx="4800">
                  <c:v>0.80472350230414746</c:v>
                </c:pt>
                <c:pt idx="4801">
                  <c:v>0.80472350230414746</c:v>
                </c:pt>
                <c:pt idx="4802">
                  <c:v>0.80457949308755761</c:v>
                </c:pt>
                <c:pt idx="4803">
                  <c:v>0.80457949308755761</c:v>
                </c:pt>
                <c:pt idx="4804">
                  <c:v>0.80457949308755761</c:v>
                </c:pt>
                <c:pt idx="4805">
                  <c:v>0.80443548387096775</c:v>
                </c:pt>
                <c:pt idx="4806">
                  <c:v>0.80429147465437789</c:v>
                </c:pt>
                <c:pt idx="4807">
                  <c:v>0.80429147465437789</c:v>
                </c:pt>
                <c:pt idx="4808">
                  <c:v>0.80414746543778803</c:v>
                </c:pt>
                <c:pt idx="4809">
                  <c:v>0.80414746543778803</c:v>
                </c:pt>
                <c:pt idx="4810">
                  <c:v>0.80385944700460832</c:v>
                </c:pt>
                <c:pt idx="4811">
                  <c:v>0.80385944700460832</c:v>
                </c:pt>
                <c:pt idx="4812">
                  <c:v>0.80385944700460832</c:v>
                </c:pt>
                <c:pt idx="4813">
                  <c:v>0.8035714285714286</c:v>
                </c:pt>
                <c:pt idx="4814">
                  <c:v>0.80342741935483875</c:v>
                </c:pt>
                <c:pt idx="4815">
                  <c:v>0.80342741935483875</c:v>
                </c:pt>
                <c:pt idx="4816">
                  <c:v>0.80328341013824889</c:v>
                </c:pt>
                <c:pt idx="4817">
                  <c:v>0.80328341013824889</c:v>
                </c:pt>
                <c:pt idx="4818">
                  <c:v>0.80313940092165903</c:v>
                </c:pt>
                <c:pt idx="4819">
                  <c:v>0.80299539170506917</c:v>
                </c:pt>
                <c:pt idx="4820">
                  <c:v>0.80299539170506917</c:v>
                </c:pt>
                <c:pt idx="4821">
                  <c:v>0.80285138248847931</c:v>
                </c:pt>
                <c:pt idx="4822">
                  <c:v>0.80270737327188935</c:v>
                </c:pt>
                <c:pt idx="4823">
                  <c:v>0.80270737327188935</c:v>
                </c:pt>
                <c:pt idx="4824">
                  <c:v>0.80270737327188935</c:v>
                </c:pt>
                <c:pt idx="4825">
                  <c:v>0.80270737327188935</c:v>
                </c:pt>
                <c:pt idx="4826">
                  <c:v>0.80270737327188935</c:v>
                </c:pt>
                <c:pt idx="4827">
                  <c:v>0.80270737327188935</c:v>
                </c:pt>
                <c:pt idx="4828">
                  <c:v>0.80270737327188935</c:v>
                </c:pt>
                <c:pt idx="4829">
                  <c:v>0.80270737327188935</c:v>
                </c:pt>
                <c:pt idx="4830">
                  <c:v>0.80256336405529949</c:v>
                </c:pt>
                <c:pt idx="4831">
                  <c:v>0.80256336405529949</c:v>
                </c:pt>
                <c:pt idx="4832">
                  <c:v>0.80213133640552992</c:v>
                </c:pt>
                <c:pt idx="4833">
                  <c:v>0.80213133640552992</c:v>
                </c:pt>
                <c:pt idx="4834">
                  <c:v>0.80213133640552992</c:v>
                </c:pt>
                <c:pt idx="4835">
                  <c:v>0.80213133640552992</c:v>
                </c:pt>
                <c:pt idx="4836">
                  <c:v>0.8018433179723502</c:v>
                </c:pt>
                <c:pt idx="4837">
                  <c:v>0.8018433179723502</c:v>
                </c:pt>
                <c:pt idx="4838">
                  <c:v>0.8018433179723502</c:v>
                </c:pt>
                <c:pt idx="4839">
                  <c:v>0.8018433179723502</c:v>
                </c:pt>
                <c:pt idx="4840">
                  <c:v>0.80169930875576034</c:v>
                </c:pt>
                <c:pt idx="4841">
                  <c:v>0.80155529953917048</c:v>
                </c:pt>
                <c:pt idx="4842">
                  <c:v>0.80141129032258063</c:v>
                </c:pt>
                <c:pt idx="4843">
                  <c:v>0.80112327188940091</c:v>
                </c:pt>
                <c:pt idx="4844">
                  <c:v>0.80097926267281105</c:v>
                </c:pt>
                <c:pt idx="4845">
                  <c:v>0.8008352534562212</c:v>
                </c:pt>
                <c:pt idx="4846">
                  <c:v>0.80054723502304148</c:v>
                </c:pt>
                <c:pt idx="4847">
                  <c:v>0.80054723502304148</c:v>
                </c:pt>
                <c:pt idx="4848">
                  <c:v>0.80040322580645162</c:v>
                </c:pt>
                <c:pt idx="4849">
                  <c:v>0.80040322580645162</c:v>
                </c:pt>
                <c:pt idx="4850">
                  <c:v>0.80025921658986177</c:v>
                </c:pt>
                <c:pt idx="4851">
                  <c:v>0.80025921658986177</c:v>
                </c:pt>
                <c:pt idx="4852">
                  <c:v>0.80025921658986177</c:v>
                </c:pt>
                <c:pt idx="4853">
                  <c:v>0.80025921658986177</c:v>
                </c:pt>
                <c:pt idx="4854">
                  <c:v>0.80011520737327191</c:v>
                </c:pt>
                <c:pt idx="4855">
                  <c:v>0.79997119815668205</c:v>
                </c:pt>
                <c:pt idx="4856">
                  <c:v>0.79997119815668205</c:v>
                </c:pt>
                <c:pt idx="4857">
                  <c:v>0.79997119815668205</c:v>
                </c:pt>
                <c:pt idx="4858">
                  <c:v>0.79968317972350234</c:v>
                </c:pt>
                <c:pt idx="4859">
                  <c:v>0.79968317972350234</c:v>
                </c:pt>
                <c:pt idx="4860">
                  <c:v>0.79968317972350234</c:v>
                </c:pt>
                <c:pt idx="4861">
                  <c:v>0.79968317972350234</c:v>
                </c:pt>
                <c:pt idx="4862">
                  <c:v>0.79968317972350234</c:v>
                </c:pt>
                <c:pt idx="4863">
                  <c:v>0.79953917050691248</c:v>
                </c:pt>
                <c:pt idx="4864">
                  <c:v>0.79939516129032262</c:v>
                </c:pt>
                <c:pt idx="4865">
                  <c:v>0.7991071428571429</c:v>
                </c:pt>
                <c:pt idx="4866">
                  <c:v>0.7991071428571429</c:v>
                </c:pt>
                <c:pt idx="4867">
                  <c:v>0.7991071428571429</c:v>
                </c:pt>
                <c:pt idx="4868">
                  <c:v>0.7991071428571429</c:v>
                </c:pt>
                <c:pt idx="4869">
                  <c:v>0.7991071428571429</c:v>
                </c:pt>
                <c:pt idx="4870">
                  <c:v>0.79896313364055305</c:v>
                </c:pt>
                <c:pt idx="4871">
                  <c:v>0.79881912442396308</c:v>
                </c:pt>
                <c:pt idx="4872">
                  <c:v>0.79881912442396308</c:v>
                </c:pt>
                <c:pt idx="4873">
                  <c:v>0.79867511520737322</c:v>
                </c:pt>
                <c:pt idx="4874">
                  <c:v>0.79853110599078336</c:v>
                </c:pt>
                <c:pt idx="4875">
                  <c:v>0.79853110599078336</c:v>
                </c:pt>
                <c:pt idx="4876">
                  <c:v>0.79853110599078336</c:v>
                </c:pt>
                <c:pt idx="4877">
                  <c:v>0.79838709677419351</c:v>
                </c:pt>
                <c:pt idx="4878">
                  <c:v>0.79838709677419351</c:v>
                </c:pt>
                <c:pt idx="4879">
                  <c:v>0.79838709677419351</c:v>
                </c:pt>
                <c:pt idx="4880">
                  <c:v>0.79838709677419351</c:v>
                </c:pt>
                <c:pt idx="4881">
                  <c:v>0.79838709677419351</c:v>
                </c:pt>
                <c:pt idx="4882">
                  <c:v>0.79824308755760365</c:v>
                </c:pt>
                <c:pt idx="4883">
                  <c:v>0.79824308755760365</c:v>
                </c:pt>
                <c:pt idx="4884">
                  <c:v>0.79809907834101379</c:v>
                </c:pt>
                <c:pt idx="4885">
                  <c:v>0.79795506912442393</c:v>
                </c:pt>
                <c:pt idx="4886">
                  <c:v>0.79795506912442393</c:v>
                </c:pt>
                <c:pt idx="4887">
                  <c:v>0.79795506912442393</c:v>
                </c:pt>
                <c:pt idx="4888">
                  <c:v>0.79766705069124422</c:v>
                </c:pt>
                <c:pt idx="4889">
                  <c:v>0.79766705069124422</c:v>
                </c:pt>
                <c:pt idx="4890">
                  <c:v>0.79766705069124422</c:v>
                </c:pt>
                <c:pt idx="4891">
                  <c:v>0.79752304147465436</c:v>
                </c:pt>
                <c:pt idx="4892">
                  <c:v>0.79752304147465436</c:v>
                </c:pt>
                <c:pt idx="4893">
                  <c:v>0.79752304147465436</c:v>
                </c:pt>
                <c:pt idx="4894">
                  <c:v>0.79752304147465436</c:v>
                </c:pt>
                <c:pt idx="4895">
                  <c:v>0.7973790322580645</c:v>
                </c:pt>
                <c:pt idx="4896">
                  <c:v>0.7973790322580645</c:v>
                </c:pt>
                <c:pt idx="4897">
                  <c:v>0.79723502304147464</c:v>
                </c:pt>
                <c:pt idx="4898">
                  <c:v>0.79723502304147464</c:v>
                </c:pt>
                <c:pt idx="4899">
                  <c:v>0.79723502304147464</c:v>
                </c:pt>
                <c:pt idx="4900">
                  <c:v>0.79723502304147464</c:v>
                </c:pt>
                <c:pt idx="4901">
                  <c:v>0.79723502304147464</c:v>
                </c:pt>
                <c:pt idx="4902">
                  <c:v>0.79723502304147464</c:v>
                </c:pt>
                <c:pt idx="4903">
                  <c:v>0.79723502304147464</c:v>
                </c:pt>
                <c:pt idx="4904">
                  <c:v>0.79723502304147464</c:v>
                </c:pt>
                <c:pt idx="4905">
                  <c:v>0.79723502304147464</c:v>
                </c:pt>
                <c:pt idx="4906">
                  <c:v>0.79723502304147464</c:v>
                </c:pt>
                <c:pt idx="4907">
                  <c:v>0.79723502304147464</c:v>
                </c:pt>
                <c:pt idx="4908">
                  <c:v>0.79723502304147464</c:v>
                </c:pt>
                <c:pt idx="4909">
                  <c:v>0.79723502304147464</c:v>
                </c:pt>
                <c:pt idx="4910">
                  <c:v>0.79723502304147464</c:v>
                </c:pt>
                <c:pt idx="4911">
                  <c:v>0.79723502304147464</c:v>
                </c:pt>
                <c:pt idx="4912">
                  <c:v>0.79723502304147464</c:v>
                </c:pt>
                <c:pt idx="4913">
                  <c:v>0.79694700460829493</c:v>
                </c:pt>
                <c:pt idx="4914">
                  <c:v>0.79694700460829493</c:v>
                </c:pt>
                <c:pt idx="4915">
                  <c:v>0.79694700460829493</c:v>
                </c:pt>
                <c:pt idx="4916">
                  <c:v>0.79694700460829493</c:v>
                </c:pt>
                <c:pt idx="4917">
                  <c:v>0.79680299539170507</c:v>
                </c:pt>
                <c:pt idx="4918">
                  <c:v>0.79665898617511521</c:v>
                </c:pt>
                <c:pt idx="4919">
                  <c:v>0.79665898617511521</c:v>
                </c:pt>
                <c:pt idx="4920">
                  <c:v>0.79665898617511521</c:v>
                </c:pt>
                <c:pt idx="4921">
                  <c:v>0.79665898617511521</c:v>
                </c:pt>
                <c:pt idx="4922">
                  <c:v>0.79665898617511521</c:v>
                </c:pt>
                <c:pt idx="4923">
                  <c:v>0.79651497695852536</c:v>
                </c:pt>
                <c:pt idx="4924">
                  <c:v>0.79651497695852536</c:v>
                </c:pt>
                <c:pt idx="4925">
                  <c:v>0.79651497695852536</c:v>
                </c:pt>
                <c:pt idx="4926">
                  <c:v>0.79651497695852536</c:v>
                </c:pt>
                <c:pt idx="4927">
                  <c:v>0.79622695852534564</c:v>
                </c:pt>
                <c:pt idx="4928">
                  <c:v>0.79622695852534564</c:v>
                </c:pt>
                <c:pt idx="4929">
                  <c:v>0.79622695852534564</c:v>
                </c:pt>
                <c:pt idx="4930">
                  <c:v>0.79622695852534564</c:v>
                </c:pt>
                <c:pt idx="4931">
                  <c:v>0.79608294930875578</c:v>
                </c:pt>
                <c:pt idx="4932">
                  <c:v>0.79593894009216593</c:v>
                </c:pt>
                <c:pt idx="4933">
                  <c:v>0.79593894009216593</c:v>
                </c:pt>
                <c:pt idx="4934">
                  <c:v>0.79593894009216593</c:v>
                </c:pt>
                <c:pt idx="4935">
                  <c:v>0.79579493087557607</c:v>
                </c:pt>
                <c:pt idx="4936">
                  <c:v>0.79565092165898621</c:v>
                </c:pt>
                <c:pt idx="4937">
                  <c:v>0.79565092165898621</c:v>
                </c:pt>
                <c:pt idx="4938">
                  <c:v>0.79565092165898621</c:v>
                </c:pt>
                <c:pt idx="4939">
                  <c:v>0.79565092165898621</c:v>
                </c:pt>
                <c:pt idx="4940">
                  <c:v>0.79536290322580649</c:v>
                </c:pt>
                <c:pt idx="4941">
                  <c:v>0.79536290322580649</c:v>
                </c:pt>
                <c:pt idx="4942">
                  <c:v>0.79536290322580649</c:v>
                </c:pt>
                <c:pt idx="4943">
                  <c:v>0.79536290322580649</c:v>
                </c:pt>
                <c:pt idx="4944">
                  <c:v>0.79521889400921664</c:v>
                </c:pt>
                <c:pt idx="4945">
                  <c:v>0.79507488479262678</c:v>
                </c:pt>
                <c:pt idx="4946">
                  <c:v>0.79478686635944695</c:v>
                </c:pt>
                <c:pt idx="4947">
                  <c:v>0.7946428571428571</c:v>
                </c:pt>
                <c:pt idx="4948">
                  <c:v>0.79449884792626724</c:v>
                </c:pt>
                <c:pt idx="4949">
                  <c:v>0.79449884792626724</c:v>
                </c:pt>
                <c:pt idx="4950">
                  <c:v>0.79449884792626724</c:v>
                </c:pt>
                <c:pt idx="4951">
                  <c:v>0.79449884792626724</c:v>
                </c:pt>
                <c:pt idx="4952">
                  <c:v>0.79449884792626724</c:v>
                </c:pt>
                <c:pt idx="4953">
                  <c:v>0.79435483870967738</c:v>
                </c:pt>
                <c:pt idx="4954">
                  <c:v>0.79435483870967738</c:v>
                </c:pt>
                <c:pt idx="4955">
                  <c:v>0.79435483870967738</c:v>
                </c:pt>
                <c:pt idx="4956">
                  <c:v>0.79421082949308752</c:v>
                </c:pt>
                <c:pt idx="4957">
                  <c:v>0.79421082949308752</c:v>
                </c:pt>
                <c:pt idx="4958">
                  <c:v>0.79421082949308752</c:v>
                </c:pt>
                <c:pt idx="4959">
                  <c:v>0.79406682027649766</c:v>
                </c:pt>
                <c:pt idx="4960">
                  <c:v>0.79392281105990781</c:v>
                </c:pt>
                <c:pt idx="4961">
                  <c:v>0.79392281105990781</c:v>
                </c:pt>
                <c:pt idx="4962">
                  <c:v>0.79392281105990781</c:v>
                </c:pt>
                <c:pt idx="4963">
                  <c:v>0.79392281105990781</c:v>
                </c:pt>
                <c:pt idx="4964">
                  <c:v>0.79392281105990781</c:v>
                </c:pt>
                <c:pt idx="4965">
                  <c:v>0.79392281105990781</c:v>
                </c:pt>
                <c:pt idx="4966">
                  <c:v>0.79392281105990781</c:v>
                </c:pt>
                <c:pt idx="4967">
                  <c:v>0.79392281105990781</c:v>
                </c:pt>
                <c:pt idx="4968">
                  <c:v>0.79349078341013823</c:v>
                </c:pt>
                <c:pt idx="4969">
                  <c:v>0.79349078341013823</c:v>
                </c:pt>
                <c:pt idx="4970">
                  <c:v>0.79349078341013823</c:v>
                </c:pt>
                <c:pt idx="4971">
                  <c:v>0.79334677419354838</c:v>
                </c:pt>
                <c:pt idx="4972">
                  <c:v>0.79334677419354838</c:v>
                </c:pt>
                <c:pt idx="4973">
                  <c:v>0.79334677419354838</c:v>
                </c:pt>
                <c:pt idx="4974">
                  <c:v>0.79320276497695852</c:v>
                </c:pt>
                <c:pt idx="4975">
                  <c:v>0.79305875576036866</c:v>
                </c:pt>
                <c:pt idx="4976">
                  <c:v>0.79305875576036866</c:v>
                </c:pt>
                <c:pt idx="4977">
                  <c:v>0.79305875576036866</c:v>
                </c:pt>
                <c:pt idx="4978">
                  <c:v>0.79262672811059909</c:v>
                </c:pt>
                <c:pt idx="4979">
                  <c:v>0.79262672811059909</c:v>
                </c:pt>
                <c:pt idx="4980">
                  <c:v>0.79248271889400923</c:v>
                </c:pt>
                <c:pt idx="4981">
                  <c:v>0.79233870967741937</c:v>
                </c:pt>
                <c:pt idx="4982">
                  <c:v>0.79233870967741937</c:v>
                </c:pt>
                <c:pt idx="4983">
                  <c:v>0.79233870967741937</c:v>
                </c:pt>
                <c:pt idx="4984">
                  <c:v>0.79219470046082952</c:v>
                </c:pt>
                <c:pt idx="4985">
                  <c:v>0.79219470046082952</c:v>
                </c:pt>
                <c:pt idx="4986">
                  <c:v>0.79205069124423966</c:v>
                </c:pt>
                <c:pt idx="4987">
                  <c:v>0.79205069124423966</c:v>
                </c:pt>
                <c:pt idx="4988">
                  <c:v>0.7919066820276498</c:v>
                </c:pt>
                <c:pt idx="4989">
                  <c:v>0.7919066820276498</c:v>
                </c:pt>
                <c:pt idx="4990">
                  <c:v>0.7919066820276498</c:v>
                </c:pt>
                <c:pt idx="4991">
                  <c:v>0.7919066820276498</c:v>
                </c:pt>
                <c:pt idx="4992">
                  <c:v>0.79176267281105994</c:v>
                </c:pt>
                <c:pt idx="4993">
                  <c:v>0.79161866359447008</c:v>
                </c:pt>
                <c:pt idx="4994">
                  <c:v>0.79147465437788023</c:v>
                </c:pt>
                <c:pt idx="4995">
                  <c:v>0.79147465437788023</c:v>
                </c:pt>
                <c:pt idx="4996">
                  <c:v>0.79147465437788023</c:v>
                </c:pt>
                <c:pt idx="4997">
                  <c:v>0.79133064516129037</c:v>
                </c:pt>
                <c:pt idx="4998">
                  <c:v>0.79118663594470051</c:v>
                </c:pt>
                <c:pt idx="4999">
                  <c:v>0.79118663594470051</c:v>
                </c:pt>
                <c:pt idx="5000">
                  <c:v>0.79118663594470051</c:v>
                </c:pt>
                <c:pt idx="5001">
                  <c:v>0.79104262672811065</c:v>
                </c:pt>
                <c:pt idx="5002">
                  <c:v>0.79104262672811065</c:v>
                </c:pt>
                <c:pt idx="5003">
                  <c:v>0.79104262672811065</c:v>
                </c:pt>
                <c:pt idx="5004">
                  <c:v>0.79089861751152069</c:v>
                </c:pt>
                <c:pt idx="5005">
                  <c:v>0.79075460829493083</c:v>
                </c:pt>
                <c:pt idx="5006">
                  <c:v>0.79061059907834097</c:v>
                </c:pt>
                <c:pt idx="5007">
                  <c:v>0.79046658986175111</c:v>
                </c:pt>
                <c:pt idx="5008">
                  <c:v>0.79046658986175111</c:v>
                </c:pt>
                <c:pt idx="5009">
                  <c:v>0.79032258064516125</c:v>
                </c:pt>
                <c:pt idx="5010">
                  <c:v>0.79032258064516125</c:v>
                </c:pt>
                <c:pt idx="5011">
                  <c:v>0.7901785714285714</c:v>
                </c:pt>
                <c:pt idx="5012">
                  <c:v>0.7901785714285714</c:v>
                </c:pt>
                <c:pt idx="5013">
                  <c:v>0.7901785714285714</c:v>
                </c:pt>
                <c:pt idx="5014">
                  <c:v>0.7901785714285714</c:v>
                </c:pt>
                <c:pt idx="5015">
                  <c:v>0.7901785714285714</c:v>
                </c:pt>
                <c:pt idx="5016">
                  <c:v>0.78989055299539168</c:v>
                </c:pt>
                <c:pt idx="5017">
                  <c:v>0.78974654377880182</c:v>
                </c:pt>
                <c:pt idx="5018">
                  <c:v>0.78960253456221197</c:v>
                </c:pt>
                <c:pt idx="5019">
                  <c:v>0.78945852534562211</c:v>
                </c:pt>
                <c:pt idx="5020">
                  <c:v>0.78945852534562211</c:v>
                </c:pt>
                <c:pt idx="5021">
                  <c:v>0.78945852534562211</c:v>
                </c:pt>
                <c:pt idx="5022">
                  <c:v>0.78945852534562211</c:v>
                </c:pt>
                <c:pt idx="5023">
                  <c:v>0.78945852534562211</c:v>
                </c:pt>
                <c:pt idx="5024">
                  <c:v>0.78945852534562211</c:v>
                </c:pt>
                <c:pt idx="5025">
                  <c:v>0.78945852534562211</c:v>
                </c:pt>
                <c:pt idx="5026">
                  <c:v>0.78945852534562211</c:v>
                </c:pt>
                <c:pt idx="5027">
                  <c:v>0.78931451612903225</c:v>
                </c:pt>
                <c:pt idx="5028">
                  <c:v>0.78931451612903225</c:v>
                </c:pt>
                <c:pt idx="5029">
                  <c:v>0.78931451612903225</c:v>
                </c:pt>
                <c:pt idx="5030">
                  <c:v>0.78917050691244239</c:v>
                </c:pt>
                <c:pt idx="5031">
                  <c:v>0.78902649769585254</c:v>
                </c:pt>
                <c:pt idx="5032">
                  <c:v>0.78902649769585254</c:v>
                </c:pt>
                <c:pt idx="5033">
                  <c:v>0.78902649769585254</c:v>
                </c:pt>
                <c:pt idx="5034">
                  <c:v>0.78888248847926268</c:v>
                </c:pt>
                <c:pt idx="5035">
                  <c:v>0.78873847926267282</c:v>
                </c:pt>
                <c:pt idx="5036">
                  <c:v>0.78873847926267282</c:v>
                </c:pt>
                <c:pt idx="5037">
                  <c:v>0.78873847926267282</c:v>
                </c:pt>
                <c:pt idx="5038">
                  <c:v>0.78859447004608296</c:v>
                </c:pt>
                <c:pt idx="5039">
                  <c:v>0.78830645161290325</c:v>
                </c:pt>
                <c:pt idx="5040">
                  <c:v>0.78830645161290325</c:v>
                </c:pt>
                <c:pt idx="5041">
                  <c:v>0.78830645161290325</c:v>
                </c:pt>
                <c:pt idx="5042">
                  <c:v>0.78830645161290325</c:v>
                </c:pt>
                <c:pt idx="5043">
                  <c:v>0.78830645161290325</c:v>
                </c:pt>
                <c:pt idx="5044">
                  <c:v>0.78830645161290325</c:v>
                </c:pt>
                <c:pt idx="5045">
                  <c:v>0.78830645161290325</c:v>
                </c:pt>
                <c:pt idx="5046">
                  <c:v>0.78830645161290325</c:v>
                </c:pt>
                <c:pt idx="5047">
                  <c:v>0.78830645161290325</c:v>
                </c:pt>
                <c:pt idx="5048">
                  <c:v>0.78830645161290325</c:v>
                </c:pt>
                <c:pt idx="5049">
                  <c:v>0.78830645161290325</c:v>
                </c:pt>
                <c:pt idx="5050">
                  <c:v>0.78816244239631339</c:v>
                </c:pt>
                <c:pt idx="5051">
                  <c:v>0.78816244239631339</c:v>
                </c:pt>
                <c:pt idx="5052">
                  <c:v>0.78816244239631339</c:v>
                </c:pt>
                <c:pt idx="5053">
                  <c:v>0.78801843317972353</c:v>
                </c:pt>
                <c:pt idx="5054">
                  <c:v>0.78801843317972353</c:v>
                </c:pt>
                <c:pt idx="5055">
                  <c:v>0.78773041474654382</c:v>
                </c:pt>
                <c:pt idx="5056">
                  <c:v>0.78773041474654382</c:v>
                </c:pt>
                <c:pt idx="5057">
                  <c:v>0.78758640552995396</c:v>
                </c:pt>
                <c:pt idx="5058">
                  <c:v>0.78758640552995396</c:v>
                </c:pt>
                <c:pt idx="5059">
                  <c:v>0.7874423963133641</c:v>
                </c:pt>
                <c:pt idx="5060">
                  <c:v>0.78729838709677424</c:v>
                </c:pt>
                <c:pt idx="5061">
                  <c:v>0.78729838709677424</c:v>
                </c:pt>
                <c:pt idx="5062">
                  <c:v>0.78715437788018439</c:v>
                </c:pt>
                <c:pt idx="5063">
                  <c:v>0.78715437788018439</c:v>
                </c:pt>
                <c:pt idx="5064">
                  <c:v>0.78715437788018439</c:v>
                </c:pt>
                <c:pt idx="5065">
                  <c:v>0.78701036866359442</c:v>
                </c:pt>
                <c:pt idx="5066">
                  <c:v>0.7867223502304147</c:v>
                </c:pt>
                <c:pt idx="5067">
                  <c:v>0.78657834101382484</c:v>
                </c:pt>
                <c:pt idx="5068">
                  <c:v>0.78643433179723499</c:v>
                </c:pt>
                <c:pt idx="5069">
                  <c:v>0.78643433179723499</c:v>
                </c:pt>
                <c:pt idx="5070">
                  <c:v>0.78643433179723499</c:v>
                </c:pt>
                <c:pt idx="5071">
                  <c:v>0.78643433179723499</c:v>
                </c:pt>
                <c:pt idx="5072">
                  <c:v>0.78629032258064513</c:v>
                </c:pt>
                <c:pt idx="5073">
                  <c:v>0.78629032258064513</c:v>
                </c:pt>
                <c:pt idx="5074">
                  <c:v>0.78629032258064513</c:v>
                </c:pt>
                <c:pt idx="5075">
                  <c:v>0.78629032258064513</c:v>
                </c:pt>
                <c:pt idx="5076">
                  <c:v>0.78629032258064513</c:v>
                </c:pt>
                <c:pt idx="5077">
                  <c:v>0.78629032258064513</c:v>
                </c:pt>
                <c:pt idx="5078">
                  <c:v>0.78629032258064513</c:v>
                </c:pt>
                <c:pt idx="5079">
                  <c:v>0.78629032258064513</c:v>
                </c:pt>
                <c:pt idx="5080">
                  <c:v>0.78614631336405527</c:v>
                </c:pt>
                <c:pt idx="5081">
                  <c:v>0.78614631336405527</c:v>
                </c:pt>
                <c:pt idx="5082">
                  <c:v>0.78614631336405527</c:v>
                </c:pt>
                <c:pt idx="5083">
                  <c:v>0.78600230414746541</c:v>
                </c:pt>
                <c:pt idx="5084">
                  <c:v>0.78600230414746541</c:v>
                </c:pt>
                <c:pt idx="5085">
                  <c:v>0.78600230414746541</c:v>
                </c:pt>
                <c:pt idx="5086">
                  <c:v>0.78585829493087556</c:v>
                </c:pt>
                <c:pt idx="5087">
                  <c:v>0.78557027649769584</c:v>
                </c:pt>
                <c:pt idx="5088">
                  <c:v>0.78542626728110598</c:v>
                </c:pt>
                <c:pt idx="5089">
                  <c:v>0.78528225806451613</c:v>
                </c:pt>
                <c:pt idx="5090">
                  <c:v>0.78528225806451613</c:v>
                </c:pt>
                <c:pt idx="5091">
                  <c:v>0.78499423963133641</c:v>
                </c:pt>
                <c:pt idx="5092">
                  <c:v>0.78485023041474655</c:v>
                </c:pt>
                <c:pt idx="5093">
                  <c:v>0.78485023041474655</c:v>
                </c:pt>
                <c:pt idx="5094">
                  <c:v>0.78485023041474655</c:v>
                </c:pt>
                <c:pt idx="5095">
                  <c:v>0.78485023041474655</c:v>
                </c:pt>
                <c:pt idx="5096">
                  <c:v>0.78456221198156684</c:v>
                </c:pt>
                <c:pt idx="5097">
                  <c:v>0.78456221198156684</c:v>
                </c:pt>
                <c:pt idx="5098">
                  <c:v>0.78456221198156684</c:v>
                </c:pt>
                <c:pt idx="5099">
                  <c:v>0.78456221198156684</c:v>
                </c:pt>
                <c:pt idx="5100">
                  <c:v>0.78456221198156684</c:v>
                </c:pt>
                <c:pt idx="5101">
                  <c:v>0.78456221198156684</c:v>
                </c:pt>
                <c:pt idx="5102">
                  <c:v>0.78456221198156684</c:v>
                </c:pt>
                <c:pt idx="5103">
                  <c:v>0.78456221198156684</c:v>
                </c:pt>
                <c:pt idx="5104">
                  <c:v>0.78456221198156684</c:v>
                </c:pt>
                <c:pt idx="5105">
                  <c:v>0.78441820276497698</c:v>
                </c:pt>
                <c:pt idx="5106">
                  <c:v>0.78441820276497698</c:v>
                </c:pt>
                <c:pt idx="5107">
                  <c:v>0.78441820276497698</c:v>
                </c:pt>
                <c:pt idx="5108">
                  <c:v>0.78441820276497698</c:v>
                </c:pt>
                <c:pt idx="5109">
                  <c:v>0.78427419354838712</c:v>
                </c:pt>
                <c:pt idx="5110">
                  <c:v>0.78413018433179726</c:v>
                </c:pt>
                <c:pt idx="5111">
                  <c:v>0.78413018433179726</c:v>
                </c:pt>
                <c:pt idx="5112">
                  <c:v>0.78398617511520741</c:v>
                </c:pt>
                <c:pt idx="5113">
                  <c:v>0.78398617511520741</c:v>
                </c:pt>
                <c:pt idx="5114">
                  <c:v>0.78398617511520741</c:v>
                </c:pt>
                <c:pt idx="5115">
                  <c:v>0.78384216589861755</c:v>
                </c:pt>
                <c:pt idx="5116">
                  <c:v>0.78355414746543783</c:v>
                </c:pt>
                <c:pt idx="5117">
                  <c:v>0.78355414746543783</c:v>
                </c:pt>
                <c:pt idx="5118">
                  <c:v>0.78355414746543783</c:v>
                </c:pt>
                <c:pt idx="5119">
                  <c:v>0.78355414746543783</c:v>
                </c:pt>
                <c:pt idx="5120">
                  <c:v>0.78312211981566815</c:v>
                </c:pt>
                <c:pt idx="5121">
                  <c:v>0.78297811059907829</c:v>
                </c:pt>
                <c:pt idx="5122">
                  <c:v>0.78283410138248843</c:v>
                </c:pt>
                <c:pt idx="5123">
                  <c:v>0.78269009216589858</c:v>
                </c:pt>
                <c:pt idx="5124">
                  <c:v>0.78269009216589858</c:v>
                </c:pt>
                <c:pt idx="5125">
                  <c:v>0.78269009216589858</c:v>
                </c:pt>
                <c:pt idx="5126">
                  <c:v>0.78254608294930872</c:v>
                </c:pt>
                <c:pt idx="5127">
                  <c:v>0.782258064516129</c:v>
                </c:pt>
                <c:pt idx="5128">
                  <c:v>0.78211405529953915</c:v>
                </c:pt>
                <c:pt idx="5129">
                  <c:v>0.78182603686635943</c:v>
                </c:pt>
                <c:pt idx="5130">
                  <c:v>0.78168202764976957</c:v>
                </c:pt>
                <c:pt idx="5131">
                  <c:v>0.78168202764976957</c:v>
                </c:pt>
                <c:pt idx="5132">
                  <c:v>0.78139400921658986</c:v>
                </c:pt>
                <c:pt idx="5133">
                  <c:v>0.78139400921658986</c:v>
                </c:pt>
                <c:pt idx="5134">
                  <c:v>0.78139400921658986</c:v>
                </c:pt>
                <c:pt idx="5135">
                  <c:v>0.78139400921658986</c:v>
                </c:pt>
                <c:pt idx="5136">
                  <c:v>0.78139400921658986</c:v>
                </c:pt>
                <c:pt idx="5137">
                  <c:v>0.78139400921658986</c:v>
                </c:pt>
                <c:pt idx="5138">
                  <c:v>0.78125</c:v>
                </c:pt>
                <c:pt idx="5139">
                  <c:v>0.78125</c:v>
                </c:pt>
                <c:pt idx="5140">
                  <c:v>0.78125</c:v>
                </c:pt>
                <c:pt idx="5141">
                  <c:v>0.78125</c:v>
                </c:pt>
                <c:pt idx="5142">
                  <c:v>0.78125</c:v>
                </c:pt>
                <c:pt idx="5143">
                  <c:v>0.78125</c:v>
                </c:pt>
                <c:pt idx="5144">
                  <c:v>0.78110599078341014</c:v>
                </c:pt>
                <c:pt idx="5145">
                  <c:v>0.78096198156682028</c:v>
                </c:pt>
                <c:pt idx="5146">
                  <c:v>0.78067396313364057</c:v>
                </c:pt>
                <c:pt idx="5147">
                  <c:v>0.78052995391705071</c:v>
                </c:pt>
                <c:pt idx="5148">
                  <c:v>0.78052995391705071</c:v>
                </c:pt>
                <c:pt idx="5149">
                  <c:v>0.780241935483871</c:v>
                </c:pt>
                <c:pt idx="5150">
                  <c:v>0.780241935483871</c:v>
                </c:pt>
                <c:pt idx="5151">
                  <c:v>0.78009792626728114</c:v>
                </c:pt>
                <c:pt idx="5152">
                  <c:v>0.77980990783410142</c:v>
                </c:pt>
                <c:pt idx="5153">
                  <c:v>0.77966589861751157</c:v>
                </c:pt>
                <c:pt idx="5154">
                  <c:v>0.77952188940092171</c:v>
                </c:pt>
                <c:pt idx="5155">
                  <c:v>0.77923387096774188</c:v>
                </c:pt>
                <c:pt idx="5156">
                  <c:v>0.77923387096774188</c:v>
                </c:pt>
                <c:pt idx="5157">
                  <c:v>0.77894585253456217</c:v>
                </c:pt>
                <c:pt idx="5158">
                  <c:v>0.77894585253456217</c:v>
                </c:pt>
                <c:pt idx="5159">
                  <c:v>0.77894585253456217</c:v>
                </c:pt>
                <c:pt idx="5160">
                  <c:v>0.77880184331797231</c:v>
                </c:pt>
                <c:pt idx="5161">
                  <c:v>0.77851382488479259</c:v>
                </c:pt>
                <c:pt idx="5162">
                  <c:v>0.77851382488479259</c:v>
                </c:pt>
                <c:pt idx="5163">
                  <c:v>0.77851382488479259</c:v>
                </c:pt>
                <c:pt idx="5164">
                  <c:v>0.77836981566820274</c:v>
                </c:pt>
                <c:pt idx="5165">
                  <c:v>0.77822580645161288</c:v>
                </c:pt>
                <c:pt idx="5166">
                  <c:v>0.77808179723502302</c:v>
                </c:pt>
                <c:pt idx="5167">
                  <c:v>0.77808179723502302</c:v>
                </c:pt>
                <c:pt idx="5168">
                  <c:v>0.77808179723502302</c:v>
                </c:pt>
                <c:pt idx="5169">
                  <c:v>0.77808179723502302</c:v>
                </c:pt>
                <c:pt idx="5170">
                  <c:v>0.77793778801843316</c:v>
                </c:pt>
                <c:pt idx="5171">
                  <c:v>0.77779377880184331</c:v>
                </c:pt>
                <c:pt idx="5172">
                  <c:v>0.77779377880184331</c:v>
                </c:pt>
                <c:pt idx="5173">
                  <c:v>0.77764976958525345</c:v>
                </c:pt>
                <c:pt idx="5174">
                  <c:v>0.77764976958525345</c:v>
                </c:pt>
                <c:pt idx="5175">
                  <c:v>0.77764976958525345</c:v>
                </c:pt>
                <c:pt idx="5176">
                  <c:v>0.77764976958525345</c:v>
                </c:pt>
                <c:pt idx="5177">
                  <c:v>0.77750576036866359</c:v>
                </c:pt>
                <c:pt idx="5178">
                  <c:v>0.77721774193548387</c:v>
                </c:pt>
                <c:pt idx="5179">
                  <c:v>0.77707373271889402</c:v>
                </c:pt>
                <c:pt idx="5180">
                  <c:v>0.77707373271889402</c:v>
                </c:pt>
                <c:pt idx="5181">
                  <c:v>0.77692972350230416</c:v>
                </c:pt>
                <c:pt idx="5182">
                  <c:v>0.77692972350230416</c:v>
                </c:pt>
                <c:pt idx="5183">
                  <c:v>0.7767857142857143</c:v>
                </c:pt>
                <c:pt idx="5184">
                  <c:v>0.7767857142857143</c:v>
                </c:pt>
                <c:pt idx="5185">
                  <c:v>0.77664170506912444</c:v>
                </c:pt>
                <c:pt idx="5186">
                  <c:v>0.77592165898617516</c:v>
                </c:pt>
                <c:pt idx="5187">
                  <c:v>0.7757776497695853</c:v>
                </c:pt>
                <c:pt idx="5188">
                  <c:v>0.77548963133640558</c:v>
                </c:pt>
                <c:pt idx="5189">
                  <c:v>0.77520161290322576</c:v>
                </c:pt>
                <c:pt idx="5190">
                  <c:v>0.7750576036866359</c:v>
                </c:pt>
                <c:pt idx="5191">
                  <c:v>0.7750576036866359</c:v>
                </c:pt>
                <c:pt idx="5192">
                  <c:v>0.7750576036866359</c:v>
                </c:pt>
                <c:pt idx="5193">
                  <c:v>0.77491359447004604</c:v>
                </c:pt>
                <c:pt idx="5194">
                  <c:v>0.77476958525345618</c:v>
                </c:pt>
                <c:pt idx="5195">
                  <c:v>0.77476958525345618</c:v>
                </c:pt>
                <c:pt idx="5196">
                  <c:v>0.77433755760368661</c:v>
                </c:pt>
                <c:pt idx="5197">
                  <c:v>0.77433755760368661</c:v>
                </c:pt>
                <c:pt idx="5198">
                  <c:v>0.77419354838709675</c:v>
                </c:pt>
                <c:pt idx="5199">
                  <c:v>0.77419354838709675</c:v>
                </c:pt>
                <c:pt idx="5200">
                  <c:v>0.77419354838709675</c:v>
                </c:pt>
                <c:pt idx="5201">
                  <c:v>0.7740495391705069</c:v>
                </c:pt>
                <c:pt idx="5202">
                  <c:v>0.77390552995391704</c:v>
                </c:pt>
                <c:pt idx="5203">
                  <c:v>0.77376152073732718</c:v>
                </c:pt>
                <c:pt idx="5204">
                  <c:v>0.77376152073732718</c:v>
                </c:pt>
                <c:pt idx="5205">
                  <c:v>0.77332949308755761</c:v>
                </c:pt>
                <c:pt idx="5206">
                  <c:v>0.77332949308755761</c:v>
                </c:pt>
                <c:pt idx="5207">
                  <c:v>0.77304147465437789</c:v>
                </c:pt>
                <c:pt idx="5208">
                  <c:v>0.77260944700460832</c:v>
                </c:pt>
                <c:pt idx="5209">
                  <c:v>0.77246543778801846</c:v>
                </c:pt>
                <c:pt idx="5210">
                  <c:v>0.7723214285714286</c:v>
                </c:pt>
                <c:pt idx="5211">
                  <c:v>0.77203341013824889</c:v>
                </c:pt>
                <c:pt idx="5212">
                  <c:v>0.77188940092165903</c:v>
                </c:pt>
                <c:pt idx="5213">
                  <c:v>0.77188940092165903</c:v>
                </c:pt>
                <c:pt idx="5214">
                  <c:v>0.77188940092165903</c:v>
                </c:pt>
                <c:pt idx="5215">
                  <c:v>0.77174539170506917</c:v>
                </c:pt>
                <c:pt idx="5216">
                  <c:v>0.77131336405529949</c:v>
                </c:pt>
                <c:pt idx="5217">
                  <c:v>0.77116935483870963</c:v>
                </c:pt>
                <c:pt idx="5218">
                  <c:v>0.77102534562211977</c:v>
                </c:pt>
                <c:pt idx="5219">
                  <c:v>0.77088133640552992</c:v>
                </c:pt>
                <c:pt idx="5220">
                  <c:v>0.77073732718894006</c:v>
                </c:pt>
                <c:pt idx="5221">
                  <c:v>0.7705933179723502</c:v>
                </c:pt>
                <c:pt idx="5222">
                  <c:v>0.77044930875576034</c:v>
                </c:pt>
                <c:pt idx="5223">
                  <c:v>0.77044930875576034</c:v>
                </c:pt>
                <c:pt idx="5224">
                  <c:v>0.77030529953917048</c:v>
                </c:pt>
                <c:pt idx="5225">
                  <c:v>0.77016129032258063</c:v>
                </c:pt>
                <c:pt idx="5226">
                  <c:v>0.77016129032258063</c:v>
                </c:pt>
                <c:pt idx="5227">
                  <c:v>0.77016129032258063</c:v>
                </c:pt>
                <c:pt idx="5228">
                  <c:v>0.77001728110599077</c:v>
                </c:pt>
                <c:pt idx="5229">
                  <c:v>0.76987327188940091</c:v>
                </c:pt>
                <c:pt idx="5230">
                  <c:v>0.76987327188940091</c:v>
                </c:pt>
                <c:pt idx="5231">
                  <c:v>0.76972926267281105</c:v>
                </c:pt>
                <c:pt idx="5232">
                  <c:v>0.76972926267281105</c:v>
                </c:pt>
                <c:pt idx="5233">
                  <c:v>0.76972926267281105</c:v>
                </c:pt>
                <c:pt idx="5234">
                  <c:v>0.76944124423963134</c:v>
                </c:pt>
                <c:pt idx="5235">
                  <c:v>0.76915322580645162</c:v>
                </c:pt>
                <c:pt idx="5236">
                  <c:v>0.76900921658986177</c:v>
                </c:pt>
                <c:pt idx="5237">
                  <c:v>0.76886520737327191</c:v>
                </c:pt>
                <c:pt idx="5238">
                  <c:v>0.76857718894009219</c:v>
                </c:pt>
                <c:pt idx="5239">
                  <c:v>0.76843317972350234</c:v>
                </c:pt>
                <c:pt idx="5240">
                  <c:v>0.76828917050691248</c:v>
                </c:pt>
                <c:pt idx="5241">
                  <c:v>0.76828917050691248</c:v>
                </c:pt>
                <c:pt idx="5242">
                  <c:v>0.76828917050691248</c:v>
                </c:pt>
                <c:pt idx="5243">
                  <c:v>0.76814516129032262</c:v>
                </c:pt>
                <c:pt idx="5244">
                  <c:v>0.76814516129032262</c:v>
                </c:pt>
                <c:pt idx="5245">
                  <c:v>0.76800115207373276</c:v>
                </c:pt>
                <c:pt idx="5246">
                  <c:v>0.76771313364055305</c:v>
                </c:pt>
                <c:pt idx="5247">
                  <c:v>0.76756912442396308</c:v>
                </c:pt>
                <c:pt idx="5248">
                  <c:v>0.76742511520737322</c:v>
                </c:pt>
                <c:pt idx="5249">
                  <c:v>0.76742511520737322</c:v>
                </c:pt>
                <c:pt idx="5250">
                  <c:v>0.76728110599078336</c:v>
                </c:pt>
                <c:pt idx="5251">
                  <c:v>0.76728110599078336</c:v>
                </c:pt>
                <c:pt idx="5252">
                  <c:v>0.76728110599078336</c:v>
                </c:pt>
                <c:pt idx="5253">
                  <c:v>0.76684907834101379</c:v>
                </c:pt>
                <c:pt idx="5254">
                  <c:v>0.76656105990783407</c:v>
                </c:pt>
                <c:pt idx="5255">
                  <c:v>0.76641705069124422</c:v>
                </c:pt>
                <c:pt idx="5256">
                  <c:v>0.76627304147465436</c:v>
                </c:pt>
                <c:pt idx="5257">
                  <c:v>0.76627304147465436</c:v>
                </c:pt>
                <c:pt idx="5258">
                  <c:v>0.7661290322580645</c:v>
                </c:pt>
                <c:pt idx="5259">
                  <c:v>0.76598502304147464</c:v>
                </c:pt>
                <c:pt idx="5260">
                  <c:v>0.76598502304147464</c:v>
                </c:pt>
                <c:pt idx="5261">
                  <c:v>0.76598502304147464</c:v>
                </c:pt>
                <c:pt idx="5262">
                  <c:v>0.76584101382488479</c:v>
                </c:pt>
                <c:pt idx="5263">
                  <c:v>0.76584101382488479</c:v>
                </c:pt>
                <c:pt idx="5264">
                  <c:v>0.76584101382488479</c:v>
                </c:pt>
                <c:pt idx="5265">
                  <c:v>0.76540898617511521</c:v>
                </c:pt>
                <c:pt idx="5266">
                  <c:v>0.76526497695852536</c:v>
                </c:pt>
                <c:pt idx="5267">
                  <c:v>0.7651209677419355</c:v>
                </c:pt>
                <c:pt idx="5268">
                  <c:v>0.76483294930875578</c:v>
                </c:pt>
                <c:pt idx="5269">
                  <c:v>0.76468894009216593</c:v>
                </c:pt>
                <c:pt idx="5270">
                  <c:v>0.76454493087557607</c:v>
                </c:pt>
                <c:pt idx="5271">
                  <c:v>0.76425691244239635</c:v>
                </c:pt>
                <c:pt idx="5272">
                  <c:v>0.76425691244239635</c:v>
                </c:pt>
                <c:pt idx="5273">
                  <c:v>0.76411290322580649</c:v>
                </c:pt>
                <c:pt idx="5274">
                  <c:v>0.76382488479262678</c:v>
                </c:pt>
                <c:pt idx="5275">
                  <c:v>0.76382488479262678</c:v>
                </c:pt>
                <c:pt idx="5276">
                  <c:v>0.76368087557603692</c:v>
                </c:pt>
                <c:pt idx="5277">
                  <c:v>0.7633928571428571</c:v>
                </c:pt>
                <c:pt idx="5278">
                  <c:v>0.76310483870967738</c:v>
                </c:pt>
                <c:pt idx="5279">
                  <c:v>0.76267281105990781</c:v>
                </c:pt>
                <c:pt idx="5280">
                  <c:v>0.76252880184331795</c:v>
                </c:pt>
                <c:pt idx="5281">
                  <c:v>0.76252880184331795</c:v>
                </c:pt>
                <c:pt idx="5282">
                  <c:v>0.76252880184331795</c:v>
                </c:pt>
                <c:pt idx="5283">
                  <c:v>0.76252880184331795</c:v>
                </c:pt>
                <c:pt idx="5284">
                  <c:v>0.76252880184331795</c:v>
                </c:pt>
                <c:pt idx="5285">
                  <c:v>0.76209677419354838</c:v>
                </c:pt>
                <c:pt idx="5286">
                  <c:v>0.76209677419354838</c:v>
                </c:pt>
                <c:pt idx="5287">
                  <c:v>0.76180875576036866</c:v>
                </c:pt>
                <c:pt idx="5288">
                  <c:v>0.7616647465437788</c:v>
                </c:pt>
                <c:pt idx="5289">
                  <c:v>0.7616647465437788</c:v>
                </c:pt>
                <c:pt idx="5290">
                  <c:v>0.7616647465437788</c:v>
                </c:pt>
                <c:pt idx="5291">
                  <c:v>0.76152073732718895</c:v>
                </c:pt>
                <c:pt idx="5292">
                  <c:v>0.76137672811059909</c:v>
                </c:pt>
                <c:pt idx="5293">
                  <c:v>0.76123271889400923</c:v>
                </c:pt>
                <c:pt idx="5294">
                  <c:v>0.76108870967741937</c:v>
                </c:pt>
                <c:pt idx="5295">
                  <c:v>0.76080069124423966</c:v>
                </c:pt>
                <c:pt idx="5296">
                  <c:v>0.76080069124423966</c:v>
                </c:pt>
                <c:pt idx="5297">
                  <c:v>0.76051267281105994</c:v>
                </c:pt>
                <c:pt idx="5298">
                  <c:v>0.76036866359447008</c:v>
                </c:pt>
                <c:pt idx="5299">
                  <c:v>0.76022465437788023</c:v>
                </c:pt>
                <c:pt idx="5300">
                  <c:v>0.76022465437788023</c:v>
                </c:pt>
                <c:pt idx="5301">
                  <c:v>0.76022465437788023</c:v>
                </c:pt>
                <c:pt idx="5302">
                  <c:v>0.76008064516129037</c:v>
                </c:pt>
                <c:pt idx="5303">
                  <c:v>0.76008064516129037</c:v>
                </c:pt>
                <c:pt idx="5304">
                  <c:v>0.75979262672811065</c:v>
                </c:pt>
                <c:pt idx="5305">
                  <c:v>0.75950460829493083</c:v>
                </c:pt>
                <c:pt idx="5306">
                  <c:v>0.75921658986175111</c:v>
                </c:pt>
                <c:pt idx="5307">
                  <c:v>0.75921658986175111</c:v>
                </c:pt>
                <c:pt idx="5308">
                  <c:v>0.75921658986175111</c:v>
                </c:pt>
                <c:pt idx="5309">
                  <c:v>0.7589285714285714</c:v>
                </c:pt>
                <c:pt idx="5310">
                  <c:v>0.75878456221198154</c:v>
                </c:pt>
                <c:pt idx="5311">
                  <c:v>0.75864055299539168</c:v>
                </c:pt>
                <c:pt idx="5312">
                  <c:v>0.75849654377880182</c:v>
                </c:pt>
                <c:pt idx="5313">
                  <c:v>0.75849654377880182</c:v>
                </c:pt>
                <c:pt idx="5314">
                  <c:v>0.75849654377880182</c:v>
                </c:pt>
                <c:pt idx="5315">
                  <c:v>0.75849654377880182</c:v>
                </c:pt>
                <c:pt idx="5316">
                  <c:v>0.75835253456221197</c:v>
                </c:pt>
                <c:pt idx="5317">
                  <c:v>0.75820852534562211</c:v>
                </c:pt>
                <c:pt idx="5318">
                  <c:v>0.75820852534562211</c:v>
                </c:pt>
                <c:pt idx="5319">
                  <c:v>0.75792050691244239</c:v>
                </c:pt>
                <c:pt idx="5320">
                  <c:v>0.75763248847926268</c:v>
                </c:pt>
                <c:pt idx="5321">
                  <c:v>0.75734447004608296</c:v>
                </c:pt>
                <c:pt idx="5322">
                  <c:v>0.75705645161290325</c:v>
                </c:pt>
                <c:pt idx="5323">
                  <c:v>0.75691244239631339</c:v>
                </c:pt>
                <c:pt idx="5324">
                  <c:v>0.75691244239631339</c:v>
                </c:pt>
                <c:pt idx="5325">
                  <c:v>0.75648041474654382</c:v>
                </c:pt>
                <c:pt idx="5326">
                  <c:v>0.75633640552995396</c:v>
                </c:pt>
                <c:pt idx="5327">
                  <c:v>0.7561923963133641</c:v>
                </c:pt>
                <c:pt idx="5328">
                  <c:v>0.75590437788018439</c:v>
                </c:pt>
                <c:pt idx="5329">
                  <c:v>0.75590437788018439</c:v>
                </c:pt>
                <c:pt idx="5330">
                  <c:v>0.75590437788018439</c:v>
                </c:pt>
                <c:pt idx="5331">
                  <c:v>0.75576036866359442</c:v>
                </c:pt>
                <c:pt idx="5332">
                  <c:v>0.75576036866359442</c:v>
                </c:pt>
                <c:pt idx="5333">
                  <c:v>0.7554723502304147</c:v>
                </c:pt>
                <c:pt idx="5334">
                  <c:v>0.75518433179723499</c:v>
                </c:pt>
                <c:pt idx="5335">
                  <c:v>0.75504032258064513</c:v>
                </c:pt>
                <c:pt idx="5336">
                  <c:v>0.75475230414746541</c:v>
                </c:pt>
                <c:pt idx="5337">
                  <c:v>0.75475230414746541</c:v>
                </c:pt>
                <c:pt idx="5338">
                  <c:v>0.75475230414746541</c:v>
                </c:pt>
                <c:pt idx="5339">
                  <c:v>0.7544642857142857</c:v>
                </c:pt>
                <c:pt idx="5340">
                  <c:v>0.7544642857142857</c:v>
                </c:pt>
                <c:pt idx="5341">
                  <c:v>0.75432027649769584</c:v>
                </c:pt>
                <c:pt idx="5342">
                  <c:v>0.75417626728110598</c:v>
                </c:pt>
                <c:pt idx="5343">
                  <c:v>0.75417626728110598</c:v>
                </c:pt>
                <c:pt idx="5344">
                  <c:v>0.75388824884792627</c:v>
                </c:pt>
                <c:pt idx="5345">
                  <c:v>0.75316820276497698</c:v>
                </c:pt>
                <c:pt idx="5346">
                  <c:v>0.75302419354838712</c:v>
                </c:pt>
                <c:pt idx="5347">
                  <c:v>0.75288018433179726</c:v>
                </c:pt>
                <c:pt idx="5348">
                  <c:v>0.75288018433179726</c:v>
                </c:pt>
                <c:pt idx="5349">
                  <c:v>0.75273617511520741</c:v>
                </c:pt>
                <c:pt idx="5350">
                  <c:v>0.75273617511520741</c:v>
                </c:pt>
                <c:pt idx="5351">
                  <c:v>0.75259216589861755</c:v>
                </c:pt>
                <c:pt idx="5352">
                  <c:v>0.75259216589861755</c:v>
                </c:pt>
                <c:pt idx="5353">
                  <c:v>0.75259216589861755</c:v>
                </c:pt>
                <c:pt idx="5354">
                  <c:v>0.75230414746543783</c:v>
                </c:pt>
                <c:pt idx="5355">
                  <c:v>0.75216013824884798</c:v>
                </c:pt>
                <c:pt idx="5356">
                  <c:v>0.75216013824884798</c:v>
                </c:pt>
                <c:pt idx="5357">
                  <c:v>0.75216013824884798</c:v>
                </c:pt>
                <c:pt idx="5358">
                  <c:v>0.75172811059907829</c:v>
                </c:pt>
                <c:pt idx="5359">
                  <c:v>0.75158410138248843</c:v>
                </c:pt>
                <c:pt idx="5360">
                  <c:v>0.75158410138248843</c:v>
                </c:pt>
                <c:pt idx="5361">
                  <c:v>0.75144009216589858</c:v>
                </c:pt>
                <c:pt idx="5362">
                  <c:v>0.75115207373271886</c:v>
                </c:pt>
                <c:pt idx="5363">
                  <c:v>0.75115207373271886</c:v>
                </c:pt>
                <c:pt idx="5364">
                  <c:v>0.75115207373271886</c:v>
                </c:pt>
                <c:pt idx="5365">
                  <c:v>0.75115207373271886</c:v>
                </c:pt>
                <c:pt idx="5366">
                  <c:v>0.75086405529953915</c:v>
                </c:pt>
                <c:pt idx="5367">
                  <c:v>0.75043202764976957</c:v>
                </c:pt>
                <c:pt idx="5368">
                  <c:v>0.75028801843317972</c:v>
                </c:pt>
                <c:pt idx="5369">
                  <c:v>0.75014400921658986</c:v>
                </c:pt>
                <c:pt idx="5370">
                  <c:v>0.75</c:v>
                </c:pt>
                <c:pt idx="5371">
                  <c:v>0.74985599078341014</c:v>
                </c:pt>
                <c:pt idx="5372">
                  <c:v>0.74956797235023043</c:v>
                </c:pt>
                <c:pt idx="5373">
                  <c:v>0.74956797235023043</c:v>
                </c:pt>
                <c:pt idx="5374">
                  <c:v>0.74942396313364057</c:v>
                </c:pt>
                <c:pt idx="5375">
                  <c:v>0.74942396313364057</c:v>
                </c:pt>
                <c:pt idx="5376">
                  <c:v>0.74927995391705071</c:v>
                </c:pt>
                <c:pt idx="5377">
                  <c:v>0.74884792626728114</c:v>
                </c:pt>
                <c:pt idx="5378">
                  <c:v>0.74884792626728114</c:v>
                </c:pt>
                <c:pt idx="5379">
                  <c:v>0.74884792626728114</c:v>
                </c:pt>
                <c:pt idx="5380">
                  <c:v>0.74855990783410142</c:v>
                </c:pt>
                <c:pt idx="5381">
                  <c:v>0.74841589861751157</c:v>
                </c:pt>
                <c:pt idx="5382">
                  <c:v>0.74841589861751157</c:v>
                </c:pt>
                <c:pt idx="5383">
                  <c:v>0.74841589861751157</c:v>
                </c:pt>
                <c:pt idx="5384">
                  <c:v>0.74841589861751157</c:v>
                </c:pt>
                <c:pt idx="5385">
                  <c:v>0.74841589861751157</c:v>
                </c:pt>
                <c:pt idx="5386">
                  <c:v>0.74841589861751157</c:v>
                </c:pt>
                <c:pt idx="5387">
                  <c:v>0.74841589861751157</c:v>
                </c:pt>
                <c:pt idx="5388">
                  <c:v>0.74841589861751157</c:v>
                </c:pt>
                <c:pt idx="5389">
                  <c:v>0.74841589861751157</c:v>
                </c:pt>
                <c:pt idx="5390">
                  <c:v>0.74841589861751157</c:v>
                </c:pt>
                <c:pt idx="5391">
                  <c:v>0.74841589861751157</c:v>
                </c:pt>
                <c:pt idx="5392">
                  <c:v>0.74841589861751157</c:v>
                </c:pt>
                <c:pt idx="5393">
                  <c:v>0.74841589861751157</c:v>
                </c:pt>
                <c:pt idx="5394">
                  <c:v>0.74812788018433185</c:v>
                </c:pt>
                <c:pt idx="5395">
                  <c:v>0.74769585253456217</c:v>
                </c:pt>
                <c:pt idx="5396">
                  <c:v>0.74769585253456217</c:v>
                </c:pt>
                <c:pt idx="5397">
                  <c:v>0.74769585253456217</c:v>
                </c:pt>
                <c:pt idx="5398">
                  <c:v>0.74755184331797231</c:v>
                </c:pt>
                <c:pt idx="5399">
                  <c:v>0.74726382488479259</c:v>
                </c:pt>
                <c:pt idx="5400">
                  <c:v>0.74726382488479259</c:v>
                </c:pt>
                <c:pt idx="5401">
                  <c:v>0.74726382488479259</c:v>
                </c:pt>
                <c:pt idx="5402">
                  <c:v>0.74726382488479259</c:v>
                </c:pt>
                <c:pt idx="5403">
                  <c:v>0.74711981566820274</c:v>
                </c:pt>
                <c:pt idx="5404">
                  <c:v>0.74697580645161288</c:v>
                </c:pt>
                <c:pt idx="5405">
                  <c:v>0.74668778801843316</c:v>
                </c:pt>
                <c:pt idx="5406">
                  <c:v>0.74654377880184331</c:v>
                </c:pt>
                <c:pt idx="5407">
                  <c:v>0.74654377880184331</c:v>
                </c:pt>
                <c:pt idx="5408">
                  <c:v>0.74639976958525345</c:v>
                </c:pt>
                <c:pt idx="5409">
                  <c:v>0.74639976958525345</c:v>
                </c:pt>
                <c:pt idx="5410">
                  <c:v>0.74639976958525345</c:v>
                </c:pt>
                <c:pt idx="5411">
                  <c:v>0.74611175115207373</c:v>
                </c:pt>
                <c:pt idx="5412">
                  <c:v>0.74567972350230416</c:v>
                </c:pt>
                <c:pt idx="5413">
                  <c:v>0.74567972350230416</c:v>
                </c:pt>
                <c:pt idx="5414">
                  <c:v>0.7455357142857143</c:v>
                </c:pt>
                <c:pt idx="5415">
                  <c:v>0.7455357142857143</c:v>
                </c:pt>
                <c:pt idx="5416">
                  <c:v>0.7455357142857143</c:v>
                </c:pt>
                <c:pt idx="5417">
                  <c:v>0.74524769585253459</c:v>
                </c:pt>
                <c:pt idx="5418">
                  <c:v>0.74481566820276501</c:v>
                </c:pt>
                <c:pt idx="5419">
                  <c:v>0.74467165898617516</c:v>
                </c:pt>
                <c:pt idx="5420">
                  <c:v>0.74467165898617516</c:v>
                </c:pt>
                <c:pt idx="5421">
                  <c:v>0.74467165898617516</c:v>
                </c:pt>
                <c:pt idx="5422">
                  <c:v>0.7445276497695853</c:v>
                </c:pt>
                <c:pt idx="5423">
                  <c:v>0.74423963133640558</c:v>
                </c:pt>
                <c:pt idx="5424">
                  <c:v>0.74423963133640558</c:v>
                </c:pt>
                <c:pt idx="5425">
                  <c:v>0.74366359447004604</c:v>
                </c:pt>
                <c:pt idx="5426">
                  <c:v>0.74337557603686633</c:v>
                </c:pt>
                <c:pt idx="5427">
                  <c:v>0.74337557603686633</c:v>
                </c:pt>
                <c:pt idx="5428">
                  <c:v>0.74337557603686633</c:v>
                </c:pt>
                <c:pt idx="5429">
                  <c:v>0.74323156682027647</c:v>
                </c:pt>
                <c:pt idx="5430">
                  <c:v>0.7427995391705069</c:v>
                </c:pt>
                <c:pt idx="5431">
                  <c:v>0.7427995391705069</c:v>
                </c:pt>
                <c:pt idx="5432">
                  <c:v>0.7427995391705069</c:v>
                </c:pt>
                <c:pt idx="5433">
                  <c:v>0.74251152073732718</c:v>
                </c:pt>
                <c:pt idx="5434">
                  <c:v>0.74251152073732718</c:v>
                </c:pt>
                <c:pt idx="5435">
                  <c:v>0.74236751152073732</c:v>
                </c:pt>
                <c:pt idx="5436">
                  <c:v>0.74236751152073732</c:v>
                </c:pt>
                <c:pt idx="5437">
                  <c:v>0.74222350230414746</c:v>
                </c:pt>
                <c:pt idx="5438">
                  <c:v>0.74193548387096775</c:v>
                </c:pt>
                <c:pt idx="5439">
                  <c:v>0.74150345622119818</c:v>
                </c:pt>
                <c:pt idx="5440">
                  <c:v>0.74150345622119818</c:v>
                </c:pt>
                <c:pt idx="5441">
                  <c:v>0.74121543778801846</c:v>
                </c:pt>
                <c:pt idx="5442">
                  <c:v>0.74121543778801846</c:v>
                </c:pt>
                <c:pt idx="5443">
                  <c:v>0.7410714285714286</c:v>
                </c:pt>
                <c:pt idx="5444">
                  <c:v>0.74092741935483875</c:v>
                </c:pt>
                <c:pt idx="5445">
                  <c:v>0.74092741935483875</c:v>
                </c:pt>
                <c:pt idx="5446">
                  <c:v>0.74063940092165903</c:v>
                </c:pt>
                <c:pt idx="5447">
                  <c:v>0.74063940092165903</c:v>
                </c:pt>
                <c:pt idx="5448">
                  <c:v>0.74063940092165903</c:v>
                </c:pt>
                <c:pt idx="5449">
                  <c:v>0.74063940092165903</c:v>
                </c:pt>
                <c:pt idx="5450">
                  <c:v>0.74063940092165903</c:v>
                </c:pt>
                <c:pt idx="5451">
                  <c:v>0.74063940092165903</c:v>
                </c:pt>
                <c:pt idx="5452">
                  <c:v>0.74035138248847931</c:v>
                </c:pt>
                <c:pt idx="5453">
                  <c:v>0.74035138248847931</c:v>
                </c:pt>
                <c:pt idx="5454">
                  <c:v>0.74035138248847931</c:v>
                </c:pt>
                <c:pt idx="5455">
                  <c:v>0.74020737327188935</c:v>
                </c:pt>
                <c:pt idx="5456">
                  <c:v>0.74006336405529949</c:v>
                </c:pt>
                <c:pt idx="5457">
                  <c:v>0.73963133640552992</c:v>
                </c:pt>
                <c:pt idx="5458">
                  <c:v>0.73963133640552992</c:v>
                </c:pt>
                <c:pt idx="5459">
                  <c:v>0.73948732718894006</c:v>
                </c:pt>
                <c:pt idx="5460">
                  <c:v>0.7393433179723502</c:v>
                </c:pt>
                <c:pt idx="5461">
                  <c:v>0.7393433179723502</c:v>
                </c:pt>
                <c:pt idx="5462">
                  <c:v>0.73919930875576034</c:v>
                </c:pt>
                <c:pt idx="5463">
                  <c:v>0.73919930875576034</c:v>
                </c:pt>
                <c:pt idx="5464">
                  <c:v>0.73891129032258063</c:v>
                </c:pt>
                <c:pt idx="5465">
                  <c:v>0.73891129032258063</c:v>
                </c:pt>
                <c:pt idx="5466">
                  <c:v>0.73876728110599077</c:v>
                </c:pt>
                <c:pt idx="5467">
                  <c:v>0.73876728110599077</c:v>
                </c:pt>
                <c:pt idx="5468">
                  <c:v>0.73862327188940091</c:v>
                </c:pt>
                <c:pt idx="5469">
                  <c:v>0.73862327188940091</c:v>
                </c:pt>
                <c:pt idx="5470">
                  <c:v>0.73804723502304148</c:v>
                </c:pt>
                <c:pt idx="5471">
                  <c:v>0.73804723502304148</c:v>
                </c:pt>
                <c:pt idx="5472">
                  <c:v>0.73775921658986177</c:v>
                </c:pt>
                <c:pt idx="5473">
                  <c:v>0.73775921658986177</c:v>
                </c:pt>
                <c:pt idx="5474">
                  <c:v>0.73775921658986177</c:v>
                </c:pt>
                <c:pt idx="5475">
                  <c:v>0.73761520737327191</c:v>
                </c:pt>
                <c:pt idx="5476">
                  <c:v>0.73747119815668205</c:v>
                </c:pt>
                <c:pt idx="5477">
                  <c:v>0.73718317972350234</c:v>
                </c:pt>
                <c:pt idx="5478">
                  <c:v>0.73703917050691248</c:v>
                </c:pt>
                <c:pt idx="5479">
                  <c:v>0.73689516129032262</c:v>
                </c:pt>
                <c:pt idx="5480">
                  <c:v>0.73675115207373276</c:v>
                </c:pt>
                <c:pt idx="5481">
                  <c:v>0.73675115207373276</c:v>
                </c:pt>
                <c:pt idx="5482">
                  <c:v>0.73675115207373276</c:v>
                </c:pt>
                <c:pt idx="5483">
                  <c:v>0.7366071428571429</c:v>
                </c:pt>
                <c:pt idx="5484">
                  <c:v>0.7366071428571429</c:v>
                </c:pt>
                <c:pt idx="5485">
                  <c:v>0.73646313364055305</c:v>
                </c:pt>
                <c:pt idx="5486">
                  <c:v>0.73646313364055305</c:v>
                </c:pt>
                <c:pt idx="5487">
                  <c:v>0.73617511520737322</c:v>
                </c:pt>
                <c:pt idx="5488">
                  <c:v>0.73617511520737322</c:v>
                </c:pt>
                <c:pt idx="5489">
                  <c:v>0.73617511520737322</c:v>
                </c:pt>
                <c:pt idx="5490">
                  <c:v>0.73617511520737322</c:v>
                </c:pt>
                <c:pt idx="5491">
                  <c:v>0.73617511520737322</c:v>
                </c:pt>
                <c:pt idx="5492">
                  <c:v>0.73603110599078336</c:v>
                </c:pt>
                <c:pt idx="5493">
                  <c:v>0.73603110599078336</c:v>
                </c:pt>
                <c:pt idx="5494">
                  <c:v>0.73588709677419351</c:v>
                </c:pt>
                <c:pt idx="5495">
                  <c:v>0.73574308755760365</c:v>
                </c:pt>
                <c:pt idx="5496">
                  <c:v>0.73574308755760365</c:v>
                </c:pt>
                <c:pt idx="5497">
                  <c:v>0.73545506912442393</c:v>
                </c:pt>
                <c:pt idx="5498">
                  <c:v>0.73545506912442393</c:v>
                </c:pt>
                <c:pt idx="5499">
                  <c:v>0.73545506912442393</c:v>
                </c:pt>
                <c:pt idx="5500">
                  <c:v>0.73531105990783407</c:v>
                </c:pt>
                <c:pt idx="5501">
                  <c:v>0.73516705069124422</c:v>
                </c:pt>
                <c:pt idx="5502">
                  <c:v>0.73516705069124422</c:v>
                </c:pt>
                <c:pt idx="5503">
                  <c:v>0.73502304147465436</c:v>
                </c:pt>
                <c:pt idx="5504">
                  <c:v>0.7348790322580645</c:v>
                </c:pt>
                <c:pt idx="5505">
                  <c:v>0.73473502304147464</c:v>
                </c:pt>
                <c:pt idx="5506">
                  <c:v>0.73473502304147464</c:v>
                </c:pt>
                <c:pt idx="5507">
                  <c:v>0.73473502304147464</c:v>
                </c:pt>
                <c:pt idx="5508">
                  <c:v>0.73473502304147464</c:v>
                </c:pt>
                <c:pt idx="5509">
                  <c:v>0.73473502304147464</c:v>
                </c:pt>
                <c:pt idx="5510">
                  <c:v>0.73473502304147464</c:v>
                </c:pt>
                <c:pt idx="5511">
                  <c:v>0.73444700460829493</c:v>
                </c:pt>
                <c:pt idx="5512">
                  <c:v>0.73444700460829493</c:v>
                </c:pt>
                <c:pt idx="5513">
                  <c:v>0.73415898617511521</c:v>
                </c:pt>
                <c:pt idx="5514">
                  <c:v>0.7338709677419355</c:v>
                </c:pt>
                <c:pt idx="5515">
                  <c:v>0.73372695852534564</c:v>
                </c:pt>
                <c:pt idx="5516">
                  <c:v>0.73343894009216593</c:v>
                </c:pt>
                <c:pt idx="5517">
                  <c:v>0.73329493087557607</c:v>
                </c:pt>
                <c:pt idx="5518">
                  <c:v>0.73329493087557607</c:v>
                </c:pt>
                <c:pt idx="5519">
                  <c:v>0.73329493087557607</c:v>
                </c:pt>
                <c:pt idx="5520">
                  <c:v>0.73329493087557607</c:v>
                </c:pt>
                <c:pt idx="5521">
                  <c:v>0.73315092165898621</c:v>
                </c:pt>
                <c:pt idx="5522">
                  <c:v>0.73300691244239635</c:v>
                </c:pt>
                <c:pt idx="5523">
                  <c:v>0.73286290322580649</c:v>
                </c:pt>
                <c:pt idx="5524">
                  <c:v>0.73286290322580649</c:v>
                </c:pt>
                <c:pt idx="5525">
                  <c:v>0.73286290322580649</c:v>
                </c:pt>
                <c:pt idx="5526">
                  <c:v>0.73257488479262678</c:v>
                </c:pt>
                <c:pt idx="5527">
                  <c:v>0.73243087557603692</c:v>
                </c:pt>
                <c:pt idx="5528">
                  <c:v>0.73243087557603692</c:v>
                </c:pt>
                <c:pt idx="5529">
                  <c:v>0.73228686635944695</c:v>
                </c:pt>
                <c:pt idx="5530">
                  <c:v>0.73199884792626724</c:v>
                </c:pt>
                <c:pt idx="5531">
                  <c:v>0.73171082949308752</c:v>
                </c:pt>
                <c:pt idx="5532">
                  <c:v>0.73142281105990781</c:v>
                </c:pt>
                <c:pt idx="5533">
                  <c:v>0.73113479262672809</c:v>
                </c:pt>
                <c:pt idx="5534">
                  <c:v>0.73099078341013823</c:v>
                </c:pt>
                <c:pt idx="5535">
                  <c:v>0.73099078341013823</c:v>
                </c:pt>
                <c:pt idx="5536">
                  <c:v>0.73070276497695852</c:v>
                </c:pt>
                <c:pt idx="5537">
                  <c:v>0.73070276497695852</c:v>
                </c:pt>
                <c:pt idx="5538">
                  <c:v>0.73055875576036866</c:v>
                </c:pt>
                <c:pt idx="5539">
                  <c:v>0.7304147465437788</c:v>
                </c:pt>
                <c:pt idx="5540">
                  <c:v>0.73027073732718895</c:v>
                </c:pt>
                <c:pt idx="5541">
                  <c:v>0.72969470046082952</c:v>
                </c:pt>
                <c:pt idx="5542">
                  <c:v>0.72955069124423966</c:v>
                </c:pt>
                <c:pt idx="5543">
                  <c:v>0.72955069124423966</c:v>
                </c:pt>
                <c:pt idx="5544">
                  <c:v>0.7294066820276498</c:v>
                </c:pt>
                <c:pt idx="5545">
                  <c:v>0.7294066820276498</c:v>
                </c:pt>
                <c:pt idx="5546">
                  <c:v>0.72926267281105994</c:v>
                </c:pt>
                <c:pt idx="5547">
                  <c:v>0.72926267281105994</c:v>
                </c:pt>
                <c:pt idx="5548">
                  <c:v>0.72897465437788023</c:v>
                </c:pt>
                <c:pt idx="5549">
                  <c:v>0.72897465437788023</c:v>
                </c:pt>
                <c:pt idx="5550">
                  <c:v>0.72897465437788023</c:v>
                </c:pt>
                <c:pt idx="5551">
                  <c:v>0.72897465437788023</c:v>
                </c:pt>
                <c:pt idx="5552">
                  <c:v>0.72883064516129037</c:v>
                </c:pt>
                <c:pt idx="5553">
                  <c:v>0.72883064516129037</c:v>
                </c:pt>
                <c:pt idx="5554">
                  <c:v>0.72854262672811065</c:v>
                </c:pt>
                <c:pt idx="5555">
                  <c:v>0.72839861751152069</c:v>
                </c:pt>
                <c:pt idx="5556">
                  <c:v>0.72811059907834097</c:v>
                </c:pt>
                <c:pt idx="5557">
                  <c:v>0.72796658986175111</c:v>
                </c:pt>
                <c:pt idx="5558">
                  <c:v>0.7276785714285714</c:v>
                </c:pt>
                <c:pt idx="5559">
                  <c:v>0.72753456221198154</c:v>
                </c:pt>
                <c:pt idx="5560">
                  <c:v>0.72753456221198154</c:v>
                </c:pt>
                <c:pt idx="5561">
                  <c:v>0.72724654377880182</c:v>
                </c:pt>
                <c:pt idx="5562">
                  <c:v>0.72724654377880182</c:v>
                </c:pt>
                <c:pt idx="5563">
                  <c:v>0.72695852534562211</c:v>
                </c:pt>
                <c:pt idx="5564">
                  <c:v>0.72695852534562211</c:v>
                </c:pt>
                <c:pt idx="5565">
                  <c:v>0.72695852534562211</c:v>
                </c:pt>
                <c:pt idx="5566">
                  <c:v>0.72695852534562211</c:v>
                </c:pt>
                <c:pt idx="5567">
                  <c:v>0.72695852534562211</c:v>
                </c:pt>
                <c:pt idx="5568">
                  <c:v>0.72695852534562211</c:v>
                </c:pt>
                <c:pt idx="5569">
                  <c:v>0.72681451612903225</c:v>
                </c:pt>
                <c:pt idx="5570">
                  <c:v>0.72681451612903225</c:v>
                </c:pt>
                <c:pt idx="5571">
                  <c:v>0.72652649769585254</c:v>
                </c:pt>
                <c:pt idx="5572">
                  <c:v>0.72652649769585254</c:v>
                </c:pt>
                <c:pt idx="5573">
                  <c:v>0.72638248847926268</c:v>
                </c:pt>
                <c:pt idx="5574">
                  <c:v>0.72623847926267282</c:v>
                </c:pt>
                <c:pt idx="5575">
                  <c:v>0.72623847926267282</c:v>
                </c:pt>
                <c:pt idx="5576">
                  <c:v>0.72623847926267282</c:v>
                </c:pt>
                <c:pt idx="5577">
                  <c:v>0.72609447004608296</c:v>
                </c:pt>
                <c:pt idx="5578">
                  <c:v>0.72609447004608296</c:v>
                </c:pt>
                <c:pt idx="5579">
                  <c:v>0.72609447004608296</c:v>
                </c:pt>
                <c:pt idx="5580">
                  <c:v>0.72609447004608296</c:v>
                </c:pt>
                <c:pt idx="5581">
                  <c:v>0.72609447004608296</c:v>
                </c:pt>
                <c:pt idx="5582">
                  <c:v>0.7259504608294931</c:v>
                </c:pt>
                <c:pt idx="5583">
                  <c:v>0.72566244239631339</c:v>
                </c:pt>
                <c:pt idx="5584">
                  <c:v>0.72566244239631339</c:v>
                </c:pt>
                <c:pt idx="5585">
                  <c:v>0.72566244239631339</c:v>
                </c:pt>
                <c:pt idx="5586">
                  <c:v>0.72566244239631339</c:v>
                </c:pt>
                <c:pt idx="5587">
                  <c:v>0.72551843317972353</c:v>
                </c:pt>
                <c:pt idx="5588">
                  <c:v>0.72537442396313367</c:v>
                </c:pt>
                <c:pt idx="5589">
                  <c:v>0.72523041474654382</c:v>
                </c:pt>
                <c:pt idx="5590">
                  <c:v>0.72523041474654382</c:v>
                </c:pt>
                <c:pt idx="5591">
                  <c:v>0.72523041474654382</c:v>
                </c:pt>
                <c:pt idx="5592">
                  <c:v>0.72523041474654382</c:v>
                </c:pt>
                <c:pt idx="5593">
                  <c:v>0.72508640552995396</c:v>
                </c:pt>
                <c:pt idx="5594">
                  <c:v>0.72508640552995396</c:v>
                </c:pt>
                <c:pt idx="5595">
                  <c:v>0.72508640552995396</c:v>
                </c:pt>
                <c:pt idx="5596">
                  <c:v>0.7249423963133641</c:v>
                </c:pt>
                <c:pt idx="5597">
                  <c:v>0.7249423963133641</c:v>
                </c:pt>
                <c:pt idx="5598">
                  <c:v>0.72479838709677424</c:v>
                </c:pt>
                <c:pt idx="5599">
                  <c:v>0.72479838709677424</c:v>
                </c:pt>
                <c:pt idx="5600">
                  <c:v>0.72465437788018439</c:v>
                </c:pt>
                <c:pt idx="5601">
                  <c:v>0.72465437788018439</c:v>
                </c:pt>
                <c:pt idx="5602">
                  <c:v>0.72465437788018439</c:v>
                </c:pt>
                <c:pt idx="5603">
                  <c:v>0.72451036866359442</c:v>
                </c:pt>
                <c:pt idx="5604">
                  <c:v>0.7242223502304147</c:v>
                </c:pt>
                <c:pt idx="5605">
                  <c:v>0.72407834101382484</c:v>
                </c:pt>
                <c:pt idx="5606">
                  <c:v>0.72407834101382484</c:v>
                </c:pt>
                <c:pt idx="5607">
                  <c:v>0.72407834101382484</c:v>
                </c:pt>
                <c:pt idx="5608">
                  <c:v>0.72379032258064513</c:v>
                </c:pt>
                <c:pt idx="5609">
                  <c:v>0.72364631336405527</c:v>
                </c:pt>
                <c:pt idx="5610">
                  <c:v>0.72364631336405527</c:v>
                </c:pt>
                <c:pt idx="5611">
                  <c:v>0.72364631336405527</c:v>
                </c:pt>
                <c:pt idx="5612">
                  <c:v>0.72364631336405527</c:v>
                </c:pt>
                <c:pt idx="5613">
                  <c:v>0.72350230414746541</c:v>
                </c:pt>
                <c:pt idx="5614">
                  <c:v>0.72350230414746541</c:v>
                </c:pt>
                <c:pt idx="5615">
                  <c:v>0.7232142857142857</c:v>
                </c:pt>
                <c:pt idx="5616">
                  <c:v>0.7232142857142857</c:v>
                </c:pt>
                <c:pt idx="5617">
                  <c:v>0.72307027649769584</c:v>
                </c:pt>
                <c:pt idx="5618">
                  <c:v>0.72249423963133641</c:v>
                </c:pt>
                <c:pt idx="5619">
                  <c:v>0.72249423963133641</c:v>
                </c:pt>
                <c:pt idx="5620">
                  <c:v>0.72220622119815669</c:v>
                </c:pt>
                <c:pt idx="5621">
                  <c:v>0.72206221198156684</c:v>
                </c:pt>
                <c:pt idx="5622">
                  <c:v>0.72206221198156684</c:v>
                </c:pt>
                <c:pt idx="5623">
                  <c:v>0.72206221198156684</c:v>
                </c:pt>
                <c:pt idx="5624">
                  <c:v>0.72206221198156684</c:v>
                </c:pt>
                <c:pt idx="5625">
                  <c:v>0.72191820276497698</c:v>
                </c:pt>
                <c:pt idx="5626">
                  <c:v>0.72163018433179726</c:v>
                </c:pt>
                <c:pt idx="5627">
                  <c:v>0.72163018433179726</c:v>
                </c:pt>
                <c:pt idx="5628">
                  <c:v>0.72148617511520741</c:v>
                </c:pt>
                <c:pt idx="5629">
                  <c:v>0.72119815668202769</c:v>
                </c:pt>
                <c:pt idx="5630">
                  <c:v>0.72119815668202769</c:v>
                </c:pt>
                <c:pt idx="5631">
                  <c:v>0.72119815668202769</c:v>
                </c:pt>
                <c:pt idx="5632">
                  <c:v>0.72105414746543783</c:v>
                </c:pt>
                <c:pt idx="5633">
                  <c:v>0.72105414746543783</c:v>
                </c:pt>
                <c:pt idx="5634">
                  <c:v>0.72105414746543783</c:v>
                </c:pt>
                <c:pt idx="5635">
                  <c:v>0.72091013824884798</c:v>
                </c:pt>
                <c:pt idx="5636">
                  <c:v>0.72062211981566815</c:v>
                </c:pt>
                <c:pt idx="5637">
                  <c:v>0.72062211981566815</c:v>
                </c:pt>
                <c:pt idx="5638">
                  <c:v>0.72062211981566815</c:v>
                </c:pt>
                <c:pt idx="5639">
                  <c:v>0.72033410138248843</c:v>
                </c:pt>
                <c:pt idx="5640">
                  <c:v>0.72033410138248843</c:v>
                </c:pt>
                <c:pt idx="5641">
                  <c:v>0.72004608294930872</c:v>
                </c:pt>
                <c:pt idx="5642">
                  <c:v>0.72004608294930872</c:v>
                </c:pt>
                <c:pt idx="5643">
                  <c:v>0.72004608294930872</c:v>
                </c:pt>
                <c:pt idx="5644">
                  <c:v>0.72004608294930872</c:v>
                </c:pt>
                <c:pt idx="5645">
                  <c:v>0.71990207373271886</c:v>
                </c:pt>
                <c:pt idx="5646">
                  <c:v>0.719758064516129</c:v>
                </c:pt>
                <c:pt idx="5647">
                  <c:v>0.719758064516129</c:v>
                </c:pt>
                <c:pt idx="5648">
                  <c:v>0.71961405529953915</c:v>
                </c:pt>
                <c:pt idx="5649">
                  <c:v>0.71918202764976957</c:v>
                </c:pt>
                <c:pt idx="5650">
                  <c:v>0.71918202764976957</c:v>
                </c:pt>
                <c:pt idx="5651">
                  <c:v>0.71918202764976957</c:v>
                </c:pt>
                <c:pt idx="5652">
                  <c:v>0.71903801843317972</c:v>
                </c:pt>
                <c:pt idx="5653">
                  <c:v>0.71875</c:v>
                </c:pt>
                <c:pt idx="5654">
                  <c:v>0.71846198156682028</c:v>
                </c:pt>
                <c:pt idx="5655">
                  <c:v>0.71831797235023043</c:v>
                </c:pt>
                <c:pt idx="5656">
                  <c:v>0.71817396313364057</c:v>
                </c:pt>
                <c:pt idx="5657">
                  <c:v>0.71788594470046085</c:v>
                </c:pt>
                <c:pt idx="5658">
                  <c:v>0.717741935483871</c:v>
                </c:pt>
                <c:pt idx="5659">
                  <c:v>0.71759792626728114</c:v>
                </c:pt>
                <c:pt idx="5660">
                  <c:v>0.71759792626728114</c:v>
                </c:pt>
                <c:pt idx="5661">
                  <c:v>0.71759792626728114</c:v>
                </c:pt>
                <c:pt idx="5662">
                  <c:v>0.71759792626728114</c:v>
                </c:pt>
                <c:pt idx="5663">
                  <c:v>0.71745391705069128</c:v>
                </c:pt>
                <c:pt idx="5664">
                  <c:v>0.71716589861751157</c:v>
                </c:pt>
                <c:pt idx="5665">
                  <c:v>0.71572580645161288</c:v>
                </c:pt>
                <c:pt idx="5666">
                  <c:v>0.71543778801843316</c:v>
                </c:pt>
                <c:pt idx="5667">
                  <c:v>0.71543778801843316</c:v>
                </c:pt>
                <c:pt idx="5668">
                  <c:v>0.71529377880184331</c:v>
                </c:pt>
                <c:pt idx="5669">
                  <c:v>0.71529377880184331</c:v>
                </c:pt>
                <c:pt idx="5670">
                  <c:v>0.71514976958525345</c:v>
                </c:pt>
                <c:pt idx="5671">
                  <c:v>0.71500576036866359</c:v>
                </c:pt>
                <c:pt idx="5672">
                  <c:v>0.71442972350230416</c:v>
                </c:pt>
                <c:pt idx="5673">
                  <c:v>0.71442972350230416</c:v>
                </c:pt>
                <c:pt idx="5674">
                  <c:v>0.71442972350230416</c:v>
                </c:pt>
                <c:pt idx="5675">
                  <c:v>0.71442972350230416</c:v>
                </c:pt>
                <c:pt idx="5676">
                  <c:v>0.71442972350230416</c:v>
                </c:pt>
                <c:pt idx="5677">
                  <c:v>0.7142857142857143</c:v>
                </c:pt>
                <c:pt idx="5678">
                  <c:v>0.7142857142857143</c:v>
                </c:pt>
                <c:pt idx="5679">
                  <c:v>0.7142857142857143</c:v>
                </c:pt>
                <c:pt idx="5680">
                  <c:v>0.71414170506912444</c:v>
                </c:pt>
                <c:pt idx="5681">
                  <c:v>0.71414170506912444</c:v>
                </c:pt>
                <c:pt idx="5682">
                  <c:v>0.71414170506912444</c:v>
                </c:pt>
                <c:pt idx="5683">
                  <c:v>0.71385368663594473</c:v>
                </c:pt>
                <c:pt idx="5684">
                  <c:v>0.71385368663594473</c:v>
                </c:pt>
                <c:pt idx="5685">
                  <c:v>0.71385368663594473</c:v>
                </c:pt>
                <c:pt idx="5686">
                  <c:v>0.71370967741935487</c:v>
                </c:pt>
                <c:pt idx="5687">
                  <c:v>0.71370967741935487</c:v>
                </c:pt>
                <c:pt idx="5688">
                  <c:v>0.71370967741935487</c:v>
                </c:pt>
                <c:pt idx="5689">
                  <c:v>0.71356566820276501</c:v>
                </c:pt>
                <c:pt idx="5690">
                  <c:v>0.71356566820276501</c:v>
                </c:pt>
                <c:pt idx="5691">
                  <c:v>0.71342165898617516</c:v>
                </c:pt>
                <c:pt idx="5692">
                  <c:v>0.7132776497695853</c:v>
                </c:pt>
                <c:pt idx="5693">
                  <c:v>0.71313364055299544</c:v>
                </c:pt>
                <c:pt idx="5694">
                  <c:v>0.71298963133640558</c:v>
                </c:pt>
                <c:pt idx="5695">
                  <c:v>0.71270161290322576</c:v>
                </c:pt>
                <c:pt idx="5696">
                  <c:v>0.71270161290322576</c:v>
                </c:pt>
                <c:pt idx="5697">
                  <c:v>0.71241359447004604</c:v>
                </c:pt>
                <c:pt idx="5698">
                  <c:v>0.71212557603686633</c:v>
                </c:pt>
                <c:pt idx="5699">
                  <c:v>0.71183755760368661</c:v>
                </c:pt>
                <c:pt idx="5700">
                  <c:v>0.71169354838709675</c:v>
                </c:pt>
                <c:pt idx="5701">
                  <c:v>0.71169354838709675</c:v>
                </c:pt>
                <c:pt idx="5702">
                  <c:v>0.7115495391705069</c:v>
                </c:pt>
                <c:pt idx="5703">
                  <c:v>0.71126152073732718</c:v>
                </c:pt>
                <c:pt idx="5704">
                  <c:v>0.71126152073732718</c:v>
                </c:pt>
                <c:pt idx="5705">
                  <c:v>0.71126152073732718</c:v>
                </c:pt>
                <c:pt idx="5706">
                  <c:v>0.71111751152073732</c:v>
                </c:pt>
                <c:pt idx="5707">
                  <c:v>0.71097350230414746</c:v>
                </c:pt>
                <c:pt idx="5708">
                  <c:v>0.71082949308755761</c:v>
                </c:pt>
                <c:pt idx="5709">
                  <c:v>0.71068548387096775</c:v>
                </c:pt>
                <c:pt idx="5710">
                  <c:v>0.71068548387096775</c:v>
                </c:pt>
                <c:pt idx="5711">
                  <c:v>0.71068548387096775</c:v>
                </c:pt>
                <c:pt idx="5712">
                  <c:v>0.71068548387096775</c:v>
                </c:pt>
                <c:pt idx="5713">
                  <c:v>0.7098214285714286</c:v>
                </c:pt>
                <c:pt idx="5714">
                  <c:v>0.7098214285714286</c:v>
                </c:pt>
                <c:pt idx="5715">
                  <c:v>0.70938940092165903</c:v>
                </c:pt>
                <c:pt idx="5716">
                  <c:v>0.70924539170506917</c:v>
                </c:pt>
                <c:pt idx="5717">
                  <c:v>0.70924539170506917</c:v>
                </c:pt>
                <c:pt idx="5718">
                  <c:v>0.70924539170506917</c:v>
                </c:pt>
                <c:pt idx="5719">
                  <c:v>0.70895737327188935</c:v>
                </c:pt>
                <c:pt idx="5720">
                  <c:v>0.70881336405529949</c:v>
                </c:pt>
                <c:pt idx="5721">
                  <c:v>0.70852534562211977</c:v>
                </c:pt>
                <c:pt idx="5722">
                  <c:v>0.70838133640552992</c:v>
                </c:pt>
                <c:pt idx="5723">
                  <c:v>0.70823732718894006</c:v>
                </c:pt>
                <c:pt idx="5724">
                  <c:v>0.7080933179723502</c:v>
                </c:pt>
                <c:pt idx="5725">
                  <c:v>0.7080933179723502</c:v>
                </c:pt>
                <c:pt idx="5726">
                  <c:v>0.7080933179723502</c:v>
                </c:pt>
                <c:pt idx="5727">
                  <c:v>0.70794930875576034</c:v>
                </c:pt>
                <c:pt idx="5728">
                  <c:v>0.70794930875576034</c:v>
                </c:pt>
                <c:pt idx="5729">
                  <c:v>0.70794930875576034</c:v>
                </c:pt>
                <c:pt idx="5730">
                  <c:v>0.70794930875576034</c:v>
                </c:pt>
                <c:pt idx="5731">
                  <c:v>0.70794930875576034</c:v>
                </c:pt>
                <c:pt idx="5732">
                  <c:v>0.70794930875576034</c:v>
                </c:pt>
                <c:pt idx="5733">
                  <c:v>0.70780529953917048</c:v>
                </c:pt>
                <c:pt idx="5734">
                  <c:v>0.70751728110599077</c:v>
                </c:pt>
                <c:pt idx="5735">
                  <c:v>0.70751728110599077</c:v>
                </c:pt>
                <c:pt idx="5736">
                  <c:v>0.70751728110599077</c:v>
                </c:pt>
                <c:pt idx="5737">
                  <c:v>0.70722926267281105</c:v>
                </c:pt>
                <c:pt idx="5738">
                  <c:v>0.7070852534562212</c:v>
                </c:pt>
                <c:pt idx="5739">
                  <c:v>0.7070852534562212</c:v>
                </c:pt>
                <c:pt idx="5740">
                  <c:v>0.7070852534562212</c:v>
                </c:pt>
                <c:pt idx="5741">
                  <c:v>0.7070852534562212</c:v>
                </c:pt>
                <c:pt idx="5742">
                  <c:v>0.7070852534562212</c:v>
                </c:pt>
                <c:pt idx="5743">
                  <c:v>0.7070852534562212</c:v>
                </c:pt>
                <c:pt idx="5744">
                  <c:v>0.70694124423963134</c:v>
                </c:pt>
                <c:pt idx="5745">
                  <c:v>0.70694124423963134</c:v>
                </c:pt>
                <c:pt idx="5746">
                  <c:v>0.70665322580645162</c:v>
                </c:pt>
                <c:pt idx="5747">
                  <c:v>0.70650921658986177</c:v>
                </c:pt>
                <c:pt idx="5748">
                  <c:v>0.70636520737327191</c:v>
                </c:pt>
                <c:pt idx="5749">
                  <c:v>0.70607718894009219</c:v>
                </c:pt>
                <c:pt idx="5750">
                  <c:v>0.70593317972350234</c:v>
                </c:pt>
                <c:pt idx="5751">
                  <c:v>0.70564516129032262</c:v>
                </c:pt>
                <c:pt idx="5752">
                  <c:v>0.70550115207373276</c:v>
                </c:pt>
                <c:pt idx="5753">
                  <c:v>0.7053571428571429</c:v>
                </c:pt>
                <c:pt idx="5754">
                  <c:v>0.7053571428571429</c:v>
                </c:pt>
                <c:pt idx="5755">
                  <c:v>0.7053571428571429</c:v>
                </c:pt>
                <c:pt idx="5756">
                  <c:v>0.7053571428571429</c:v>
                </c:pt>
                <c:pt idx="5757">
                  <c:v>0.7053571428571429</c:v>
                </c:pt>
                <c:pt idx="5758">
                  <c:v>0.7053571428571429</c:v>
                </c:pt>
                <c:pt idx="5759">
                  <c:v>0.70521313364055305</c:v>
                </c:pt>
                <c:pt idx="5760">
                  <c:v>0.70521313364055305</c:v>
                </c:pt>
                <c:pt idx="5761">
                  <c:v>0.70506912442396308</c:v>
                </c:pt>
                <c:pt idx="5762">
                  <c:v>0.70506912442396308</c:v>
                </c:pt>
                <c:pt idx="5763">
                  <c:v>0.70506912442396308</c:v>
                </c:pt>
                <c:pt idx="5764">
                  <c:v>0.70506912442396308</c:v>
                </c:pt>
                <c:pt idx="5765">
                  <c:v>0.70478110599078336</c:v>
                </c:pt>
                <c:pt idx="5766">
                  <c:v>0.70478110599078336</c:v>
                </c:pt>
                <c:pt idx="5767">
                  <c:v>0.70478110599078336</c:v>
                </c:pt>
                <c:pt idx="5768">
                  <c:v>0.70434907834101379</c:v>
                </c:pt>
                <c:pt idx="5769">
                  <c:v>0.70420506912442393</c:v>
                </c:pt>
                <c:pt idx="5770">
                  <c:v>0.70420506912442393</c:v>
                </c:pt>
                <c:pt idx="5771">
                  <c:v>0.70420506912442393</c:v>
                </c:pt>
                <c:pt idx="5772">
                  <c:v>0.70377304147465436</c:v>
                </c:pt>
                <c:pt idx="5773">
                  <c:v>0.70348502304147464</c:v>
                </c:pt>
                <c:pt idx="5774">
                  <c:v>0.70319700460829493</c:v>
                </c:pt>
                <c:pt idx="5775">
                  <c:v>0.70319700460829493</c:v>
                </c:pt>
                <c:pt idx="5776">
                  <c:v>0.70276497695852536</c:v>
                </c:pt>
                <c:pt idx="5777">
                  <c:v>0.7026209677419355</c:v>
                </c:pt>
                <c:pt idx="5778">
                  <c:v>0.70247695852534564</c:v>
                </c:pt>
                <c:pt idx="5779">
                  <c:v>0.70233294930875578</c:v>
                </c:pt>
                <c:pt idx="5780">
                  <c:v>0.70218894009216593</c:v>
                </c:pt>
                <c:pt idx="5781">
                  <c:v>0.70218894009216593</c:v>
                </c:pt>
                <c:pt idx="5782">
                  <c:v>0.70190092165898621</c:v>
                </c:pt>
                <c:pt idx="5783">
                  <c:v>0.70175691244239635</c:v>
                </c:pt>
                <c:pt idx="5784">
                  <c:v>0.70175691244239635</c:v>
                </c:pt>
                <c:pt idx="5785">
                  <c:v>0.70161290322580649</c:v>
                </c:pt>
                <c:pt idx="5786">
                  <c:v>0.70161290322580649</c:v>
                </c:pt>
                <c:pt idx="5787">
                  <c:v>0.70146889400921664</c:v>
                </c:pt>
                <c:pt idx="5788">
                  <c:v>0.70132488479262678</c:v>
                </c:pt>
                <c:pt idx="5789">
                  <c:v>0.70103686635944695</c:v>
                </c:pt>
                <c:pt idx="5790">
                  <c:v>0.70103686635944695</c:v>
                </c:pt>
                <c:pt idx="5791">
                  <c:v>0.70103686635944695</c:v>
                </c:pt>
                <c:pt idx="5792">
                  <c:v>0.70103686635944695</c:v>
                </c:pt>
                <c:pt idx="5793">
                  <c:v>0.7008928571428571</c:v>
                </c:pt>
                <c:pt idx="5794">
                  <c:v>0.7008928571428571</c:v>
                </c:pt>
                <c:pt idx="5795">
                  <c:v>0.7008928571428571</c:v>
                </c:pt>
                <c:pt idx="5796">
                  <c:v>0.7008928571428571</c:v>
                </c:pt>
                <c:pt idx="5797">
                  <c:v>0.70074884792626724</c:v>
                </c:pt>
                <c:pt idx="5798">
                  <c:v>0.70046082949308752</c:v>
                </c:pt>
                <c:pt idx="5799">
                  <c:v>0.70031682027649766</c:v>
                </c:pt>
                <c:pt idx="5800">
                  <c:v>0.70031682027649766</c:v>
                </c:pt>
                <c:pt idx="5801">
                  <c:v>0.70017281105990781</c:v>
                </c:pt>
                <c:pt idx="5802">
                  <c:v>0.70017281105990781</c:v>
                </c:pt>
                <c:pt idx="5803">
                  <c:v>0.70017281105990781</c:v>
                </c:pt>
                <c:pt idx="5804">
                  <c:v>0.69988479262672809</c:v>
                </c:pt>
                <c:pt idx="5805">
                  <c:v>0.69974078341013823</c:v>
                </c:pt>
                <c:pt idx="5806">
                  <c:v>0.69974078341013823</c:v>
                </c:pt>
                <c:pt idx="5807">
                  <c:v>0.69959677419354838</c:v>
                </c:pt>
                <c:pt idx="5808">
                  <c:v>0.69959677419354838</c:v>
                </c:pt>
                <c:pt idx="5809">
                  <c:v>0.69930875576036866</c:v>
                </c:pt>
                <c:pt idx="5810">
                  <c:v>0.6991647465437788</c:v>
                </c:pt>
                <c:pt idx="5811">
                  <c:v>0.6991647465437788</c:v>
                </c:pt>
                <c:pt idx="5812">
                  <c:v>0.69887672811059909</c:v>
                </c:pt>
                <c:pt idx="5813">
                  <c:v>0.69873271889400923</c:v>
                </c:pt>
                <c:pt idx="5814">
                  <c:v>0.69873271889400923</c:v>
                </c:pt>
                <c:pt idx="5815">
                  <c:v>0.69873271889400923</c:v>
                </c:pt>
                <c:pt idx="5816">
                  <c:v>0.69873271889400923</c:v>
                </c:pt>
                <c:pt idx="5817">
                  <c:v>0.69858870967741937</c:v>
                </c:pt>
                <c:pt idx="5818">
                  <c:v>0.6981566820276498</c:v>
                </c:pt>
                <c:pt idx="5819">
                  <c:v>0.69801267281105994</c:v>
                </c:pt>
                <c:pt idx="5820">
                  <c:v>0.69772465437788023</c:v>
                </c:pt>
                <c:pt idx="5821">
                  <c:v>0.69772465437788023</c:v>
                </c:pt>
                <c:pt idx="5822">
                  <c:v>0.69743663594470051</c:v>
                </c:pt>
                <c:pt idx="5823">
                  <c:v>0.69700460829493083</c:v>
                </c:pt>
                <c:pt idx="5824">
                  <c:v>0.69686059907834097</c:v>
                </c:pt>
                <c:pt idx="5825">
                  <c:v>0.69671658986175111</c:v>
                </c:pt>
                <c:pt idx="5826">
                  <c:v>0.69657258064516125</c:v>
                </c:pt>
                <c:pt idx="5827">
                  <c:v>0.69657258064516125</c:v>
                </c:pt>
                <c:pt idx="5828">
                  <c:v>0.69657258064516125</c:v>
                </c:pt>
                <c:pt idx="5829">
                  <c:v>0.69657258064516125</c:v>
                </c:pt>
                <c:pt idx="5830">
                  <c:v>0.6964285714285714</c:v>
                </c:pt>
                <c:pt idx="5831">
                  <c:v>0.69628456221198154</c:v>
                </c:pt>
                <c:pt idx="5832">
                  <c:v>0.69628456221198154</c:v>
                </c:pt>
                <c:pt idx="5833">
                  <c:v>0.69614055299539168</c:v>
                </c:pt>
                <c:pt idx="5834">
                  <c:v>0.69614055299539168</c:v>
                </c:pt>
                <c:pt idx="5835">
                  <c:v>0.69599654377880182</c:v>
                </c:pt>
                <c:pt idx="5836">
                  <c:v>0.69585253456221197</c:v>
                </c:pt>
                <c:pt idx="5837">
                  <c:v>0.69585253456221197</c:v>
                </c:pt>
                <c:pt idx="5838">
                  <c:v>0.69585253456221197</c:v>
                </c:pt>
                <c:pt idx="5839">
                  <c:v>0.69556451612903225</c:v>
                </c:pt>
                <c:pt idx="5840">
                  <c:v>0.69542050691244239</c:v>
                </c:pt>
                <c:pt idx="5841">
                  <c:v>0.69527649769585254</c:v>
                </c:pt>
                <c:pt idx="5842">
                  <c:v>0.69513248847926268</c:v>
                </c:pt>
                <c:pt idx="5843">
                  <c:v>0.69498847926267282</c:v>
                </c:pt>
                <c:pt idx="5844">
                  <c:v>0.6947004608294931</c:v>
                </c:pt>
                <c:pt idx="5845">
                  <c:v>0.6947004608294931</c:v>
                </c:pt>
                <c:pt idx="5846">
                  <c:v>0.69455645161290325</c:v>
                </c:pt>
                <c:pt idx="5847">
                  <c:v>0.69441244239631339</c:v>
                </c:pt>
                <c:pt idx="5848">
                  <c:v>0.69426843317972353</c:v>
                </c:pt>
                <c:pt idx="5849">
                  <c:v>0.69398041474654382</c:v>
                </c:pt>
                <c:pt idx="5850">
                  <c:v>0.6936923963133641</c:v>
                </c:pt>
                <c:pt idx="5851">
                  <c:v>0.69340437788018439</c:v>
                </c:pt>
                <c:pt idx="5852">
                  <c:v>0.69326036866359442</c:v>
                </c:pt>
                <c:pt idx="5853">
                  <c:v>0.69326036866359442</c:v>
                </c:pt>
                <c:pt idx="5854">
                  <c:v>0.69326036866359442</c:v>
                </c:pt>
                <c:pt idx="5855">
                  <c:v>0.69326036866359442</c:v>
                </c:pt>
                <c:pt idx="5856">
                  <c:v>0.69326036866359442</c:v>
                </c:pt>
                <c:pt idx="5857">
                  <c:v>0.69326036866359442</c:v>
                </c:pt>
                <c:pt idx="5858">
                  <c:v>0.69326036866359442</c:v>
                </c:pt>
                <c:pt idx="5859">
                  <c:v>0.69326036866359442</c:v>
                </c:pt>
                <c:pt idx="5860">
                  <c:v>0.6929723502304147</c:v>
                </c:pt>
                <c:pt idx="5861">
                  <c:v>0.69282834101382484</c:v>
                </c:pt>
                <c:pt idx="5862">
                  <c:v>0.69254032258064513</c:v>
                </c:pt>
                <c:pt idx="5863">
                  <c:v>0.69239631336405527</c:v>
                </c:pt>
                <c:pt idx="5864">
                  <c:v>0.69225230414746541</c:v>
                </c:pt>
                <c:pt idx="5865">
                  <c:v>0.69225230414746541</c:v>
                </c:pt>
                <c:pt idx="5866">
                  <c:v>0.69225230414746541</c:v>
                </c:pt>
                <c:pt idx="5867">
                  <c:v>0.69210829493087556</c:v>
                </c:pt>
                <c:pt idx="5868">
                  <c:v>0.69210829493087556</c:v>
                </c:pt>
                <c:pt idx="5869">
                  <c:v>0.6919642857142857</c:v>
                </c:pt>
                <c:pt idx="5870">
                  <c:v>0.6919642857142857</c:v>
                </c:pt>
                <c:pt idx="5871">
                  <c:v>0.69167626728110598</c:v>
                </c:pt>
                <c:pt idx="5872">
                  <c:v>0.69153225806451613</c:v>
                </c:pt>
                <c:pt idx="5873">
                  <c:v>0.69153225806451613</c:v>
                </c:pt>
                <c:pt idx="5874">
                  <c:v>0.69153225806451613</c:v>
                </c:pt>
                <c:pt idx="5875">
                  <c:v>0.69153225806451613</c:v>
                </c:pt>
                <c:pt idx="5876">
                  <c:v>0.69138824884792627</c:v>
                </c:pt>
                <c:pt idx="5877">
                  <c:v>0.69095622119815669</c:v>
                </c:pt>
                <c:pt idx="5878">
                  <c:v>0.69095622119815669</c:v>
                </c:pt>
                <c:pt idx="5879">
                  <c:v>0.69081221198156684</c:v>
                </c:pt>
                <c:pt idx="5880">
                  <c:v>0.69081221198156684</c:v>
                </c:pt>
                <c:pt idx="5881">
                  <c:v>0.69066820276497698</c:v>
                </c:pt>
                <c:pt idx="5882">
                  <c:v>0.69066820276497698</c:v>
                </c:pt>
                <c:pt idx="5883">
                  <c:v>0.69052419354838712</c:v>
                </c:pt>
                <c:pt idx="5884">
                  <c:v>0.69038018433179726</c:v>
                </c:pt>
                <c:pt idx="5885">
                  <c:v>0.69023617511520741</c:v>
                </c:pt>
                <c:pt idx="5886">
                  <c:v>0.69009216589861755</c:v>
                </c:pt>
                <c:pt idx="5887">
                  <c:v>0.69009216589861755</c:v>
                </c:pt>
                <c:pt idx="5888">
                  <c:v>0.68951612903225812</c:v>
                </c:pt>
                <c:pt idx="5889">
                  <c:v>0.68937211981566815</c:v>
                </c:pt>
                <c:pt idx="5890">
                  <c:v>0.68937211981566815</c:v>
                </c:pt>
                <c:pt idx="5891">
                  <c:v>0.68937211981566815</c:v>
                </c:pt>
                <c:pt idx="5892">
                  <c:v>0.68937211981566815</c:v>
                </c:pt>
                <c:pt idx="5893">
                  <c:v>0.68922811059907829</c:v>
                </c:pt>
                <c:pt idx="5894">
                  <c:v>0.68865207373271886</c:v>
                </c:pt>
                <c:pt idx="5895">
                  <c:v>0.68822004608294929</c:v>
                </c:pt>
                <c:pt idx="5896">
                  <c:v>0.68822004608294929</c:v>
                </c:pt>
                <c:pt idx="5897">
                  <c:v>0.68807603686635943</c:v>
                </c:pt>
                <c:pt idx="5898">
                  <c:v>0.68793202764976957</c:v>
                </c:pt>
                <c:pt idx="5899">
                  <c:v>0.68764400921658986</c:v>
                </c:pt>
                <c:pt idx="5900">
                  <c:v>0.6875</c:v>
                </c:pt>
                <c:pt idx="5901">
                  <c:v>0.68721198156682028</c:v>
                </c:pt>
                <c:pt idx="5902">
                  <c:v>0.68706797235023043</c:v>
                </c:pt>
                <c:pt idx="5903">
                  <c:v>0.68706797235023043</c:v>
                </c:pt>
                <c:pt idx="5904">
                  <c:v>0.68706797235023043</c:v>
                </c:pt>
                <c:pt idx="5905">
                  <c:v>0.68663594470046085</c:v>
                </c:pt>
                <c:pt idx="5906">
                  <c:v>0.68663594470046085</c:v>
                </c:pt>
                <c:pt idx="5907">
                  <c:v>0.68663594470046085</c:v>
                </c:pt>
                <c:pt idx="5908">
                  <c:v>0.686491935483871</c:v>
                </c:pt>
                <c:pt idx="5909">
                  <c:v>0.68605990783410142</c:v>
                </c:pt>
                <c:pt idx="5910">
                  <c:v>0.68577188940092171</c:v>
                </c:pt>
                <c:pt idx="5911">
                  <c:v>0.68562788018433185</c:v>
                </c:pt>
                <c:pt idx="5912">
                  <c:v>0.68548387096774188</c:v>
                </c:pt>
                <c:pt idx="5913">
                  <c:v>0.68533986175115202</c:v>
                </c:pt>
                <c:pt idx="5914">
                  <c:v>0.68533986175115202</c:v>
                </c:pt>
                <c:pt idx="5915">
                  <c:v>0.68533986175115202</c:v>
                </c:pt>
                <c:pt idx="5916">
                  <c:v>0.68533986175115202</c:v>
                </c:pt>
                <c:pt idx="5917">
                  <c:v>0.68490783410138245</c:v>
                </c:pt>
                <c:pt idx="5918">
                  <c:v>0.68476382488479259</c:v>
                </c:pt>
                <c:pt idx="5919">
                  <c:v>0.68461981566820274</c:v>
                </c:pt>
                <c:pt idx="5920">
                  <c:v>0.68461981566820274</c:v>
                </c:pt>
                <c:pt idx="5921">
                  <c:v>0.68447580645161288</c:v>
                </c:pt>
                <c:pt idx="5922">
                  <c:v>0.68447580645161288</c:v>
                </c:pt>
                <c:pt idx="5923">
                  <c:v>0.68447580645161288</c:v>
                </c:pt>
                <c:pt idx="5924">
                  <c:v>0.68433179723502302</c:v>
                </c:pt>
                <c:pt idx="5925">
                  <c:v>0.68433179723502302</c:v>
                </c:pt>
                <c:pt idx="5926">
                  <c:v>0.68418778801843316</c:v>
                </c:pt>
                <c:pt idx="5927">
                  <c:v>0.68418778801843316</c:v>
                </c:pt>
                <c:pt idx="5928">
                  <c:v>0.68389976958525345</c:v>
                </c:pt>
                <c:pt idx="5929">
                  <c:v>0.68389976958525345</c:v>
                </c:pt>
                <c:pt idx="5930">
                  <c:v>0.68361175115207373</c:v>
                </c:pt>
                <c:pt idx="5931">
                  <c:v>0.68346774193548387</c:v>
                </c:pt>
                <c:pt idx="5932">
                  <c:v>0.68346774193548387</c:v>
                </c:pt>
                <c:pt idx="5933">
                  <c:v>0.68317972350230416</c:v>
                </c:pt>
                <c:pt idx="5934">
                  <c:v>0.68317972350230416</c:v>
                </c:pt>
                <c:pt idx="5935">
                  <c:v>0.68317972350230416</c:v>
                </c:pt>
                <c:pt idx="5936">
                  <c:v>0.68317972350230416</c:v>
                </c:pt>
                <c:pt idx="5937">
                  <c:v>0.6830357142857143</c:v>
                </c:pt>
                <c:pt idx="5938">
                  <c:v>0.68260368663594473</c:v>
                </c:pt>
                <c:pt idx="5939">
                  <c:v>0.68245967741935487</c:v>
                </c:pt>
                <c:pt idx="5940">
                  <c:v>0.68231566820276501</c:v>
                </c:pt>
                <c:pt idx="5941">
                  <c:v>0.68217165898617516</c:v>
                </c:pt>
                <c:pt idx="5942">
                  <c:v>0.68173963133640558</c:v>
                </c:pt>
                <c:pt idx="5943">
                  <c:v>0.6813076036866359</c:v>
                </c:pt>
                <c:pt idx="5944">
                  <c:v>0.6813076036866359</c:v>
                </c:pt>
                <c:pt idx="5945">
                  <c:v>0.68116359447004604</c:v>
                </c:pt>
                <c:pt idx="5946">
                  <c:v>0.68073156682027647</c:v>
                </c:pt>
                <c:pt idx="5947">
                  <c:v>0.68044354838709675</c:v>
                </c:pt>
                <c:pt idx="5948">
                  <c:v>0.67972350230414746</c:v>
                </c:pt>
                <c:pt idx="5949">
                  <c:v>0.67885944700460832</c:v>
                </c:pt>
                <c:pt idx="5950">
                  <c:v>0.67569124423963134</c:v>
                </c:pt>
                <c:pt idx="5951">
                  <c:v>0.67511520737327191</c:v>
                </c:pt>
                <c:pt idx="5952">
                  <c:v>0.67497119815668205</c:v>
                </c:pt>
                <c:pt idx="5953">
                  <c:v>0.67482718894009219</c:v>
                </c:pt>
                <c:pt idx="5954">
                  <c:v>0.67468317972350234</c:v>
                </c:pt>
                <c:pt idx="5955">
                  <c:v>0.67439516129032262</c:v>
                </c:pt>
                <c:pt idx="5956">
                  <c:v>0.67425115207373276</c:v>
                </c:pt>
                <c:pt idx="5957">
                  <c:v>0.6741071428571429</c:v>
                </c:pt>
                <c:pt idx="5958">
                  <c:v>0.67396313364055305</c:v>
                </c:pt>
                <c:pt idx="5959">
                  <c:v>0.67381912442396308</c:v>
                </c:pt>
                <c:pt idx="5960">
                  <c:v>0.67381912442396308</c:v>
                </c:pt>
                <c:pt idx="5961">
                  <c:v>0.67338709677419351</c:v>
                </c:pt>
                <c:pt idx="5962">
                  <c:v>0.67324308755760365</c:v>
                </c:pt>
                <c:pt idx="5963">
                  <c:v>0.67324308755760365</c:v>
                </c:pt>
                <c:pt idx="5964">
                  <c:v>0.67324308755760365</c:v>
                </c:pt>
                <c:pt idx="5965">
                  <c:v>0.67324308755760365</c:v>
                </c:pt>
                <c:pt idx="5966">
                  <c:v>0.67281105990783407</c:v>
                </c:pt>
                <c:pt idx="5967">
                  <c:v>0.67281105990783407</c:v>
                </c:pt>
                <c:pt idx="5968">
                  <c:v>0.67266705069124422</c:v>
                </c:pt>
                <c:pt idx="5969">
                  <c:v>0.6723790322580645</c:v>
                </c:pt>
                <c:pt idx="5970">
                  <c:v>0.67223502304147464</c:v>
                </c:pt>
                <c:pt idx="5971">
                  <c:v>0.67223502304147464</c:v>
                </c:pt>
                <c:pt idx="5972">
                  <c:v>0.67209101382488479</c:v>
                </c:pt>
                <c:pt idx="5973">
                  <c:v>0.67194700460829493</c:v>
                </c:pt>
                <c:pt idx="5974">
                  <c:v>0.67180299539170507</c:v>
                </c:pt>
                <c:pt idx="5975">
                  <c:v>0.67165898617511521</c:v>
                </c:pt>
                <c:pt idx="5976">
                  <c:v>0.67151497695852536</c:v>
                </c:pt>
                <c:pt idx="5977">
                  <c:v>0.67122695852534564</c:v>
                </c:pt>
                <c:pt idx="5978">
                  <c:v>0.67108294930875578</c:v>
                </c:pt>
                <c:pt idx="5979">
                  <c:v>0.67093894009216593</c:v>
                </c:pt>
                <c:pt idx="5980">
                  <c:v>0.67093894009216593</c:v>
                </c:pt>
                <c:pt idx="5981">
                  <c:v>0.67065092165898621</c:v>
                </c:pt>
                <c:pt idx="5982">
                  <c:v>0.67050691244239635</c:v>
                </c:pt>
                <c:pt idx="5983">
                  <c:v>0.66993087557603692</c:v>
                </c:pt>
                <c:pt idx="5984">
                  <c:v>0.66978686635944695</c:v>
                </c:pt>
                <c:pt idx="5985">
                  <c:v>0.6696428571428571</c:v>
                </c:pt>
                <c:pt idx="5986">
                  <c:v>0.66935483870967738</c:v>
                </c:pt>
                <c:pt idx="5987">
                  <c:v>0.66906682027649766</c:v>
                </c:pt>
                <c:pt idx="5988">
                  <c:v>0.66892281105990781</c:v>
                </c:pt>
                <c:pt idx="5989">
                  <c:v>0.66863479262672809</c:v>
                </c:pt>
                <c:pt idx="5990">
                  <c:v>0.66834677419354838</c:v>
                </c:pt>
                <c:pt idx="5991">
                  <c:v>0.66820276497695852</c:v>
                </c:pt>
                <c:pt idx="5992">
                  <c:v>0.66733870967741937</c:v>
                </c:pt>
                <c:pt idx="5993">
                  <c:v>0.66733870967741937</c:v>
                </c:pt>
                <c:pt idx="5994">
                  <c:v>0.66719470046082952</c:v>
                </c:pt>
                <c:pt idx="5995">
                  <c:v>0.66705069124423966</c:v>
                </c:pt>
                <c:pt idx="5996">
                  <c:v>0.66705069124423966</c:v>
                </c:pt>
                <c:pt idx="5997">
                  <c:v>0.6669066820276498</c:v>
                </c:pt>
                <c:pt idx="5998">
                  <c:v>0.66676267281105994</c:v>
                </c:pt>
                <c:pt idx="5999">
                  <c:v>0.66661866359447008</c:v>
                </c:pt>
                <c:pt idx="6000">
                  <c:v>0.66618663594470051</c:v>
                </c:pt>
                <c:pt idx="6001">
                  <c:v>0.66604262672811065</c:v>
                </c:pt>
                <c:pt idx="6002">
                  <c:v>0.66589861751152069</c:v>
                </c:pt>
                <c:pt idx="6003">
                  <c:v>0.66561059907834097</c:v>
                </c:pt>
                <c:pt idx="6004">
                  <c:v>0.6651785714285714</c:v>
                </c:pt>
                <c:pt idx="6005">
                  <c:v>0.66460253456221197</c:v>
                </c:pt>
                <c:pt idx="6006">
                  <c:v>0.66431451612903225</c:v>
                </c:pt>
                <c:pt idx="6007">
                  <c:v>0.66431451612903225</c:v>
                </c:pt>
                <c:pt idx="6008">
                  <c:v>0.66388248847926268</c:v>
                </c:pt>
                <c:pt idx="6009">
                  <c:v>0.66359447004608296</c:v>
                </c:pt>
                <c:pt idx="6010">
                  <c:v>0.6634504608294931</c:v>
                </c:pt>
                <c:pt idx="6011">
                  <c:v>0.66316244239631339</c:v>
                </c:pt>
                <c:pt idx="6012">
                  <c:v>0.66301843317972353</c:v>
                </c:pt>
                <c:pt idx="6013">
                  <c:v>0.66273041474654382</c:v>
                </c:pt>
                <c:pt idx="6014">
                  <c:v>0.6624423963133641</c:v>
                </c:pt>
                <c:pt idx="6015">
                  <c:v>0.6624423963133641</c:v>
                </c:pt>
                <c:pt idx="6016">
                  <c:v>0.66229838709677424</c:v>
                </c:pt>
                <c:pt idx="6017">
                  <c:v>0.66229838709677424</c:v>
                </c:pt>
                <c:pt idx="6018">
                  <c:v>0.66229838709677424</c:v>
                </c:pt>
                <c:pt idx="6019">
                  <c:v>0.66229838709677424</c:v>
                </c:pt>
                <c:pt idx="6020">
                  <c:v>0.66215437788018439</c:v>
                </c:pt>
                <c:pt idx="6021">
                  <c:v>0.66201036866359442</c:v>
                </c:pt>
                <c:pt idx="6022">
                  <c:v>0.66186635944700456</c:v>
                </c:pt>
                <c:pt idx="6023">
                  <c:v>0.6617223502304147</c:v>
                </c:pt>
                <c:pt idx="6024">
                  <c:v>0.66157834101382484</c:v>
                </c:pt>
                <c:pt idx="6025">
                  <c:v>0.66129032258064513</c:v>
                </c:pt>
                <c:pt idx="6026">
                  <c:v>0.66114631336405527</c:v>
                </c:pt>
                <c:pt idx="6027">
                  <c:v>0.66114631336405527</c:v>
                </c:pt>
                <c:pt idx="6028">
                  <c:v>0.66114631336405527</c:v>
                </c:pt>
                <c:pt idx="6029">
                  <c:v>0.66114631336405527</c:v>
                </c:pt>
                <c:pt idx="6030">
                  <c:v>0.66114631336405527</c:v>
                </c:pt>
                <c:pt idx="6031">
                  <c:v>0.66100230414746541</c:v>
                </c:pt>
                <c:pt idx="6032">
                  <c:v>0.66085829493087556</c:v>
                </c:pt>
                <c:pt idx="6033">
                  <c:v>0.66057027649769584</c:v>
                </c:pt>
                <c:pt idx="6034">
                  <c:v>0.66042626728110598</c:v>
                </c:pt>
                <c:pt idx="6035">
                  <c:v>0.66013824884792627</c:v>
                </c:pt>
                <c:pt idx="6036">
                  <c:v>0.65985023041474655</c:v>
                </c:pt>
                <c:pt idx="6037">
                  <c:v>0.65970622119815669</c:v>
                </c:pt>
                <c:pt idx="6038">
                  <c:v>0.65941820276497698</c:v>
                </c:pt>
                <c:pt idx="6039">
                  <c:v>0.65913018433179726</c:v>
                </c:pt>
                <c:pt idx="6040">
                  <c:v>0.65855414746543783</c:v>
                </c:pt>
                <c:pt idx="6041">
                  <c:v>0.65855414746543783</c:v>
                </c:pt>
                <c:pt idx="6042">
                  <c:v>0.65826612903225812</c:v>
                </c:pt>
                <c:pt idx="6043">
                  <c:v>0.65797811059907829</c:v>
                </c:pt>
                <c:pt idx="6044">
                  <c:v>0.65754608294930872</c:v>
                </c:pt>
                <c:pt idx="6045">
                  <c:v>0.657258064516129</c:v>
                </c:pt>
                <c:pt idx="6046">
                  <c:v>0.657258064516129</c:v>
                </c:pt>
                <c:pt idx="6047">
                  <c:v>0.657258064516129</c:v>
                </c:pt>
                <c:pt idx="6048">
                  <c:v>0.65697004608294929</c:v>
                </c:pt>
                <c:pt idx="6049">
                  <c:v>0.65668202764976957</c:v>
                </c:pt>
                <c:pt idx="6050">
                  <c:v>0.65639400921658986</c:v>
                </c:pt>
                <c:pt idx="6051">
                  <c:v>0.65625</c:v>
                </c:pt>
                <c:pt idx="6052">
                  <c:v>0.65610599078341014</c:v>
                </c:pt>
                <c:pt idx="6053">
                  <c:v>0.65596198156682028</c:v>
                </c:pt>
                <c:pt idx="6054">
                  <c:v>0.65596198156682028</c:v>
                </c:pt>
                <c:pt idx="6055">
                  <c:v>0.65596198156682028</c:v>
                </c:pt>
                <c:pt idx="6056">
                  <c:v>0.65581797235023043</c:v>
                </c:pt>
                <c:pt idx="6057">
                  <c:v>0.655241935483871</c:v>
                </c:pt>
                <c:pt idx="6058">
                  <c:v>0.65509792626728114</c:v>
                </c:pt>
                <c:pt idx="6059">
                  <c:v>0.65509792626728114</c:v>
                </c:pt>
                <c:pt idx="6060">
                  <c:v>0.65452188940092171</c:v>
                </c:pt>
                <c:pt idx="6061">
                  <c:v>0.65452188940092171</c:v>
                </c:pt>
                <c:pt idx="6062">
                  <c:v>0.65437788018433185</c:v>
                </c:pt>
                <c:pt idx="6063">
                  <c:v>0.65423387096774188</c:v>
                </c:pt>
                <c:pt idx="6064">
                  <c:v>0.65408986175115202</c:v>
                </c:pt>
                <c:pt idx="6065">
                  <c:v>0.65394585253456217</c:v>
                </c:pt>
                <c:pt idx="6066">
                  <c:v>0.65394585253456217</c:v>
                </c:pt>
                <c:pt idx="6067">
                  <c:v>0.65394585253456217</c:v>
                </c:pt>
                <c:pt idx="6068">
                  <c:v>0.65380184331797231</c:v>
                </c:pt>
                <c:pt idx="6069">
                  <c:v>0.65380184331797231</c:v>
                </c:pt>
                <c:pt idx="6070">
                  <c:v>0.65365783410138245</c:v>
                </c:pt>
                <c:pt idx="6071">
                  <c:v>0.65336981566820274</c:v>
                </c:pt>
                <c:pt idx="6072">
                  <c:v>0.65293778801843316</c:v>
                </c:pt>
                <c:pt idx="6073">
                  <c:v>0.65279377880184331</c:v>
                </c:pt>
                <c:pt idx="6074">
                  <c:v>0.65264976958525345</c:v>
                </c:pt>
                <c:pt idx="6075">
                  <c:v>0.65264976958525345</c:v>
                </c:pt>
                <c:pt idx="6076">
                  <c:v>0.65264976958525345</c:v>
                </c:pt>
                <c:pt idx="6077">
                  <c:v>0.65264976958525345</c:v>
                </c:pt>
                <c:pt idx="6078">
                  <c:v>0.65221774193548387</c:v>
                </c:pt>
                <c:pt idx="6079">
                  <c:v>0.65192972350230416</c:v>
                </c:pt>
                <c:pt idx="6080">
                  <c:v>0.65192972350230416</c:v>
                </c:pt>
                <c:pt idx="6081">
                  <c:v>0.65192972350230416</c:v>
                </c:pt>
                <c:pt idx="6082">
                  <c:v>0.65149769585253459</c:v>
                </c:pt>
                <c:pt idx="6083">
                  <c:v>0.65092165898617516</c:v>
                </c:pt>
                <c:pt idx="6084">
                  <c:v>0.65063364055299544</c:v>
                </c:pt>
                <c:pt idx="6085">
                  <c:v>0.65034562211981561</c:v>
                </c:pt>
                <c:pt idx="6086">
                  <c:v>0.6500576036866359</c:v>
                </c:pt>
                <c:pt idx="6087">
                  <c:v>0.64976958525345618</c:v>
                </c:pt>
                <c:pt idx="6088">
                  <c:v>0.64919354838709675</c:v>
                </c:pt>
                <c:pt idx="6089">
                  <c:v>0.64890552995391704</c:v>
                </c:pt>
                <c:pt idx="6090">
                  <c:v>0.64876152073732718</c:v>
                </c:pt>
                <c:pt idx="6091">
                  <c:v>0.64847350230414746</c:v>
                </c:pt>
                <c:pt idx="6092">
                  <c:v>0.64804147465437789</c:v>
                </c:pt>
                <c:pt idx="6093">
                  <c:v>0.64775345622119818</c:v>
                </c:pt>
                <c:pt idx="6094">
                  <c:v>0.64775345622119818</c:v>
                </c:pt>
                <c:pt idx="6095">
                  <c:v>0.64746543778801846</c:v>
                </c:pt>
                <c:pt idx="6096">
                  <c:v>0.64717741935483875</c:v>
                </c:pt>
                <c:pt idx="6097">
                  <c:v>0.64674539170506917</c:v>
                </c:pt>
                <c:pt idx="6098">
                  <c:v>0.64616935483870963</c:v>
                </c:pt>
                <c:pt idx="6099">
                  <c:v>0.64616935483870963</c:v>
                </c:pt>
                <c:pt idx="6100">
                  <c:v>0.64602534562211977</c:v>
                </c:pt>
                <c:pt idx="6101">
                  <c:v>0.6455933179723502</c:v>
                </c:pt>
                <c:pt idx="6102">
                  <c:v>0.64544930875576034</c:v>
                </c:pt>
                <c:pt idx="6103">
                  <c:v>0.64530529953917048</c:v>
                </c:pt>
                <c:pt idx="6104">
                  <c:v>0.64501728110599077</c:v>
                </c:pt>
                <c:pt idx="6105">
                  <c:v>0.6445852534562212</c:v>
                </c:pt>
                <c:pt idx="6106">
                  <c:v>0.64429723502304148</c:v>
                </c:pt>
                <c:pt idx="6107">
                  <c:v>0.64400921658986177</c:v>
                </c:pt>
                <c:pt idx="6108">
                  <c:v>0.64400921658986177</c:v>
                </c:pt>
                <c:pt idx="6109">
                  <c:v>0.64386520737327191</c:v>
                </c:pt>
                <c:pt idx="6110">
                  <c:v>0.64357718894009219</c:v>
                </c:pt>
                <c:pt idx="6111">
                  <c:v>0.64314516129032262</c:v>
                </c:pt>
                <c:pt idx="6112">
                  <c:v>0.64314516129032262</c:v>
                </c:pt>
                <c:pt idx="6113">
                  <c:v>0.64300115207373276</c:v>
                </c:pt>
                <c:pt idx="6114">
                  <c:v>0.64256912442396308</c:v>
                </c:pt>
                <c:pt idx="6115">
                  <c:v>0.64242511520737322</c:v>
                </c:pt>
                <c:pt idx="6116">
                  <c:v>0.64213709677419351</c:v>
                </c:pt>
                <c:pt idx="6117">
                  <c:v>0.64170506912442393</c:v>
                </c:pt>
                <c:pt idx="6118">
                  <c:v>0.64141705069124422</c:v>
                </c:pt>
                <c:pt idx="6119">
                  <c:v>0.64141705069124422</c:v>
                </c:pt>
                <c:pt idx="6120">
                  <c:v>0.64127304147465436</c:v>
                </c:pt>
                <c:pt idx="6121">
                  <c:v>0.64084101382488479</c:v>
                </c:pt>
                <c:pt idx="6122">
                  <c:v>0.64069700460829493</c:v>
                </c:pt>
                <c:pt idx="6123">
                  <c:v>0.64055299539170507</c:v>
                </c:pt>
                <c:pt idx="6124">
                  <c:v>0.64055299539170507</c:v>
                </c:pt>
                <c:pt idx="6125">
                  <c:v>0.64026497695852536</c:v>
                </c:pt>
                <c:pt idx="6126">
                  <c:v>0.64026497695852536</c:v>
                </c:pt>
                <c:pt idx="6127">
                  <c:v>0.6401209677419355</c:v>
                </c:pt>
                <c:pt idx="6128">
                  <c:v>0.63983294930875578</c:v>
                </c:pt>
                <c:pt idx="6129">
                  <c:v>0.63968894009216593</c:v>
                </c:pt>
                <c:pt idx="6130">
                  <c:v>0.63968894009216593</c:v>
                </c:pt>
                <c:pt idx="6131">
                  <c:v>0.63968894009216593</c:v>
                </c:pt>
                <c:pt idx="6132">
                  <c:v>0.63968894009216593</c:v>
                </c:pt>
                <c:pt idx="6133">
                  <c:v>0.63940092165898621</c:v>
                </c:pt>
                <c:pt idx="6134">
                  <c:v>0.63925691244239635</c:v>
                </c:pt>
                <c:pt idx="6135">
                  <c:v>0.63896889400921664</c:v>
                </c:pt>
                <c:pt idx="6136">
                  <c:v>0.63896889400921664</c:v>
                </c:pt>
                <c:pt idx="6137">
                  <c:v>0.63882488479262678</c:v>
                </c:pt>
                <c:pt idx="6138">
                  <c:v>0.63882488479262678</c:v>
                </c:pt>
                <c:pt idx="6139">
                  <c:v>0.63853686635944695</c:v>
                </c:pt>
                <c:pt idx="6140">
                  <c:v>0.6383928571428571</c:v>
                </c:pt>
                <c:pt idx="6141">
                  <c:v>0.63810483870967738</c:v>
                </c:pt>
                <c:pt idx="6142">
                  <c:v>0.63781682027649766</c:v>
                </c:pt>
                <c:pt idx="6143">
                  <c:v>0.63781682027649766</c:v>
                </c:pt>
                <c:pt idx="6144">
                  <c:v>0.63767281105990781</c:v>
                </c:pt>
                <c:pt idx="6145">
                  <c:v>0.63752880184331795</c:v>
                </c:pt>
                <c:pt idx="6146">
                  <c:v>0.63738479262672809</c:v>
                </c:pt>
                <c:pt idx="6147">
                  <c:v>0.63738479262672809</c:v>
                </c:pt>
                <c:pt idx="6148">
                  <c:v>0.63738479262672809</c:v>
                </c:pt>
                <c:pt idx="6149">
                  <c:v>0.63652073732718895</c:v>
                </c:pt>
                <c:pt idx="6150">
                  <c:v>0.63608870967741937</c:v>
                </c:pt>
                <c:pt idx="6151">
                  <c:v>0.63580069124423966</c:v>
                </c:pt>
                <c:pt idx="6152">
                  <c:v>0.63551267281105994</c:v>
                </c:pt>
                <c:pt idx="6153">
                  <c:v>0.63536866359447008</c:v>
                </c:pt>
                <c:pt idx="6154">
                  <c:v>0.63522465437788023</c:v>
                </c:pt>
                <c:pt idx="6155">
                  <c:v>0.63508064516129037</c:v>
                </c:pt>
                <c:pt idx="6156">
                  <c:v>0.63508064516129037</c:v>
                </c:pt>
                <c:pt idx="6157">
                  <c:v>0.63493663594470051</c:v>
                </c:pt>
                <c:pt idx="6158">
                  <c:v>0.63464861751152069</c:v>
                </c:pt>
                <c:pt idx="6159">
                  <c:v>0.63436059907834097</c:v>
                </c:pt>
                <c:pt idx="6160">
                  <c:v>0.6339285714285714</c:v>
                </c:pt>
                <c:pt idx="6161">
                  <c:v>0.6339285714285714</c:v>
                </c:pt>
                <c:pt idx="6162">
                  <c:v>0.63378456221198154</c:v>
                </c:pt>
                <c:pt idx="6163">
                  <c:v>0.63378456221198154</c:v>
                </c:pt>
                <c:pt idx="6164">
                  <c:v>0.63364055299539168</c:v>
                </c:pt>
                <c:pt idx="6165">
                  <c:v>0.63335253456221197</c:v>
                </c:pt>
                <c:pt idx="6166">
                  <c:v>0.63292050691244239</c:v>
                </c:pt>
                <c:pt idx="6167">
                  <c:v>0.63277649769585254</c:v>
                </c:pt>
                <c:pt idx="6168">
                  <c:v>0.63248847926267282</c:v>
                </c:pt>
                <c:pt idx="6169">
                  <c:v>0.6322004608294931</c:v>
                </c:pt>
                <c:pt idx="6170">
                  <c:v>0.63176843317972353</c:v>
                </c:pt>
                <c:pt idx="6171">
                  <c:v>0.63176843317972353</c:v>
                </c:pt>
                <c:pt idx="6172">
                  <c:v>0.63133640552995396</c:v>
                </c:pt>
                <c:pt idx="6173">
                  <c:v>0.6311923963133641</c:v>
                </c:pt>
                <c:pt idx="6174">
                  <c:v>0.63061635944700456</c:v>
                </c:pt>
                <c:pt idx="6175">
                  <c:v>0.63018433179723499</c:v>
                </c:pt>
                <c:pt idx="6176">
                  <c:v>0.63018433179723499</c:v>
                </c:pt>
                <c:pt idx="6177">
                  <c:v>0.63004032258064513</c:v>
                </c:pt>
                <c:pt idx="6178">
                  <c:v>0.62989631336405527</c:v>
                </c:pt>
                <c:pt idx="6179">
                  <c:v>0.62975230414746541</c:v>
                </c:pt>
                <c:pt idx="6180">
                  <c:v>0.62960829493087556</c:v>
                </c:pt>
                <c:pt idx="6181">
                  <c:v>0.62932027649769584</c:v>
                </c:pt>
                <c:pt idx="6182">
                  <c:v>0.62917626728110598</c:v>
                </c:pt>
                <c:pt idx="6183">
                  <c:v>0.62903225806451613</c:v>
                </c:pt>
                <c:pt idx="6184">
                  <c:v>0.62888824884792627</c:v>
                </c:pt>
                <c:pt idx="6185">
                  <c:v>0.62860023041474655</c:v>
                </c:pt>
                <c:pt idx="6186">
                  <c:v>0.62845622119815669</c:v>
                </c:pt>
                <c:pt idx="6187">
                  <c:v>0.62816820276497698</c:v>
                </c:pt>
                <c:pt idx="6188">
                  <c:v>0.62816820276497698</c:v>
                </c:pt>
                <c:pt idx="6189">
                  <c:v>0.62816820276497698</c:v>
                </c:pt>
                <c:pt idx="6190">
                  <c:v>0.62773617511520741</c:v>
                </c:pt>
                <c:pt idx="6191">
                  <c:v>0.62716013824884798</c:v>
                </c:pt>
                <c:pt idx="6192">
                  <c:v>0.62687211981566815</c:v>
                </c:pt>
                <c:pt idx="6193">
                  <c:v>0.62672811059907829</c:v>
                </c:pt>
                <c:pt idx="6194">
                  <c:v>0.62672811059907829</c:v>
                </c:pt>
                <c:pt idx="6195">
                  <c:v>0.62644009216589858</c:v>
                </c:pt>
                <c:pt idx="6196">
                  <c:v>0.626008064516129</c:v>
                </c:pt>
                <c:pt idx="6197">
                  <c:v>0.626008064516129</c:v>
                </c:pt>
                <c:pt idx="6198">
                  <c:v>0.62572004608294929</c:v>
                </c:pt>
                <c:pt idx="6199">
                  <c:v>0.62572004608294929</c:v>
                </c:pt>
                <c:pt idx="6200">
                  <c:v>0.62557603686635943</c:v>
                </c:pt>
                <c:pt idx="6201">
                  <c:v>0.62528801843317972</c:v>
                </c:pt>
                <c:pt idx="6202">
                  <c:v>0.625</c:v>
                </c:pt>
                <c:pt idx="6203">
                  <c:v>0.625</c:v>
                </c:pt>
                <c:pt idx="6204">
                  <c:v>0.625</c:v>
                </c:pt>
                <c:pt idx="6205">
                  <c:v>0.62485599078341014</c:v>
                </c:pt>
                <c:pt idx="6206">
                  <c:v>0.62442396313364057</c:v>
                </c:pt>
                <c:pt idx="6207">
                  <c:v>0.623991935483871</c:v>
                </c:pt>
                <c:pt idx="6208">
                  <c:v>0.62370391705069128</c:v>
                </c:pt>
                <c:pt idx="6209">
                  <c:v>0.62298387096774188</c:v>
                </c:pt>
                <c:pt idx="6210">
                  <c:v>0.62255184331797231</c:v>
                </c:pt>
                <c:pt idx="6211">
                  <c:v>0.62197580645161288</c:v>
                </c:pt>
                <c:pt idx="6212">
                  <c:v>0.62067972350230416</c:v>
                </c:pt>
                <c:pt idx="6213">
                  <c:v>0.61448732718894006</c:v>
                </c:pt>
                <c:pt idx="6214">
                  <c:v>0.61247119815668205</c:v>
                </c:pt>
                <c:pt idx="6215">
                  <c:v>0.61203917050691248</c:v>
                </c:pt>
                <c:pt idx="6216">
                  <c:v>0.6116071428571429</c:v>
                </c:pt>
                <c:pt idx="6217">
                  <c:v>0.61131912442396308</c:v>
                </c:pt>
                <c:pt idx="6218">
                  <c:v>0.61131912442396308</c:v>
                </c:pt>
                <c:pt idx="6219">
                  <c:v>0.61131912442396308</c:v>
                </c:pt>
                <c:pt idx="6220">
                  <c:v>0.61088709677419351</c:v>
                </c:pt>
                <c:pt idx="6221">
                  <c:v>0.61045506912442393</c:v>
                </c:pt>
                <c:pt idx="6222">
                  <c:v>0.61016705069124422</c:v>
                </c:pt>
                <c:pt idx="6223">
                  <c:v>0.6098790322580645</c:v>
                </c:pt>
                <c:pt idx="6224">
                  <c:v>0.60944700460829493</c:v>
                </c:pt>
                <c:pt idx="6225">
                  <c:v>0.60930299539170507</c:v>
                </c:pt>
                <c:pt idx="6226">
                  <c:v>0.60930299539170507</c:v>
                </c:pt>
                <c:pt idx="6227">
                  <c:v>0.6088709677419355</c:v>
                </c:pt>
                <c:pt idx="6228">
                  <c:v>0.60858294930875578</c:v>
                </c:pt>
                <c:pt idx="6229">
                  <c:v>0.60829493087557607</c:v>
                </c:pt>
                <c:pt idx="6230">
                  <c:v>0.60786290322580649</c:v>
                </c:pt>
                <c:pt idx="6231">
                  <c:v>0.60786290322580649</c:v>
                </c:pt>
                <c:pt idx="6232">
                  <c:v>0.60728686635944695</c:v>
                </c:pt>
                <c:pt idx="6233">
                  <c:v>0.6071428571428571</c:v>
                </c:pt>
                <c:pt idx="6234">
                  <c:v>0.6071428571428571</c:v>
                </c:pt>
                <c:pt idx="6235">
                  <c:v>0.60685483870967738</c:v>
                </c:pt>
                <c:pt idx="6236">
                  <c:v>0.60656682027649766</c:v>
                </c:pt>
                <c:pt idx="6237">
                  <c:v>0.60642281105990781</c:v>
                </c:pt>
                <c:pt idx="6238">
                  <c:v>0.60613479262672809</c:v>
                </c:pt>
                <c:pt idx="6239">
                  <c:v>0.60584677419354838</c:v>
                </c:pt>
                <c:pt idx="6240">
                  <c:v>0.6054147465437788</c:v>
                </c:pt>
                <c:pt idx="6241">
                  <c:v>0.60527073732718895</c:v>
                </c:pt>
                <c:pt idx="6242">
                  <c:v>0.60483870967741937</c:v>
                </c:pt>
                <c:pt idx="6243">
                  <c:v>0.60469470046082952</c:v>
                </c:pt>
                <c:pt idx="6244">
                  <c:v>0.6044066820276498</c:v>
                </c:pt>
                <c:pt idx="6245">
                  <c:v>0.60411866359447008</c:v>
                </c:pt>
                <c:pt idx="6246">
                  <c:v>0.60368663594470051</c:v>
                </c:pt>
                <c:pt idx="6247">
                  <c:v>0.60368663594470051</c:v>
                </c:pt>
                <c:pt idx="6248">
                  <c:v>0.60325460829493083</c:v>
                </c:pt>
                <c:pt idx="6249">
                  <c:v>0.60325460829493083</c:v>
                </c:pt>
                <c:pt idx="6250">
                  <c:v>0.60296658986175111</c:v>
                </c:pt>
                <c:pt idx="6251">
                  <c:v>0.60296658986175111</c:v>
                </c:pt>
                <c:pt idx="6252">
                  <c:v>0.6026785714285714</c:v>
                </c:pt>
                <c:pt idx="6253">
                  <c:v>0.60253456221198154</c:v>
                </c:pt>
                <c:pt idx="6254">
                  <c:v>0.60138248847926268</c:v>
                </c:pt>
                <c:pt idx="6255">
                  <c:v>0.60109447004608296</c:v>
                </c:pt>
                <c:pt idx="6256">
                  <c:v>0.60109447004608296</c:v>
                </c:pt>
                <c:pt idx="6257">
                  <c:v>0.60109447004608296</c:v>
                </c:pt>
                <c:pt idx="6258">
                  <c:v>0.60109447004608296</c:v>
                </c:pt>
                <c:pt idx="6259">
                  <c:v>0.6009504608294931</c:v>
                </c:pt>
                <c:pt idx="6260">
                  <c:v>0.60066244239631339</c:v>
                </c:pt>
                <c:pt idx="6261">
                  <c:v>0.60051843317972353</c:v>
                </c:pt>
                <c:pt idx="6262">
                  <c:v>0.60037442396313367</c:v>
                </c:pt>
                <c:pt idx="6263">
                  <c:v>0.60023041474654382</c:v>
                </c:pt>
                <c:pt idx="6264">
                  <c:v>0.5999423963133641</c:v>
                </c:pt>
                <c:pt idx="6265">
                  <c:v>0.5999423963133641</c:v>
                </c:pt>
                <c:pt idx="6266">
                  <c:v>0.5999423963133641</c:v>
                </c:pt>
                <c:pt idx="6267">
                  <c:v>0.59979838709677424</c:v>
                </c:pt>
                <c:pt idx="6268">
                  <c:v>0.59936635944700456</c:v>
                </c:pt>
                <c:pt idx="6269">
                  <c:v>0.59879032258064513</c:v>
                </c:pt>
                <c:pt idx="6270">
                  <c:v>0.59850230414746541</c:v>
                </c:pt>
                <c:pt idx="6271">
                  <c:v>0.59807027649769584</c:v>
                </c:pt>
                <c:pt idx="6272">
                  <c:v>0.59749423963133641</c:v>
                </c:pt>
                <c:pt idx="6273">
                  <c:v>0.59735023041474655</c:v>
                </c:pt>
                <c:pt idx="6274">
                  <c:v>0.59706221198156684</c:v>
                </c:pt>
                <c:pt idx="6275">
                  <c:v>0.59663018433179726</c:v>
                </c:pt>
                <c:pt idx="6276">
                  <c:v>0.59648617511520741</c:v>
                </c:pt>
                <c:pt idx="6277">
                  <c:v>0.59619815668202769</c:v>
                </c:pt>
                <c:pt idx="6278">
                  <c:v>0.59576612903225812</c:v>
                </c:pt>
                <c:pt idx="6279">
                  <c:v>0.59562211981566815</c:v>
                </c:pt>
                <c:pt idx="6280">
                  <c:v>0.59490207373271886</c:v>
                </c:pt>
                <c:pt idx="6281">
                  <c:v>0.594758064516129</c:v>
                </c:pt>
                <c:pt idx="6282">
                  <c:v>0.59447004608294929</c:v>
                </c:pt>
                <c:pt idx="6283">
                  <c:v>0.59418202764976957</c:v>
                </c:pt>
                <c:pt idx="6284">
                  <c:v>0.59403801843317972</c:v>
                </c:pt>
                <c:pt idx="6285">
                  <c:v>0.59375</c:v>
                </c:pt>
                <c:pt idx="6286">
                  <c:v>0.59360599078341014</c:v>
                </c:pt>
                <c:pt idx="6287">
                  <c:v>0.59317396313364057</c:v>
                </c:pt>
                <c:pt idx="6288">
                  <c:v>0.59302995391705071</c:v>
                </c:pt>
                <c:pt idx="6289">
                  <c:v>0.592741935483871</c:v>
                </c:pt>
                <c:pt idx="6290">
                  <c:v>0.59259792626728114</c:v>
                </c:pt>
                <c:pt idx="6291">
                  <c:v>0.59230990783410142</c:v>
                </c:pt>
                <c:pt idx="6292">
                  <c:v>0.59216589861751157</c:v>
                </c:pt>
                <c:pt idx="6293">
                  <c:v>0.59202188940092171</c:v>
                </c:pt>
                <c:pt idx="6294">
                  <c:v>0.59202188940092171</c:v>
                </c:pt>
                <c:pt idx="6295">
                  <c:v>0.59173387096774188</c:v>
                </c:pt>
                <c:pt idx="6296">
                  <c:v>0.59115783410138245</c:v>
                </c:pt>
                <c:pt idx="6297">
                  <c:v>0.59115783410138245</c:v>
                </c:pt>
                <c:pt idx="6298">
                  <c:v>0.59115783410138245</c:v>
                </c:pt>
                <c:pt idx="6299">
                  <c:v>0.59072580645161288</c:v>
                </c:pt>
                <c:pt idx="6300">
                  <c:v>0.59058179723502302</c:v>
                </c:pt>
                <c:pt idx="6301">
                  <c:v>0.59000576036866359</c:v>
                </c:pt>
                <c:pt idx="6302">
                  <c:v>0.5892857142857143</c:v>
                </c:pt>
                <c:pt idx="6303">
                  <c:v>0.58899769585253459</c:v>
                </c:pt>
                <c:pt idx="6304">
                  <c:v>0.58870967741935487</c:v>
                </c:pt>
                <c:pt idx="6305">
                  <c:v>0.58856566820276501</c:v>
                </c:pt>
                <c:pt idx="6306">
                  <c:v>0.5882776497695853</c:v>
                </c:pt>
                <c:pt idx="6307">
                  <c:v>0.58798963133640558</c:v>
                </c:pt>
                <c:pt idx="6308">
                  <c:v>0.58784562211981561</c:v>
                </c:pt>
                <c:pt idx="6309">
                  <c:v>0.58770161290322576</c:v>
                </c:pt>
                <c:pt idx="6310">
                  <c:v>0.58741359447004604</c:v>
                </c:pt>
                <c:pt idx="6311">
                  <c:v>0.58698156682027647</c:v>
                </c:pt>
                <c:pt idx="6312">
                  <c:v>0.58683755760368661</c:v>
                </c:pt>
                <c:pt idx="6313">
                  <c:v>0.58683755760368661</c:v>
                </c:pt>
                <c:pt idx="6314">
                  <c:v>0.58683755760368661</c:v>
                </c:pt>
                <c:pt idx="6315">
                  <c:v>0.58626152073732718</c:v>
                </c:pt>
                <c:pt idx="6316">
                  <c:v>0.58597350230414746</c:v>
                </c:pt>
                <c:pt idx="6317">
                  <c:v>0.58597350230414746</c:v>
                </c:pt>
                <c:pt idx="6318">
                  <c:v>0.58582949308755761</c:v>
                </c:pt>
                <c:pt idx="6319">
                  <c:v>0.58525345622119818</c:v>
                </c:pt>
                <c:pt idx="6320">
                  <c:v>0.58510944700460832</c:v>
                </c:pt>
                <c:pt idx="6321">
                  <c:v>0.58453341013824889</c:v>
                </c:pt>
                <c:pt idx="6322">
                  <c:v>0.58438940092165903</c:v>
                </c:pt>
                <c:pt idx="6323">
                  <c:v>0.58410138248847931</c:v>
                </c:pt>
                <c:pt idx="6324">
                  <c:v>0.58366935483870963</c:v>
                </c:pt>
                <c:pt idx="6325">
                  <c:v>0.58338133640552992</c:v>
                </c:pt>
                <c:pt idx="6326">
                  <c:v>0.5830933179723502</c:v>
                </c:pt>
                <c:pt idx="6327">
                  <c:v>0.5820852534562212</c:v>
                </c:pt>
                <c:pt idx="6328">
                  <c:v>0.58150921658986177</c:v>
                </c:pt>
                <c:pt idx="6329">
                  <c:v>0.58078917050691248</c:v>
                </c:pt>
                <c:pt idx="6330">
                  <c:v>0.58006912442396308</c:v>
                </c:pt>
                <c:pt idx="6331">
                  <c:v>0.57704493087557607</c:v>
                </c:pt>
                <c:pt idx="6332">
                  <c:v>0.57459677419354838</c:v>
                </c:pt>
                <c:pt idx="6333">
                  <c:v>0.57402073732718895</c:v>
                </c:pt>
                <c:pt idx="6334">
                  <c:v>0.57344470046082952</c:v>
                </c:pt>
                <c:pt idx="6335">
                  <c:v>0.57272465437788023</c:v>
                </c:pt>
                <c:pt idx="6336">
                  <c:v>0.57243663594470051</c:v>
                </c:pt>
                <c:pt idx="6337">
                  <c:v>0.57200460829493083</c:v>
                </c:pt>
                <c:pt idx="6338">
                  <c:v>0.57186059907834097</c:v>
                </c:pt>
                <c:pt idx="6339">
                  <c:v>0.57157258064516125</c:v>
                </c:pt>
                <c:pt idx="6340">
                  <c:v>0.57114055299539168</c:v>
                </c:pt>
                <c:pt idx="6341">
                  <c:v>0.57099654377880182</c:v>
                </c:pt>
                <c:pt idx="6342">
                  <c:v>0.57085253456221197</c:v>
                </c:pt>
                <c:pt idx="6343">
                  <c:v>0.57056451612903225</c:v>
                </c:pt>
                <c:pt idx="6344">
                  <c:v>0.56998847926267282</c:v>
                </c:pt>
                <c:pt idx="6345">
                  <c:v>0.56941244239631339</c:v>
                </c:pt>
                <c:pt idx="6346">
                  <c:v>0.56926843317972353</c:v>
                </c:pt>
                <c:pt idx="6347">
                  <c:v>0.56912442396313367</c:v>
                </c:pt>
                <c:pt idx="6348">
                  <c:v>0.56898041474654382</c:v>
                </c:pt>
                <c:pt idx="6349">
                  <c:v>0.56883640552995396</c:v>
                </c:pt>
                <c:pt idx="6350">
                  <c:v>0.56854838709677424</c:v>
                </c:pt>
                <c:pt idx="6351">
                  <c:v>0.56840437788018439</c:v>
                </c:pt>
                <c:pt idx="6352">
                  <c:v>0.56826036866359442</c:v>
                </c:pt>
                <c:pt idx="6353">
                  <c:v>0.56811635944700456</c:v>
                </c:pt>
                <c:pt idx="6354">
                  <c:v>0.56768433179723499</c:v>
                </c:pt>
                <c:pt idx="6355">
                  <c:v>0.56725230414746541</c:v>
                </c:pt>
                <c:pt idx="6356">
                  <c:v>0.5669642857142857</c:v>
                </c:pt>
                <c:pt idx="6357">
                  <c:v>0.56682027649769584</c:v>
                </c:pt>
                <c:pt idx="6358">
                  <c:v>0.56653225806451613</c:v>
                </c:pt>
                <c:pt idx="6359">
                  <c:v>0.56624423963133641</c:v>
                </c:pt>
                <c:pt idx="6360">
                  <c:v>0.56595622119815669</c:v>
                </c:pt>
                <c:pt idx="6361">
                  <c:v>0.56552419354838712</c:v>
                </c:pt>
                <c:pt idx="6362">
                  <c:v>0.56538018433179726</c:v>
                </c:pt>
                <c:pt idx="6363">
                  <c:v>0.56523617511520741</c:v>
                </c:pt>
                <c:pt idx="6364">
                  <c:v>0.56480414746543783</c:v>
                </c:pt>
                <c:pt idx="6365">
                  <c:v>0.56466013824884798</c:v>
                </c:pt>
                <c:pt idx="6366">
                  <c:v>0.56451612903225812</c:v>
                </c:pt>
                <c:pt idx="6367">
                  <c:v>0.56394009216589858</c:v>
                </c:pt>
                <c:pt idx="6368">
                  <c:v>0.563508064516129</c:v>
                </c:pt>
                <c:pt idx="6369">
                  <c:v>0.56336405529953915</c:v>
                </c:pt>
                <c:pt idx="6370">
                  <c:v>0.56322004608294929</c:v>
                </c:pt>
                <c:pt idx="6371">
                  <c:v>0.56264400921658986</c:v>
                </c:pt>
                <c:pt idx="6372">
                  <c:v>0.56221198156682028</c:v>
                </c:pt>
                <c:pt idx="6373">
                  <c:v>0.56206797235023043</c:v>
                </c:pt>
                <c:pt idx="6374">
                  <c:v>0.56177995391705071</c:v>
                </c:pt>
                <c:pt idx="6375">
                  <c:v>0.56177995391705071</c:v>
                </c:pt>
                <c:pt idx="6376">
                  <c:v>0.56163594470046085</c:v>
                </c:pt>
                <c:pt idx="6377">
                  <c:v>0.56163594470046085</c:v>
                </c:pt>
                <c:pt idx="6378">
                  <c:v>0.56134792626728114</c:v>
                </c:pt>
                <c:pt idx="6379">
                  <c:v>0.56105990783410142</c:v>
                </c:pt>
                <c:pt idx="6380">
                  <c:v>0.56091589861751157</c:v>
                </c:pt>
                <c:pt idx="6381">
                  <c:v>0.56033986175115202</c:v>
                </c:pt>
                <c:pt idx="6382">
                  <c:v>0.56019585253456217</c:v>
                </c:pt>
                <c:pt idx="6383">
                  <c:v>0.56019585253456217</c:v>
                </c:pt>
                <c:pt idx="6384">
                  <c:v>0.56005184331797231</c:v>
                </c:pt>
                <c:pt idx="6385">
                  <c:v>0.55990783410138245</c:v>
                </c:pt>
                <c:pt idx="6386">
                  <c:v>0.55976382488479259</c:v>
                </c:pt>
                <c:pt idx="6387">
                  <c:v>0.55918778801843316</c:v>
                </c:pt>
                <c:pt idx="6388">
                  <c:v>0.55904377880184331</c:v>
                </c:pt>
                <c:pt idx="6389">
                  <c:v>0.55846774193548387</c:v>
                </c:pt>
                <c:pt idx="6390">
                  <c:v>0.55817972350230416</c:v>
                </c:pt>
                <c:pt idx="6391">
                  <c:v>0.55789170506912444</c:v>
                </c:pt>
                <c:pt idx="6392">
                  <c:v>0.55745967741935487</c:v>
                </c:pt>
                <c:pt idx="6393">
                  <c:v>0.55731566820276501</c:v>
                </c:pt>
                <c:pt idx="6394">
                  <c:v>0.55717165898617516</c:v>
                </c:pt>
                <c:pt idx="6395">
                  <c:v>0.55673963133640558</c:v>
                </c:pt>
                <c:pt idx="6396">
                  <c:v>0.55659562211981561</c:v>
                </c:pt>
                <c:pt idx="6397">
                  <c:v>0.55645161290322576</c:v>
                </c:pt>
                <c:pt idx="6398">
                  <c:v>0.55587557603686633</c:v>
                </c:pt>
                <c:pt idx="6399">
                  <c:v>0.55558755760368661</c:v>
                </c:pt>
                <c:pt idx="6400">
                  <c:v>0.5552995391705069</c:v>
                </c:pt>
                <c:pt idx="6401">
                  <c:v>0.55486751152073732</c:v>
                </c:pt>
                <c:pt idx="6402">
                  <c:v>0.55472350230414746</c:v>
                </c:pt>
                <c:pt idx="6403">
                  <c:v>0.55457949308755761</c:v>
                </c:pt>
                <c:pt idx="6404">
                  <c:v>0.55457949308755761</c:v>
                </c:pt>
                <c:pt idx="6405">
                  <c:v>0.55414746543778803</c:v>
                </c:pt>
                <c:pt idx="6406">
                  <c:v>0.55414746543778803</c:v>
                </c:pt>
                <c:pt idx="6407">
                  <c:v>0.55400345622119818</c:v>
                </c:pt>
                <c:pt idx="6408">
                  <c:v>0.55342741935483875</c:v>
                </c:pt>
                <c:pt idx="6409">
                  <c:v>0.55270737327188935</c:v>
                </c:pt>
                <c:pt idx="6410">
                  <c:v>0.55256336405529949</c:v>
                </c:pt>
                <c:pt idx="6411">
                  <c:v>0.55241935483870963</c:v>
                </c:pt>
                <c:pt idx="6412">
                  <c:v>0.55198732718894006</c:v>
                </c:pt>
                <c:pt idx="6413">
                  <c:v>0.55198732718894006</c:v>
                </c:pt>
                <c:pt idx="6414">
                  <c:v>0.55169930875576034</c:v>
                </c:pt>
                <c:pt idx="6415">
                  <c:v>0.55112327188940091</c:v>
                </c:pt>
                <c:pt idx="6416">
                  <c:v>0.5508352534562212</c:v>
                </c:pt>
                <c:pt idx="6417">
                  <c:v>0.55040322580645162</c:v>
                </c:pt>
                <c:pt idx="6418">
                  <c:v>0.55025921658986177</c:v>
                </c:pt>
                <c:pt idx="6419">
                  <c:v>0.54997119815668205</c:v>
                </c:pt>
                <c:pt idx="6420">
                  <c:v>0.54925115207373276</c:v>
                </c:pt>
                <c:pt idx="6421">
                  <c:v>0.54881912442396308</c:v>
                </c:pt>
                <c:pt idx="6422">
                  <c:v>0.54838709677419351</c:v>
                </c:pt>
                <c:pt idx="6423">
                  <c:v>0.54824308755760365</c:v>
                </c:pt>
                <c:pt idx="6424">
                  <c:v>0.54795506912442393</c:v>
                </c:pt>
                <c:pt idx="6425">
                  <c:v>0.54781105990783407</c:v>
                </c:pt>
                <c:pt idx="6426">
                  <c:v>0.5473790322580645</c:v>
                </c:pt>
                <c:pt idx="6427">
                  <c:v>0.54694700460829493</c:v>
                </c:pt>
                <c:pt idx="6428">
                  <c:v>0.54608294930875578</c:v>
                </c:pt>
                <c:pt idx="6429">
                  <c:v>0.54550691244239635</c:v>
                </c:pt>
                <c:pt idx="6430">
                  <c:v>0.54507488479262678</c:v>
                </c:pt>
                <c:pt idx="6431">
                  <c:v>0.54493087557603692</c:v>
                </c:pt>
                <c:pt idx="6432">
                  <c:v>0.5446428571428571</c:v>
                </c:pt>
                <c:pt idx="6433">
                  <c:v>0.5446428571428571</c:v>
                </c:pt>
                <c:pt idx="6434">
                  <c:v>0.54449884792626724</c:v>
                </c:pt>
                <c:pt idx="6435">
                  <c:v>0.54421082949308752</c:v>
                </c:pt>
                <c:pt idx="6436">
                  <c:v>0.54392281105990781</c:v>
                </c:pt>
                <c:pt idx="6437">
                  <c:v>0.54334677419354838</c:v>
                </c:pt>
                <c:pt idx="6438">
                  <c:v>0.5429147465437788</c:v>
                </c:pt>
                <c:pt idx="6439">
                  <c:v>0.54233870967741937</c:v>
                </c:pt>
                <c:pt idx="6440">
                  <c:v>0.54147465437788023</c:v>
                </c:pt>
                <c:pt idx="6441">
                  <c:v>0.54104262672811065</c:v>
                </c:pt>
                <c:pt idx="6442">
                  <c:v>0.54075460829493083</c:v>
                </c:pt>
                <c:pt idx="6443">
                  <c:v>0.5401785714285714</c:v>
                </c:pt>
                <c:pt idx="6444">
                  <c:v>0.54003456221198154</c:v>
                </c:pt>
                <c:pt idx="6445">
                  <c:v>0.53974654377880182</c:v>
                </c:pt>
                <c:pt idx="6446">
                  <c:v>0.53873847926267282</c:v>
                </c:pt>
                <c:pt idx="6447">
                  <c:v>0.53801843317972353</c:v>
                </c:pt>
                <c:pt idx="6448">
                  <c:v>0.53758640552995396</c:v>
                </c:pt>
                <c:pt idx="6449">
                  <c:v>0.52880184331797231</c:v>
                </c:pt>
                <c:pt idx="6450">
                  <c:v>0.52217741935483875</c:v>
                </c:pt>
                <c:pt idx="6451">
                  <c:v>0.52145737327188935</c:v>
                </c:pt>
                <c:pt idx="6452">
                  <c:v>0.52088133640552992</c:v>
                </c:pt>
                <c:pt idx="6453">
                  <c:v>0.52073732718894006</c:v>
                </c:pt>
                <c:pt idx="6454">
                  <c:v>0.51987327188940091</c:v>
                </c:pt>
                <c:pt idx="6455">
                  <c:v>0.51915322580645162</c:v>
                </c:pt>
                <c:pt idx="6456">
                  <c:v>0.51872119815668205</c:v>
                </c:pt>
                <c:pt idx="6457">
                  <c:v>0.51828917050691248</c:v>
                </c:pt>
                <c:pt idx="6458">
                  <c:v>0.51814516129032262</c:v>
                </c:pt>
                <c:pt idx="6459">
                  <c:v>0.51800115207373276</c:v>
                </c:pt>
                <c:pt idx="6460">
                  <c:v>0.51742511520737322</c:v>
                </c:pt>
                <c:pt idx="6461">
                  <c:v>0.51684907834101379</c:v>
                </c:pt>
                <c:pt idx="6462">
                  <c:v>0.51627304147465436</c:v>
                </c:pt>
                <c:pt idx="6463">
                  <c:v>0.51598502304147464</c:v>
                </c:pt>
                <c:pt idx="6464">
                  <c:v>0.51540898617511521</c:v>
                </c:pt>
                <c:pt idx="6465">
                  <c:v>0.51497695852534564</c:v>
                </c:pt>
                <c:pt idx="6466">
                  <c:v>0.51454493087557607</c:v>
                </c:pt>
                <c:pt idx="6467">
                  <c:v>0.51353686635944695</c:v>
                </c:pt>
                <c:pt idx="6468">
                  <c:v>0.5133928571428571</c:v>
                </c:pt>
                <c:pt idx="6469">
                  <c:v>0.5133928571428571</c:v>
                </c:pt>
                <c:pt idx="6470">
                  <c:v>0.51296082949308752</c:v>
                </c:pt>
                <c:pt idx="6471">
                  <c:v>0.51267281105990781</c:v>
                </c:pt>
                <c:pt idx="6472">
                  <c:v>0.51252880184331795</c:v>
                </c:pt>
                <c:pt idx="6473">
                  <c:v>0.51209677419354838</c:v>
                </c:pt>
                <c:pt idx="6474">
                  <c:v>0.51180875576036866</c:v>
                </c:pt>
                <c:pt idx="6475">
                  <c:v>0.5116647465437788</c:v>
                </c:pt>
                <c:pt idx="6476">
                  <c:v>0.51137672811059909</c:v>
                </c:pt>
                <c:pt idx="6477">
                  <c:v>0.51080069124423966</c:v>
                </c:pt>
                <c:pt idx="6478">
                  <c:v>0.5106566820276498</c:v>
                </c:pt>
                <c:pt idx="6479">
                  <c:v>0.51051267281105994</c:v>
                </c:pt>
                <c:pt idx="6480">
                  <c:v>0.51022465437788023</c:v>
                </c:pt>
                <c:pt idx="6481">
                  <c:v>0.51008064516129037</c:v>
                </c:pt>
                <c:pt idx="6482">
                  <c:v>0.50993663594470051</c:v>
                </c:pt>
                <c:pt idx="6483">
                  <c:v>0.50993663594470051</c:v>
                </c:pt>
                <c:pt idx="6484">
                  <c:v>0.50921658986175111</c:v>
                </c:pt>
                <c:pt idx="6485">
                  <c:v>0.50907258064516125</c:v>
                </c:pt>
                <c:pt idx="6486">
                  <c:v>0.50864055299539168</c:v>
                </c:pt>
                <c:pt idx="6487">
                  <c:v>0.50806451612903225</c:v>
                </c:pt>
                <c:pt idx="6488">
                  <c:v>0.50748847926267282</c:v>
                </c:pt>
                <c:pt idx="6489">
                  <c:v>0.5072004608294931</c:v>
                </c:pt>
                <c:pt idx="6490">
                  <c:v>0.50676843317972353</c:v>
                </c:pt>
                <c:pt idx="6491">
                  <c:v>0.50662442396313367</c:v>
                </c:pt>
                <c:pt idx="6492">
                  <c:v>0.5061923963133641</c:v>
                </c:pt>
                <c:pt idx="6493">
                  <c:v>0.50561635944700456</c:v>
                </c:pt>
                <c:pt idx="6494">
                  <c:v>0.5054723502304147</c:v>
                </c:pt>
                <c:pt idx="6495">
                  <c:v>0.50489631336405527</c:v>
                </c:pt>
                <c:pt idx="6496">
                  <c:v>0.50475230414746541</c:v>
                </c:pt>
                <c:pt idx="6497">
                  <c:v>0.50417626728110598</c:v>
                </c:pt>
                <c:pt idx="6498">
                  <c:v>0.50374423963133641</c:v>
                </c:pt>
                <c:pt idx="6499">
                  <c:v>0.50316820276497698</c:v>
                </c:pt>
                <c:pt idx="6500">
                  <c:v>0.50316820276497698</c:v>
                </c:pt>
                <c:pt idx="6501">
                  <c:v>0.50259216589861755</c:v>
                </c:pt>
                <c:pt idx="6502">
                  <c:v>0.50244815668202769</c:v>
                </c:pt>
                <c:pt idx="6503">
                  <c:v>0.50201612903225812</c:v>
                </c:pt>
                <c:pt idx="6504">
                  <c:v>0.50201612903225812</c:v>
                </c:pt>
                <c:pt idx="6505">
                  <c:v>0.50158410138248843</c:v>
                </c:pt>
                <c:pt idx="6506">
                  <c:v>0.50129608294930872</c:v>
                </c:pt>
                <c:pt idx="6507">
                  <c:v>0.50129608294930872</c:v>
                </c:pt>
                <c:pt idx="6508">
                  <c:v>0.501008064516129</c:v>
                </c:pt>
                <c:pt idx="6509">
                  <c:v>0.50043202764976957</c:v>
                </c:pt>
                <c:pt idx="6510">
                  <c:v>0.50014400921658986</c:v>
                </c:pt>
                <c:pt idx="6511">
                  <c:v>0.5</c:v>
                </c:pt>
                <c:pt idx="6512">
                  <c:v>0.49971198156682028</c:v>
                </c:pt>
                <c:pt idx="6513">
                  <c:v>0.49942396313364057</c:v>
                </c:pt>
                <c:pt idx="6514">
                  <c:v>0.49899193548387094</c:v>
                </c:pt>
                <c:pt idx="6515">
                  <c:v>0.49855990783410137</c:v>
                </c:pt>
                <c:pt idx="6516">
                  <c:v>0.49812788018433179</c:v>
                </c:pt>
                <c:pt idx="6517">
                  <c:v>0.49798387096774194</c:v>
                </c:pt>
                <c:pt idx="6518">
                  <c:v>0.49740783410138251</c:v>
                </c:pt>
                <c:pt idx="6519">
                  <c:v>0.49697580645161288</c:v>
                </c:pt>
                <c:pt idx="6520">
                  <c:v>0.49683179723502302</c:v>
                </c:pt>
                <c:pt idx="6521">
                  <c:v>0.49683179723502302</c:v>
                </c:pt>
                <c:pt idx="6522">
                  <c:v>0.49639976958525345</c:v>
                </c:pt>
                <c:pt idx="6523">
                  <c:v>0.49611175115207373</c:v>
                </c:pt>
                <c:pt idx="6524">
                  <c:v>0.49596774193548387</c:v>
                </c:pt>
                <c:pt idx="6525">
                  <c:v>0.4955357142857143</c:v>
                </c:pt>
                <c:pt idx="6526">
                  <c:v>0.49510368663594467</c:v>
                </c:pt>
                <c:pt idx="6527">
                  <c:v>0.49452764976958524</c:v>
                </c:pt>
                <c:pt idx="6528">
                  <c:v>0.49438364055299538</c:v>
                </c:pt>
                <c:pt idx="6529">
                  <c:v>0.49423963133640553</c:v>
                </c:pt>
                <c:pt idx="6530">
                  <c:v>0.49351958525345624</c:v>
                </c:pt>
                <c:pt idx="6531">
                  <c:v>0.49323156682027652</c:v>
                </c:pt>
                <c:pt idx="6532">
                  <c:v>0.49294354838709675</c:v>
                </c:pt>
                <c:pt idx="6533">
                  <c:v>0.4927995391705069</c:v>
                </c:pt>
                <c:pt idx="6534">
                  <c:v>0.4927995391705069</c:v>
                </c:pt>
                <c:pt idx="6535">
                  <c:v>0.49222350230414746</c:v>
                </c:pt>
                <c:pt idx="6536">
                  <c:v>0.49193548387096775</c:v>
                </c:pt>
                <c:pt idx="6537">
                  <c:v>0.49179147465437789</c:v>
                </c:pt>
                <c:pt idx="6538">
                  <c:v>0.49107142857142855</c:v>
                </c:pt>
                <c:pt idx="6539">
                  <c:v>0.49063940092165897</c:v>
                </c:pt>
                <c:pt idx="6540">
                  <c:v>0.49006336405529954</c:v>
                </c:pt>
                <c:pt idx="6541">
                  <c:v>0.49006336405529954</c:v>
                </c:pt>
                <c:pt idx="6542">
                  <c:v>0.48948732718894011</c:v>
                </c:pt>
                <c:pt idx="6543">
                  <c:v>0.48919930875576034</c:v>
                </c:pt>
                <c:pt idx="6544">
                  <c:v>0.48905529953917048</c:v>
                </c:pt>
                <c:pt idx="6545">
                  <c:v>0.48847926267281105</c:v>
                </c:pt>
                <c:pt idx="6546">
                  <c:v>0.48819124423963134</c:v>
                </c:pt>
                <c:pt idx="6547">
                  <c:v>0.48718317972350228</c:v>
                </c:pt>
                <c:pt idx="6548">
                  <c:v>0.48703917050691242</c:v>
                </c:pt>
                <c:pt idx="6549">
                  <c:v>0.48675115207373271</c:v>
                </c:pt>
                <c:pt idx="6550">
                  <c:v>0.48660714285714285</c:v>
                </c:pt>
                <c:pt idx="6551">
                  <c:v>0.48646313364055299</c:v>
                </c:pt>
                <c:pt idx="6552">
                  <c:v>0.48617511520737328</c:v>
                </c:pt>
                <c:pt idx="6553">
                  <c:v>0.4857430875576037</c:v>
                </c:pt>
                <c:pt idx="6554">
                  <c:v>0.48516705069124422</c:v>
                </c:pt>
                <c:pt idx="6555">
                  <c:v>0.48444700460829493</c:v>
                </c:pt>
                <c:pt idx="6556">
                  <c:v>0.48372695852534564</c:v>
                </c:pt>
                <c:pt idx="6557">
                  <c:v>0.48286290322580644</c:v>
                </c:pt>
                <c:pt idx="6558">
                  <c:v>0.48228686635944701</c:v>
                </c:pt>
                <c:pt idx="6559">
                  <c:v>0.48127880184331795</c:v>
                </c:pt>
                <c:pt idx="6560">
                  <c:v>0.47739055299539168</c:v>
                </c:pt>
                <c:pt idx="6561">
                  <c:v>0.46658986175115208</c:v>
                </c:pt>
                <c:pt idx="6562">
                  <c:v>0.46615783410138251</c:v>
                </c:pt>
                <c:pt idx="6563">
                  <c:v>0.46558179723502302</c:v>
                </c:pt>
                <c:pt idx="6564">
                  <c:v>0.46558179723502302</c:v>
                </c:pt>
                <c:pt idx="6565">
                  <c:v>0.46514976958525345</c:v>
                </c:pt>
                <c:pt idx="6566">
                  <c:v>0.46486175115207373</c:v>
                </c:pt>
                <c:pt idx="6567">
                  <c:v>0.46442972350230416</c:v>
                </c:pt>
                <c:pt idx="6568">
                  <c:v>0.4642857142857143</c:v>
                </c:pt>
                <c:pt idx="6569">
                  <c:v>0.46370967741935482</c:v>
                </c:pt>
                <c:pt idx="6570">
                  <c:v>0.46298963133640553</c:v>
                </c:pt>
                <c:pt idx="6571">
                  <c:v>0.4624135944700461</c:v>
                </c:pt>
                <c:pt idx="6572">
                  <c:v>0.4615495391705069</c:v>
                </c:pt>
                <c:pt idx="6573">
                  <c:v>0.46140552995391704</c:v>
                </c:pt>
                <c:pt idx="6574">
                  <c:v>0.46111751152073732</c:v>
                </c:pt>
                <c:pt idx="6575">
                  <c:v>0.46068548387096775</c:v>
                </c:pt>
                <c:pt idx="6576">
                  <c:v>0.46054147465437789</c:v>
                </c:pt>
                <c:pt idx="6577">
                  <c:v>0.45967741935483869</c:v>
                </c:pt>
                <c:pt idx="6578">
                  <c:v>0.45924539170506912</c:v>
                </c:pt>
                <c:pt idx="6579">
                  <c:v>0.45866935483870969</c:v>
                </c:pt>
                <c:pt idx="6580">
                  <c:v>0.45838133640552997</c:v>
                </c:pt>
                <c:pt idx="6581">
                  <c:v>0.45809331797235026</c:v>
                </c:pt>
                <c:pt idx="6582">
                  <c:v>0.45794930875576034</c:v>
                </c:pt>
                <c:pt idx="6583">
                  <c:v>0.45737327188940091</c:v>
                </c:pt>
                <c:pt idx="6584">
                  <c:v>0.45694124423963134</c:v>
                </c:pt>
                <c:pt idx="6585">
                  <c:v>0.45622119815668205</c:v>
                </c:pt>
                <c:pt idx="6586">
                  <c:v>0.45578917050691242</c:v>
                </c:pt>
                <c:pt idx="6587">
                  <c:v>0.45521313364055299</c:v>
                </c:pt>
                <c:pt idx="6588">
                  <c:v>0.45492511520737328</c:v>
                </c:pt>
                <c:pt idx="6589">
                  <c:v>0.4544930875576037</c:v>
                </c:pt>
                <c:pt idx="6590">
                  <c:v>0.45406105990783407</c:v>
                </c:pt>
                <c:pt idx="6591">
                  <c:v>0.4536290322580645</c:v>
                </c:pt>
                <c:pt idx="6592">
                  <c:v>0.45348502304147464</c:v>
                </c:pt>
                <c:pt idx="6593">
                  <c:v>0.45319700460829493</c:v>
                </c:pt>
                <c:pt idx="6594">
                  <c:v>0.45305299539170507</c:v>
                </c:pt>
                <c:pt idx="6595">
                  <c:v>0.45290898617511521</c:v>
                </c:pt>
                <c:pt idx="6596">
                  <c:v>0.45218894009216593</c:v>
                </c:pt>
                <c:pt idx="6597">
                  <c:v>0.4517569124423963</c:v>
                </c:pt>
                <c:pt idx="6598">
                  <c:v>0.45146889400921658</c:v>
                </c:pt>
                <c:pt idx="6599">
                  <c:v>0.45118087557603687</c:v>
                </c:pt>
                <c:pt idx="6600">
                  <c:v>0.45103686635944701</c:v>
                </c:pt>
                <c:pt idx="6601">
                  <c:v>0.45089285714285715</c:v>
                </c:pt>
                <c:pt idx="6602">
                  <c:v>0.45074884792626729</c:v>
                </c:pt>
                <c:pt idx="6603">
                  <c:v>0.45046082949308758</c:v>
                </c:pt>
                <c:pt idx="6604">
                  <c:v>0.45031682027649772</c:v>
                </c:pt>
                <c:pt idx="6605">
                  <c:v>0.44959677419354838</c:v>
                </c:pt>
                <c:pt idx="6606">
                  <c:v>0.44930875576036866</c:v>
                </c:pt>
                <c:pt idx="6607">
                  <c:v>0.44902073732718895</c:v>
                </c:pt>
                <c:pt idx="6608">
                  <c:v>0.44858870967741937</c:v>
                </c:pt>
                <c:pt idx="6609">
                  <c:v>0.44815668202764974</c:v>
                </c:pt>
                <c:pt idx="6610">
                  <c:v>0.44801267281105989</c:v>
                </c:pt>
                <c:pt idx="6611">
                  <c:v>0.44786866359447003</c:v>
                </c:pt>
                <c:pt idx="6612">
                  <c:v>0.44758064516129031</c:v>
                </c:pt>
                <c:pt idx="6613">
                  <c:v>0.4472926267281106</c:v>
                </c:pt>
                <c:pt idx="6614">
                  <c:v>0.44700460829493088</c:v>
                </c:pt>
                <c:pt idx="6615">
                  <c:v>0.44657258064516131</c:v>
                </c:pt>
                <c:pt idx="6616">
                  <c:v>0.44599654377880182</c:v>
                </c:pt>
                <c:pt idx="6617">
                  <c:v>0.44570852534562211</c:v>
                </c:pt>
                <c:pt idx="6618">
                  <c:v>0.44513248847926268</c:v>
                </c:pt>
                <c:pt idx="6619">
                  <c:v>0.44498847926267282</c:v>
                </c:pt>
                <c:pt idx="6620">
                  <c:v>0.44455645161290325</c:v>
                </c:pt>
                <c:pt idx="6621">
                  <c:v>0.44398041474654376</c:v>
                </c:pt>
                <c:pt idx="6622">
                  <c:v>0.44398041474654376</c:v>
                </c:pt>
                <c:pt idx="6623">
                  <c:v>0.44340437788018433</c:v>
                </c:pt>
                <c:pt idx="6624">
                  <c:v>0.44311635944700462</c:v>
                </c:pt>
                <c:pt idx="6625">
                  <c:v>0.4428283410138249</c:v>
                </c:pt>
                <c:pt idx="6626">
                  <c:v>0.44268433179723504</c:v>
                </c:pt>
                <c:pt idx="6627">
                  <c:v>0.44254032258064518</c:v>
                </c:pt>
                <c:pt idx="6628">
                  <c:v>0.44182027649769584</c:v>
                </c:pt>
                <c:pt idx="6629">
                  <c:v>0.44124423963133641</c:v>
                </c:pt>
                <c:pt idx="6630">
                  <c:v>0.44095622119815669</c:v>
                </c:pt>
                <c:pt idx="6631">
                  <c:v>0.44052419354838712</c:v>
                </c:pt>
                <c:pt idx="6632">
                  <c:v>0.44009216589861749</c:v>
                </c:pt>
                <c:pt idx="6633">
                  <c:v>0.43980414746543778</c:v>
                </c:pt>
                <c:pt idx="6634">
                  <c:v>0.43922811059907835</c:v>
                </c:pt>
                <c:pt idx="6635">
                  <c:v>0.43879608294930877</c:v>
                </c:pt>
                <c:pt idx="6636">
                  <c:v>0.43807603686635943</c:v>
                </c:pt>
                <c:pt idx="6637">
                  <c:v>0.43793202764976957</c:v>
                </c:pt>
                <c:pt idx="6638">
                  <c:v>0.43793202764976957</c:v>
                </c:pt>
                <c:pt idx="6639">
                  <c:v>0.43764400921658986</c:v>
                </c:pt>
                <c:pt idx="6640">
                  <c:v>0.43692396313364057</c:v>
                </c:pt>
                <c:pt idx="6641">
                  <c:v>0.43663594470046085</c:v>
                </c:pt>
                <c:pt idx="6642">
                  <c:v>0.43605990783410137</c:v>
                </c:pt>
                <c:pt idx="6643">
                  <c:v>0.43505184331797236</c:v>
                </c:pt>
                <c:pt idx="6644">
                  <c:v>0.43461981566820279</c:v>
                </c:pt>
                <c:pt idx="6645">
                  <c:v>0.43433179723502302</c:v>
                </c:pt>
                <c:pt idx="6646">
                  <c:v>0.43361175115207373</c:v>
                </c:pt>
                <c:pt idx="6647">
                  <c:v>0.43332373271889402</c:v>
                </c:pt>
                <c:pt idx="6648">
                  <c:v>0.4330357142857143</c:v>
                </c:pt>
                <c:pt idx="6649">
                  <c:v>0.43245967741935482</c:v>
                </c:pt>
                <c:pt idx="6650">
                  <c:v>0.43159562211981567</c:v>
                </c:pt>
                <c:pt idx="6651">
                  <c:v>0.4311635944700461</c:v>
                </c:pt>
                <c:pt idx="6652">
                  <c:v>0.43073156682027652</c:v>
                </c:pt>
                <c:pt idx="6653">
                  <c:v>0.42972350230414746</c:v>
                </c:pt>
                <c:pt idx="6654">
                  <c:v>0.42943548387096775</c:v>
                </c:pt>
                <c:pt idx="6655">
                  <c:v>0.42857142857142855</c:v>
                </c:pt>
                <c:pt idx="6656">
                  <c:v>0.42799539170506912</c:v>
                </c:pt>
                <c:pt idx="6657">
                  <c:v>0.42713133640552997</c:v>
                </c:pt>
                <c:pt idx="6658">
                  <c:v>0.42655529953917048</c:v>
                </c:pt>
                <c:pt idx="6659">
                  <c:v>0.42626728110599077</c:v>
                </c:pt>
                <c:pt idx="6660">
                  <c:v>0.42612327188940091</c:v>
                </c:pt>
                <c:pt idx="6661">
                  <c:v>0.42511520737327191</c:v>
                </c:pt>
                <c:pt idx="6662">
                  <c:v>0.42396313364055299</c:v>
                </c:pt>
                <c:pt idx="6663">
                  <c:v>0.42180299539170507</c:v>
                </c:pt>
                <c:pt idx="6664">
                  <c:v>0.41748271889400923</c:v>
                </c:pt>
                <c:pt idx="6665">
                  <c:v>0.38277649769585254</c:v>
                </c:pt>
                <c:pt idx="6666">
                  <c:v>0.38018433179723504</c:v>
                </c:pt>
                <c:pt idx="6667">
                  <c:v>0.37874423963133641</c:v>
                </c:pt>
                <c:pt idx="6668">
                  <c:v>0.37687211981566821</c:v>
                </c:pt>
                <c:pt idx="6669">
                  <c:v>0.37615207373271892</c:v>
                </c:pt>
                <c:pt idx="6670">
                  <c:v>0.37514400921658986</c:v>
                </c:pt>
                <c:pt idx="6671">
                  <c:v>0.37485599078341014</c:v>
                </c:pt>
                <c:pt idx="6672">
                  <c:v>0.37456797235023043</c:v>
                </c:pt>
                <c:pt idx="6673">
                  <c:v>0.37384792626728108</c:v>
                </c:pt>
                <c:pt idx="6674">
                  <c:v>0.37240783410138251</c:v>
                </c:pt>
                <c:pt idx="6675">
                  <c:v>0.37197580645161288</c:v>
                </c:pt>
                <c:pt idx="6676">
                  <c:v>0.37183179723502302</c:v>
                </c:pt>
                <c:pt idx="6677">
                  <c:v>0.37125576036866359</c:v>
                </c:pt>
                <c:pt idx="6678">
                  <c:v>0.37082373271889402</c:v>
                </c:pt>
                <c:pt idx="6679">
                  <c:v>0.3705357142857143</c:v>
                </c:pt>
                <c:pt idx="6680">
                  <c:v>0.3696716589861751</c:v>
                </c:pt>
                <c:pt idx="6681">
                  <c:v>0.36895161290322581</c:v>
                </c:pt>
                <c:pt idx="6682">
                  <c:v>0.36823156682027652</c:v>
                </c:pt>
                <c:pt idx="6683">
                  <c:v>0.36765552995391704</c:v>
                </c:pt>
                <c:pt idx="6684">
                  <c:v>0.36707949308755761</c:v>
                </c:pt>
                <c:pt idx="6685">
                  <c:v>0.36621543778801846</c:v>
                </c:pt>
                <c:pt idx="6686">
                  <c:v>0.36549539170506912</c:v>
                </c:pt>
                <c:pt idx="6687">
                  <c:v>0.3652073732718894</c:v>
                </c:pt>
                <c:pt idx="6688">
                  <c:v>0.36448732718894011</c:v>
                </c:pt>
                <c:pt idx="6689">
                  <c:v>0.36434331797235026</c:v>
                </c:pt>
                <c:pt idx="6690">
                  <c:v>0.36391129032258063</c:v>
                </c:pt>
                <c:pt idx="6691">
                  <c:v>0.36319124423963134</c:v>
                </c:pt>
                <c:pt idx="6692">
                  <c:v>0.36261520737327191</c:v>
                </c:pt>
                <c:pt idx="6693">
                  <c:v>0.36189516129032256</c:v>
                </c:pt>
                <c:pt idx="6694">
                  <c:v>0.36131912442396313</c:v>
                </c:pt>
                <c:pt idx="6695">
                  <c:v>0.36088709677419356</c:v>
                </c:pt>
                <c:pt idx="6696">
                  <c:v>0.36059907834101385</c:v>
                </c:pt>
                <c:pt idx="6697">
                  <c:v>0.36045506912442399</c:v>
                </c:pt>
                <c:pt idx="6698">
                  <c:v>0.36002304147465436</c:v>
                </c:pt>
                <c:pt idx="6699">
                  <c:v>0.3598790322580645</c:v>
                </c:pt>
                <c:pt idx="6700">
                  <c:v>0.35944700460829493</c:v>
                </c:pt>
                <c:pt idx="6701">
                  <c:v>0.3588709677419355</c:v>
                </c:pt>
                <c:pt idx="6702">
                  <c:v>0.35757488479262672</c:v>
                </c:pt>
                <c:pt idx="6703">
                  <c:v>0.35699884792626729</c:v>
                </c:pt>
                <c:pt idx="6704">
                  <c:v>0.35671082949308758</c:v>
                </c:pt>
                <c:pt idx="6705">
                  <c:v>0.35642281105990781</c:v>
                </c:pt>
                <c:pt idx="6706">
                  <c:v>0.35613479262672809</c:v>
                </c:pt>
                <c:pt idx="6707">
                  <c:v>0.35555875576036866</c:v>
                </c:pt>
                <c:pt idx="6708">
                  <c:v>0.35469470046082952</c:v>
                </c:pt>
                <c:pt idx="6709">
                  <c:v>0.35411866359447003</c:v>
                </c:pt>
                <c:pt idx="6710">
                  <c:v>0.35311059907834103</c:v>
                </c:pt>
                <c:pt idx="6711">
                  <c:v>0.35239055299539168</c:v>
                </c:pt>
                <c:pt idx="6712">
                  <c:v>0.35210253456221197</c:v>
                </c:pt>
                <c:pt idx="6713">
                  <c:v>0.35123847926267282</c:v>
                </c:pt>
                <c:pt idx="6714">
                  <c:v>0.3509504608294931</c:v>
                </c:pt>
                <c:pt idx="6715">
                  <c:v>0.35051843317972348</c:v>
                </c:pt>
                <c:pt idx="6716">
                  <c:v>0.35037442396313362</c:v>
                </c:pt>
                <c:pt idx="6717">
                  <c:v>0.3500864055299539</c:v>
                </c:pt>
                <c:pt idx="6718">
                  <c:v>0.34936635944700462</c:v>
                </c:pt>
                <c:pt idx="6719">
                  <c:v>0.3490783410138249</c:v>
                </c:pt>
                <c:pt idx="6720">
                  <c:v>0.34850230414746541</c:v>
                </c:pt>
                <c:pt idx="6721">
                  <c:v>0.34850230414746541</c:v>
                </c:pt>
                <c:pt idx="6722">
                  <c:v>0.34792626728110598</c:v>
                </c:pt>
                <c:pt idx="6723">
                  <c:v>0.34792626728110598</c:v>
                </c:pt>
                <c:pt idx="6724">
                  <c:v>0.34735023041474655</c:v>
                </c:pt>
                <c:pt idx="6725">
                  <c:v>0.34706221198156684</c:v>
                </c:pt>
                <c:pt idx="6726">
                  <c:v>0.34634216589861749</c:v>
                </c:pt>
                <c:pt idx="6727">
                  <c:v>0.34591013824884792</c:v>
                </c:pt>
                <c:pt idx="6728">
                  <c:v>0.34576612903225806</c:v>
                </c:pt>
                <c:pt idx="6729">
                  <c:v>0.34533410138248849</c:v>
                </c:pt>
                <c:pt idx="6730">
                  <c:v>0.34490207373271892</c:v>
                </c:pt>
                <c:pt idx="6731">
                  <c:v>0.34447004608294929</c:v>
                </c:pt>
                <c:pt idx="6732">
                  <c:v>0.34418202764976957</c:v>
                </c:pt>
                <c:pt idx="6733">
                  <c:v>0.34346198156682028</c:v>
                </c:pt>
                <c:pt idx="6734">
                  <c:v>0.34346198156682028</c:v>
                </c:pt>
                <c:pt idx="6735">
                  <c:v>0.34288594470046085</c:v>
                </c:pt>
                <c:pt idx="6736">
                  <c:v>0.34259792626728108</c:v>
                </c:pt>
                <c:pt idx="6737">
                  <c:v>0.34202188940092165</c:v>
                </c:pt>
                <c:pt idx="6738">
                  <c:v>0.34158986175115208</c:v>
                </c:pt>
                <c:pt idx="6739">
                  <c:v>0.34058179723502302</c:v>
                </c:pt>
                <c:pt idx="6740">
                  <c:v>0.34014976958525345</c:v>
                </c:pt>
                <c:pt idx="6741">
                  <c:v>0.33971774193548387</c:v>
                </c:pt>
                <c:pt idx="6742">
                  <c:v>0.33870967741935482</c:v>
                </c:pt>
                <c:pt idx="6743">
                  <c:v>0.33770161290322581</c:v>
                </c:pt>
                <c:pt idx="6744">
                  <c:v>0.33726958525345624</c:v>
                </c:pt>
                <c:pt idx="6745">
                  <c:v>0.33640552995391704</c:v>
                </c:pt>
                <c:pt idx="6746">
                  <c:v>0.33539746543778803</c:v>
                </c:pt>
                <c:pt idx="6747">
                  <c:v>0.33467741935483869</c:v>
                </c:pt>
                <c:pt idx="6748">
                  <c:v>0.33338133640552997</c:v>
                </c:pt>
                <c:pt idx="6749">
                  <c:v>0.33165322580645162</c:v>
                </c:pt>
                <c:pt idx="6750">
                  <c:v>0.33078917050691242</c:v>
                </c:pt>
                <c:pt idx="6751">
                  <c:v>0.33035714285714285</c:v>
                </c:pt>
                <c:pt idx="6752">
                  <c:v>0.32963709677419356</c:v>
                </c:pt>
                <c:pt idx="6753">
                  <c:v>0.32834101382488479</c:v>
                </c:pt>
                <c:pt idx="6754">
                  <c:v>0.3276209677419355</c:v>
                </c:pt>
                <c:pt idx="6755">
                  <c:v>0.32690092165898615</c:v>
                </c:pt>
                <c:pt idx="6756">
                  <c:v>0.32531682027649772</c:v>
                </c:pt>
                <c:pt idx="6757">
                  <c:v>0.32373271889400923</c:v>
                </c:pt>
                <c:pt idx="6758">
                  <c:v>0.32171658986175117</c:v>
                </c:pt>
                <c:pt idx="6759">
                  <c:v>0.31840437788018433</c:v>
                </c:pt>
                <c:pt idx="6760">
                  <c:v>0.31494815668202764</c:v>
                </c:pt>
                <c:pt idx="6761">
                  <c:v>0.3061635944700461</c:v>
                </c:pt>
                <c:pt idx="6762">
                  <c:v>0.15063364055299538</c:v>
                </c:pt>
                <c:pt idx="6763">
                  <c:v>0.14832949308755761</c:v>
                </c:pt>
                <c:pt idx="6764">
                  <c:v>0.14746543778801843</c:v>
                </c:pt>
                <c:pt idx="6765">
                  <c:v>0.14703341013824886</c:v>
                </c:pt>
                <c:pt idx="6766">
                  <c:v>0.14588133640552994</c:v>
                </c:pt>
                <c:pt idx="6767">
                  <c:v>0.14544930875576037</c:v>
                </c:pt>
                <c:pt idx="6768">
                  <c:v>0.14516129032258066</c:v>
                </c:pt>
                <c:pt idx="6769">
                  <c:v>0.14487327188940091</c:v>
                </c:pt>
                <c:pt idx="6770">
                  <c:v>0.14472926267281105</c:v>
                </c:pt>
                <c:pt idx="6771">
                  <c:v>0.1445852534562212</c:v>
                </c:pt>
                <c:pt idx="6772">
                  <c:v>0.14429723502304148</c:v>
                </c:pt>
                <c:pt idx="6773">
                  <c:v>0.14386520737327188</c:v>
                </c:pt>
                <c:pt idx="6774">
                  <c:v>0.14328917050691245</c:v>
                </c:pt>
                <c:pt idx="6775">
                  <c:v>0.14314516129032259</c:v>
                </c:pt>
                <c:pt idx="6776">
                  <c:v>0.14271313364055299</c:v>
                </c:pt>
                <c:pt idx="6777">
                  <c:v>0.14184907834101382</c:v>
                </c:pt>
                <c:pt idx="6778">
                  <c:v>0.1415610599078341</c:v>
                </c:pt>
                <c:pt idx="6779">
                  <c:v>0.14141705069124424</c:v>
                </c:pt>
                <c:pt idx="6780">
                  <c:v>0.14141705069124424</c:v>
                </c:pt>
                <c:pt idx="6781">
                  <c:v>0.14112903225806453</c:v>
                </c:pt>
                <c:pt idx="6782">
                  <c:v>0.14112903225806453</c:v>
                </c:pt>
                <c:pt idx="6783">
                  <c:v>0.14098502304147464</c:v>
                </c:pt>
                <c:pt idx="6784">
                  <c:v>0.14055299539170507</c:v>
                </c:pt>
                <c:pt idx="6785">
                  <c:v>0.14040898617511521</c:v>
                </c:pt>
                <c:pt idx="6786">
                  <c:v>0.14012096774193547</c:v>
                </c:pt>
                <c:pt idx="6787">
                  <c:v>0.13997695852534561</c:v>
                </c:pt>
                <c:pt idx="6788">
                  <c:v>0.13940092165898618</c:v>
                </c:pt>
                <c:pt idx="6789">
                  <c:v>0.13911290322580644</c:v>
                </c:pt>
                <c:pt idx="6790">
                  <c:v>0.13911290322580644</c:v>
                </c:pt>
                <c:pt idx="6791">
                  <c:v>0.13882488479262672</c:v>
                </c:pt>
                <c:pt idx="6792">
                  <c:v>0.13868087557603687</c:v>
                </c:pt>
                <c:pt idx="6793">
                  <c:v>0.13839285714285715</c:v>
                </c:pt>
                <c:pt idx="6794">
                  <c:v>0.13839285714285715</c:v>
                </c:pt>
                <c:pt idx="6795">
                  <c:v>0.13796082949308755</c:v>
                </c:pt>
                <c:pt idx="6796">
                  <c:v>0.13796082949308755</c:v>
                </c:pt>
                <c:pt idx="6797">
                  <c:v>0.13738479262672812</c:v>
                </c:pt>
                <c:pt idx="6798">
                  <c:v>0.13724078341013826</c:v>
                </c:pt>
                <c:pt idx="6799">
                  <c:v>0.13724078341013826</c:v>
                </c:pt>
                <c:pt idx="6800">
                  <c:v>0.13709677419354838</c:v>
                </c:pt>
                <c:pt idx="6801">
                  <c:v>0.13695276497695852</c:v>
                </c:pt>
                <c:pt idx="6802">
                  <c:v>0.13680875576036866</c:v>
                </c:pt>
                <c:pt idx="6803">
                  <c:v>0.13637672811059909</c:v>
                </c:pt>
                <c:pt idx="6804">
                  <c:v>0.13608870967741934</c:v>
                </c:pt>
                <c:pt idx="6805">
                  <c:v>0.13594470046082949</c:v>
                </c:pt>
                <c:pt idx="6806">
                  <c:v>0.13565668202764977</c:v>
                </c:pt>
                <c:pt idx="6807">
                  <c:v>0.13508064516129031</c:v>
                </c:pt>
                <c:pt idx="6808">
                  <c:v>0.1347926267281106</c:v>
                </c:pt>
                <c:pt idx="6809">
                  <c:v>0.13450460829493088</c:v>
                </c:pt>
                <c:pt idx="6810">
                  <c:v>0.13436059907834103</c:v>
                </c:pt>
                <c:pt idx="6811">
                  <c:v>0.13407258064516128</c:v>
                </c:pt>
                <c:pt idx="6812">
                  <c:v>0.13392857142857142</c:v>
                </c:pt>
                <c:pt idx="6813">
                  <c:v>0.13378456221198157</c:v>
                </c:pt>
                <c:pt idx="6814">
                  <c:v>0.13349654377880185</c:v>
                </c:pt>
                <c:pt idx="6815">
                  <c:v>0.13320852534562211</c:v>
                </c:pt>
                <c:pt idx="6816">
                  <c:v>0.13306451612903225</c:v>
                </c:pt>
                <c:pt idx="6817">
                  <c:v>0.13292050691244239</c:v>
                </c:pt>
                <c:pt idx="6818">
                  <c:v>0.13263248847926268</c:v>
                </c:pt>
                <c:pt idx="6819">
                  <c:v>0.13263248847926268</c:v>
                </c:pt>
                <c:pt idx="6820">
                  <c:v>0.13263248847926268</c:v>
                </c:pt>
                <c:pt idx="6821">
                  <c:v>0.13220046082949308</c:v>
                </c:pt>
                <c:pt idx="6822">
                  <c:v>0.13191244239631336</c:v>
                </c:pt>
                <c:pt idx="6823">
                  <c:v>0.1317684331797235</c:v>
                </c:pt>
                <c:pt idx="6824">
                  <c:v>0.13162442396313365</c:v>
                </c:pt>
                <c:pt idx="6825">
                  <c:v>0.13148041474654379</c:v>
                </c:pt>
                <c:pt idx="6826">
                  <c:v>0.13119239631336405</c:v>
                </c:pt>
                <c:pt idx="6827">
                  <c:v>0.13119239631336405</c:v>
                </c:pt>
                <c:pt idx="6828">
                  <c:v>0.13090437788018433</c:v>
                </c:pt>
                <c:pt idx="6829">
                  <c:v>0.13018433179723501</c:v>
                </c:pt>
                <c:pt idx="6830">
                  <c:v>0.12960829493087558</c:v>
                </c:pt>
                <c:pt idx="6831">
                  <c:v>0.12960829493087558</c:v>
                </c:pt>
                <c:pt idx="6832">
                  <c:v>0.12903225806451613</c:v>
                </c:pt>
                <c:pt idx="6833">
                  <c:v>0.12860023041474655</c:v>
                </c:pt>
                <c:pt idx="6834">
                  <c:v>0.12816820276497695</c:v>
                </c:pt>
                <c:pt idx="6835">
                  <c:v>0.12701612903225806</c:v>
                </c:pt>
                <c:pt idx="6836">
                  <c:v>0.12672811059907835</c:v>
                </c:pt>
                <c:pt idx="6837">
                  <c:v>0.12658410138248849</c:v>
                </c:pt>
                <c:pt idx="6838">
                  <c:v>0.12600806451612903</c:v>
                </c:pt>
                <c:pt idx="6839">
                  <c:v>0.12600806451612903</c:v>
                </c:pt>
                <c:pt idx="6840">
                  <c:v>0.12600806451612903</c:v>
                </c:pt>
                <c:pt idx="6841">
                  <c:v>0.12543202764976957</c:v>
                </c:pt>
                <c:pt idx="6842">
                  <c:v>0.12528801843317972</c:v>
                </c:pt>
                <c:pt idx="6843">
                  <c:v>0.12471198156682027</c:v>
                </c:pt>
                <c:pt idx="6844">
                  <c:v>0.12471198156682027</c:v>
                </c:pt>
                <c:pt idx="6845">
                  <c:v>0.12399193548387097</c:v>
                </c:pt>
                <c:pt idx="6846">
                  <c:v>0.12355990783410138</c:v>
                </c:pt>
                <c:pt idx="6847">
                  <c:v>0.12283986175115208</c:v>
                </c:pt>
                <c:pt idx="6848">
                  <c:v>0.12211981566820276</c:v>
                </c:pt>
                <c:pt idx="6849">
                  <c:v>0.12168778801843318</c:v>
                </c:pt>
                <c:pt idx="6850">
                  <c:v>0.12053571428571429</c:v>
                </c:pt>
                <c:pt idx="6851">
                  <c:v>0.11967165898617511</c:v>
                </c:pt>
                <c:pt idx="6852">
                  <c:v>0</c:v>
                </c:pt>
                <c:pt idx="6853">
                  <c:v>0</c:v>
                </c:pt>
                <c:pt idx="6854">
                  <c:v>0</c:v>
                </c:pt>
                <c:pt idx="6855">
                  <c:v>0</c:v>
                </c:pt>
                <c:pt idx="6856">
                  <c:v>0</c:v>
                </c:pt>
                <c:pt idx="6857">
                  <c:v>0</c:v>
                </c:pt>
                <c:pt idx="6858">
                  <c:v>0</c:v>
                </c:pt>
                <c:pt idx="6859">
                  <c:v>0</c:v>
                </c:pt>
                <c:pt idx="6860">
                  <c:v>0</c:v>
                </c:pt>
                <c:pt idx="6861">
                  <c:v>0</c:v>
                </c:pt>
                <c:pt idx="6862">
                  <c:v>0</c:v>
                </c:pt>
                <c:pt idx="6863">
                  <c:v>0</c:v>
                </c:pt>
                <c:pt idx="6864">
                  <c:v>0</c:v>
                </c:pt>
                <c:pt idx="6865">
                  <c:v>0</c:v>
                </c:pt>
                <c:pt idx="6866">
                  <c:v>0</c:v>
                </c:pt>
                <c:pt idx="6867">
                  <c:v>0</c:v>
                </c:pt>
                <c:pt idx="6868">
                  <c:v>0</c:v>
                </c:pt>
                <c:pt idx="6869">
                  <c:v>0</c:v>
                </c:pt>
                <c:pt idx="6870">
                  <c:v>0</c:v>
                </c:pt>
                <c:pt idx="6871">
                  <c:v>0</c:v>
                </c:pt>
                <c:pt idx="6872">
                  <c:v>0</c:v>
                </c:pt>
                <c:pt idx="6873">
                  <c:v>0</c:v>
                </c:pt>
                <c:pt idx="6874">
                  <c:v>0</c:v>
                </c:pt>
                <c:pt idx="6875">
                  <c:v>0</c:v>
                </c:pt>
                <c:pt idx="6876">
                  <c:v>0</c:v>
                </c:pt>
                <c:pt idx="6877">
                  <c:v>0</c:v>
                </c:pt>
                <c:pt idx="6878">
                  <c:v>0</c:v>
                </c:pt>
                <c:pt idx="6879">
                  <c:v>0</c:v>
                </c:pt>
                <c:pt idx="6880">
                  <c:v>0</c:v>
                </c:pt>
                <c:pt idx="6881">
                  <c:v>0</c:v>
                </c:pt>
                <c:pt idx="6882">
                  <c:v>0</c:v>
                </c:pt>
                <c:pt idx="6883">
                  <c:v>0</c:v>
                </c:pt>
                <c:pt idx="6884">
                  <c:v>0</c:v>
                </c:pt>
                <c:pt idx="6885">
                  <c:v>0</c:v>
                </c:pt>
                <c:pt idx="6886">
                  <c:v>0</c:v>
                </c:pt>
                <c:pt idx="6887">
                  <c:v>0</c:v>
                </c:pt>
                <c:pt idx="6888">
                  <c:v>0</c:v>
                </c:pt>
                <c:pt idx="6889">
                  <c:v>0</c:v>
                </c:pt>
                <c:pt idx="6890">
                  <c:v>0</c:v>
                </c:pt>
                <c:pt idx="6891">
                  <c:v>0</c:v>
                </c:pt>
                <c:pt idx="6892">
                  <c:v>0</c:v>
                </c:pt>
                <c:pt idx="6893">
                  <c:v>0</c:v>
                </c:pt>
                <c:pt idx="6894">
                  <c:v>0</c:v>
                </c:pt>
                <c:pt idx="6895">
                  <c:v>0</c:v>
                </c:pt>
                <c:pt idx="6896">
                  <c:v>0</c:v>
                </c:pt>
                <c:pt idx="6897">
                  <c:v>0</c:v>
                </c:pt>
                <c:pt idx="6898">
                  <c:v>0</c:v>
                </c:pt>
                <c:pt idx="6899">
                  <c:v>0</c:v>
                </c:pt>
                <c:pt idx="6900">
                  <c:v>0</c:v>
                </c:pt>
                <c:pt idx="6901">
                  <c:v>0</c:v>
                </c:pt>
                <c:pt idx="6902">
                  <c:v>0</c:v>
                </c:pt>
                <c:pt idx="6903">
                  <c:v>0</c:v>
                </c:pt>
                <c:pt idx="6904">
                  <c:v>0</c:v>
                </c:pt>
                <c:pt idx="6905">
                  <c:v>0</c:v>
                </c:pt>
                <c:pt idx="6906">
                  <c:v>0</c:v>
                </c:pt>
                <c:pt idx="6907">
                  <c:v>0</c:v>
                </c:pt>
                <c:pt idx="6908">
                  <c:v>0</c:v>
                </c:pt>
                <c:pt idx="6909">
                  <c:v>0</c:v>
                </c:pt>
                <c:pt idx="6910">
                  <c:v>0</c:v>
                </c:pt>
                <c:pt idx="6911">
                  <c:v>0</c:v>
                </c:pt>
                <c:pt idx="6912">
                  <c:v>0</c:v>
                </c:pt>
                <c:pt idx="6913">
                  <c:v>0</c:v>
                </c:pt>
                <c:pt idx="6914">
                  <c:v>0</c:v>
                </c:pt>
                <c:pt idx="6915">
                  <c:v>0</c:v>
                </c:pt>
                <c:pt idx="6916">
                  <c:v>0</c:v>
                </c:pt>
                <c:pt idx="6917">
                  <c:v>0</c:v>
                </c:pt>
                <c:pt idx="6918">
                  <c:v>0</c:v>
                </c:pt>
                <c:pt idx="6919">
                  <c:v>0</c:v>
                </c:pt>
                <c:pt idx="6920">
                  <c:v>0</c:v>
                </c:pt>
                <c:pt idx="6921">
                  <c:v>0</c:v>
                </c:pt>
                <c:pt idx="6922">
                  <c:v>0</c:v>
                </c:pt>
                <c:pt idx="6923">
                  <c:v>0</c:v>
                </c:pt>
                <c:pt idx="6924">
                  <c:v>0</c:v>
                </c:pt>
                <c:pt idx="6925">
                  <c:v>0</c:v>
                </c:pt>
                <c:pt idx="6926">
                  <c:v>0</c:v>
                </c:pt>
                <c:pt idx="6927">
                  <c:v>0</c:v>
                </c:pt>
                <c:pt idx="6928">
                  <c:v>0</c:v>
                </c:pt>
                <c:pt idx="6929">
                  <c:v>0</c:v>
                </c:pt>
                <c:pt idx="6930">
                  <c:v>0</c:v>
                </c:pt>
                <c:pt idx="6931">
                  <c:v>0</c:v>
                </c:pt>
                <c:pt idx="6932">
                  <c:v>0</c:v>
                </c:pt>
                <c:pt idx="6933">
                  <c:v>0</c:v>
                </c:pt>
                <c:pt idx="6934">
                  <c:v>0</c:v>
                </c:pt>
                <c:pt idx="6935">
                  <c:v>0</c:v>
                </c:pt>
                <c:pt idx="6936">
                  <c:v>0</c:v>
                </c:pt>
                <c:pt idx="6937">
                  <c:v>0</c:v>
                </c:pt>
                <c:pt idx="6938">
                  <c:v>0</c:v>
                </c:pt>
                <c:pt idx="6939">
                  <c:v>0</c:v>
                </c:pt>
                <c:pt idx="6940">
                  <c:v>0</c:v>
                </c:pt>
                <c:pt idx="6941">
                  <c:v>0</c:v>
                </c:pt>
                <c:pt idx="6942">
                  <c:v>0</c:v>
                </c:pt>
                <c:pt idx="6943">
                  <c:v>0</c:v>
                </c:pt>
              </c:numCache>
            </c:numRef>
          </c:yVal>
          <c:smooth val="1"/>
          <c:extLst xmlns:c16r2="http://schemas.microsoft.com/office/drawing/2015/06/chart">
            <c:ext xmlns:c16="http://schemas.microsoft.com/office/drawing/2014/chart" uri="{C3380CC4-5D6E-409C-BE32-E72D297353CC}">
              <c16:uniqueId val="{00000000-88F5-9048-A024-400730574596}"/>
            </c:ext>
          </c:extLst>
        </c:ser>
        <c:dLbls>
          <c:showLegendKey val="0"/>
          <c:showVal val="0"/>
          <c:showCatName val="0"/>
          <c:showSerName val="0"/>
          <c:showPercent val="0"/>
          <c:showBubbleSize val="0"/>
        </c:dLbls>
        <c:axId val="74901376"/>
        <c:axId val="78109312"/>
      </c:scatterChart>
      <c:valAx>
        <c:axId val="74901376"/>
        <c:scaling>
          <c:orientation val="minMax"/>
          <c:max val="1"/>
          <c:min val="0"/>
        </c:scaling>
        <c:delete val="0"/>
        <c:axPos val="b"/>
        <c:numFmt formatCode="General" sourceLinked="1"/>
        <c:majorTickMark val="out"/>
        <c:minorTickMark val="none"/>
        <c:tickLblPos val="nextTo"/>
        <c:crossAx val="78109312"/>
        <c:crosses val="autoZero"/>
        <c:crossBetween val="midCat"/>
      </c:valAx>
      <c:valAx>
        <c:axId val="78109312"/>
        <c:scaling>
          <c:orientation val="minMax"/>
          <c:max val="1"/>
          <c:min val="0"/>
        </c:scaling>
        <c:delete val="0"/>
        <c:axPos val="l"/>
        <c:majorGridlines/>
        <c:numFmt formatCode="General" sourceLinked="1"/>
        <c:majorTickMark val="out"/>
        <c:minorTickMark val="none"/>
        <c:tickLblPos val="nextTo"/>
        <c:crossAx val="74901376"/>
        <c:crosses val="autoZero"/>
        <c:crossBetween val="midCat"/>
      </c:valAx>
    </c:plotArea>
    <c:legend>
      <c:legendPos val="r"/>
      <c:layout/>
      <c:overlay val="0"/>
    </c:legend>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scatterChart>
        <c:scatterStyle val="smoothMarker"/>
        <c:varyColors val="0"/>
        <c:ser>
          <c:idx val="0"/>
          <c:order val="0"/>
          <c:tx>
            <c:strRef>
              <c:f>instances2!$D$1</c:f>
              <c:strCache>
                <c:ptCount val="1"/>
                <c:pt idx="0">
                  <c:v>大于N[1,40]个实例的节点比例</c:v>
                </c:pt>
              </c:strCache>
            </c:strRef>
          </c:tx>
          <c:marker>
            <c:symbol val="none"/>
          </c:marker>
          <c:xVal>
            <c:numRef>
              <c:f>instances2!$C$2:$C$5461</c:f>
              <c:numCache>
                <c:formatCode>General</c:formatCode>
                <c:ptCount val="5460"/>
                <c:pt idx="0">
                  <c:v>3.663003663003663E-4</c:v>
                </c:pt>
                <c:pt idx="1">
                  <c:v>5.4945054945054945E-4</c:v>
                </c:pt>
                <c:pt idx="2">
                  <c:v>7.326007326007326E-4</c:v>
                </c:pt>
                <c:pt idx="3">
                  <c:v>9.1575091575091575E-4</c:v>
                </c:pt>
                <c:pt idx="4">
                  <c:v>1.0989010989010989E-3</c:v>
                </c:pt>
                <c:pt idx="5">
                  <c:v>1.2820512820512821E-3</c:v>
                </c:pt>
                <c:pt idx="6">
                  <c:v>1.4652014652014652E-3</c:v>
                </c:pt>
                <c:pt idx="7">
                  <c:v>1.6483516483516484E-3</c:v>
                </c:pt>
                <c:pt idx="8">
                  <c:v>1.8315018315018315E-3</c:v>
                </c:pt>
                <c:pt idx="9">
                  <c:v>2.0146520146520149E-3</c:v>
                </c:pt>
                <c:pt idx="10">
                  <c:v>2.1978021978021978E-3</c:v>
                </c:pt>
                <c:pt idx="11">
                  <c:v>2.3809523809523812E-3</c:v>
                </c:pt>
                <c:pt idx="12">
                  <c:v>2.5641025641025641E-3</c:v>
                </c:pt>
                <c:pt idx="13">
                  <c:v>2.7472527472527475E-3</c:v>
                </c:pt>
                <c:pt idx="14">
                  <c:v>2.9304029304029304E-3</c:v>
                </c:pt>
                <c:pt idx="15">
                  <c:v>3.1135531135531138E-3</c:v>
                </c:pt>
                <c:pt idx="16">
                  <c:v>3.2967032967032967E-3</c:v>
                </c:pt>
                <c:pt idx="17">
                  <c:v>3.4798534798534801E-3</c:v>
                </c:pt>
                <c:pt idx="18">
                  <c:v>3.663003663003663E-3</c:v>
                </c:pt>
                <c:pt idx="19">
                  <c:v>3.8461538461538464E-3</c:v>
                </c:pt>
                <c:pt idx="20">
                  <c:v>4.0293040293040297E-3</c:v>
                </c:pt>
                <c:pt idx="21">
                  <c:v>4.2124542124542122E-3</c:v>
                </c:pt>
                <c:pt idx="22">
                  <c:v>4.3956043956043956E-3</c:v>
                </c:pt>
                <c:pt idx="23">
                  <c:v>4.578754578754579E-3</c:v>
                </c:pt>
                <c:pt idx="24">
                  <c:v>4.7619047619047623E-3</c:v>
                </c:pt>
                <c:pt idx="25">
                  <c:v>4.9450549450549448E-3</c:v>
                </c:pt>
                <c:pt idx="26">
                  <c:v>5.1282051282051282E-3</c:v>
                </c:pt>
                <c:pt idx="27">
                  <c:v>5.3113553113553116E-3</c:v>
                </c:pt>
                <c:pt idx="28">
                  <c:v>5.4945054945054949E-3</c:v>
                </c:pt>
                <c:pt idx="29">
                  <c:v>5.6776556776556774E-3</c:v>
                </c:pt>
                <c:pt idx="30">
                  <c:v>5.8608058608058608E-3</c:v>
                </c:pt>
                <c:pt idx="31">
                  <c:v>6.0439560439560442E-3</c:v>
                </c:pt>
                <c:pt idx="32">
                  <c:v>6.2271062271062275E-3</c:v>
                </c:pt>
                <c:pt idx="33">
                  <c:v>6.41025641025641E-3</c:v>
                </c:pt>
                <c:pt idx="34">
                  <c:v>6.5934065934065934E-3</c:v>
                </c:pt>
                <c:pt idx="35">
                  <c:v>6.7765567765567768E-3</c:v>
                </c:pt>
                <c:pt idx="36">
                  <c:v>6.9597069597069601E-3</c:v>
                </c:pt>
                <c:pt idx="37">
                  <c:v>7.1428571428571426E-3</c:v>
                </c:pt>
                <c:pt idx="38">
                  <c:v>7.326007326007326E-3</c:v>
                </c:pt>
                <c:pt idx="39">
                  <c:v>7.5091575091575094E-3</c:v>
                </c:pt>
                <c:pt idx="40">
                  <c:v>7.6923076923076927E-3</c:v>
                </c:pt>
                <c:pt idx="41">
                  <c:v>7.8754578754578752E-3</c:v>
                </c:pt>
                <c:pt idx="42">
                  <c:v>8.0586080586080595E-3</c:v>
                </c:pt>
                <c:pt idx="43">
                  <c:v>8.241758241758242E-3</c:v>
                </c:pt>
                <c:pt idx="44">
                  <c:v>8.4249084249084245E-3</c:v>
                </c:pt>
                <c:pt idx="45">
                  <c:v>8.6080586080586087E-3</c:v>
                </c:pt>
                <c:pt idx="46">
                  <c:v>8.7912087912087912E-3</c:v>
                </c:pt>
                <c:pt idx="47">
                  <c:v>8.9743589743589737E-3</c:v>
                </c:pt>
                <c:pt idx="48">
                  <c:v>9.1575091575091579E-3</c:v>
                </c:pt>
                <c:pt idx="49">
                  <c:v>9.3406593406593404E-3</c:v>
                </c:pt>
                <c:pt idx="50">
                  <c:v>9.5238095238095247E-3</c:v>
                </c:pt>
                <c:pt idx="51">
                  <c:v>9.7069597069597072E-3</c:v>
                </c:pt>
                <c:pt idx="52">
                  <c:v>9.8901098901098897E-3</c:v>
                </c:pt>
                <c:pt idx="53">
                  <c:v>1.0073260073260074E-2</c:v>
                </c:pt>
                <c:pt idx="54">
                  <c:v>1.0256410256410256E-2</c:v>
                </c:pt>
                <c:pt idx="55">
                  <c:v>1.0439560439560439E-2</c:v>
                </c:pt>
                <c:pt idx="56">
                  <c:v>1.0622710622710623E-2</c:v>
                </c:pt>
                <c:pt idx="57">
                  <c:v>1.0805860805860806E-2</c:v>
                </c:pt>
                <c:pt idx="58">
                  <c:v>1.098901098901099E-2</c:v>
                </c:pt>
                <c:pt idx="59">
                  <c:v>1.1172161172161172E-2</c:v>
                </c:pt>
                <c:pt idx="60">
                  <c:v>1.1355311355311355E-2</c:v>
                </c:pt>
                <c:pt idx="61">
                  <c:v>1.1538461538461539E-2</c:v>
                </c:pt>
                <c:pt idx="62">
                  <c:v>1.1721611721611722E-2</c:v>
                </c:pt>
                <c:pt idx="63">
                  <c:v>1.1904761904761904E-2</c:v>
                </c:pt>
                <c:pt idx="64">
                  <c:v>1.2087912087912088E-2</c:v>
                </c:pt>
                <c:pt idx="65">
                  <c:v>1.2271062271062271E-2</c:v>
                </c:pt>
                <c:pt idx="66">
                  <c:v>1.2454212454212455E-2</c:v>
                </c:pt>
                <c:pt idx="67">
                  <c:v>1.2637362637362638E-2</c:v>
                </c:pt>
                <c:pt idx="68">
                  <c:v>1.282051282051282E-2</c:v>
                </c:pt>
                <c:pt idx="69">
                  <c:v>1.3003663003663004E-2</c:v>
                </c:pt>
                <c:pt idx="70">
                  <c:v>1.3186813186813187E-2</c:v>
                </c:pt>
                <c:pt idx="71">
                  <c:v>1.3369963369963369E-2</c:v>
                </c:pt>
                <c:pt idx="72">
                  <c:v>1.3553113553113554E-2</c:v>
                </c:pt>
                <c:pt idx="73">
                  <c:v>1.3736263736263736E-2</c:v>
                </c:pt>
                <c:pt idx="74">
                  <c:v>1.391941391941392E-2</c:v>
                </c:pt>
                <c:pt idx="75">
                  <c:v>1.4102564102564103E-2</c:v>
                </c:pt>
                <c:pt idx="76">
                  <c:v>1.4285714285714285E-2</c:v>
                </c:pt>
                <c:pt idx="77">
                  <c:v>1.446886446886447E-2</c:v>
                </c:pt>
                <c:pt idx="78">
                  <c:v>1.4652014652014652E-2</c:v>
                </c:pt>
                <c:pt idx="79">
                  <c:v>1.4835164835164835E-2</c:v>
                </c:pt>
                <c:pt idx="80">
                  <c:v>1.5018315018315019E-2</c:v>
                </c:pt>
                <c:pt idx="81">
                  <c:v>1.5201465201465201E-2</c:v>
                </c:pt>
                <c:pt idx="82">
                  <c:v>1.5384615384615385E-2</c:v>
                </c:pt>
                <c:pt idx="83">
                  <c:v>1.5567765567765568E-2</c:v>
                </c:pt>
                <c:pt idx="84">
                  <c:v>1.575091575091575E-2</c:v>
                </c:pt>
                <c:pt idx="85">
                  <c:v>1.5934065934065933E-2</c:v>
                </c:pt>
                <c:pt idx="86">
                  <c:v>1.6117216117216119E-2</c:v>
                </c:pt>
                <c:pt idx="87">
                  <c:v>1.6300366300366301E-2</c:v>
                </c:pt>
                <c:pt idx="88">
                  <c:v>1.6483516483516484E-2</c:v>
                </c:pt>
                <c:pt idx="89">
                  <c:v>1.6666666666666666E-2</c:v>
                </c:pt>
                <c:pt idx="90">
                  <c:v>1.6849816849816849E-2</c:v>
                </c:pt>
                <c:pt idx="91">
                  <c:v>1.7032967032967031E-2</c:v>
                </c:pt>
                <c:pt idx="92">
                  <c:v>1.7216117216117217E-2</c:v>
                </c:pt>
                <c:pt idx="93">
                  <c:v>1.73992673992674E-2</c:v>
                </c:pt>
                <c:pt idx="94">
                  <c:v>1.7582417582417582E-2</c:v>
                </c:pt>
                <c:pt idx="95">
                  <c:v>1.7765567765567765E-2</c:v>
                </c:pt>
                <c:pt idx="96">
                  <c:v>1.7948717948717947E-2</c:v>
                </c:pt>
                <c:pt idx="97">
                  <c:v>1.8131868131868133E-2</c:v>
                </c:pt>
                <c:pt idx="98">
                  <c:v>1.8315018315018316E-2</c:v>
                </c:pt>
                <c:pt idx="99">
                  <c:v>1.8498168498168498E-2</c:v>
                </c:pt>
                <c:pt idx="100">
                  <c:v>1.8681318681318681E-2</c:v>
                </c:pt>
                <c:pt idx="101">
                  <c:v>1.8864468864468863E-2</c:v>
                </c:pt>
                <c:pt idx="102">
                  <c:v>1.9047619047619049E-2</c:v>
                </c:pt>
                <c:pt idx="103">
                  <c:v>1.9230769230769232E-2</c:v>
                </c:pt>
                <c:pt idx="104">
                  <c:v>1.9413919413919414E-2</c:v>
                </c:pt>
                <c:pt idx="105">
                  <c:v>1.9597069597069597E-2</c:v>
                </c:pt>
                <c:pt idx="106">
                  <c:v>1.9780219780219779E-2</c:v>
                </c:pt>
                <c:pt idx="107">
                  <c:v>1.9963369963369962E-2</c:v>
                </c:pt>
                <c:pt idx="108">
                  <c:v>2.0146520146520148E-2</c:v>
                </c:pt>
                <c:pt idx="109">
                  <c:v>2.032967032967033E-2</c:v>
                </c:pt>
                <c:pt idx="110">
                  <c:v>2.0512820512820513E-2</c:v>
                </c:pt>
                <c:pt idx="111">
                  <c:v>2.0695970695970695E-2</c:v>
                </c:pt>
                <c:pt idx="112">
                  <c:v>2.0879120879120878E-2</c:v>
                </c:pt>
                <c:pt idx="113">
                  <c:v>2.1062271062271064E-2</c:v>
                </c:pt>
                <c:pt idx="114">
                  <c:v>2.1245421245421246E-2</c:v>
                </c:pt>
                <c:pt idx="115">
                  <c:v>2.1428571428571429E-2</c:v>
                </c:pt>
                <c:pt idx="116">
                  <c:v>2.1611721611721611E-2</c:v>
                </c:pt>
                <c:pt idx="117">
                  <c:v>2.1794871794871794E-2</c:v>
                </c:pt>
                <c:pt idx="118">
                  <c:v>2.197802197802198E-2</c:v>
                </c:pt>
                <c:pt idx="119">
                  <c:v>2.2161172161172162E-2</c:v>
                </c:pt>
                <c:pt idx="120">
                  <c:v>2.2344322344322345E-2</c:v>
                </c:pt>
                <c:pt idx="121">
                  <c:v>2.2527472527472527E-2</c:v>
                </c:pt>
                <c:pt idx="122">
                  <c:v>2.271062271062271E-2</c:v>
                </c:pt>
                <c:pt idx="123">
                  <c:v>2.2893772893772892E-2</c:v>
                </c:pt>
                <c:pt idx="124">
                  <c:v>2.3076923076923078E-2</c:v>
                </c:pt>
                <c:pt idx="125">
                  <c:v>2.3260073260073261E-2</c:v>
                </c:pt>
                <c:pt idx="126">
                  <c:v>2.3443223443223443E-2</c:v>
                </c:pt>
                <c:pt idx="127">
                  <c:v>2.3626373626373626E-2</c:v>
                </c:pt>
                <c:pt idx="128">
                  <c:v>2.3809523809523808E-2</c:v>
                </c:pt>
                <c:pt idx="129">
                  <c:v>2.3992673992673994E-2</c:v>
                </c:pt>
                <c:pt idx="130">
                  <c:v>2.4175824175824177E-2</c:v>
                </c:pt>
                <c:pt idx="131">
                  <c:v>2.4358974358974359E-2</c:v>
                </c:pt>
                <c:pt idx="132">
                  <c:v>2.4542124542124542E-2</c:v>
                </c:pt>
                <c:pt idx="133">
                  <c:v>2.4725274725274724E-2</c:v>
                </c:pt>
                <c:pt idx="134">
                  <c:v>2.490842490842491E-2</c:v>
                </c:pt>
                <c:pt idx="135">
                  <c:v>2.5091575091575093E-2</c:v>
                </c:pt>
                <c:pt idx="136">
                  <c:v>2.5274725274725275E-2</c:v>
                </c:pt>
                <c:pt idx="137">
                  <c:v>2.5457875457875458E-2</c:v>
                </c:pt>
                <c:pt idx="138">
                  <c:v>2.564102564102564E-2</c:v>
                </c:pt>
                <c:pt idx="139">
                  <c:v>2.5824175824175823E-2</c:v>
                </c:pt>
                <c:pt idx="140">
                  <c:v>2.6007326007326009E-2</c:v>
                </c:pt>
                <c:pt idx="141">
                  <c:v>2.6190476190476191E-2</c:v>
                </c:pt>
                <c:pt idx="142">
                  <c:v>2.6373626373626374E-2</c:v>
                </c:pt>
                <c:pt idx="143">
                  <c:v>2.6556776556776556E-2</c:v>
                </c:pt>
                <c:pt idx="144">
                  <c:v>2.6739926739926739E-2</c:v>
                </c:pt>
                <c:pt idx="145">
                  <c:v>2.6923076923076925E-2</c:v>
                </c:pt>
                <c:pt idx="146">
                  <c:v>2.7106227106227107E-2</c:v>
                </c:pt>
                <c:pt idx="147">
                  <c:v>2.728937728937729E-2</c:v>
                </c:pt>
                <c:pt idx="148">
                  <c:v>2.7472527472527472E-2</c:v>
                </c:pt>
                <c:pt idx="149">
                  <c:v>2.7655677655677655E-2</c:v>
                </c:pt>
                <c:pt idx="150">
                  <c:v>2.7838827838827841E-2</c:v>
                </c:pt>
                <c:pt idx="151">
                  <c:v>2.8021978021978023E-2</c:v>
                </c:pt>
                <c:pt idx="152">
                  <c:v>2.8205128205128206E-2</c:v>
                </c:pt>
                <c:pt idx="153">
                  <c:v>2.8388278388278388E-2</c:v>
                </c:pt>
                <c:pt idx="154">
                  <c:v>2.8571428571428571E-2</c:v>
                </c:pt>
                <c:pt idx="155">
                  <c:v>2.8754578754578753E-2</c:v>
                </c:pt>
                <c:pt idx="156">
                  <c:v>2.8937728937728939E-2</c:v>
                </c:pt>
                <c:pt idx="157">
                  <c:v>2.9120879120879122E-2</c:v>
                </c:pt>
                <c:pt idx="158">
                  <c:v>2.9304029304029304E-2</c:v>
                </c:pt>
                <c:pt idx="159">
                  <c:v>2.9487179487179487E-2</c:v>
                </c:pt>
                <c:pt idx="160">
                  <c:v>2.9670329670329669E-2</c:v>
                </c:pt>
                <c:pt idx="161">
                  <c:v>2.9853479853479855E-2</c:v>
                </c:pt>
                <c:pt idx="162">
                  <c:v>3.0036630036630037E-2</c:v>
                </c:pt>
                <c:pt idx="163">
                  <c:v>3.021978021978022E-2</c:v>
                </c:pt>
                <c:pt idx="164">
                  <c:v>3.0402930402930402E-2</c:v>
                </c:pt>
                <c:pt idx="165">
                  <c:v>3.0586080586080585E-2</c:v>
                </c:pt>
                <c:pt idx="166">
                  <c:v>3.0769230769230771E-2</c:v>
                </c:pt>
                <c:pt idx="167">
                  <c:v>3.0952380952380953E-2</c:v>
                </c:pt>
                <c:pt idx="168">
                  <c:v>3.1135531135531136E-2</c:v>
                </c:pt>
                <c:pt idx="169">
                  <c:v>3.1318681318681318E-2</c:v>
                </c:pt>
                <c:pt idx="170">
                  <c:v>3.1501831501831501E-2</c:v>
                </c:pt>
                <c:pt idx="171">
                  <c:v>3.1684981684981683E-2</c:v>
                </c:pt>
                <c:pt idx="172">
                  <c:v>3.1868131868131866E-2</c:v>
                </c:pt>
                <c:pt idx="173">
                  <c:v>3.2051282051282048E-2</c:v>
                </c:pt>
                <c:pt idx="174">
                  <c:v>3.2234432234432238E-2</c:v>
                </c:pt>
                <c:pt idx="175">
                  <c:v>3.241758241758242E-2</c:v>
                </c:pt>
                <c:pt idx="176">
                  <c:v>3.2600732600732603E-2</c:v>
                </c:pt>
                <c:pt idx="177">
                  <c:v>3.2783882783882785E-2</c:v>
                </c:pt>
                <c:pt idx="178">
                  <c:v>3.2967032967032968E-2</c:v>
                </c:pt>
                <c:pt idx="179">
                  <c:v>3.315018315018315E-2</c:v>
                </c:pt>
                <c:pt idx="180">
                  <c:v>3.3333333333333333E-2</c:v>
                </c:pt>
                <c:pt idx="181">
                  <c:v>3.3516483516483515E-2</c:v>
                </c:pt>
                <c:pt idx="182">
                  <c:v>3.3699633699633698E-2</c:v>
                </c:pt>
                <c:pt idx="183">
                  <c:v>3.388278388278388E-2</c:v>
                </c:pt>
                <c:pt idx="184">
                  <c:v>3.4065934065934063E-2</c:v>
                </c:pt>
                <c:pt idx="185">
                  <c:v>3.4249084249084252E-2</c:v>
                </c:pt>
                <c:pt idx="186">
                  <c:v>3.4432234432234435E-2</c:v>
                </c:pt>
                <c:pt idx="187">
                  <c:v>3.4615384615384617E-2</c:v>
                </c:pt>
                <c:pt idx="188">
                  <c:v>3.47985347985348E-2</c:v>
                </c:pt>
                <c:pt idx="189">
                  <c:v>3.4981684981684982E-2</c:v>
                </c:pt>
                <c:pt idx="190">
                  <c:v>3.5164835164835165E-2</c:v>
                </c:pt>
                <c:pt idx="191">
                  <c:v>3.5347985347985347E-2</c:v>
                </c:pt>
                <c:pt idx="192">
                  <c:v>3.553113553113553E-2</c:v>
                </c:pt>
                <c:pt idx="193">
                  <c:v>3.5714285714285712E-2</c:v>
                </c:pt>
                <c:pt idx="194">
                  <c:v>3.5897435897435895E-2</c:v>
                </c:pt>
                <c:pt idx="195">
                  <c:v>3.6080586080586077E-2</c:v>
                </c:pt>
                <c:pt idx="196">
                  <c:v>3.6263736263736267E-2</c:v>
                </c:pt>
                <c:pt idx="197">
                  <c:v>3.6446886446886449E-2</c:v>
                </c:pt>
                <c:pt idx="198">
                  <c:v>3.6630036630036632E-2</c:v>
                </c:pt>
                <c:pt idx="199">
                  <c:v>3.6813186813186814E-2</c:v>
                </c:pt>
                <c:pt idx="200">
                  <c:v>3.6996336996336997E-2</c:v>
                </c:pt>
                <c:pt idx="201">
                  <c:v>3.7179487179487179E-2</c:v>
                </c:pt>
                <c:pt idx="202">
                  <c:v>3.7362637362637362E-2</c:v>
                </c:pt>
                <c:pt idx="203">
                  <c:v>3.7545787545787544E-2</c:v>
                </c:pt>
                <c:pt idx="204">
                  <c:v>3.7728937728937727E-2</c:v>
                </c:pt>
                <c:pt idx="205">
                  <c:v>3.7912087912087909E-2</c:v>
                </c:pt>
                <c:pt idx="206">
                  <c:v>3.8095238095238099E-2</c:v>
                </c:pt>
                <c:pt idx="207">
                  <c:v>3.8278388278388281E-2</c:v>
                </c:pt>
                <c:pt idx="208">
                  <c:v>3.8461538461538464E-2</c:v>
                </c:pt>
                <c:pt idx="209">
                  <c:v>3.8644688644688646E-2</c:v>
                </c:pt>
                <c:pt idx="210">
                  <c:v>3.8827838827838829E-2</c:v>
                </c:pt>
                <c:pt idx="211">
                  <c:v>3.9010989010989011E-2</c:v>
                </c:pt>
                <c:pt idx="212">
                  <c:v>3.9194139194139194E-2</c:v>
                </c:pt>
                <c:pt idx="213">
                  <c:v>3.9377289377289376E-2</c:v>
                </c:pt>
                <c:pt idx="214">
                  <c:v>3.9560439560439559E-2</c:v>
                </c:pt>
                <c:pt idx="215">
                  <c:v>3.9743589743589741E-2</c:v>
                </c:pt>
                <c:pt idx="216">
                  <c:v>3.9926739926739924E-2</c:v>
                </c:pt>
                <c:pt idx="217">
                  <c:v>4.0109890109890113E-2</c:v>
                </c:pt>
                <c:pt idx="218">
                  <c:v>4.0293040293040296E-2</c:v>
                </c:pt>
                <c:pt idx="219">
                  <c:v>4.0476190476190478E-2</c:v>
                </c:pt>
                <c:pt idx="220">
                  <c:v>4.0659340659340661E-2</c:v>
                </c:pt>
                <c:pt idx="221">
                  <c:v>4.0842490842490843E-2</c:v>
                </c:pt>
                <c:pt idx="222">
                  <c:v>4.1025641025641026E-2</c:v>
                </c:pt>
                <c:pt idx="223">
                  <c:v>4.1208791208791208E-2</c:v>
                </c:pt>
                <c:pt idx="224">
                  <c:v>4.1391941391941391E-2</c:v>
                </c:pt>
                <c:pt idx="225">
                  <c:v>4.1575091575091573E-2</c:v>
                </c:pt>
                <c:pt idx="226">
                  <c:v>4.1758241758241756E-2</c:v>
                </c:pt>
                <c:pt idx="227">
                  <c:v>4.1941391941391938E-2</c:v>
                </c:pt>
                <c:pt idx="228">
                  <c:v>4.2124542124542128E-2</c:v>
                </c:pt>
                <c:pt idx="229">
                  <c:v>4.230769230769231E-2</c:v>
                </c:pt>
                <c:pt idx="230">
                  <c:v>4.2490842490842493E-2</c:v>
                </c:pt>
                <c:pt idx="231">
                  <c:v>4.2673992673992675E-2</c:v>
                </c:pt>
                <c:pt idx="232">
                  <c:v>4.2857142857142858E-2</c:v>
                </c:pt>
                <c:pt idx="233">
                  <c:v>4.304029304029304E-2</c:v>
                </c:pt>
                <c:pt idx="234">
                  <c:v>4.3223443223443223E-2</c:v>
                </c:pt>
                <c:pt idx="235">
                  <c:v>4.3406593406593405E-2</c:v>
                </c:pt>
                <c:pt idx="236">
                  <c:v>4.3589743589743588E-2</c:v>
                </c:pt>
                <c:pt idx="237">
                  <c:v>4.377289377289377E-2</c:v>
                </c:pt>
                <c:pt idx="238">
                  <c:v>4.3956043956043959E-2</c:v>
                </c:pt>
                <c:pt idx="239">
                  <c:v>4.4139194139194142E-2</c:v>
                </c:pt>
                <c:pt idx="240">
                  <c:v>4.4322344322344324E-2</c:v>
                </c:pt>
                <c:pt idx="241">
                  <c:v>4.4505494505494507E-2</c:v>
                </c:pt>
                <c:pt idx="242">
                  <c:v>4.4688644688644689E-2</c:v>
                </c:pt>
                <c:pt idx="243">
                  <c:v>4.4871794871794872E-2</c:v>
                </c:pt>
                <c:pt idx="244">
                  <c:v>4.5054945054945054E-2</c:v>
                </c:pt>
                <c:pt idx="245">
                  <c:v>4.5238095238095237E-2</c:v>
                </c:pt>
                <c:pt idx="246">
                  <c:v>4.5421245421245419E-2</c:v>
                </c:pt>
                <c:pt idx="247">
                  <c:v>4.5604395604395602E-2</c:v>
                </c:pt>
                <c:pt idx="248">
                  <c:v>4.5787545787545784E-2</c:v>
                </c:pt>
                <c:pt idx="249">
                  <c:v>4.5970695970695974E-2</c:v>
                </c:pt>
                <c:pt idx="250">
                  <c:v>4.6153846153846156E-2</c:v>
                </c:pt>
                <c:pt idx="251">
                  <c:v>4.6336996336996339E-2</c:v>
                </c:pt>
                <c:pt idx="252">
                  <c:v>4.6520146520146521E-2</c:v>
                </c:pt>
                <c:pt idx="253">
                  <c:v>4.6703296703296704E-2</c:v>
                </c:pt>
                <c:pt idx="254">
                  <c:v>4.6886446886446886E-2</c:v>
                </c:pt>
                <c:pt idx="255">
                  <c:v>4.7069597069597069E-2</c:v>
                </c:pt>
                <c:pt idx="256">
                  <c:v>4.7252747252747251E-2</c:v>
                </c:pt>
                <c:pt idx="257">
                  <c:v>4.7435897435897434E-2</c:v>
                </c:pt>
                <c:pt idx="258">
                  <c:v>4.7619047619047616E-2</c:v>
                </c:pt>
                <c:pt idx="259">
                  <c:v>4.7802197802197799E-2</c:v>
                </c:pt>
                <c:pt idx="260">
                  <c:v>4.7985347985347988E-2</c:v>
                </c:pt>
                <c:pt idx="261">
                  <c:v>4.8168498168498171E-2</c:v>
                </c:pt>
                <c:pt idx="262">
                  <c:v>4.8351648351648353E-2</c:v>
                </c:pt>
                <c:pt idx="263">
                  <c:v>4.8534798534798536E-2</c:v>
                </c:pt>
                <c:pt idx="264">
                  <c:v>4.8717948717948718E-2</c:v>
                </c:pt>
                <c:pt idx="265">
                  <c:v>4.8901098901098901E-2</c:v>
                </c:pt>
                <c:pt idx="266">
                  <c:v>4.9084249084249083E-2</c:v>
                </c:pt>
                <c:pt idx="267">
                  <c:v>4.9267399267399266E-2</c:v>
                </c:pt>
                <c:pt idx="268">
                  <c:v>4.9450549450549448E-2</c:v>
                </c:pt>
                <c:pt idx="269">
                  <c:v>4.9633699633699631E-2</c:v>
                </c:pt>
                <c:pt idx="270">
                  <c:v>4.981684981684982E-2</c:v>
                </c:pt>
                <c:pt idx="271">
                  <c:v>0.05</c:v>
                </c:pt>
                <c:pt idx="272">
                  <c:v>5.0183150183150185E-2</c:v>
                </c:pt>
                <c:pt idx="273">
                  <c:v>5.0366300366300368E-2</c:v>
                </c:pt>
                <c:pt idx="274">
                  <c:v>5.054945054945055E-2</c:v>
                </c:pt>
                <c:pt idx="275">
                  <c:v>5.0732600732600733E-2</c:v>
                </c:pt>
                <c:pt idx="276">
                  <c:v>5.0915750915750915E-2</c:v>
                </c:pt>
                <c:pt idx="277">
                  <c:v>5.1098901098901098E-2</c:v>
                </c:pt>
                <c:pt idx="278">
                  <c:v>5.128205128205128E-2</c:v>
                </c:pt>
                <c:pt idx="279">
                  <c:v>5.1465201465201463E-2</c:v>
                </c:pt>
                <c:pt idx="280">
                  <c:v>5.1648351648351645E-2</c:v>
                </c:pt>
                <c:pt idx="281">
                  <c:v>5.1831501831501835E-2</c:v>
                </c:pt>
                <c:pt idx="282">
                  <c:v>5.2014652014652017E-2</c:v>
                </c:pt>
                <c:pt idx="283">
                  <c:v>5.21978021978022E-2</c:v>
                </c:pt>
                <c:pt idx="284">
                  <c:v>5.2380952380952382E-2</c:v>
                </c:pt>
                <c:pt idx="285">
                  <c:v>5.2564102564102565E-2</c:v>
                </c:pt>
                <c:pt idx="286">
                  <c:v>5.2747252747252747E-2</c:v>
                </c:pt>
                <c:pt idx="287">
                  <c:v>5.293040293040293E-2</c:v>
                </c:pt>
                <c:pt idx="288">
                  <c:v>5.3113553113553112E-2</c:v>
                </c:pt>
                <c:pt idx="289">
                  <c:v>5.3296703296703295E-2</c:v>
                </c:pt>
                <c:pt idx="290">
                  <c:v>5.3479853479853477E-2</c:v>
                </c:pt>
                <c:pt idx="291">
                  <c:v>5.366300366300366E-2</c:v>
                </c:pt>
                <c:pt idx="292">
                  <c:v>5.3846153846153849E-2</c:v>
                </c:pt>
                <c:pt idx="293">
                  <c:v>5.4029304029304032E-2</c:v>
                </c:pt>
                <c:pt idx="294">
                  <c:v>5.4212454212454214E-2</c:v>
                </c:pt>
                <c:pt idx="295">
                  <c:v>5.4395604395604397E-2</c:v>
                </c:pt>
                <c:pt idx="296">
                  <c:v>5.4578754578754579E-2</c:v>
                </c:pt>
                <c:pt idx="297">
                  <c:v>5.4761904761904762E-2</c:v>
                </c:pt>
                <c:pt idx="298">
                  <c:v>5.4945054945054944E-2</c:v>
                </c:pt>
                <c:pt idx="299">
                  <c:v>5.5128205128205127E-2</c:v>
                </c:pt>
                <c:pt idx="300">
                  <c:v>5.5311355311355309E-2</c:v>
                </c:pt>
                <c:pt idx="301">
                  <c:v>5.5494505494505492E-2</c:v>
                </c:pt>
                <c:pt idx="302">
                  <c:v>5.5677655677655681E-2</c:v>
                </c:pt>
                <c:pt idx="303">
                  <c:v>5.5860805860805864E-2</c:v>
                </c:pt>
                <c:pt idx="304">
                  <c:v>5.6043956043956046E-2</c:v>
                </c:pt>
                <c:pt idx="305">
                  <c:v>5.6227106227106229E-2</c:v>
                </c:pt>
                <c:pt idx="306">
                  <c:v>5.6410256410256411E-2</c:v>
                </c:pt>
                <c:pt idx="307">
                  <c:v>5.6593406593406594E-2</c:v>
                </c:pt>
                <c:pt idx="308">
                  <c:v>5.6776556776556776E-2</c:v>
                </c:pt>
                <c:pt idx="309">
                  <c:v>5.6959706959706959E-2</c:v>
                </c:pt>
                <c:pt idx="310">
                  <c:v>5.7142857142857141E-2</c:v>
                </c:pt>
                <c:pt idx="311">
                  <c:v>5.7326007326007324E-2</c:v>
                </c:pt>
                <c:pt idx="312">
                  <c:v>5.7509157509157506E-2</c:v>
                </c:pt>
                <c:pt idx="313">
                  <c:v>5.7692307692307696E-2</c:v>
                </c:pt>
                <c:pt idx="314">
                  <c:v>5.7875457875457878E-2</c:v>
                </c:pt>
                <c:pt idx="315">
                  <c:v>5.8058608058608061E-2</c:v>
                </c:pt>
                <c:pt idx="316">
                  <c:v>5.8241758241758243E-2</c:v>
                </c:pt>
                <c:pt idx="317">
                  <c:v>5.8424908424908426E-2</c:v>
                </c:pt>
                <c:pt idx="318">
                  <c:v>5.8608058608058608E-2</c:v>
                </c:pt>
                <c:pt idx="319">
                  <c:v>5.8791208791208791E-2</c:v>
                </c:pt>
                <c:pt idx="320">
                  <c:v>5.8974358974358973E-2</c:v>
                </c:pt>
                <c:pt idx="321">
                  <c:v>5.9157509157509156E-2</c:v>
                </c:pt>
                <c:pt idx="322">
                  <c:v>5.9340659340659338E-2</c:v>
                </c:pt>
                <c:pt idx="323">
                  <c:v>5.9523809523809521E-2</c:v>
                </c:pt>
                <c:pt idx="324">
                  <c:v>5.970695970695971E-2</c:v>
                </c:pt>
                <c:pt idx="325">
                  <c:v>5.9890109890109892E-2</c:v>
                </c:pt>
                <c:pt idx="326">
                  <c:v>6.0073260073260075E-2</c:v>
                </c:pt>
                <c:pt idx="327">
                  <c:v>6.0256410256410257E-2</c:v>
                </c:pt>
                <c:pt idx="328">
                  <c:v>6.043956043956044E-2</c:v>
                </c:pt>
                <c:pt idx="329">
                  <c:v>6.0622710622710622E-2</c:v>
                </c:pt>
                <c:pt idx="330">
                  <c:v>6.0805860805860805E-2</c:v>
                </c:pt>
                <c:pt idx="331">
                  <c:v>6.0989010989010987E-2</c:v>
                </c:pt>
                <c:pt idx="332">
                  <c:v>6.117216117216117E-2</c:v>
                </c:pt>
                <c:pt idx="333">
                  <c:v>6.1355311355311352E-2</c:v>
                </c:pt>
                <c:pt idx="334">
                  <c:v>6.1538461538461542E-2</c:v>
                </c:pt>
                <c:pt idx="335">
                  <c:v>6.1721611721611724E-2</c:v>
                </c:pt>
                <c:pt idx="336">
                  <c:v>6.1904761904761907E-2</c:v>
                </c:pt>
                <c:pt idx="337">
                  <c:v>6.2087912087912089E-2</c:v>
                </c:pt>
                <c:pt idx="338">
                  <c:v>6.2271062271062272E-2</c:v>
                </c:pt>
                <c:pt idx="339">
                  <c:v>6.2454212454212454E-2</c:v>
                </c:pt>
                <c:pt idx="340">
                  <c:v>6.2637362637362637E-2</c:v>
                </c:pt>
                <c:pt idx="341">
                  <c:v>6.2820512820512819E-2</c:v>
                </c:pt>
                <c:pt idx="342">
                  <c:v>6.3003663003663002E-2</c:v>
                </c:pt>
                <c:pt idx="343">
                  <c:v>6.3186813186813184E-2</c:v>
                </c:pt>
                <c:pt idx="344">
                  <c:v>6.3369963369963367E-2</c:v>
                </c:pt>
                <c:pt idx="345">
                  <c:v>6.3553113553113549E-2</c:v>
                </c:pt>
                <c:pt idx="346">
                  <c:v>6.3736263736263732E-2</c:v>
                </c:pt>
                <c:pt idx="347">
                  <c:v>6.3919413919413914E-2</c:v>
                </c:pt>
                <c:pt idx="348">
                  <c:v>6.4102564102564097E-2</c:v>
                </c:pt>
                <c:pt idx="349">
                  <c:v>6.4285714285714279E-2</c:v>
                </c:pt>
                <c:pt idx="350">
                  <c:v>6.4468864468864476E-2</c:v>
                </c:pt>
                <c:pt idx="351">
                  <c:v>6.4652014652014658E-2</c:v>
                </c:pt>
                <c:pt idx="352">
                  <c:v>6.4835164835164841E-2</c:v>
                </c:pt>
                <c:pt idx="353">
                  <c:v>6.5018315018315023E-2</c:v>
                </c:pt>
                <c:pt idx="354">
                  <c:v>6.5201465201465206E-2</c:v>
                </c:pt>
                <c:pt idx="355">
                  <c:v>6.5384615384615388E-2</c:v>
                </c:pt>
                <c:pt idx="356">
                  <c:v>6.5567765567765571E-2</c:v>
                </c:pt>
                <c:pt idx="357">
                  <c:v>6.5750915750915753E-2</c:v>
                </c:pt>
                <c:pt idx="358">
                  <c:v>6.5934065934065936E-2</c:v>
                </c:pt>
                <c:pt idx="359">
                  <c:v>6.6117216117216118E-2</c:v>
                </c:pt>
                <c:pt idx="360">
                  <c:v>6.6300366300366301E-2</c:v>
                </c:pt>
                <c:pt idx="361">
                  <c:v>6.6483516483516483E-2</c:v>
                </c:pt>
                <c:pt idx="362">
                  <c:v>6.6666666666666666E-2</c:v>
                </c:pt>
                <c:pt idx="363">
                  <c:v>6.6849816849816848E-2</c:v>
                </c:pt>
                <c:pt idx="364">
                  <c:v>6.7032967032967031E-2</c:v>
                </c:pt>
                <c:pt idx="365">
                  <c:v>6.7216117216117213E-2</c:v>
                </c:pt>
                <c:pt idx="366">
                  <c:v>6.7399267399267396E-2</c:v>
                </c:pt>
                <c:pt idx="367">
                  <c:v>6.7582417582417578E-2</c:v>
                </c:pt>
                <c:pt idx="368">
                  <c:v>6.7765567765567761E-2</c:v>
                </c:pt>
                <c:pt idx="369">
                  <c:v>6.7948717948717943E-2</c:v>
                </c:pt>
                <c:pt idx="370">
                  <c:v>6.8131868131868126E-2</c:v>
                </c:pt>
                <c:pt idx="371">
                  <c:v>6.8315018315018308E-2</c:v>
                </c:pt>
                <c:pt idx="372">
                  <c:v>6.8498168498168505E-2</c:v>
                </c:pt>
                <c:pt idx="373">
                  <c:v>6.8681318681318687E-2</c:v>
                </c:pt>
                <c:pt idx="374">
                  <c:v>6.886446886446887E-2</c:v>
                </c:pt>
                <c:pt idx="375">
                  <c:v>6.9047619047619052E-2</c:v>
                </c:pt>
                <c:pt idx="376">
                  <c:v>6.9230769230769235E-2</c:v>
                </c:pt>
                <c:pt idx="377">
                  <c:v>6.9413919413919417E-2</c:v>
                </c:pt>
                <c:pt idx="378">
                  <c:v>6.95970695970696E-2</c:v>
                </c:pt>
                <c:pt idx="379">
                  <c:v>6.9780219780219782E-2</c:v>
                </c:pt>
                <c:pt idx="380">
                  <c:v>6.9963369963369965E-2</c:v>
                </c:pt>
                <c:pt idx="381">
                  <c:v>7.0146520146520147E-2</c:v>
                </c:pt>
                <c:pt idx="382">
                  <c:v>7.032967032967033E-2</c:v>
                </c:pt>
                <c:pt idx="383">
                  <c:v>7.0512820512820512E-2</c:v>
                </c:pt>
                <c:pt idx="384">
                  <c:v>7.0695970695970695E-2</c:v>
                </c:pt>
                <c:pt idx="385">
                  <c:v>7.0879120879120877E-2</c:v>
                </c:pt>
                <c:pt idx="386">
                  <c:v>7.106227106227106E-2</c:v>
                </c:pt>
                <c:pt idx="387">
                  <c:v>7.1245421245421242E-2</c:v>
                </c:pt>
                <c:pt idx="388">
                  <c:v>7.1428571428571425E-2</c:v>
                </c:pt>
                <c:pt idx="389">
                  <c:v>7.1611721611721607E-2</c:v>
                </c:pt>
                <c:pt idx="390">
                  <c:v>7.179487179487179E-2</c:v>
                </c:pt>
                <c:pt idx="391">
                  <c:v>7.1978021978021972E-2</c:v>
                </c:pt>
                <c:pt idx="392">
                  <c:v>7.2161172161172155E-2</c:v>
                </c:pt>
                <c:pt idx="393">
                  <c:v>7.2344322344322351E-2</c:v>
                </c:pt>
                <c:pt idx="394">
                  <c:v>7.2527472527472533E-2</c:v>
                </c:pt>
                <c:pt idx="395">
                  <c:v>7.2710622710622716E-2</c:v>
                </c:pt>
                <c:pt idx="396">
                  <c:v>7.2893772893772898E-2</c:v>
                </c:pt>
                <c:pt idx="397">
                  <c:v>7.3076923076923081E-2</c:v>
                </c:pt>
                <c:pt idx="398">
                  <c:v>7.3260073260073263E-2</c:v>
                </c:pt>
                <c:pt idx="399">
                  <c:v>7.3443223443223446E-2</c:v>
                </c:pt>
                <c:pt idx="400">
                  <c:v>7.3626373626373628E-2</c:v>
                </c:pt>
                <c:pt idx="401">
                  <c:v>7.3809523809523811E-2</c:v>
                </c:pt>
                <c:pt idx="402">
                  <c:v>7.3992673992673993E-2</c:v>
                </c:pt>
                <c:pt idx="403">
                  <c:v>7.4175824175824176E-2</c:v>
                </c:pt>
                <c:pt idx="404">
                  <c:v>7.4358974358974358E-2</c:v>
                </c:pt>
                <c:pt idx="405">
                  <c:v>7.4542124542124541E-2</c:v>
                </c:pt>
                <c:pt idx="406">
                  <c:v>7.4725274725274723E-2</c:v>
                </c:pt>
                <c:pt idx="407">
                  <c:v>7.4908424908424906E-2</c:v>
                </c:pt>
                <c:pt idx="408">
                  <c:v>7.5091575091575088E-2</c:v>
                </c:pt>
                <c:pt idx="409">
                  <c:v>7.5274725274725271E-2</c:v>
                </c:pt>
                <c:pt idx="410">
                  <c:v>7.5457875457875453E-2</c:v>
                </c:pt>
                <c:pt idx="411">
                  <c:v>7.5641025641025636E-2</c:v>
                </c:pt>
                <c:pt idx="412">
                  <c:v>7.5824175824175818E-2</c:v>
                </c:pt>
                <c:pt idx="413">
                  <c:v>7.6007326007326001E-2</c:v>
                </c:pt>
                <c:pt idx="414">
                  <c:v>7.6190476190476197E-2</c:v>
                </c:pt>
                <c:pt idx="415">
                  <c:v>7.637362637362638E-2</c:v>
                </c:pt>
                <c:pt idx="416">
                  <c:v>7.6556776556776562E-2</c:v>
                </c:pt>
                <c:pt idx="417">
                  <c:v>7.6739926739926745E-2</c:v>
                </c:pt>
                <c:pt idx="418">
                  <c:v>7.6923076923076927E-2</c:v>
                </c:pt>
                <c:pt idx="419">
                  <c:v>7.710622710622711E-2</c:v>
                </c:pt>
                <c:pt idx="420">
                  <c:v>7.7289377289377292E-2</c:v>
                </c:pt>
                <c:pt idx="421">
                  <c:v>7.7472527472527475E-2</c:v>
                </c:pt>
                <c:pt idx="422">
                  <c:v>7.7655677655677657E-2</c:v>
                </c:pt>
                <c:pt idx="423">
                  <c:v>7.783882783882784E-2</c:v>
                </c:pt>
                <c:pt idx="424">
                  <c:v>7.8021978021978022E-2</c:v>
                </c:pt>
                <c:pt idx="425">
                  <c:v>7.8205128205128205E-2</c:v>
                </c:pt>
                <c:pt idx="426">
                  <c:v>7.8388278388278387E-2</c:v>
                </c:pt>
                <c:pt idx="427">
                  <c:v>7.857142857142857E-2</c:v>
                </c:pt>
                <c:pt idx="428">
                  <c:v>7.8754578754578752E-2</c:v>
                </c:pt>
                <c:pt idx="429">
                  <c:v>7.8937728937728935E-2</c:v>
                </c:pt>
                <c:pt idx="430">
                  <c:v>7.9120879120879117E-2</c:v>
                </c:pt>
                <c:pt idx="431">
                  <c:v>7.93040293040293E-2</c:v>
                </c:pt>
                <c:pt idx="432">
                  <c:v>7.9487179487179482E-2</c:v>
                </c:pt>
                <c:pt idx="433">
                  <c:v>7.9670329670329665E-2</c:v>
                </c:pt>
                <c:pt idx="434">
                  <c:v>7.9853479853479847E-2</c:v>
                </c:pt>
                <c:pt idx="435">
                  <c:v>8.003663003663003E-2</c:v>
                </c:pt>
                <c:pt idx="436">
                  <c:v>8.0219780219780226E-2</c:v>
                </c:pt>
                <c:pt idx="437">
                  <c:v>8.0402930402930409E-2</c:v>
                </c:pt>
                <c:pt idx="438">
                  <c:v>8.0586080586080591E-2</c:v>
                </c:pt>
                <c:pt idx="439">
                  <c:v>8.0769230769230774E-2</c:v>
                </c:pt>
                <c:pt idx="440">
                  <c:v>8.0952380952380956E-2</c:v>
                </c:pt>
                <c:pt idx="441">
                  <c:v>8.1135531135531139E-2</c:v>
                </c:pt>
                <c:pt idx="442">
                  <c:v>8.1318681318681321E-2</c:v>
                </c:pt>
                <c:pt idx="443">
                  <c:v>8.1501831501831504E-2</c:v>
                </c:pt>
                <c:pt idx="444">
                  <c:v>8.1684981684981686E-2</c:v>
                </c:pt>
                <c:pt idx="445">
                  <c:v>8.1868131868131869E-2</c:v>
                </c:pt>
                <c:pt idx="446">
                  <c:v>8.2051282051282051E-2</c:v>
                </c:pt>
                <c:pt idx="447">
                  <c:v>8.2234432234432234E-2</c:v>
                </c:pt>
                <c:pt idx="448">
                  <c:v>8.2417582417582416E-2</c:v>
                </c:pt>
                <c:pt idx="449">
                  <c:v>8.2600732600732599E-2</c:v>
                </c:pt>
                <c:pt idx="450">
                  <c:v>8.2783882783882781E-2</c:v>
                </c:pt>
                <c:pt idx="451">
                  <c:v>8.2967032967032964E-2</c:v>
                </c:pt>
                <c:pt idx="452">
                  <c:v>8.3150183150183146E-2</c:v>
                </c:pt>
                <c:pt idx="453">
                  <c:v>8.3333333333333329E-2</c:v>
                </c:pt>
                <c:pt idx="454">
                  <c:v>8.3516483516483511E-2</c:v>
                </c:pt>
                <c:pt idx="455">
                  <c:v>8.3699633699633694E-2</c:v>
                </c:pt>
                <c:pt idx="456">
                  <c:v>8.3882783882783876E-2</c:v>
                </c:pt>
                <c:pt idx="457">
                  <c:v>8.4065934065934073E-2</c:v>
                </c:pt>
                <c:pt idx="458">
                  <c:v>8.4249084249084255E-2</c:v>
                </c:pt>
                <c:pt idx="459">
                  <c:v>8.4432234432234438E-2</c:v>
                </c:pt>
                <c:pt idx="460">
                  <c:v>8.461538461538462E-2</c:v>
                </c:pt>
                <c:pt idx="461">
                  <c:v>8.4798534798534803E-2</c:v>
                </c:pt>
                <c:pt idx="462">
                  <c:v>8.4981684981684985E-2</c:v>
                </c:pt>
                <c:pt idx="463">
                  <c:v>8.5164835164835168E-2</c:v>
                </c:pt>
                <c:pt idx="464">
                  <c:v>8.534798534798535E-2</c:v>
                </c:pt>
                <c:pt idx="465">
                  <c:v>8.5531135531135533E-2</c:v>
                </c:pt>
                <c:pt idx="466">
                  <c:v>8.5714285714285715E-2</c:v>
                </c:pt>
                <c:pt idx="467">
                  <c:v>8.5897435897435898E-2</c:v>
                </c:pt>
                <c:pt idx="468">
                  <c:v>8.608058608058608E-2</c:v>
                </c:pt>
                <c:pt idx="469">
                  <c:v>8.6263736263736263E-2</c:v>
                </c:pt>
                <c:pt idx="470">
                  <c:v>8.6446886446886445E-2</c:v>
                </c:pt>
                <c:pt idx="471">
                  <c:v>8.6630036630036628E-2</c:v>
                </c:pt>
                <c:pt idx="472">
                  <c:v>8.681318681318681E-2</c:v>
                </c:pt>
                <c:pt idx="473">
                  <c:v>8.6996336996336993E-2</c:v>
                </c:pt>
                <c:pt idx="474">
                  <c:v>8.7179487179487175E-2</c:v>
                </c:pt>
                <c:pt idx="475">
                  <c:v>8.7362637362637358E-2</c:v>
                </c:pt>
                <c:pt idx="476">
                  <c:v>8.754578754578754E-2</c:v>
                </c:pt>
                <c:pt idx="477">
                  <c:v>8.7728937728937723E-2</c:v>
                </c:pt>
                <c:pt idx="478">
                  <c:v>8.7912087912087919E-2</c:v>
                </c:pt>
                <c:pt idx="479">
                  <c:v>8.8095238095238101E-2</c:v>
                </c:pt>
                <c:pt idx="480">
                  <c:v>8.8278388278388284E-2</c:v>
                </c:pt>
                <c:pt idx="481">
                  <c:v>8.8461538461538466E-2</c:v>
                </c:pt>
                <c:pt idx="482">
                  <c:v>8.8644688644688649E-2</c:v>
                </c:pt>
                <c:pt idx="483">
                  <c:v>8.8827838827838831E-2</c:v>
                </c:pt>
                <c:pt idx="484">
                  <c:v>8.9010989010989014E-2</c:v>
                </c:pt>
                <c:pt idx="485">
                  <c:v>8.9194139194139196E-2</c:v>
                </c:pt>
                <c:pt idx="486">
                  <c:v>8.9377289377289379E-2</c:v>
                </c:pt>
                <c:pt idx="487">
                  <c:v>8.9560439560439561E-2</c:v>
                </c:pt>
                <c:pt idx="488">
                  <c:v>8.9743589743589744E-2</c:v>
                </c:pt>
                <c:pt idx="489">
                  <c:v>8.9926739926739926E-2</c:v>
                </c:pt>
                <c:pt idx="490">
                  <c:v>9.0109890109890109E-2</c:v>
                </c:pt>
                <c:pt idx="491">
                  <c:v>9.0293040293040291E-2</c:v>
                </c:pt>
                <c:pt idx="492">
                  <c:v>9.0476190476190474E-2</c:v>
                </c:pt>
                <c:pt idx="493">
                  <c:v>9.0659340659340656E-2</c:v>
                </c:pt>
                <c:pt idx="494">
                  <c:v>9.0842490842490839E-2</c:v>
                </c:pt>
                <c:pt idx="495">
                  <c:v>9.1025641025641021E-2</c:v>
                </c:pt>
                <c:pt idx="496">
                  <c:v>9.1208791208791204E-2</c:v>
                </c:pt>
                <c:pt idx="497">
                  <c:v>9.1391941391941386E-2</c:v>
                </c:pt>
                <c:pt idx="498">
                  <c:v>9.1575091575091569E-2</c:v>
                </c:pt>
                <c:pt idx="499">
                  <c:v>9.1758241758241751E-2</c:v>
                </c:pt>
                <c:pt idx="500">
                  <c:v>9.1941391941391948E-2</c:v>
                </c:pt>
                <c:pt idx="501">
                  <c:v>9.212454212454213E-2</c:v>
                </c:pt>
                <c:pt idx="502">
                  <c:v>9.2307692307692313E-2</c:v>
                </c:pt>
                <c:pt idx="503">
                  <c:v>9.2490842490842495E-2</c:v>
                </c:pt>
                <c:pt idx="504">
                  <c:v>9.2673992673992678E-2</c:v>
                </c:pt>
                <c:pt idx="505">
                  <c:v>9.285714285714286E-2</c:v>
                </c:pt>
                <c:pt idx="506">
                  <c:v>9.3040293040293043E-2</c:v>
                </c:pt>
                <c:pt idx="507">
                  <c:v>9.3223443223443225E-2</c:v>
                </c:pt>
                <c:pt idx="508">
                  <c:v>9.3406593406593408E-2</c:v>
                </c:pt>
                <c:pt idx="509">
                  <c:v>9.358974358974359E-2</c:v>
                </c:pt>
                <c:pt idx="510">
                  <c:v>9.3772893772893773E-2</c:v>
                </c:pt>
                <c:pt idx="511">
                  <c:v>9.3956043956043955E-2</c:v>
                </c:pt>
                <c:pt idx="512">
                  <c:v>9.4139194139194138E-2</c:v>
                </c:pt>
                <c:pt idx="513">
                  <c:v>9.432234432234432E-2</c:v>
                </c:pt>
                <c:pt idx="514">
                  <c:v>9.4505494505494503E-2</c:v>
                </c:pt>
                <c:pt idx="515">
                  <c:v>9.4688644688644685E-2</c:v>
                </c:pt>
                <c:pt idx="516">
                  <c:v>9.4871794871794868E-2</c:v>
                </c:pt>
                <c:pt idx="517">
                  <c:v>9.505494505494505E-2</c:v>
                </c:pt>
                <c:pt idx="518">
                  <c:v>9.5238095238095233E-2</c:v>
                </c:pt>
                <c:pt idx="519">
                  <c:v>9.5421245421245415E-2</c:v>
                </c:pt>
                <c:pt idx="520">
                  <c:v>9.5604395604395598E-2</c:v>
                </c:pt>
                <c:pt idx="521">
                  <c:v>9.5787545787545794E-2</c:v>
                </c:pt>
                <c:pt idx="522">
                  <c:v>9.5970695970695977E-2</c:v>
                </c:pt>
                <c:pt idx="523">
                  <c:v>9.6153846153846159E-2</c:v>
                </c:pt>
                <c:pt idx="524">
                  <c:v>9.6336996336996342E-2</c:v>
                </c:pt>
                <c:pt idx="525">
                  <c:v>9.6520146520146524E-2</c:v>
                </c:pt>
                <c:pt idx="526">
                  <c:v>9.6703296703296707E-2</c:v>
                </c:pt>
                <c:pt idx="527">
                  <c:v>9.6886446886446889E-2</c:v>
                </c:pt>
                <c:pt idx="528">
                  <c:v>9.7069597069597072E-2</c:v>
                </c:pt>
                <c:pt idx="529">
                  <c:v>9.7252747252747254E-2</c:v>
                </c:pt>
                <c:pt idx="530">
                  <c:v>9.7435897435897437E-2</c:v>
                </c:pt>
                <c:pt idx="531">
                  <c:v>9.7619047619047619E-2</c:v>
                </c:pt>
                <c:pt idx="532">
                  <c:v>9.7802197802197802E-2</c:v>
                </c:pt>
                <c:pt idx="533">
                  <c:v>9.7985347985347984E-2</c:v>
                </c:pt>
                <c:pt idx="534">
                  <c:v>9.8168498168498167E-2</c:v>
                </c:pt>
                <c:pt idx="535">
                  <c:v>9.8351648351648349E-2</c:v>
                </c:pt>
                <c:pt idx="536">
                  <c:v>9.8534798534798532E-2</c:v>
                </c:pt>
                <c:pt idx="537">
                  <c:v>9.8717948717948714E-2</c:v>
                </c:pt>
                <c:pt idx="538">
                  <c:v>9.8901098901098897E-2</c:v>
                </c:pt>
                <c:pt idx="539">
                  <c:v>9.9084249084249079E-2</c:v>
                </c:pt>
                <c:pt idx="540">
                  <c:v>9.9267399267399262E-2</c:v>
                </c:pt>
                <c:pt idx="541">
                  <c:v>9.9450549450549444E-2</c:v>
                </c:pt>
                <c:pt idx="542">
                  <c:v>9.9633699633699641E-2</c:v>
                </c:pt>
                <c:pt idx="543">
                  <c:v>9.9816849816849823E-2</c:v>
                </c:pt>
                <c:pt idx="544">
                  <c:v>0.1</c:v>
                </c:pt>
                <c:pt idx="545">
                  <c:v>0.10018315018315019</c:v>
                </c:pt>
                <c:pt idx="546">
                  <c:v>0.10036630036630037</c:v>
                </c:pt>
                <c:pt idx="547">
                  <c:v>0.10054945054945055</c:v>
                </c:pt>
                <c:pt idx="548">
                  <c:v>0.10073260073260074</c:v>
                </c:pt>
                <c:pt idx="549">
                  <c:v>0.10091575091575092</c:v>
                </c:pt>
                <c:pt idx="550">
                  <c:v>0.1010989010989011</c:v>
                </c:pt>
                <c:pt idx="551">
                  <c:v>0.10128205128205128</c:v>
                </c:pt>
                <c:pt idx="552">
                  <c:v>0.10146520146520147</c:v>
                </c:pt>
                <c:pt idx="553">
                  <c:v>0.10164835164835165</c:v>
                </c:pt>
                <c:pt idx="554">
                  <c:v>0.10183150183150183</c:v>
                </c:pt>
                <c:pt idx="555">
                  <c:v>0.10201465201465201</c:v>
                </c:pt>
                <c:pt idx="556">
                  <c:v>0.1021978021978022</c:v>
                </c:pt>
                <c:pt idx="557">
                  <c:v>0.10238095238095238</c:v>
                </c:pt>
                <c:pt idx="558">
                  <c:v>0.10256410256410256</c:v>
                </c:pt>
                <c:pt idx="559">
                  <c:v>0.10274725274725274</c:v>
                </c:pt>
                <c:pt idx="560">
                  <c:v>0.10293040293040293</c:v>
                </c:pt>
                <c:pt idx="561">
                  <c:v>0.10311355311355311</c:v>
                </c:pt>
                <c:pt idx="562">
                  <c:v>0.10329670329670329</c:v>
                </c:pt>
                <c:pt idx="563">
                  <c:v>0.10347985347985347</c:v>
                </c:pt>
                <c:pt idx="564">
                  <c:v>0.10366300366300367</c:v>
                </c:pt>
                <c:pt idx="565">
                  <c:v>0.10384615384615385</c:v>
                </c:pt>
                <c:pt idx="566">
                  <c:v>0.10402930402930403</c:v>
                </c:pt>
                <c:pt idx="567">
                  <c:v>0.10421245421245422</c:v>
                </c:pt>
                <c:pt idx="568">
                  <c:v>0.1043956043956044</c:v>
                </c:pt>
                <c:pt idx="569">
                  <c:v>0.10457875457875458</c:v>
                </c:pt>
                <c:pt idx="570">
                  <c:v>0.10476190476190476</c:v>
                </c:pt>
                <c:pt idx="571">
                  <c:v>0.10494505494505495</c:v>
                </c:pt>
                <c:pt idx="572">
                  <c:v>0.10512820512820513</c:v>
                </c:pt>
                <c:pt idx="573">
                  <c:v>0.10531135531135531</c:v>
                </c:pt>
                <c:pt idx="574">
                  <c:v>0.10549450549450549</c:v>
                </c:pt>
                <c:pt idx="575">
                  <c:v>0.10567765567765568</c:v>
                </c:pt>
                <c:pt idx="576">
                  <c:v>0.10586080586080586</c:v>
                </c:pt>
                <c:pt idx="577">
                  <c:v>0.10604395604395604</c:v>
                </c:pt>
                <c:pt idx="578">
                  <c:v>0.10622710622710622</c:v>
                </c:pt>
                <c:pt idx="579">
                  <c:v>0.10641025641025641</c:v>
                </c:pt>
                <c:pt idx="580">
                  <c:v>0.10659340659340659</c:v>
                </c:pt>
                <c:pt idx="581">
                  <c:v>0.10677655677655677</c:v>
                </c:pt>
                <c:pt idx="582">
                  <c:v>0.10695970695970695</c:v>
                </c:pt>
                <c:pt idx="583">
                  <c:v>0.10714285714285714</c:v>
                </c:pt>
                <c:pt idx="584">
                  <c:v>0.10732600732600732</c:v>
                </c:pt>
                <c:pt idx="585">
                  <c:v>0.10750915750915752</c:v>
                </c:pt>
                <c:pt idx="586">
                  <c:v>0.1076923076923077</c:v>
                </c:pt>
                <c:pt idx="587">
                  <c:v>0.10787545787545788</c:v>
                </c:pt>
                <c:pt idx="588">
                  <c:v>0.10805860805860806</c:v>
                </c:pt>
                <c:pt idx="589">
                  <c:v>0.10824175824175825</c:v>
                </c:pt>
                <c:pt idx="590">
                  <c:v>0.10842490842490843</c:v>
                </c:pt>
                <c:pt idx="591">
                  <c:v>0.10860805860805861</c:v>
                </c:pt>
                <c:pt idx="592">
                  <c:v>0.10879120879120879</c:v>
                </c:pt>
                <c:pt idx="593">
                  <c:v>0.10897435897435898</c:v>
                </c:pt>
                <c:pt idx="594">
                  <c:v>0.10915750915750916</c:v>
                </c:pt>
                <c:pt idx="595">
                  <c:v>0.10934065934065934</c:v>
                </c:pt>
                <c:pt idx="596">
                  <c:v>0.10952380952380952</c:v>
                </c:pt>
                <c:pt idx="597">
                  <c:v>0.10970695970695971</c:v>
                </c:pt>
                <c:pt idx="598">
                  <c:v>0.10989010989010989</c:v>
                </c:pt>
                <c:pt idx="599">
                  <c:v>0.11007326007326007</c:v>
                </c:pt>
                <c:pt idx="600">
                  <c:v>0.11025641025641025</c:v>
                </c:pt>
                <c:pt idx="601">
                  <c:v>0.11043956043956044</c:v>
                </c:pt>
                <c:pt idx="602">
                  <c:v>0.11062271062271062</c:v>
                </c:pt>
                <c:pt idx="603">
                  <c:v>0.1108058608058608</c:v>
                </c:pt>
                <c:pt idx="604">
                  <c:v>0.11098901098901098</c:v>
                </c:pt>
                <c:pt idx="605">
                  <c:v>0.11117216117216117</c:v>
                </c:pt>
                <c:pt idx="606">
                  <c:v>0.11135531135531136</c:v>
                </c:pt>
                <c:pt idx="607">
                  <c:v>0.11153846153846154</c:v>
                </c:pt>
                <c:pt idx="608">
                  <c:v>0.11172161172161173</c:v>
                </c:pt>
                <c:pt idx="609">
                  <c:v>0.11190476190476191</c:v>
                </c:pt>
                <c:pt idx="610">
                  <c:v>0.11208791208791209</c:v>
                </c:pt>
                <c:pt idx="611">
                  <c:v>0.11227106227106227</c:v>
                </c:pt>
                <c:pt idx="612">
                  <c:v>0.11245421245421246</c:v>
                </c:pt>
                <c:pt idx="613">
                  <c:v>0.11263736263736264</c:v>
                </c:pt>
                <c:pt idx="614">
                  <c:v>0.11282051282051282</c:v>
                </c:pt>
                <c:pt idx="615">
                  <c:v>0.113003663003663</c:v>
                </c:pt>
                <c:pt idx="616">
                  <c:v>0.11318681318681319</c:v>
                </c:pt>
                <c:pt idx="617">
                  <c:v>0.11336996336996337</c:v>
                </c:pt>
                <c:pt idx="618">
                  <c:v>0.11355311355311355</c:v>
                </c:pt>
                <c:pt idx="619">
                  <c:v>0.11373626373626373</c:v>
                </c:pt>
                <c:pt idx="620">
                  <c:v>0.11391941391941392</c:v>
                </c:pt>
                <c:pt idx="621">
                  <c:v>0.1141025641025641</c:v>
                </c:pt>
                <c:pt idx="622">
                  <c:v>0.11428571428571428</c:v>
                </c:pt>
                <c:pt idx="623">
                  <c:v>0.11446886446886446</c:v>
                </c:pt>
                <c:pt idx="624">
                  <c:v>0.11465201465201465</c:v>
                </c:pt>
                <c:pt idx="625">
                  <c:v>0.11483516483516483</c:v>
                </c:pt>
                <c:pt idx="626">
                  <c:v>0.11501831501831501</c:v>
                </c:pt>
                <c:pt idx="627">
                  <c:v>0.11520146520146519</c:v>
                </c:pt>
                <c:pt idx="628">
                  <c:v>0.11538461538461539</c:v>
                </c:pt>
                <c:pt idx="629">
                  <c:v>0.11556776556776557</c:v>
                </c:pt>
                <c:pt idx="630">
                  <c:v>0.11575091575091576</c:v>
                </c:pt>
                <c:pt idx="631">
                  <c:v>0.11593406593406594</c:v>
                </c:pt>
                <c:pt idx="632">
                  <c:v>0.11611721611721612</c:v>
                </c:pt>
                <c:pt idx="633">
                  <c:v>0.1163003663003663</c:v>
                </c:pt>
                <c:pt idx="634">
                  <c:v>0.11648351648351649</c:v>
                </c:pt>
                <c:pt idx="635">
                  <c:v>0.11666666666666667</c:v>
                </c:pt>
                <c:pt idx="636">
                  <c:v>0.11684981684981685</c:v>
                </c:pt>
                <c:pt idx="637">
                  <c:v>0.11703296703296703</c:v>
                </c:pt>
                <c:pt idx="638">
                  <c:v>0.11721611721611722</c:v>
                </c:pt>
                <c:pt idx="639">
                  <c:v>0.1173992673992674</c:v>
                </c:pt>
                <c:pt idx="640">
                  <c:v>0.11758241758241758</c:v>
                </c:pt>
                <c:pt idx="641">
                  <c:v>0.11776556776556776</c:v>
                </c:pt>
                <c:pt idx="642">
                  <c:v>0.11794871794871795</c:v>
                </c:pt>
                <c:pt idx="643">
                  <c:v>0.11813186813186813</c:v>
                </c:pt>
                <c:pt idx="644">
                  <c:v>0.11831501831501831</c:v>
                </c:pt>
                <c:pt idx="645">
                  <c:v>0.11849816849816849</c:v>
                </c:pt>
                <c:pt idx="646">
                  <c:v>0.11868131868131868</c:v>
                </c:pt>
                <c:pt idx="647">
                  <c:v>0.11886446886446886</c:v>
                </c:pt>
                <c:pt idx="648">
                  <c:v>0.11904761904761904</c:v>
                </c:pt>
                <c:pt idx="649">
                  <c:v>0.11923076923076924</c:v>
                </c:pt>
                <c:pt idx="650">
                  <c:v>0.11941391941391942</c:v>
                </c:pt>
                <c:pt idx="651">
                  <c:v>0.1195970695970696</c:v>
                </c:pt>
                <c:pt idx="652">
                  <c:v>0.11978021978021978</c:v>
                </c:pt>
                <c:pt idx="653">
                  <c:v>0.11996336996336997</c:v>
                </c:pt>
                <c:pt idx="654">
                  <c:v>0.12014652014652015</c:v>
                </c:pt>
                <c:pt idx="655">
                  <c:v>0.12032967032967033</c:v>
                </c:pt>
                <c:pt idx="656">
                  <c:v>0.12051282051282051</c:v>
                </c:pt>
                <c:pt idx="657">
                  <c:v>0.1206959706959707</c:v>
                </c:pt>
                <c:pt idx="658">
                  <c:v>0.12087912087912088</c:v>
                </c:pt>
                <c:pt idx="659">
                  <c:v>0.12106227106227106</c:v>
                </c:pt>
                <c:pt idx="660">
                  <c:v>0.12124542124542124</c:v>
                </c:pt>
                <c:pt idx="661">
                  <c:v>0.12142857142857143</c:v>
                </c:pt>
                <c:pt idx="662">
                  <c:v>0.12161172161172161</c:v>
                </c:pt>
                <c:pt idx="663">
                  <c:v>0.12179487179487179</c:v>
                </c:pt>
                <c:pt idx="664">
                  <c:v>0.12197802197802197</c:v>
                </c:pt>
                <c:pt idx="665">
                  <c:v>0.12216117216117216</c:v>
                </c:pt>
                <c:pt idx="666">
                  <c:v>0.12234432234432234</c:v>
                </c:pt>
                <c:pt idx="667">
                  <c:v>0.12252747252747252</c:v>
                </c:pt>
                <c:pt idx="668">
                  <c:v>0.1227106227106227</c:v>
                </c:pt>
                <c:pt idx="669">
                  <c:v>0.12289377289377289</c:v>
                </c:pt>
                <c:pt idx="670">
                  <c:v>0.12307692307692308</c:v>
                </c:pt>
                <c:pt idx="671">
                  <c:v>0.12326007326007327</c:v>
                </c:pt>
                <c:pt idx="672">
                  <c:v>0.12344322344322345</c:v>
                </c:pt>
                <c:pt idx="673">
                  <c:v>0.12362637362637363</c:v>
                </c:pt>
                <c:pt idx="674">
                  <c:v>0.12380952380952381</c:v>
                </c:pt>
                <c:pt idx="675">
                  <c:v>0.123992673992674</c:v>
                </c:pt>
                <c:pt idx="676">
                  <c:v>0.12417582417582418</c:v>
                </c:pt>
                <c:pt idx="677">
                  <c:v>0.12435897435897436</c:v>
                </c:pt>
                <c:pt idx="678">
                  <c:v>0.12454212454212454</c:v>
                </c:pt>
                <c:pt idx="679">
                  <c:v>0.12472527472527473</c:v>
                </c:pt>
                <c:pt idx="680">
                  <c:v>0.12490842490842491</c:v>
                </c:pt>
                <c:pt idx="681">
                  <c:v>0.12509157509157509</c:v>
                </c:pt>
                <c:pt idx="682">
                  <c:v>0.12527472527472527</c:v>
                </c:pt>
                <c:pt idx="683">
                  <c:v>0.12545787545787546</c:v>
                </c:pt>
                <c:pt idx="684">
                  <c:v>0.12564102564102564</c:v>
                </c:pt>
                <c:pt idx="685">
                  <c:v>0.12582417582417582</c:v>
                </c:pt>
                <c:pt idx="686">
                  <c:v>0.126007326007326</c:v>
                </c:pt>
                <c:pt idx="687">
                  <c:v>0.12619047619047619</c:v>
                </c:pt>
                <c:pt idx="688">
                  <c:v>0.12637362637362637</c:v>
                </c:pt>
                <c:pt idx="689">
                  <c:v>0.12655677655677655</c:v>
                </c:pt>
                <c:pt idx="690">
                  <c:v>0.12673992673992673</c:v>
                </c:pt>
                <c:pt idx="691">
                  <c:v>0.12692307692307692</c:v>
                </c:pt>
                <c:pt idx="692">
                  <c:v>0.1271062271062271</c:v>
                </c:pt>
                <c:pt idx="693">
                  <c:v>0.12728937728937728</c:v>
                </c:pt>
                <c:pt idx="694">
                  <c:v>0.12747252747252746</c:v>
                </c:pt>
                <c:pt idx="695">
                  <c:v>0.12765567765567765</c:v>
                </c:pt>
                <c:pt idx="696">
                  <c:v>0.12783882783882783</c:v>
                </c:pt>
                <c:pt idx="697">
                  <c:v>0.12802197802197801</c:v>
                </c:pt>
                <c:pt idx="698">
                  <c:v>0.12820512820512819</c:v>
                </c:pt>
                <c:pt idx="699">
                  <c:v>0.12838827838827838</c:v>
                </c:pt>
                <c:pt idx="700">
                  <c:v>0.12857142857142856</c:v>
                </c:pt>
                <c:pt idx="701">
                  <c:v>0.12875457875457874</c:v>
                </c:pt>
                <c:pt idx="702">
                  <c:v>0.12893772893772895</c:v>
                </c:pt>
                <c:pt idx="703">
                  <c:v>0.12912087912087913</c:v>
                </c:pt>
                <c:pt idx="704">
                  <c:v>0.12930402930402932</c:v>
                </c:pt>
                <c:pt idx="705">
                  <c:v>0.1294871794871795</c:v>
                </c:pt>
                <c:pt idx="706">
                  <c:v>0.12967032967032968</c:v>
                </c:pt>
                <c:pt idx="707">
                  <c:v>0.12985347985347986</c:v>
                </c:pt>
                <c:pt idx="708">
                  <c:v>0.13003663003663005</c:v>
                </c:pt>
                <c:pt idx="709">
                  <c:v>0.13021978021978023</c:v>
                </c:pt>
                <c:pt idx="710">
                  <c:v>0.13040293040293041</c:v>
                </c:pt>
                <c:pt idx="711">
                  <c:v>0.13058608058608059</c:v>
                </c:pt>
                <c:pt idx="712">
                  <c:v>0.13076923076923078</c:v>
                </c:pt>
                <c:pt idx="713">
                  <c:v>0.13095238095238096</c:v>
                </c:pt>
                <c:pt idx="714">
                  <c:v>0.13113553113553114</c:v>
                </c:pt>
                <c:pt idx="715">
                  <c:v>0.13131868131868132</c:v>
                </c:pt>
                <c:pt idx="716">
                  <c:v>0.13150183150183151</c:v>
                </c:pt>
                <c:pt idx="717">
                  <c:v>0.13168498168498169</c:v>
                </c:pt>
                <c:pt idx="718">
                  <c:v>0.13186813186813187</c:v>
                </c:pt>
                <c:pt idx="719">
                  <c:v>0.13205128205128205</c:v>
                </c:pt>
                <c:pt idx="720">
                  <c:v>0.13223443223443224</c:v>
                </c:pt>
                <c:pt idx="721">
                  <c:v>0.13241758241758242</c:v>
                </c:pt>
                <c:pt idx="722">
                  <c:v>0.1326007326007326</c:v>
                </c:pt>
                <c:pt idx="723">
                  <c:v>0.13278388278388278</c:v>
                </c:pt>
                <c:pt idx="724">
                  <c:v>0.13296703296703297</c:v>
                </c:pt>
                <c:pt idx="725">
                  <c:v>0.13315018315018315</c:v>
                </c:pt>
                <c:pt idx="726">
                  <c:v>0.13333333333333333</c:v>
                </c:pt>
                <c:pt idx="727">
                  <c:v>0.13351648351648351</c:v>
                </c:pt>
                <c:pt idx="728">
                  <c:v>0.1336996336996337</c:v>
                </c:pt>
                <c:pt idx="729">
                  <c:v>0.13388278388278388</c:v>
                </c:pt>
                <c:pt idx="730">
                  <c:v>0.13406593406593406</c:v>
                </c:pt>
                <c:pt idx="731">
                  <c:v>0.13424908424908424</c:v>
                </c:pt>
                <c:pt idx="732">
                  <c:v>0.13443223443223443</c:v>
                </c:pt>
                <c:pt idx="733">
                  <c:v>0.13461538461538461</c:v>
                </c:pt>
                <c:pt idx="734">
                  <c:v>0.13479853479853479</c:v>
                </c:pt>
                <c:pt idx="735">
                  <c:v>0.13498168498168497</c:v>
                </c:pt>
                <c:pt idx="736">
                  <c:v>0.13516483516483516</c:v>
                </c:pt>
                <c:pt idx="737">
                  <c:v>0.13534798534798534</c:v>
                </c:pt>
                <c:pt idx="738">
                  <c:v>0.13553113553113552</c:v>
                </c:pt>
                <c:pt idx="739">
                  <c:v>0.1357142857142857</c:v>
                </c:pt>
                <c:pt idx="740">
                  <c:v>0.13589743589743589</c:v>
                </c:pt>
                <c:pt idx="741">
                  <c:v>0.13608058608058607</c:v>
                </c:pt>
                <c:pt idx="742">
                  <c:v>0.13626373626373625</c:v>
                </c:pt>
                <c:pt idx="743">
                  <c:v>0.13644688644688643</c:v>
                </c:pt>
                <c:pt idx="744">
                  <c:v>0.13663003663003662</c:v>
                </c:pt>
                <c:pt idx="745">
                  <c:v>0.13681318681318683</c:v>
                </c:pt>
                <c:pt idx="746">
                  <c:v>0.13699633699633701</c:v>
                </c:pt>
                <c:pt idx="747">
                  <c:v>0.13717948717948719</c:v>
                </c:pt>
                <c:pt idx="748">
                  <c:v>0.13736263736263737</c:v>
                </c:pt>
                <c:pt idx="749">
                  <c:v>0.13754578754578756</c:v>
                </c:pt>
                <c:pt idx="750">
                  <c:v>0.13772893772893774</c:v>
                </c:pt>
                <c:pt idx="751">
                  <c:v>0.13791208791208792</c:v>
                </c:pt>
                <c:pt idx="752">
                  <c:v>0.1380952380952381</c:v>
                </c:pt>
                <c:pt idx="753">
                  <c:v>0.13827838827838829</c:v>
                </c:pt>
                <c:pt idx="754">
                  <c:v>0.13846153846153847</c:v>
                </c:pt>
                <c:pt idx="755">
                  <c:v>0.13864468864468865</c:v>
                </c:pt>
                <c:pt idx="756">
                  <c:v>0.13882783882783883</c:v>
                </c:pt>
                <c:pt idx="757">
                  <c:v>0.13901098901098902</c:v>
                </c:pt>
                <c:pt idx="758">
                  <c:v>0.1391941391941392</c:v>
                </c:pt>
                <c:pt idx="759">
                  <c:v>0.13937728937728938</c:v>
                </c:pt>
                <c:pt idx="760">
                  <c:v>0.13956043956043956</c:v>
                </c:pt>
                <c:pt idx="761">
                  <c:v>0.13974358974358975</c:v>
                </c:pt>
                <c:pt idx="762">
                  <c:v>0.13992673992673993</c:v>
                </c:pt>
                <c:pt idx="763">
                  <c:v>0.14010989010989011</c:v>
                </c:pt>
                <c:pt idx="764">
                  <c:v>0.14029304029304029</c:v>
                </c:pt>
                <c:pt idx="765">
                  <c:v>0.14047619047619048</c:v>
                </c:pt>
                <c:pt idx="766">
                  <c:v>0.14065934065934066</c:v>
                </c:pt>
                <c:pt idx="767">
                  <c:v>0.14084249084249084</c:v>
                </c:pt>
                <c:pt idx="768">
                  <c:v>0.14102564102564102</c:v>
                </c:pt>
                <c:pt idx="769">
                  <c:v>0.14120879120879121</c:v>
                </c:pt>
                <c:pt idx="770">
                  <c:v>0.14139194139194139</c:v>
                </c:pt>
                <c:pt idx="771">
                  <c:v>0.14157509157509157</c:v>
                </c:pt>
                <c:pt idx="772">
                  <c:v>0.14175824175824175</c:v>
                </c:pt>
                <c:pt idx="773">
                  <c:v>0.14194139194139194</c:v>
                </c:pt>
                <c:pt idx="774">
                  <c:v>0.14212454212454212</c:v>
                </c:pt>
                <c:pt idx="775">
                  <c:v>0.1423076923076923</c:v>
                </c:pt>
                <c:pt idx="776">
                  <c:v>0.14249084249084248</c:v>
                </c:pt>
                <c:pt idx="777">
                  <c:v>0.14267399267399267</c:v>
                </c:pt>
                <c:pt idx="778">
                  <c:v>0.14285714285714285</c:v>
                </c:pt>
                <c:pt idx="779">
                  <c:v>0.14304029304029303</c:v>
                </c:pt>
                <c:pt idx="780">
                  <c:v>0.14322344322344321</c:v>
                </c:pt>
                <c:pt idx="781">
                  <c:v>0.1434065934065934</c:v>
                </c:pt>
                <c:pt idx="782">
                  <c:v>0.14358974358974358</c:v>
                </c:pt>
                <c:pt idx="783">
                  <c:v>0.14377289377289376</c:v>
                </c:pt>
                <c:pt idx="784">
                  <c:v>0.14395604395604394</c:v>
                </c:pt>
                <c:pt idx="785">
                  <c:v>0.14413919413919413</c:v>
                </c:pt>
                <c:pt idx="786">
                  <c:v>0.14432234432234431</c:v>
                </c:pt>
                <c:pt idx="787">
                  <c:v>0.14450549450549449</c:v>
                </c:pt>
                <c:pt idx="788">
                  <c:v>0.1446886446886447</c:v>
                </c:pt>
                <c:pt idx="789">
                  <c:v>0.14487179487179488</c:v>
                </c:pt>
                <c:pt idx="790">
                  <c:v>0.14505494505494507</c:v>
                </c:pt>
                <c:pt idx="791">
                  <c:v>0.14523809523809525</c:v>
                </c:pt>
                <c:pt idx="792">
                  <c:v>0.14542124542124543</c:v>
                </c:pt>
                <c:pt idx="793">
                  <c:v>0.14560439560439561</c:v>
                </c:pt>
                <c:pt idx="794">
                  <c:v>0.1457875457875458</c:v>
                </c:pt>
                <c:pt idx="795">
                  <c:v>0.14597069597069598</c:v>
                </c:pt>
                <c:pt idx="796">
                  <c:v>0.14615384615384616</c:v>
                </c:pt>
                <c:pt idx="797">
                  <c:v>0.14633699633699634</c:v>
                </c:pt>
                <c:pt idx="798">
                  <c:v>0.14652014652014653</c:v>
                </c:pt>
                <c:pt idx="799">
                  <c:v>0.14670329670329671</c:v>
                </c:pt>
                <c:pt idx="800">
                  <c:v>0.14688644688644689</c:v>
                </c:pt>
                <c:pt idx="801">
                  <c:v>0.14706959706959707</c:v>
                </c:pt>
                <c:pt idx="802">
                  <c:v>0.14725274725274726</c:v>
                </c:pt>
                <c:pt idx="803">
                  <c:v>0.14743589743589744</c:v>
                </c:pt>
                <c:pt idx="804">
                  <c:v>0.14761904761904762</c:v>
                </c:pt>
                <c:pt idx="805">
                  <c:v>0.1478021978021978</c:v>
                </c:pt>
                <c:pt idx="806">
                  <c:v>0.14798534798534799</c:v>
                </c:pt>
                <c:pt idx="807">
                  <c:v>0.14816849816849817</c:v>
                </c:pt>
                <c:pt idx="808">
                  <c:v>0.14835164835164835</c:v>
                </c:pt>
                <c:pt idx="809">
                  <c:v>0.14853479853479853</c:v>
                </c:pt>
                <c:pt idx="810">
                  <c:v>0.14871794871794872</c:v>
                </c:pt>
                <c:pt idx="811">
                  <c:v>0.1489010989010989</c:v>
                </c:pt>
                <c:pt idx="812">
                  <c:v>0.14908424908424908</c:v>
                </c:pt>
                <c:pt idx="813">
                  <c:v>0.14926739926739926</c:v>
                </c:pt>
                <c:pt idx="814">
                  <c:v>0.14945054945054945</c:v>
                </c:pt>
                <c:pt idx="815">
                  <c:v>0.14963369963369963</c:v>
                </c:pt>
                <c:pt idx="816">
                  <c:v>0.14981684981684981</c:v>
                </c:pt>
                <c:pt idx="817">
                  <c:v>0.15</c:v>
                </c:pt>
                <c:pt idx="818">
                  <c:v>0.15018315018315018</c:v>
                </c:pt>
                <c:pt idx="819">
                  <c:v>0.15036630036630036</c:v>
                </c:pt>
                <c:pt idx="820">
                  <c:v>0.15054945054945054</c:v>
                </c:pt>
                <c:pt idx="821">
                  <c:v>0.15073260073260072</c:v>
                </c:pt>
                <c:pt idx="822">
                  <c:v>0.15091575091575091</c:v>
                </c:pt>
                <c:pt idx="823">
                  <c:v>0.15109890109890109</c:v>
                </c:pt>
                <c:pt idx="824">
                  <c:v>0.15128205128205127</c:v>
                </c:pt>
                <c:pt idx="825">
                  <c:v>0.15146520146520145</c:v>
                </c:pt>
                <c:pt idx="826">
                  <c:v>0.15164835164835164</c:v>
                </c:pt>
                <c:pt idx="827">
                  <c:v>0.15183150183150182</c:v>
                </c:pt>
                <c:pt idx="828">
                  <c:v>0.152014652014652</c:v>
                </c:pt>
                <c:pt idx="829">
                  <c:v>0.15219780219780218</c:v>
                </c:pt>
                <c:pt idx="830">
                  <c:v>0.15238095238095239</c:v>
                </c:pt>
                <c:pt idx="831">
                  <c:v>0.15256410256410258</c:v>
                </c:pt>
                <c:pt idx="832">
                  <c:v>0.15274725274725276</c:v>
                </c:pt>
                <c:pt idx="833">
                  <c:v>0.15293040293040294</c:v>
                </c:pt>
                <c:pt idx="834">
                  <c:v>0.15311355311355312</c:v>
                </c:pt>
                <c:pt idx="835">
                  <c:v>0.15329670329670331</c:v>
                </c:pt>
                <c:pt idx="836">
                  <c:v>0.15347985347985349</c:v>
                </c:pt>
                <c:pt idx="837">
                  <c:v>0.15366300366300367</c:v>
                </c:pt>
                <c:pt idx="838">
                  <c:v>0.15384615384615385</c:v>
                </c:pt>
                <c:pt idx="839">
                  <c:v>0.15402930402930404</c:v>
                </c:pt>
                <c:pt idx="840">
                  <c:v>0.15421245421245422</c:v>
                </c:pt>
                <c:pt idx="841">
                  <c:v>0.1543956043956044</c:v>
                </c:pt>
                <c:pt idx="842">
                  <c:v>0.15457875457875458</c:v>
                </c:pt>
                <c:pt idx="843">
                  <c:v>0.15476190476190477</c:v>
                </c:pt>
                <c:pt idx="844">
                  <c:v>0.15494505494505495</c:v>
                </c:pt>
                <c:pt idx="845">
                  <c:v>0.15512820512820513</c:v>
                </c:pt>
                <c:pt idx="846">
                  <c:v>0.15531135531135531</c:v>
                </c:pt>
                <c:pt idx="847">
                  <c:v>0.1554945054945055</c:v>
                </c:pt>
                <c:pt idx="848">
                  <c:v>0.15567765567765568</c:v>
                </c:pt>
                <c:pt idx="849">
                  <c:v>0.15586080586080586</c:v>
                </c:pt>
                <c:pt idx="850">
                  <c:v>0.15604395604395604</c:v>
                </c:pt>
                <c:pt idx="851">
                  <c:v>0.15622710622710623</c:v>
                </c:pt>
                <c:pt idx="852">
                  <c:v>0.15641025641025641</c:v>
                </c:pt>
                <c:pt idx="853">
                  <c:v>0.15659340659340659</c:v>
                </c:pt>
                <c:pt idx="854">
                  <c:v>0.15677655677655677</c:v>
                </c:pt>
                <c:pt idx="855">
                  <c:v>0.15695970695970696</c:v>
                </c:pt>
                <c:pt idx="856">
                  <c:v>0.15714285714285714</c:v>
                </c:pt>
                <c:pt idx="857">
                  <c:v>0.15732600732600732</c:v>
                </c:pt>
                <c:pt idx="858">
                  <c:v>0.1575091575091575</c:v>
                </c:pt>
                <c:pt idx="859">
                  <c:v>0.15769230769230769</c:v>
                </c:pt>
                <c:pt idx="860">
                  <c:v>0.15787545787545787</c:v>
                </c:pt>
                <c:pt idx="861">
                  <c:v>0.15805860805860805</c:v>
                </c:pt>
                <c:pt idx="862">
                  <c:v>0.15824175824175823</c:v>
                </c:pt>
                <c:pt idx="863">
                  <c:v>0.15842490842490842</c:v>
                </c:pt>
                <c:pt idx="864">
                  <c:v>0.1586080586080586</c:v>
                </c:pt>
                <c:pt idx="865">
                  <c:v>0.15879120879120878</c:v>
                </c:pt>
                <c:pt idx="866">
                  <c:v>0.15897435897435896</c:v>
                </c:pt>
                <c:pt idx="867">
                  <c:v>0.15915750915750915</c:v>
                </c:pt>
                <c:pt idx="868">
                  <c:v>0.15934065934065933</c:v>
                </c:pt>
                <c:pt idx="869">
                  <c:v>0.15952380952380951</c:v>
                </c:pt>
                <c:pt idx="870">
                  <c:v>0.15970695970695969</c:v>
                </c:pt>
                <c:pt idx="871">
                  <c:v>0.15989010989010988</c:v>
                </c:pt>
                <c:pt idx="872">
                  <c:v>0.16007326007326006</c:v>
                </c:pt>
                <c:pt idx="873">
                  <c:v>0.16025641025641027</c:v>
                </c:pt>
                <c:pt idx="874">
                  <c:v>0.16043956043956045</c:v>
                </c:pt>
                <c:pt idx="875">
                  <c:v>0.16062271062271063</c:v>
                </c:pt>
                <c:pt idx="876">
                  <c:v>0.16080586080586082</c:v>
                </c:pt>
                <c:pt idx="877">
                  <c:v>0.160989010989011</c:v>
                </c:pt>
                <c:pt idx="878">
                  <c:v>0.16117216117216118</c:v>
                </c:pt>
                <c:pt idx="879">
                  <c:v>0.16135531135531136</c:v>
                </c:pt>
                <c:pt idx="880">
                  <c:v>0.16153846153846155</c:v>
                </c:pt>
                <c:pt idx="881">
                  <c:v>0.16172161172161173</c:v>
                </c:pt>
                <c:pt idx="882">
                  <c:v>0.16190476190476191</c:v>
                </c:pt>
                <c:pt idx="883">
                  <c:v>0.16208791208791209</c:v>
                </c:pt>
                <c:pt idx="884">
                  <c:v>0.16227106227106228</c:v>
                </c:pt>
                <c:pt idx="885">
                  <c:v>0.16245421245421246</c:v>
                </c:pt>
                <c:pt idx="886">
                  <c:v>0.16263736263736264</c:v>
                </c:pt>
                <c:pt idx="887">
                  <c:v>0.16282051282051282</c:v>
                </c:pt>
                <c:pt idx="888">
                  <c:v>0.16300366300366301</c:v>
                </c:pt>
                <c:pt idx="889">
                  <c:v>0.16318681318681319</c:v>
                </c:pt>
                <c:pt idx="890">
                  <c:v>0.16336996336996337</c:v>
                </c:pt>
                <c:pt idx="891">
                  <c:v>0.16355311355311355</c:v>
                </c:pt>
                <c:pt idx="892">
                  <c:v>0.16373626373626374</c:v>
                </c:pt>
                <c:pt idx="893">
                  <c:v>0.16391941391941392</c:v>
                </c:pt>
                <c:pt idx="894">
                  <c:v>0.1641025641025641</c:v>
                </c:pt>
                <c:pt idx="895">
                  <c:v>0.16428571428571428</c:v>
                </c:pt>
                <c:pt idx="896">
                  <c:v>0.16446886446886447</c:v>
                </c:pt>
                <c:pt idx="897">
                  <c:v>0.16465201465201465</c:v>
                </c:pt>
                <c:pt idx="898">
                  <c:v>0.16483516483516483</c:v>
                </c:pt>
                <c:pt idx="899">
                  <c:v>0.16501831501831501</c:v>
                </c:pt>
                <c:pt idx="900">
                  <c:v>0.1652014652014652</c:v>
                </c:pt>
                <c:pt idx="901">
                  <c:v>0.16538461538461538</c:v>
                </c:pt>
                <c:pt idx="902">
                  <c:v>0.16556776556776556</c:v>
                </c:pt>
                <c:pt idx="903">
                  <c:v>0.16575091575091574</c:v>
                </c:pt>
                <c:pt idx="904">
                  <c:v>0.16593406593406593</c:v>
                </c:pt>
                <c:pt idx="905">
                  <c:v>0.16611721611721611</c:v>
                </c:pt>
                <c:pt idx="906">
                  <c:v>0.16630036630036629</c:v>
                </c:pt>
                <c:pt idx="907">
                  <c:v>0.16648351648351647</c:v>
                </c:pt>
                <c:pt idx="908">
                  <c:v>0.16666666666666666</c:v>
                </c:pt>
                <c:pt idx="909">
                  <c:v>0.16684981684981684</c:v>
                </c:pt>
                <c:pt idx="910">
                  <c:v>0.16703296703296702</c:v>
                </c:pt>
                <c:pt idx="911">
                  <c:v>0.1672161172161172</c:v>
                </c:pt>
                <c:pt idx="912">
                  <c:v>0.16739926739926739</c:v>
                </c:pt>
                <c:pt idx="913">
                  <c:v>0.16758241758241757</c:v>
                </c:pt>
                <c:pt idx="914">
                  <c:v>0.16776556776556775</c:v>
                </c:pt>
                <c:pt idx="915">
                  <c:v>0.16794871794871793</c:v>
                </c:pt>
                <c:pt idx="916">
                  <c:v>0.16813186813186815</c:v>
                </c:pt>
                <c:pt idx="917">
                  <c:v>0.16831501831501833</c:v>
                </c:pt>
                <c:pt idx="918">
                  <c:v>0.16849816849816851</c:v>
                </c:pt>
                <c:pt idx="919">
                  <c:v>0.16868131868131869</c:v>
                </c:pt>
                <c:pt idx="920">
                  <c:v>0.16886446886446888</c:v>
                </c:pt>
                <c:pt idx="921">
                  <c:v>0.16904761904761906</c:v>
                </c:pt>
                <c:pt idx="922">
                  <c:v>0.16923076923076924</c:v>
                </c:pt>
                <c:pt idx="923">
                  <c:v>0.16941391941391942</c:v>
                </c:pt>
                <c:pt idx="924">
                  <c:v>0.16959706959706961</c:v>
                </c:pt>
                <c:pt idx="925">
                  <c:v>0.16978021978021979</c:v>
                </c:pt>
                <c:pt idx="926">
                  <c:v>0.16996336996336997</c:v>
                </c:pt>
                <c:pt idx="927">
                  <c:v>0.17014652014652015</c:v>
                </c:pt>
                <c:pt idx="928">
                  <c:v>0.17032967032967034</c:v>
                </c:pt>
                <c:pt idx="929">
                  <c:v>0.17051282051282052</c:v>
                </c:pt>
                <c:pt idx="930">
                  <c:v>0.1706959706959707</c:v>
                </c:pt>
                <c:pt idx="931">
                  <c:v>0.17087912087912088</c:v>
                </c:pt>
                <c:pt idx="932">
                  <c:v>0.17106227106227107</c:v>
                </c:pt>
                <c:pt idx="933">
                  <c:v>0.17124542124542125</c:v>
                </c:pt>
                <c:pt idx="934">
                  <c:v>0.17142857142857143</c:v>
                </c:pt>
                <c:pt idx="935">
                  <c:v>0.17161172161172161</c:v>
                </c:pt>
                <c:pt idx="936">
                  <c:v>0.1717948717948718</c:v>
                </c:pt>
                <c:pt idx="937">
                  <c:v>0.17197802197802198</c:v>
                </c:pt>
                <c:pt idx="938">
                  <c:v>0.17216117216117216</c:v>
                </c:pt>
                <c:pt idx="939">
                  <c:v>0.17234432234432234</c:v>
                </c:pt>
                <c:pt idx="940">
                  <c:v>0.17252747252747253</c:v>
                </c:pt>
                <c:pt idx="941">
                  <c:v>0.17271062271062271</c:v>
                </c:pt>
                <c:pt idx="942">
                  <c:v>0.17289377289377289</c:v>
                </c:pt>
                <c:pt idx="943">
                  <c:v>0.17307692307692307</c:v>
                </c:pt>
                <c:pt idx="944">
                  <c:v>0.17326007326007326</c:v>
                </c:pt>
                <c:pt idx="945">
                  <c:v>0.17344322344322344</c:v>
                </c:pt>
                <c:pt idx="946">
                  <c:v>0.17362637362637362</c:v>
                </c:pt>
                <c:pt idx="947">
                  <c:v>0.1738095238095238</c:v>
                </c:pt>
                <c:pt idx="948">
                  <c:v>0.17399267399267399</c:v>
                </c:pt>
                <c:pt idx="949">
                  <c:v>0.17417582417582417</c:v>
                </c:pt>
                <c:pt idx="950">
                  <c:v>0.17435897435897435</c:v>
                </c:pt>
                <c:pt idx="951">
                  <c:v>0.17454212454212453</c:v>
                </c:pt>
                <c:pt idx="952">
                  <c:v>0.17472527472527472</c:v>
                </c:pt>
                <c:pt idx="953">
                  <c:v>0.1749084249084249</c:v>
                </c:pt>
                <c:pt idx="954">
                  <c:v>0.17509157509157508</c:v>
                </c:pt>
                <c:pt idx="955">
                  <c:v>0.17527472527472526</c:v>
                </c:pt>
                <c:pt idx="956">
                  <c:v>0.17545787545787545</c:v>
                </c:pt>
                <c:pt idx="957">
                  <c:v>0.17564102564102563</c:v>
                </c:pt>
                <c:pt idx="958">
                  <c:v>0.17582417582417584</c:v>
                </c:pt>
                <c:pt idx="959">
                  <c:v>0.17600732600732602</c:v>
                </c:pt>
                <c:pt idx="960">
                  <c:v>0.1761904761904762</c:v>
                </c:pt>
                <c:pt idx="961">
                  <c:v>0.17637362637362639</c:v>
                </c:pt>
                <c:pt idx="962">
                  <c:v>0.17655677655677657</c:v>
                </c:pt>
                <c:pt idx="963">
                  <c:v>0.17673992673992675</c:v>
                </c:pt>
                <c:pt idx="964">
                  <c:v>0.17692307692307693</c:v>
                </c:pt>
                <c:pt idx="965">
                  <c:v>0.17710622710622712</c:v>
                </c:pt>
                <c:pt idx="966">
                  <c:v>0.1772893772893773</c:v>
                </c:pt>
                <c:pt idx="967">
                  <c:v>0.17747252747252748</c:v>
                </c:pt>
                <c:pt idx="968">
                  <c:v>0.17765567765567766</c:v>
                </c:pt>
                <c:pt idx="969">
                  <c:v>0.17783882783882785</c:v>
                </c:pt>
                <c:pt idx="970">
                  <c:v>0.17802197802197803</c:v>
                </c:pt>
                <c:pt idx="971">
                  <c:v>0.17820512820512821</c:v>
                </c:pt>
                <c:pt idx="972">
                  <c:v>0.17838827838827839</c:v>
                </c:pt>
                <c:pt idx="973">
                  <c:v>0.17857142857142858</c:v>
                </c:pt>
                <c:pt idx="974">
                  <c:v>0.17875457875457876</c:v>
                </c:pt>
                <c:pt idx="975">
                  <c:v>0.17893772893772894</c:v>
                </c:pt>
                <c:pt idx="976">
                  <c:v>0.17912087912087912</c:v>
                </c:pt>
                <c:pt idx="977">
                  <c:v>0.17930402930402931</c:v>
                </c:pt>
                <c:pt idx="978">
                  <c:v>0.17948717948717949</c:v>
                </c:pt>
                <c:pt idx="979">
                  <c:v>0.17967032967032967</c:v>
                </c:pt>
                <c:pt idx="980">
                  <c:v>0.17985347985347985</c:v>
                </c:pt>
                <c:pt idx="981">
                  <c:v>0.18003663003663004</c:v>
                </c:pt>
                <c:pt idx="982">
                  <c:v>0.18021978021978022</c:v>
                </c:pt>
                <c:pt idx="983">
                  <c:v>0.1804029304029304</c:v>
                </c:pt>
                <c:pt idx="984">
                  <c:v>0.18058608058608058</c:v>
                </c:pt>
                <c:pt idx="985">
                  <c:v>0.18076923076923077</c:v>
                </c:pt>
                <c:pt idx="986">
                  <c:v>0.18095238095238095</c:v>
                </c:pt>
                <c:pt idx="987">
                  <c:v>0.18113553113553113</c:v>
                </c:pt>
                <c:pt idx="988">
                  <c:v>0.18131868131868131</c:v>
                </c:pt>
                <c:pt idx="989">
                  <c:v>0.1815018315018315</c:v>
                </c:pt>
                <c:pt idx="990">
                  <c:v>0.18168498168498168</c:v>
                </c:pt>
                <c:pt idx="991">
                  <c:v>0.18186813186813186</c:v>
                </c:pt>
                <c:pt idx="992">
                  <c:v>0.18205128205128204</c:v>
                </c:pt>
                <c:pt idx="993">
                  <c:v>0.18223443223443223</c:v>
                </c:pt>
                <c:pt idx="994">
                  <c:v>0.18241758241758241</c:v>
                </c:pt>
                <c:pt idx="995">
                  <c:v>0.18260073260073259</c:v>
                </c:pt>
                <c:pt idx="996">
                  <c:v>0.18278388278388277</c:v>
                </c:pt>
                <c:pt idx="997">
                  <c:v>0.18296703296703296</c:v>
                </c:pt>
                <c:pt idx="998">
                  <c:v>0.18315018315018314</c:v>
                </c:pt>
                <c:pt idx="999">
                  <c:v>0.18333333333333332</c:v>
                </c:pt>
                <c:pt idx="1000">
                  <c:v>0.1835164835164835</c:v>
                </c:pt>
                <c:pt idx="1001">
                  <c:v>0.18369963369963371</c:v>
                </c:pt>
                <c:pt idx="1002">
                  <c:v>0.1838827838827839</c:v>
                </c:pt>
                <c:pt idx="1003">
                  <c:v>0.18406593406593408</c:v>
                </c:pt>
                <c:pt idx="1004">
                  <c:v>0.18424908424908426</c:v>
                </c:pt>
                <c:pt idx="1005">
                  <c:v>0.18443223443223444</c:v>
                </c:pt>
                <c:pt idx="1006">
                  <c:v>0.18461538461538463</c:v>
                </c:pt>
                <c:pt idx="1007">
                  <c:v>0.18479853479853481</c:v>
                </c:pt>
                <c:pt idx="1008">
                  <c:v>0.18498168498168499</c:v>
                </c:pt>
                <c:pt idx="1009">
                  <c:v>0.18516483516483517</c:v>
                </c:pt>
                <c:pt idx="1010">
                  <c:v>0.18534798534798536</c:v>
                </c:pt>
                <c:pt idx="1011">
                  <c:v>0.18553113553113554</c:v>
                </c:pt>
                <c:pt idx="1012">
                  <c:v>0.18571428571428572</c:v>
                </c:pt>
                <c:pt idx="1013">
                  <c:v>0.1858974358974359</c:v>
                </c:pt>
                <c:pt idx="1014">
                  <c:v>0.18608058608058609</c:v>
                </c:pt>
                <c:pt idx="1015">
                  <c:v>0.18626373626373627</c:v>
                </c:pt>
                <c:pt idx="1016">
                  <c:v>0.18644688644688645</c:v>
                </c:pt>
                <c:pt idx="1017">
                  <c:v>0.18663003663003663</c:v>
                </c:pt>
                <c:pt idx="1018">
                  <c:v>0.18681318681318682</c:v>
                </c:pt>
                <c:pt idx="1019">
                  <c:v>0.186996336996337</c:v>
                </c:pt>
                <c:pt idx="1020">
                  <c:v>0.18717948717948718</c:v>
                </c:pt>
                <c:pt idx="1021">
                  <c:v>0.18736263736263736</c:v>
                </c:pt>
                <c:pt idx="1022">
                  <c:v>0.18754578754578755</c:v>
                </c:pt>
                <c:pt idx="1023">
                  <c:v>0.18772893772893773</c:v>
                </c:pt>
                <c:pt idx="1024">
                  <c:v>0.18791208791208791</c:v>
                </c:pt>
                <c:pt idx="1025">
                  <c:v>0.18809523809523809</c:v>
                </c:pt>
                <c:pt idx="1026">
                  <c:v>0.18827838827838828</c:v>
                </c:pt>
                <c:pt idx="1027">
                  <c:v>0.18846153846153846</c:v>
                </c:pt>
                <c:pt idx="1028">
                  <c:v>0.18864468864468864</c:v>
                </c:pt>
                <c:pt idx="1029">
                  <c:v>0.18882783882783882</c:v>
                </c:pt>
                <c:pt idx="1030">
                  <c:v>0.18901098901098901</c:v>
                </c:pt>
                <c:pt idx="1031">
                  <c:v>0.18919413919413919</c:v>
                </c:pt>
                <c:pt idx="1032">
                  <c:v>0.18937728937728937</c:v>
                </c:pt>
                <c:pt idx="1033">
                  <c:v>0.18956043956043955</c:v>
                </c:pt>
                <c:pt idx="1034">
                  <c:v>0.18974358974358974</c:v>
                </c:pt>
                <c:pt idx="1035">
                  <c:v>0.18992673992673992</c:v>
                </c:pt>
                <c:pt idx="1036">
                  <c:v>0.1901098901098901</c:v>
                </c:pt>
                <c:pt idx="1037">
                  <c:v>0.19029304029304028</c:v>
                </c:pt>
                <c:pt idx="1038">
                  <c:v>0.19047619047619047</c:v>
                </c:pt>
                <c:pt idx="1039">
                  <c:v>0.19065934065934065</c:v>
                </c:pt>
                <c:pt idx="1040">
                  <c:v>0.19084249084249083</c:v>
                </c:pt>
                <c:pt idx="1041">
                  <c:v>0.19102564102564101</c:v>
                </c:pt>
                <c:pt idx="1042">
                  <c:v>0.1912087912087912</c:v>
                </c:pt>
                <c:pt idx="1043">
                  <c:v>0.19139194139194138</c:v>
                </c:pt>
                <c:pt idx="1044">
                  <c:v>0.19157509157509159</c:v>
                </c:pt>
                <c:pt idx="1045">
                  <c:v>0.19175824175824177</c:v>
                </c:pt>
                <c:pt idx="1046">
                  <c:v>0.19194139194139195</c:v>
                </c:pt>
                <c:pt idx="1047">
                  <c:v>0.19212454212454214</c:v>
                </c:pt>
                <c:pt idx="1048">
                  <c:v>0.19230769230769232</c:v>
                </c:pt>
                <c:pt idx="1049">
                  <c:v>0.1924908424908425</c:v>
                </c:pt>
                <c:pt idx="1050">
                  <c:v>0.19267399267399268</c:v>
                </c:pt>
                <c:pt idx="1051">
                  <c:v>0.19285714285714287</c:v>
                </c:pt>
                <c:pt idx="1052">
                  <c:v>0.19304029304029305</c:v>
                </c:pt>
                <c:pt idx="1053">
                  <c:v>0.19322344322344323</c:v>
                </c:pt>
                <c:pt idx="1054">
                  <c:v>0.19340659340659341</c:v>
                </c:pt>
                <c:pt idx="1055">
                  <c:v>0.1935897435897436</c:v>
                </c:pt>
                <c:pt idx="1056">
                  <c:v>0.19377289377289378</c:v>
                </c:pt>
                <c:pt idx="1057">
                  <c:v>0.19395604395604396</c:v>
                </c:pt>
                <c:pt idx="1058">
                  <c:v>0.19413919413919414</c:v>
                </c:pt>
                <c:pt idx="1059">
                  <c:v>0.19432234432234433</c:v>
                </c:pt>
                <c:pt idx="1060">
                  <c:v>0.19450549450549451</c:v>
                </c:pt>
                <c:pt idx="1061">
                  <c:v>0.19468864468864469</c:v>
                </c:pt>
                <c:pt idx="1062">
                  <c:v>0.19487179487179487</c:v>
                </c:pt>
                <c:pt idx="1063">
                  <c:v>0.19505494505494506</c:v>
                </c:pt>
                <c:pt idx="1064">
                  <c:v>0.19523809523809524</c:v>
                </c:pt>
                <c:pt idx="1065">
                  <c:v>0.19542124542124542</c:v>
                </c:pt>
                <c:pt idx="1066">
                  <c:v>0.1956043956043956</c:v>
                </c:pt>
                <c:pt idx="1067">
                  <c:v>0.19578754578754579</c:v>
                </c:pt>
                <c:pt idx="1068">
                  <c:v>0.19597069597069597</c:v>
                </c:pt>
                <c:pt idx="1069">
                  <c:v>0.19615384615384615</c:v>
                </c:pt>
                <c:pt idx="1070">
                  <c:v>0.19633699633699633</c:v>
                </c:pt>
                <c:pt idx="1071">
                  <c:v>0.19652014652014652</c:v>
                </c:pt>
                <c:pt idx="1072">
                  <c:v>0.1967032967032967</c:v>
                </c:pt>
                <c:pt idx="1073">
                  <c:v>0.19688644688644688</c:v>
                </c:pt>
                <c:pt idx="1074">
                  <c:v>0.19706959706959706</c:v>
                </c:pt>
                <c:pt idx="1075">
                  <c:v>0.19725274725274725</c:v>
                </c:pt>
                <c:pt idx="1076">
                  <c:v>0.19743589743589743</c:v>
                </c:pt>
                <c:pt idx="1077">
                  <c:v>0.19761904761904761</c:v>
                </c:pt>
                <c:pt idx="1078">
                  <c:v>0.19780219780219779</c:v>
                </c:pt>
                <c:pt idx="1079">
                  <c:v>0.19798534798534798</c:v>
                </c:pt>
                <c:pt idx="1080">
                  <c:v>0.19816849816849816</c:v>
                </c:pt>
                <c:pt idx="1081">
                  <c:v>0.19835164835164834</c:v>
                </c:pt>
                <c:pt idx="1082">
                  <c:v>0.19853479853479852</c:v>
                </c:pt>
                <c:pt idx="1083">
                  <c:v>0.19871794871794871</c:v>
                </c:pt>
                <c:pt idx="1084">
                  <c:v>0.19890109890109889</c:v>
                </c:pt>
                <c:pt idx="1085">
                  <c:v>0.19908424908424907</c:v>
                </c:pt>
                <c:pt idx="1086">
                  <c:v>0.19926739926739928</c:v>
                </c:pt>
                <c:pt idx="1087">
                  <c:v>0.19945054945054946</c:v>
                </c:pt>
                <c:pt idx="1088">
                  <c:v>0.19963369963369965</c:v>
                </c:pt>
                <c:pt idx="1089">
                  <c:v>0.19981684981684983</c:v>
                </c:pt>
                <c:pt idx="1090">
                  <c:v>0.2</c:v>
                </c:pt>
                <c:pt idx="1091">
                  <c:v>0.20018315018315019</c:v>
                </c:pt>
                <c:pt idx="1092">
                  <c:v>0.20036630036630038</c:v>
                </c:pt>
                <c:pt idx="1093">
                  <c:v>0.20054945054945056</c:v>
                </c:pt>
                <c:pt idx="1094">
                  <c:v>0.20073260073260074</c:v>
                </c:pt>
                <c:pt idx="1095">
                  <c:v>0.20091575091575092</c:v>
                </c:pt>
                <c:pt idx="1096">
                  <c:v>0.20109890109890111</c:v>
                </c:pt>
                <c:pt idx="1097">
                  <c:v>0.20128205128205129</c:v>
                </c:pt>
                <c:pt idx="1098">
                  <c:v>0.20146520146520147</c:v>
                </c:pt>
                <c:pt idx="1099">
                  <c:v>0.20164835164835165</c:v>
                </c:pt>
                <c:pt idx="1100">
                  <c:v>0.20183150183150184</c:v>
                </c:pt>
                <c:pt idx="1101">
                  <c:v>0.20201465201465202</c:v>
                </c:pt>
                <c:pt idx="1102">
                  <c:v>0.2021978021978022</c:v>
                </c:pt>
                <c:pt idx="1103">
                  <c:v>0.20238095238095238</c:v>
                </c:pt>
                <c:pt idx="1104">
                  <c:v>0.20256410256410257</c:v>
                </c:pt>
                <c:pt idx="1105">
                  <c:v>0.20274725274725275</c:v>
                </c:pt>
                <c:pt idx="1106">
                  <c:v>0.20293040293040293</c:v>
                </c:pt>
                <c:pt idx="1107">
                  <c:v>0.20311355311355311</c:v>
                </c:pt>
                <c:pt idx="1108">
                  <c:v>0.2032967032967033</c:v>
                </c:pt>
                <c:pt idx="1109">
                  <c:v>0.20347985347985348</c:v>
                </c:pt>
                <c:pt idx="1110">
                  <c:v>0.20366300366300366</c:v>
                </c:pt>
                <c:pt idx="1111">
                  <c:v>0.20384615384615384</c:v>
                </c:pt>
                <c:pt idx="1112">
                  <c:v>0.20402930402930403</c:v>
                </c:pt>
                <c:pt idx="1113">
                  <c:v>0.20421245421245421</c:v>
                </c:pt>
                <c:pt idx="1114">
                  <c:v>0.20439560439560439</c:v>
                </c:pt>
                <c:pt idx="1115">
                  <c:v>0.20457875457875457</c:v>
                </c:pt>
                <c:pt idx="1116">
                  <c:v>0.20476190476190476</c:v>
                </c:pt>
                <c:pt idx="1117">
                  <c:v>0.20494505494505494</c:v>
                </c:pt>
                <c:pt idx="1118">
                  <c:v>0.20512820512820512</c:v>
                </c:pt>
                <c:pt idx="1119">
                  <c:v>0.2053113553113553</c:v>
                </c:pt>
                <c:pt idx="1120">
                  <c:v>0.20549450549450549</c:v>
                </c:pt>
                <c:pt idx="1121">
                  <c:v>0.20567765567765567</c:v>
                </c:pt>
                <c:pt idx="1122">
                  <c:v>0.20586080586080585</c:v>
                </c:pt>
                <c:pt idx="1123">
                  <c:v>0.20604395604395603</c:v>
                </c:pt>
                <c:pt idx="1124">
                  <c:v>0.20622710622710622</c:v>
                </c:pt>
                <c:pt idx="1125">
                  <c:v>0.2064102564102564</c:v>
                </c:pt>
                <c:pt idx="1126">
                  <c:v>0.20659340659340658</c:v>
                </c:pt>
                <c:pt idx="1127">
                  <c:v>0.20677655677655676</c:v>
                </c:pt>
                <c:pt idx="1128">
                  <c:v>0.20695970695970695</c:v>
                </c:pt>
                <c:pt idx="1129">
                  <c:v>0.20714285714285716</c:v>
                </c:pt>
                <c:pt idx="1130">
                  <c:v>0.20732600732600734</c:v>
                </c:pt>
                <c:pt idx="1131">
                  <c:v>0.20750915750915752</c:v>
                </c:pt>
                <c:pt idx="1132">
                  <c:v>0.2076923076923077</c:v>
                </c:pt>
                <c:pt idx="1133">
                  <c:v>0.20787545787545789</c:v>
                </c:pt>
                <c:pt idx="1134">
                  <c:v>0.20805860805860807</c:v>
                </c:pt>
                <c:pt idx="1135">
                  <c:v>0.20824175824175825</c:v>
                </c:pt>
                <c:pt idx="1136">
                  <c:v>0.20842490842490843</c:v>
                </c:pt>
                <c:pt idx="1137">
                  <c:v>0.20860805860805862</c:v>
                </c:pt>
                <c:pt idx="1138">
                  <c:v>0.2087912087912088</c:v>
                </c:pt>
                <c:pt idx="1139">
                  <c:v>0.20897435897435898</c:v>
                </c:pt>
                <c:pt idx="1140">
                  <c:v>0.20915750915750916</c:v>
                </c:pt>
                <c:pt idx="1141">
                  <c:v>0.20934065934065935</c:v>
                </c:pt>
                <c:pt idx="1142">
                  <c:v>0.20952380952380953</c:v>
                </c:pt>
                <c:pt idx="1143">
                  <c:v>0.20970695970695971</c:v>
                </c:pt>
                <c:pt idx="1144">
                  <c:v>0.20989010989010989</c:v>
                </c:pt>
                <c:pt idx="1145">
                  <c:v>0.21007326007326008</c:v>
                </c:pt>
                <c:pt idx="1146">
                  <c:v>0.21025641025641026</c:v>
                </c:pt>
                <c:pt idx="1147">
                  <c:v>0.21043956043956044</c:v>
                </c:pt>
                <c:pt idx="1148">
                  <c:v>0.21062271062271062</c:v>
                </c:pt>
                <c:pt idx="1149">
                  <c:v>0.21080586080586081</c:v>
                </c:pt>
                <c:pt idx="1150">
                  <c:v>0.21098901098901099</c:v>
                </c:pt>
                <c:pt idx="1151">
                  <c:v>0.21117216117216117</c:v>
                </c:pt>
                <c:pt idx="1152">
                  <c:v>0.21135531135531135</c:v>
                </c:pt>
                <c:pt idx="1153">
                  <c:v>0.21153846153846154</c:v>
                </c:pt>
                <c:pt idx="1154">
                  <c:v>0.21172161172161172</c:v>
                </c:pt>
                <c:pt idx="1155">
                  <c:v>0.2119047619047619</c:v>
                </c:pt>
                <c:pt idx="1156">
                  <c:v>0.21208791208791208</c:v>
                </c:pt>
                <c:pt idx="1157">
                  <c:v>0.21227106227106227</c:v>
                </c:pt>
                <c:pt idx="1158">
                  <c:v>0.21245421245421245</c:v>
                </c:pt>
                <c:pt idx="1159">
                  <c:v>0.21263736263736263</c:v>
                </c:pt>
                <c:pt idx="1160">
                  <c:v>0.21282051282051281</c:v>
                </c:pt>
                <c:pt idx="1161">
                  <c:v>0.213003663003663</c:v>
                </c:pt>
                <c:pt idx="1162">
                  <c:v>0.21318681318681318</c:v>
                </c:pt>
                <c:pt idx="1163">
                  <c:v>0.21336996336996336</c:v>
                </c:pt>
                <c:pt idx="1164">
                  <c:v>0.21355311355311354</c:v>
                </c:pt>
                <c:pt idx="1165">
                  <c:v>0.21373626373626373</c:v>
                </c:pt>
                <c:pt idx="1166">
                  <c:v>0.21391941391941391</c:v>
                </c:pt>
                <c:pt idx="1167">
                  <c:v>0.21410256410256409</c:v>
                </c:pt>
                <c:pt idx="1168">
                  <c:v>0.21428571428571427</c:v>
                </c:pt>
                <c:pt idx="1169">
                  <c:v>0.21446886446886446</c:v>
                </c:pt>
                <c:pt idx="1170">
                  <c:v>0.21465201465201464</c:v>
                </c:pt>
                <c:pt idx="1171">
                  <c:v>0.21483516483516482</c:v>
                </c:pt>
                <c:pt idx="1172">
                  <c:v>0.21501831501831503</c:v>
                </c:pt>
                <c:pt idx="1173">
                  <c:v>0.21520146520146521</c:v>
                </c:pt>
                <c:pt idx="1174">
                  <c:v>0.2153846153846154</c:v>
                </c:pt>
                <c:pt idx="1175">
                  <c:v>0.21556776556776558</c:v>
                </c:pt>
                <c:pt idx="1176">
                  <c:v>0.21575091575091576</c:v>
                </c:pt>
                <c:pt idx="1177">
                  <c:v>0.21593406593406594</c:v>
                </c:pt>
                <c:pt idx="1178">
                  <c:v>0.21611721611721613</c:v>
                </c:pt>
                <c:pt idx="1179">
                  <c:v>0.21630036630036631</c:v>
                </c:pt>
                <c:pt idx="1180">
                  <c:v>0.21648351648351649</c:v>
                </c:pt>
                <c:pt idx="1181">
                  <c:v>0.21666666666666667</c:v>
                </c:pt>
                <c:pt idx="1182">
                  <c:v>0.21684981684981686</c:v>
                </c:pt>
                <c:pt idx="1183">
                  <c:v>0.21703296703296704</c:v>
                </c:pt>
                <c:pt idx="1184">
                  <c:v>0.21721611721611722</c:v>
                </c:pt>
                <c:pt idx="1185">
                  <c:v>0.2173992673992674</c:v>
                </c:pt>
                <c:pt idx="1186">
                  <c:v>0.21758241758241759</c:v>
                </c:pt>
                <c:pt idx="1187">
                  <c:v>0.21776556776556777</c:v>
                </c:pt>
                <c:pt idx="1188">
                  <c:v>0.21794871794871795</c:v>
                </c:pt>
                <c:pt idx="1189">
                  <c:v>0.21813186813186813</c:v>
                </c:pt>
                <c:pt idx="1190">
                  <c:v>0.21831501831501832</c:v>
                </c:pt>
                <c:pt idx="1191">
                  <c:v>0.2184981684981685</c:v>
                </c:pt>
                <c:pt idx="1192">
                  <c:v>0.21868131868131868</c:v>
                </c:pt>
                <c:pt idx="1193">
                  <c:v>0.21886446886446886</c:v>
                </c:pt>
                <c:pt idx="1194">
                  <c:v>0.21904761904761905</c:v>
                </c:pt>
                <c:pt idx="1195">
                  <c:v>0.21923076923076923</c:v>
                </c:pt>
                <c:pt idx="1196">
                  <c:v>0.21941391941391941</c:v>
                </c:pt>
                <c:pt idx="1197">
                  <c:v>0.21959706959706959</c:v>
                </c:pt>
                <c:pt idx="1198">
                  <c:v>0.21978021978021978</c:v>
                </c:pt>
                <c:pt idx="1199">
                  <c:v>0.21996336996336996</c:v>
                </c:pt>
                <c:pt idx="1200">
                  <c:v>0.22014652014652014</c:v>
                </c:pt>
                <c:pt idx="1201">
                  <c:v>0.22032967032967032</c:v>
                </c:pt>
                <c:pt idx="1202">
                  <c:v>0.22051282051282051</c:v>
                </c:pt>
                <c:pt idx="1203">
                  <c:v>0.22069597069597069</c:v>
                </c:pt>
                <c:pt idx="1204">
                  <c:v>0.22087912087912087</c:v>
                </c:pt>
                <c:pt idx="1205">
                  <c:v>0.22106227106227105</c:v>
                </c:pt>
                <c:pt idx="1206">
                  <c:v>0.22124542124542124</c:v>
                </c:pt>
                <c:pt idx="1207">
                  <c:v>0.22142857142857142</c:v>
                </c:pt>
                <c:pt idx="1208">
                  <c:v>0.2216117216117216</c:v>
                </c:pt>
                <c:pt idx="1209">
                  <c:v>0.22179487179487178</c:v>
                </c:pt>
                <c:pt idx="1210">
                  <c:v>0.22197802197802197</c:v>
                </c:pt>
                <c:pt idx="1211">
                  <c:v>0.22216117216117215</c:v>
                </c:pt>
                <c:pt idx="1212">
                  <c:v>0.22234432234432233</c:v>
                </c:pt>
                <c:pt idx="1213">
                  <c:v>0.22252747252747251</c:v>
                </c:pt>
                <c:pt idx="1214">
                  <c:v>0.22271062271062272</c:v>
                </c:pt>
                <c:pt idx="1215">
                  <c:v>0.22289377289377291</c:v>
                </c:pt>
                <c:pt idx="1216">
                  <c:v>0.22307692307692309</c:v>
                </c:pt>
                <c:pt idx="1217">
                  <c:v>0.22326007326007327</c:v>
                </c:pt>
                <c:pt idx="1218">
                  <c:v>0.22344322344322345</c:v>
                </c:pt>
                <c:pt idx="1219">
                  <c:v>0.22362637362637364</c:v>
                </c:pt>
                <c:pt idx="1220">
                  <c:v>0.22380952380952382</c:v>
                </c:pt>
                <c:pt idx="1221">
                  <c:v>0.223992673992674</c:v>
                </c:pt>
                <c:pt idx="1222">
                  <c:v>0.22417582417582418</c:v>
                </c:pt>
                <c:pt idx="1223">
                  <c:v>0.22435897435897437</c:v>
                </c:pt>
                <c:pt idx="1224">
                  <c:v>0.22454212454212455</c:v>
                </c:pt>
                <c:pt idx="1225">
                  <c:v>0.22472527472527473</c:v>
                </c:pt>
                <c:pt idx="1226">
                  <c:v>0.22490842490842491</c:v>
                </c:pt>
                <c:pt idx="1227">
                  <c:v>0.2250915750915751</c:v>
                </c:pt>
                <c:pt idx="1228">
                  <c:v>0.22527472527472528</c:v>
                </c:pt>
                <c:pt idx="1229">
                  <c:v>0.22545787545787546</c:v>
                </c:pt>
                <c:pt idx="1230">
                  <c:v>0.22564102564102564</c:v>
                </c:pt>
                <c:pt idx="1231">
                  <c:v>0.22582417582417583</c:v>
                </c:pt>
                <c:pt idx="1232">
                  <c:v>0.22600732600732601</c:v>
                </c:pt>
                <c:pt idx="1233">
                  <c:v>0.22619047619047619</c:v>
                </c:pt>
                <c:pt idx="1234">
                  <c:v>0.22637362637362637</c:v>
                </c:pt>
                <c:pt idx="1235">
                  <c:v>0.22655677655677656</c:v>
                </c:pt>
                <c:pt idx="1236">
                  <c:v>0.22673992673992674</c:v>
                </c:pt>
                <c:pt idx="1237">
                  <c:v>0.22692307692307692</c:v>
                </c:pt>
                <c:pt idx="1238">
                  <c:v>0.2271062271062271</c:v>
                </c:pt>
                <c:pt idx="1239">
                  <c:v>0.22728937728937729</c:v>
                </c:pt>
                <c:pt idx="1240">
                  <c:v>0.22747252747252747</c:v>
                </c:pt>
                <c:pt idx="1241">
                  <c:v>0.22765567765567765</c:v>
                </c:pt>
                <c:pt idx="1242">
                  <c:v>0.22783882783882783</c:v>
                </c:pt>
                <c:pt idx="1243">
                  <c:v>0.22802197802197802</c:v>
                </c:pt>
                <c:pt idx="1244">
                  <c:v>0.2282051282051282</c:v>
                </c:pt>
                <c:pt idx="1245">
                  <c:v>0.22838827838827838</c:v>
                </c:pt>
                <c:pt idx="1246">
                  <c:v>0.22857142857142856</c:v>
                </c:pt>
                <c:pt idx="1247">
                  <c:v>0.22875457875457875</c:v>
                </c:pt>
                <c:pt idx="1248">
                  <c:v>0.22893772893772893</c:v>
                </c:pt>
                <c:pt idx="1249">
                  <c:v>0.22912087912087911</c:v>
                </c:pt>
                <c:pt idx="1250">
                  <c:v>0.22930402930402929</c:v>
                </c:pt>
                <c:pt idx="1251">
                  <c:v>0.22948717948717948</c:v>
                </c:pt>
                <c:pt idx="1252">
                  <c:v>0.22967032967032966</c:v>
                </c:pt>
                <c:pt idx="1253">
                  <c:v>0.22985347985347984</c:v>
                </c:pt>
                <c:pt idx="1254">
                  <c:v>0.23003663003663002</c:v>
                </c:pt>
                <c:pt idx="1255">
                  <c:v>0.23021978021978021</c:v>
                </c:pt>
                <c:pt idx="1256">
                  <c:v>0.23040293040293039</c:v>
                </c:pt>
                <c:pt idx="1257">
                  <c:v>0.2305860805860806</c:v>
                </c:pt>
                <c:pt idx="1258">
                  <c:v>0.23076923076923078</c:v>
                </c:pt>
                <c:pt idx="1259">
                  <c:v>0.23095238095238096</c:v>
                </c:pt>
                <c:pt idx="1260">
                  <c:v>0.23113553113553115</c:v>
                </c:pt>
                <c:pt idx="1261">
                  <c:v>0.23131868131868133</c:v>
                </c:pt>
                <c:pt idx="1262">
                  <c:v>0.23150183150183151</c:v>
                </c:pt>
                <c:pt idx="1263">
                  <c:v>0.23168498168498169</c:v>
                </c:pt>
                <c:pt idx="1264">
                  <c:v>0.23186813186813188</c:v>
                </c:pt>
                <c:pt idx="1265">
                  <c:v>0.23205128205128206</c:v>
                </c:pt>
                <c:pt idx="1266">
                  <c:v>0.23223443223443224</c:v>
                </c:pt>
                <c:pt idx="1267">
                  <c:v>0.23241758241758242</c:v>
                </c:pt>
                <c:pt idx="1268">
                  <c:v>0.23260073260073261</c:v>
                </c:pt>
                <c:pt idx="1269">
                  <c:v>0.23278388278388279</c:v>
                </c:pt>
                <c:pt idx="1270">
                  <c:v>0.23296703296703297</c:v>
                </c:pt>
                <c:pt idx="1271">
                  <c:v>0.23315018315018315</c:v>
                </c:pt>
                <c:pt idx="1272">
                  <c:v>0.23333333333333334</c:v>
                </c:pt>
                <c:pt idx="1273">
                  <c:v>0.23351648351648352</c:v>
                </c:pt>
                <c:pt idx="1274">
                  <c:v>0.2336996336996337</c:v>
                </c:pt>
                <c:pt idx="1275">
                  <c:v>0.23388278388278388</c:v>
                </c:pt>
                <c:pt idx="1276">
                  <c:v>0.23406593406593407</c:v>
                </c:pt>
                <c:pt idx="1277">
                  <c:v>0.23424908424908425</c:v>
                </c:pt>
                <c:pt idx="1278">
                  <c:v>0.23443223443223443</c:v>
                </c:pt>
                <c:pt idx="1279">
                  <c:v>0.23461538461538461</c:v>
                </c:pt>
                <c:pt idx="1280">
                  <c:v>0.2347985347985348</c:v>
                </c:pt>
                <c:pt idx="1281">
                  <c:v>0.23498168498168498</c:v>
                </c:pt>
                <c:pt idx="1282">
                  <c:v>0.23516483516483516</c:v>
                </c:pt>
                <c:pt idx="1283">
                  <c:v>0.23534798534798534</c:v>
                </c:pt>
                <c:pt idx="1284">
                  <c:v>0.23553113553113553</c:v>
                </c:pt>
                <c:pt idx="1285">
                  <c:v>0.23571428571428571</c:v>
                </c:pt>
                <c:pt idx="1286">
                  <c:v>0.23589743589743589</c:v>
                </c:pt>
                <c:pt idx="1287">
                  <c:v>0.23608058608058607</c:v>
                </c:pt>
                <c:pt idx="1288">
                  <c:v>0.23626373626373626</c:v>
                </c:pt>
                <c:pt idx="1289">
                  <c:v>0.23644688644688644</c:v>
                </c:pt>
                <c:pt idx="1290">
                  <c:v>0.23663003663003662</c:v>
                </c:pt>
                <c:pt idx="1291">
                  <c:v>0.2368131868131868</c:v>
                </c:pt>
                <c:pt idx="1292">
                  <c:v>0.23699633699633699</c:v>
                </c:pt>
                <c:pt idx="1293">
                  <c:v>0.23717948717948717</c:v>
                </c:pt>
                <c:pt idx="1294">
                  <c:v>0.23736263736263735</c:v>
                </c:pt>
                <c:pt idx="1295">
                  <c:v>0.23754578754578753</c:v>
                </c:pt>
                <c:pt idx="1296">
                  <c:v>0.23772893772893772</c:v>
                </c:pt>
                <c:pt idx="1297">
                  <c:v>0.2379120879120879</c:v>
                </c:pt>
                <c:pt idx="1298">
                  <c:v>0.23809523809523808</c:v>
                </c:pt>
                <c:pt idx="1299">
                  <c:v>0.23827838827838826</c:v>
                </c:pt>
                <c:pt idx="1300">
                  <c:v>0.23846153846153847</c:v>
                </c:pt>
                <c:pt idx="1301">
                  <c:v>0.23864468864468866</c:v>
                </c:pt>
                <c:pt idx="1302">
                  <c:v>0.23882783882783884</c:v>
                </c:pt>
                <c:pt idx="1303">
                  <c:v>0.23901098901098902</c:v>
                </c:pt>
                <c:pt idx="1304">
                  <c:v>0.2391941391941392</c:v>
                </c:pt>
                <c:pt idx="1305">
                  <c:v>0.23937728937728939</c:v>
                </c:pt>
                <c:pt idx="1306">
                  <c:v>0.23956043956043957</c:v>
                </c:pt>
                <c:pt idx="1307">
                  <c:v>0.23974358974358975</c:v>
                </c:pt>
                <c:pt idx="1308">
                  <c:v>0.23992673992673993</c:v>
                </c:pt>
                <c:pt idx="1309">
                  <c:v>0.24010989010989012</c:v>
                </c:pt>
                <c:pt idx="1310">
                  <c:v>0.2402930402930403</c:v>
                </c:pt>
                <c:pt idx="1311">
                  <c:v>0.24047619047619048</c:v>
                </c:pt>
                <c:pt idx="1312">
                  <c:v>0.24065934065934066</c:v>
                </c:pt>
                <c:pt idx="1313">
                  <c:v>0.24084249084249085</c:v>
                </c:pt>
                <c:pt idx="1314">
                  <c:v>0.24102564102564103</c:v>
                </c:pt>
                <c:pt idx="1315">
                  <c:v>0.24120879120879121</c:v>
                </c:pt>
                <c:pt idx="1316">
                  <c:v>0.24139194139194139</c:v>
                </c:pt>
                <c:pt idx="1317">
                  <c:v>0.24157509157509158</c:v>
                </c:pt>
                <c:pt idx="1318">
                  <c:v>0.24175824175824176</c:v>
                </c:pt>
                <c:pt idx="1319">
                  <c:v>0.24194139194139194</c:v>
                </c:pt>
                <c:pt idx="1320">
                  <c:v>0.24212454212454212</c:v>
                </c:pt>
                <c:pt idx="1321">
                  <c:v>0.24230769230769231</c:v>
                </c:pt>
                <c:pt idx="1322">
                  <c:v>0.24249084249084249</c:v>
                </c:pt>
                <c:pt idx="1323">
                  <c:v>0.24267399267399267</c:v>
                </c:pt>
                <c:pt idx="1324">
                  <c:v>0.24285714285714285</c:v>
                </c:pt>
                <c:pt idx="1325">
                  <c:v>0.24304029304029304</c:v>
                </c:pt>
                <c:pt idx="1326">
                  <c:v>0.24322344322344322</c:v>
                </c:pt>
                <c:pt idx="1327">
                  <c:v>0.2434065934065934</c:v>
                </c:pt>
                <c:pt idx="1328">
                  <c:v>0.24358974358974358</c:v>
                </c:pt>
                <c:pt idx="1329">
                  <c:v>0.24377289377289377</c:v>
                </c:pt>
                <c:pt idx="1330">
                  <c:v>0.24395604395604395</c:v>
                </c:pt>
                <c:pt idx="1331">
                  <c:v>0.24413919413919413</c:v>
                </c:pt>
                <c:pt idx="1332">
                  <c:v>0.24432234432234431</c:v>
                </c:pt>
                <c:pt idx="1333">
                  <c:v>0.2445054945054945</c:v>
                </c:pt>
                <c:pt idx="1334">
                  <c:v>0.24468864468864468</c:v>
                </c:pt>
                <c:pt idx="1335">
                  <c:v>0.24487179487179486</c:v>
                </c:pt>
                <c:pt idx="1336">
                  <c:v>0.24505494505494504</c:v>
                </c:pt>
                <c:pt idx="1337">
                  <c:v>0.24523809523809523</c:v>
                </c:pt>
                <c:pt idx="1338">
                  <c:v>0.24542124542124541</c:v>
                </c:pt>
                <c:pt idx="1339">
                  <c:v>0.24560439560439559</c:v>
                </c:pt>
                <c:pt idx="1340">
                  <c:v>0.24578754578754577</c:v>
                </c:pt>
                <c:pt idx="1341">
                  <c:v>0.24597069597069596</c:v>
                </c:pt>
                <c:pt idx="1342">
                  <c:v>0.24615384615384617</c:v>
                </c:pt>
                <c:pt idx="1343">
                  <c:v>0.24633699633699635</c:v>
                </c:pt>
                <c:pt idx="1344">
                  <c:v>0.24652014652014653</c:v>
                </c:pt>
                <c:pt idx="1345">
                  <c:v>0.24670329670329672</c:v>
                </c:pt>
                <c:pt idx="1346">
                  <c:v>0.2468864468864469</c:v>
                </c:pt>
                <c:pt idx="1347">
                  <c:v>0.24706959706959708</c:v>
                </c:pt>
                <c:pt idx="1348">
                  <c:v>0.24725274725274726</c:v>
                </c:pt>
                <c:pt idx="1349">
                  <c:v>0.24743589743589745</c:v>
                </c:pt>
                <c:pt idx="1350">
                  <c:v>0.24761904761904763</c:v>
                </c:pt>
                <c:pt idx="1351">
                  <c:v>0.24780219780219781</c:v>
                </c:pt>
                <c:pt idx="1352">
                  <c:v>0.24798534798534799</c:v>
                </c:pt>
                <c:pt idx="1353">
                  <c:v>0.24816849816849818</c:v>
                </c:pt>
                <c:pt idx="1354">
                  <c:v>0.24835164835164836</c:v>
                </c:pt>
                <c:pt idx="1355">
                  <c:v>0.24853479853479854</c:v>
                </c:pt>
                <c:pt idx="1356">
                  <c:v>0.24871794871794872</c:v>
                </c:pt>
                <c:pt idx="1357">
                  <c:v>0.24890109890109891</c:v>
                </c:pt>
                <c:pt idx="1358">
                  <c:v>0.24908424908424909</c:v>
                </c:pt>
                <c:pt idx="1359">
                  <c:v>0.24926739926739927</c:v>
                </c:pt>
                <c:pt idx="1360">
                  <c:v>0.24945054945054945</c:v>
                </c:pt>
                <c:pt idx="1361">
                  <c:v>0.24963369963369964</c:v>
                </c:pt>
                <c:pt idx="1362">
                  <c:v>0.24981684981684982</c:v>
                </c:pt>
                <c:pt idx="1363">
                  <c:v>0.25</c:v>
                </c:pt>
                <c:pt idx="1364">
                  <c:v>0.25018315018315018</c:v>
                </c:pt>
                <c:pt idx="1365">
                  <c:v>0.25036630036630036</c:v>
                </c:pt>
                <c:pt idx="1366">
                  <c:v>0.25054945054945055</c:v>
                </c:pt>
                <c:pt idx="1367">
                  <c:v>0.25073260073260073</c:v>
                </c:pt>
                <c:pt idx="1368">
                  <c:v>0.25091575091575091</c:v>
                </c:pt>
                <c:pt idx="1369">
                  <c:v>0.25109890109890109</c:v>
                </c:pt>
                <c:pt idx="1370">
                  <c:v>0.25128205128205128</c:v>
                </c:pt>
                <c:pt idx="1371">
                  <c:v>0.25146520146520146</c:v>
                </c:pt>
                <c:pt idx="1372">
                  <c:v>0.25164835164835164</c:v>
                </c:pt>
                <c:pt idx="1373">
                  <c:v>0.25183150183150182</c:v>
                </c:pt>
                <c:pt idx="1374">
                  <c:v>0.25201465201465201</c:v>
                </c:pt>
                <c:pt idx="1375">
                  <c:v>0.25219780219780219</c:v>
                </c:pt>
                <c:pt idx="1376">
                  <c:v>0.25238095238095237</c:v>
                </c:pt>
                <c:pt idx="1377">
                  <c:v>0.25256410256410255</c:v>
                </c:pt>
                <c:pt idx="1378">
                  <c:v>0.25274725274725274</c:v>
                </c:pt>
                <c:pt idx="1379">
                  <c:v>0.25293040293040292</c:v>
                </c:pt>
                <c:pt idx="1380">
                  <c:v>0.2531135531135531</c:v>
                </c:pt>
                <c:pt idx="1381">
                  <c:v>0.25329670329670328</c:v>
                </c:pt>
                <c:pt idx="1382">
                  <c:v>0.25347985347985347</c:v>
                </c:pt>
                <c:pt idx="1383">
                  <c:v>0.25366300366300365</c:v>
                </c:pt>
                <c:pt idx="1384">
                  <c:v>0.25384615384615383</c:v>
                </c:pt>
                <c:pt idx="1385">
                  <c:v>0.25402930402930401</c:v>
                </c:pt>
                <c:pt idx="1386">
                  <c:v>0.2542124542124542</c:v>
                </c:pt>
                <c:pt idx="1387">
                  <c:v>0.25439560439560438</c:v>
                </c:pt>
                <c:pt idx="1388">
                  <c:v>0.25457875457875456</c:v>
                </c:pt>
                <c:pt idx="1389">
                  <c:v>0.25476190476190474</c:v>
                </c:pt>
                <c:pt idx="1390">
                  <c:v>0.25494505494505493</c:v>
                </c:pt>
                <c:pt idx="1391">
                  <c:v>0.25512820512820511</c:v>
                </c:pt>
                <c:pt idx="1392">
                  <c:v>0.25531135531135529</c:v>
                </c:pt>
                <c:pt idx="1393">
                  <c:v>0.25549450549450547</c:v>
                </c:pt>
                <c:pt idx="1394">
                  <c:v>0.25567765567765566</c:v>
                </c:pt>
                <c:pt idx="1395">
                  <c:v>0.25586080586080584</c:v>
                </c:pt>
                <c:pt idx="1396">
                  <c:v>0.25604395604395602</c:v>
                </c:pt>
                <c:pt idx="1397">
                  <c:v>0.2562271062271062</c:v>
                </c:pt>
                <c:pt idx="1398">
                  <c:v>0.25641025641025639</c:v>
                </c:pt>
                <c:pt idx="1399">
                  <c:v>0.25659340659340657</c:v>
                </c:pt>
                <c:pt idx="1400">
                  <c:v>0.25677655677655675</c:v>
                </c:pt>
                <c:pt idx="1401">
                  <c:v>0.25695970695970693</c:v>
                </c:pt>
                <c:pt idx="1402">
                  <c:v>0.25714285714285712</c:v>
                </c:pt>
                <c:pt idx="1403">
                  <c:v>0.2573260073260073</c:v>
                </c:pt>
                <c:pt idx="1404">
                  <c:v>0.25750915750915748</c:v>
                </c:pt>
                <c:pt idx="1405">
                  <c:v>0.25769230769230766</c:v>
                </c:pt>
                <c:pt idx="1406">
                  <c:v>0.2578754578754579</c:v>
                </c:pt>
                <c:pt idx="1407">
                  <c:v>0.25805860805860809</c:v>
                </c:pt>
                <c:pt idx="1408">
                  <c:v>0.25824175824175827</c:v>
                </c:pt>
                <c:pt idx="1409">
                  <c:v>0.25842490842490845</c:v>
                </c:pt>
                <c:pt idx="1410">
                  <c:v>0.25860805860805863</c:v>
                </c:pt>
                <c:pt idx="1411">
                  <c:v>0.25879120879120882</c:v>
                </c:pt>
                <c:pt idx="1412">
                  <c:v>0.258974358974359</c:v>
                </c:pt>
                <c:pt idx="1413">
                  <c:v>0.25915750915750918</c:v>
                </c:pt>
                <c:pt idx="1414">
                  <c:v>0.25934065934065936</c:v>
                </c:pt>
                <c:pt idx="1415">
                  <c:v>0.25952380952380955</c:v>
                </c:pt>
                <c:pt idx="1416">
                  <c:v>0.25970695970695973</c:v>
                </c:pt>
                <c:pt idx="1417">
                  <c:v>0.25989010989010991</c:v>
                </c:pt>
                <c:pt idx="1418">
                  <c:v>0.26007326007326009</c:v>
                </c:pt>
                <c:pt idx="1419">
                  <c:v>0.26025641025641028</c:v>
                </c:pt>
                <c:pt idx="1420">
                  <c:v>0.26043956043956046</c:v>
                </c:pt>
                <c:pt idx="1421">
                  <c:v>0.26062271062271064</c:v>
                </c:pt>
                <c:pt idx="1422">
                  <c:v>0.26080586080586082</c:v>
                </c:pt>
                <c:pt idx="1423">
                  <c:v>0.26098901098901101</c:v>
                </c:pt>
                <c:pt idx="1424">
                  <c:v>0.26117216117216119</c:v>
                </c:pt>
                <c:pt idx="1425">
                  <c:v>0.26135531135531137</c:v>
                </c:pt>
                <c:pt idx="1426">
                  <c:v>0.26153846153846155</c:v>
                </c:pt>
                <c:pt idx="1427">
                  <c:v>0.26172161172161174</c:v>
                </c:pt>
                <c:pt idx="1428">
                  <c:v>0.26190476190476192</c:v>
                </c:pt>
                <c:pt idx="1429">
                  <c:v>0.2620879120879121</c:v>
                </c:pt>
                <c:pt idx="1430">
                  <c:v>0.26227106227106228</c:v>
                </c:pt>
                <c:pt idx="1431">
                  <c:v>0.26245421245421247</c:v>
                </c:pt>
                <c:pt idx="1432">
                  <c:v>0.26263736263736265</c:v>
                </c:pt>
                <c:pt idx="1433">
                  <c:v>0.26282051282051283</c:v>
                </c:pt>
                <c:pt idx="1434">
                  <c:v>0.26300366300366301</c:v>
                </c:pt>
                <c:pt idx="1435">
                  <c:v>0.2631868131868132</c:v>
                </c:pt>
                <c:pt idx="1436">
                  <c:v>0.26336996336996338</c:v>
                </c:pt>
                <c:pt idx="1437">
                  <c:v>0.26355311355311356</c:v>
                </c:pt>
                <c:pt idx="1438">
                  <c:v>0.26373626373626374</c:v>
                </c:pt>
                <c:pt idx="1439">
                  <c:v>0.26391941391941393</c:v>
                </c:pt>
                <c:pt idx="1440">
                  <c:v>0.26410256410256411</c:v>
                </c:pt>
                <c:pt idx="1441">
                  <c:v>0.26428571428571429</c:v>
                </c:pt>
                <c:pt idx="1442">
                  <c:v>0.26446886446886447</c:v>
                </c:pt>
                <c:pt idx="1443">
                  <c:v>0.26465201465201466</c:v>
                </c:pt>
                <c:pt idx="1444">
                  <c:v>0.26483516483516484</c:v>
                </c:pt>
                <c:pt idx="1445">
                  <c:v>0.26501831501831502</c:v>
                </c:pt>
                <c:pt idx="1446">
                  <c:v>0.2652014652014652</c:v>
                </c:pt>
                <c:pt idx="1447">
                  <c:v>0.26538461538461539</c:v>
                </c:pt>
                <c:pt idx="1448">
                  <c:v>0.26556776556776557</c:v>
                </c:pt>
                <c:pt idx="1449">
                  <c:v>0.26575091575091575</c:v>
                </c:pt>
                <c:pt idx="1450">
                  <c:v>0.26593406593406593</c:v>
                </c:pt>
                <c:pt idx="1451">
                  <c:v>0.26611721611721612</c:v>
                </c:pt>
                <c:pt idx="1452">
                  <c:v>0.2663003663003663</c:v>
                </c:pt>
                <c:pt idx="1453">
                  <c:v>0.26648351648351648</c:v>
                </c:pt>
                <c:pt idx="1454">
                  <c:v>0.26666666666666666</c:v>
                </c:pt>
                <c:pt idx="1455">
                  <c:v>0.26684981684981685</c:v>
                </c:pt>
                <c:pt idx="1456">
                  <c:v>0.26703296703296703</c:v>
                </c:pt>
                <c:pt idx="1457">
                  <c:v>0.26721611721611721</c:v>
                </c:pt>
                <c:pt idx="1458">
                  <c:v>0.26739926739926739</c:v>
                </c:pt>
                <c:pt idx="1459">
                  <c:v>0.26758241758241758</c:v>
                </c:pt>
                <c:pt idx="1460">
                  <c:v>0.26776556776556776</c:v>
                </c:pt>
                <c:pt idx="1461">
                  <c:v>0.26794871794871794</c:v>
                </c:pt>
                <c:pt idx="1462">
                  <c:v>0.26813186813186812</c:v>
                </c:pt>
                <c:pt idx="1463">
                  <c:v>0.26831501831501831</c:v>
                </c:pt>
                <c:pt idx="1464">
                  <c:v>0.26849816849816849</c:v>
                </c:pt>
                <c:pt idx="1465">
                  <c:v>0.26868131868131867</c:v>
                </c:pt>
                <c:pt idx="1466">
                  <c:v>0.26886446886446885</c:v>
                </c:pt>
                <c:pt idx="1467">
                  <c:v>0.26904761904761904</c:v>
                </c:pt>
                <c:pt idx="1468">
                  <c:v>0.26923076923076922</c:v>
                </c:pt>
                <c:pt idx="1469">
                  <c:v>0.2694139194139194</c:v>
                </c:pt>
                <c:pt idx="1470">
                  <c:v>0.26959706959706958</c:v>
                </c:pt>
                <c:pt idx="1471">
                  <c:v>0.26978021978021977</c:v>
                </c:pt>
                <c:pt idx="1472">
                  <c:v>0.26996336996336995</c:v>
                </c:pt>
                <c:pt idx="1473">
                  <c:v>0.27014652014652013</c:v>
                </c:pt>
                <c:pt idx="1474">
                  <c:v>0.27032967032967031</c:v>
                </c:pt>
                <c:pt idx="1475">
                  <c:v>0.2705128205128205</c:v>
                </c:pt>
                <c:pt idx="1476">
                  <c:v>0.27069597069597068</c:v>
                </c:pt>
                <c:pt idx="1477">
                  <c:v>0.27087912087912086</c:v>
                </c:pt>
                <c:pt idx="1478">
                  <c:v>0.27106227106227104</c:v>
                </c:pt>
                <c:pt idx="1479">
                  <c:v>0.27124542124542123</c:v>
                </c:pt>
                <c:pt idx="1480">
                  <c:v>0.27142857142857141</c:v>
                </c:pt>
                <c:pt idx="1481">
                  <c:v>0.27161172161172159</c:v>
                </c:pt>
                <c:pt idx="1482">
                  <c:v>0.27179487179487177</c:v>
                </c:pt>
                <c:pt idx="1483">
                  <c:v>0.27197802197802196</c:v>
                </c:pt>
                <c:pt idx="1484">
                  <c:v>0.27216117216117214</c:v>
                </c:pt>
                <c:pt idx="1485">
                  <c:v>0.27234432234432232</c:v>
                </c:pt>
                <c:pt idx="1486">
                  <c:v>0.2725274725274725</c:v>
                </c:pt>
                <c:pt idx="1487">
                  <c:v>0.27271062271062269</c:v>
                </c:pt>
                <c:pt idx="1488">
                  <c:v>0.27289377289377287</c:v>
                </c:pt>
                <c:pt idx="1489">
                  <c:v>0.27307692307692305</c:v>
                </c:pt>
                <c:pt idx="1490">
                  <c:v>0.27326007326007323</c:v>
                </c:pt>
                <c:pt idx="1491">
                  <c:v>0.27344322344322347</c:v>
                </c:pt>
                <c:pt idx="1492">
                  <c:v>0.27362637362637365</c:v>
                </c:pt>
                <c:pt idx="1493">
                  <c:v>0.27380952380952384</c:v>
                </c:pt>
                <c:pt idx="1494">
                  <c:v>0.27399267399267402</c:v>
                </c:pt>
                <c:pt idx="1495">
                  <c:v>0.2741758241758242</c:v>
                </c:pt>
                <c:pt idx="1496">
                  <c:v>0.27435897435897438</c:v>
                </c:pt>
                <c:pt idx="1497">
                  <c:v>0.27454212454212457</c:v>
                </c:pt>
                <c:pt idx="1498">
                  <c:v>0.27472527472527475</c:v>
                </c:pt>
                <c:pt idx="1499">
                  <c:v>0.27490842490842493</c:v>
                </c:pt>
                <c:pt idx="1500">
                  <c:v>0.27509157509157511</c:v>
                </c:pt>
                <c:pt idx="1501">
                  <c:v>0.2752747252747253</c:v>
                </c:pt>
                <c:pt idx="1502">
                  <c:v>0.27545787545787548</c:v>
                </c:pt>
                <c:pt idx="1503">
                  <c:v>0.27564102564102566</c:v>
                </c:pt>
                <c:pt idx="1504">
                  <c:v>0.27582417582417584</c:v>
                </c:pt>
                <c:pt idx="1505">
                  <c:v>0.27600732600732603</c:v>
                </c:pt>
                <c:pt idx="1506">
                  <c:v>0.27619047619047621</c:v>
                </c:pt>
                <c:pt idx="1507">
                  <c:v>0.27637362637362639</c:v>
                </c:pt>
                <c:pt idx="1508">
                  <c:v>0.27655677655677657</c:v>
                </c:pt>
                <c:pt idx="1509">
                  <c:v>0.27673992673992676</c:v>
                </c:pt>
                <c:pt idx="1510">
                  <c:v>0.27692307692307694</c:v>
                </c:pt>
                <c:pt idx="1511">
                  <c:v>0.27710622710622712</c:v>
                </c:pt>
                <c:pt idx="1512">
                  <c:v>0.2772893772893773</c:v>
                </c:pt>
                <c:pt idx="1513">
                  <c:v>0.27747252747252749</c:v>
                </c:pt>
                <c:pt idx="1514">
                  <c:v>0.27765567765567767</c:v>
                </c:pt>
                <c:pt idx="1515">
                  <c:v>0.27783882783882785</c:v>
                </c:pt>
                <c:pt idx="1516">
                  <c:v>0.27802197802197803</c:v>
                </c:pt>
                <c:pt idx="1517">
                  <c:v>0.27820512820512822</c:v>
                </c:pt>
                <c:pt idx="1518">
                  <c:v>0.2783882783882784</c:v>
                </c:pt>
                <c:pt idx="1519">
                  <c:v>0.27857142857142858</c:v>
                </c:pt>
                <c:pt idx="1520">
                  <c:v>0.27875457875457876</c:v>
                </c:pt>
                <c:pt idx="1521">
                  <c:v>0.27893772893772895</c:v>
                </c:pt>
                <c:pt idx="1522">
                  <c:v>0.27912087912087913</c:v>
                </c:pt>
                <c:pt idx="1523">
                  <c:v>0.27930402930402931</c:v>
                </c:pt>
                <c:pt idx="1524">
                  <c:v>0.27948717948717949</c:v>
                </c:pt>
                <c:pt idx="1525">
                  <c:v>0.27967032967032968</c:v>
                </c:pt>
                <c:pt idx="1526">
                  <c:v>0.27985347985347986</c:v>
                </c:pt>
                <c:pt idx="1527">
                  <c:v>0.28003663003663004</c:v>
                </c:pt>
                <c:pt idx="1528">
                  <c:v>0.28021978021978022</c:v>
                </c:pt>
                <c:pt idx="1529">
                  <c:v>0.28040293040293041</c:v>
                </c:pt>
                <c:pt idx="1530">
                  <c:v>0.28058608058608059</c:v>
                </c:pt>
                <c:pt idx="1531">
                  <c:v>0.28076923076923077</c:v>
                </c:pt>
                <c:pt idx="1532">
                  <c:v>0.28095238095238095</c:v>
                </c:pt>
                <c:pt idx="1533">
                  <c:v>0.28113553113553114</c:v>
                </c:pt>
                <c:pt idx="1534">
                  <c:v>0.28131868131868132</c:v>
                </c:pt>
                <c:pt idx="1535">
                  <c:v>0.2815018315018315</c:v>
                </c:pt>
                <c:pt idx="1536">
                  <c:v>0.28168498168498168</c:v>
                </c:pt>
                <c:pt idx="1537">
                  <c:v>0.28186813186813187</c:v>
                </c:pt>
                <c:pt idx="1538">
                  <c:v>0.28205128205128205</c:v>
                </c:pt>
                <c:pt idx="1539">
                  <c:v>0.28223443223443223</c:v>
                </c:pt>
                <c:pt idx="1540">
                  <c:v>0.28241758241758241</c:v>
                </c:pt>
                <c:pt idx="1541">
                  <c:v>0.2826007326007326</c:v>
                </c:pt>
                <c:pt idx="1542">
                  <c:v>0.28278388278388278</c:v>
                </c:pt>
                <c:pt idx="1543">
                  <c:v>0.28296703296703296</c:v>
                </c:pt>
                <c:pt idx="1544">
                  <c:v>0.28315018315018314</c:v>
                </c:pt>
                <c:pt idx="1545">
                  <c:v>0.28333333333333333</c:v>
                </c:pt>
                <c:pt idx="1546">
                  <c:v>0.28351648351648351</c:v>
                </c:pt>
                <c:pt idx="1547">
                  <c:v>0.28369963369963369</c:v>
                </c:pt>
                <c:pt idx="1548">
                  <c:v>0.28388278388278387</c:v>
                </c:pt>
                <c:pt idx="1549">
                  <c:v>0.28406593406593406</c:v>
                </c:pt>
                <c:pt idx="1550">
                  <c:v>0.28424908424908424</c:v>
                </c:pt>
                <c:pt idx="1551">
                  <c:v>0.28443223443223442</c:v>
                </c:pt>
                <c:pt idx="1552">
                  <c:v>0.2846153846153846</c:v>
                </c:pt>
                <c:pt idx="1553">
                  <c:v>0.28479853479853479</c:v>
                </c:pt>
                <c:pt idx="1554">
                  <c:v>0.28498168498168497</c:v>
                </c:pt>
                <c:pt idx="1555">
                  <c:v>0.28516483516483515</c:v>
                </c:pt>
                <c:pt idx="1556">
                  <c:v>0.28534798534798533</c:v>
                </c:pt>
                <c:pt idx="1557">
                  <c:v>0.28553113553113552</c:v>
                </c:pt>
                <c:pt idx="1558">
                  <c:v>0.2857142857142857</c:v>
                </c:pt>
                <c:pt idx="1559">
                  <c:v>0.28589743589743588</c:v>
                </c:pt>
                <c:pt idx="1560">
                  <c:v>0.28608058608058606</c:v>
                </c:pt>
                <c:pt idx="1561">
                  <c:v>0.28626373626373625</c:v>
                </c:pt>
                <c:pt idx="1562">
                  <c:v>0.28644688644688643</c:v>
                </c:pt>
                <c:pt idx="1563">
                  <c:v>0.28663003663003661</c:v>
                </c:pt>
                <c:pt idx="1564">
                  <c:v>0.28681318681318679</c:v>
                </c:pt>
                <c:pt idx="1565">
                  <c:v>0.28699633699633698</c:v>
                </c:pt>
                <c:pt idx="1566">
                  <c:v>0.28717948717948716</c:v>
                </c:pt>
                <c:pt idx="1567">
                  <c:v>0.28736263736263734</c:v>
                </c:pt>
                <c:pt idx="1568">
                  <c:v>0.28754578754578752</c:v>
                </c:pt>
                <c:pt idx="1569">
                  <c:v>0.28772893772893771</c:v>
                </c:pt>
                <c:pt idx="1570">
                  <c:v>0.28791208791208789</c:v>
                </c:pt>
                <c:pt idx="1571">
                  <c:v>0.28809523809523807</c:v>
                </c:pt>
                <c:pt idx="1572">
                  <c:v>0.28827838827838825</c:v>
                </c:pt>
                <c:pt idx="1573">
                  <c:v>0.28846153846153844</c:v>
                </c:pt>
                <c:pt idx="1574">
                  <c:v>0.28864468864468862</c:v>
                </c:pt>
                <c:pt idx="1575">
                  <c:v>0.2888278388278388</c:v>
                </c:pt>
                <c:pt idx="1576">
                  <c:v>0.28901098901098898</c:v>
                </c:pt>
                <c:pt idx="1577">
                  <c:v>0.28919413919413922</c:v>
                </c:pt>
                <c:pt idx="1578">
                  <c:v>0.2893772893772894</c:v>
                </c:pt>
                <c:pt idx="1579">
                  <c:v>0.28956043956043959</c:v>
                </c:pt>
                <c:pt idx="1580">
                  <c:v>0.28974358974358977</c:v>
                </c:pt>
                <c:pt idx="1581">
                  <c:v>0.28992673992673995</c:v>
                </c:pt>
                <c:pt idx="1582">
                  <c:v>0.29010989010989013</c:v>
                </c:pt>
                <c:pt idx="1583">
                  <c:v>0.29029304029304032</c:v>
                </c:pt>
                <c:pt idx="1584">
                  <c:v>0.2904761904761905</c:v>
                </c:pt>
                <c:pt idx="1585">
                  <c:v>0.29065934065934068</c:v>
                </c:pt>
                <c:pt idx="1586">
                  <c:v>0.29084249084249086</c:v>
                </c:pt>
                <c:pt idx="1587">
                  <c:v>0.29102564102564105</c:v>
                </c:pt>
                <c:pt idx="1588">
                  <c:v>0.29120879120879123</c:v>
                </c:pt>
                <c:pt idx="1589">
                  <c:v>0.29139194139194141</c:v>
                </c:pt>
                <c:pt idx="1590">
                  <c:v>0.29157509157509159</c:v>
                </c:pt>
                <c:pt idx="1591">
                  <c:v>0.29175824175824178</c:v>
                </c:pt>
                <c:pt idx="1592">
                  <c:v>0.29194139194139196</c:v>
                </c:pt>
                <c:pt idx="1593">
                  <c:v>0.29212454212454214</c:v>
                </c:pt>
                <c:pt idx="1594">
                  <c:v>0.29230769230769232</c:v>
                </c:pt>
                <c:pt idx="1595">
                  <c:v>0.29249084249084251</c:v>
                </c:pt>
                <c:pt idx="1596">
                  <c:v>0.29267399267399269</c:v>
                </c:pt>
                <c:pt idx="1597">
                  <c:v>0.29285714285714287</c:v>
                </c:pt>
                <c:pt idx="1598">
                  <c:v>0.29304029304029305</c:v>
                </c:pt>
                <c:pt idx="1599">
                  <c:v>0.29322344322344324</c:v>
                </c:pt>
                <c:pt idx="1600">
                  <c:v>0.29340659340659342</c:v>
                </c:pt>
                <c:pt idx="1601">
                  <c:v>0.2935897435897436</c:v>
                </c:pt>
                <c:pt idx="1602">
                  <c:v>0.29377289377289378</c:v>
                </c:pt>
                <c:pt idx="1603">
                  <c:v>0.29395604395604397</c:v>
                </c:pt>
                <c:pt idx="1604">
                  <c:v>0.29413919413919415</c:v>
                </c:pt>
                <c:pt idx="1605">
                  <c:v>0.29432234432234433</c:v>
                </c:pt>
                <c:pt idx="1606">
                  <c:v>0.29450549450549451</c:v>
                </c:pt>
                <c:pt idx="1607">
                  <c:v>0.2946886446886447</c:v>
                </c:pt>
                <c:pt idx="1608">
                  <c:v>0.29487179487179488</c:v>
                </c:pt>
                <c:pt idx="1609">
                  <c:v>0.29505494505494506</c:v>
                </c:pt>
                <c:pt idx="1610">
                  <c:v>0.29523809523809524</c:v>
                </c:pt>
                <c:pt idx="1611">
                  <c:v>0.29542124542124543</c:v>
                </c:pt>
                <c:pt idx="1612">
                  <c:v>0.29560439560439561</c:v>
                </c:pt>
                <c:pt idx="1613">
                  <c:v>0.29578754578754579</c:v>
                </c:pt>
                <c:pt idx="1614">
                  <c:v>0.29597069597069597</c:v>
                </c:pt>
                <c:pt idx="1615">
                  <c:v>0.29615384615384616</c:v>
                </c:pt>
                <c:pt idx="1616">
                  <c:v>0.29633699633699634</c:v>
                </c:pt>
                <c:pt idx="1617">
                  <c:v>0.29652014652014652</c:v>
                </c:pt>
                <c:pt idx="1618">
                  <c:v>0.2967032967032967</c:v>
                </c:pt>
                <c:pt idx="1619">
                  <c:v>0.29688644688644689</c:v>
                </c:pt>
                <c:pt idx="1620">
                  <c:v>0.29706959706959707</c:v>
                </c:pt>
                <c:pt idx="1621">
                  <c:v>0.29725274725274725</c:v>
                </c:pt>
                <c:pt idx="1622">
                  <c:v>0.29743589743589743</c:v>
                </c:pt>
                <c:pt idx="1623">
                  <c:v>0.29761904761904762</c:v>
                </c:pt>
                <c:pt idx="1624">
                  <c:v>0.2978021978021978</c:v>
                </c:pt>
                <c:pt idx="1625">
                  <c:v>0.29798534798534798</c:v>
                </c:pt>
                <c:pt idx="1626">
                  <c:v>0.29816849816849816</c:v>
                </c:pt>
                <c:pt idx="1627">
                  <c:v>0.29835164835164835</c:v>
                </c:pt>
                <c:pt idx="1628">
                  <c:v>0.29853479853479853</c:v>
                </c:pt>
                <c:pt idx="1629">
                  <c:v>0.29871794871794871</c:v>
                </c:pt>
                <c:pt idx="1630">
                  <c:v>0.29890109890109889</c:v>
                </c:pt>
                <c:pt idx="1631">
                  <c:v>0.29908424908424908</c:v>
                </c:pt>
                <c:pt idx="1632">
                  <c:v>0.29926739926739926</c:v>
                </c:pt>
                <c:pt idx="1633">
                  <c:v>0.29945054945054944</c:v>
                </c:pt>
                <c:pt idx="1634">
                  <c:v>0.29963369963369962</c:v>
                </c:pt>
                <c:pt idx="1635">
                  <c:v>0.29981684981684981</c:v>
                </c:pt>
                <c:pt idx="1636">
                  <c:v>0.3</c:v>
                </c:pt>
                <c:pt idx="1637">
                  <c:v>0.30018315018315017</c:v>
                </c:pt>
                <c:pt idx="1638">
                  <c:v>0.30036630036630035</c:v>
                </c:pt>
                <c:pt idx="1639">
                  <c:v>0.30054945054945054</c:v>
                </c:pt>
                <c:pt idx="1640">
                  <c:v>0.30073260073260072</c:v>
                </c:pt>
                <c:pt idx="1641">
                  <c:v>0.3009157509157509</c:v>
                </c:pt>
                <c:pt idx="1642">
                  <c:v>0.30109890109890108</c:v>
                </c:pt>
                <c:pt idx="1643">
                  <c:v>0.30128205128205127</c:v>
                </c:pt>
                <c:pt idx="1644">
                  <c:v>0.30146520146520145</c:v>
                </c:pt>
                <c:pt idx="1645">
                  <c:v>0.30164835164835163</c:v>
                </c:pt>
                <c:pt idx="1646">
                  <c:v>0.30183150183150181</c:v>
                </c:pt>
                <c:pt idx="1647">
                  <c:v>0.302014652014652</c:v>
                </c:pt>
                <c:pt idx="1648">
                  <c:v>0.30219780219780218</c:v>
                </c:pt>
                <c:pt idx="1649">
                  <c:v>0.30238095238095236</c:v>
                </c:pt>
                <c:pt idx="1650">
                  <c:v>0.30256410256410254</c:v>
                </c:pt>
                <c:pt idx="1651">
                  <c:v>0.30274725274725273</c:v>
                </c:pt>
                <c:pt idx="1652">
                  <c:v>0.30293040293040291</c:v>
                </c:pt>
                <c:pt idx="1653">
                  <c:v>0.30311355311355309</c:v>
                </c:pt>
                <c:pt idx="1654">
                  <c:v>0.30329670329670327</c:v>
                </c:pt>
                <c:pt idx="1655">
                  <c:v>0.30347985347985346</c:v>
                </c:pt>
                <c:pt idx="1656">
                  <c:v>0.30366300366300364</c:v>
                </c:pt>
                <c:pt idx="1657">
                  <c:v>0.30384615384615382</c:v>
                </c:pt>
                <c:pt idx="1658">
                  <c:v>0.304029304029304</c:v>
                </c:pt>
                <c:pt idx="1659">
                  <c:v>0.30421245421245419</c:v>
                </c:pt>
                <c:pt idx="1660">
                  <c:v>0.30439560439560437</c:v>
                </c:pt>
                <c:pt idx="1661">
                  <c:v>0.30457875457875455</c:v>
                </c:pt>
                <c:pt idx="1662">
                  <c:v>0.30476190476190479</c:v>
                </c:pt>
                <c:pt idx="1663">
                  <c:v>0.30494505494505497</c:v>
                </c:pt>
                <c:pt idx="1664">
                  <c:v>0.30512820512820515</c:v>
                </c:pt>
                <c:pt idx="1665">
                  <c:v>0.30531135531135534</c:v>
                </c:pt>
                <c:pt idx="1666">
                  <c:v>0.30549450549450552</c:v>
                </c:pt>
                <c:pt idx="1667">
                  <c:v>0.3056776556776557</c:v>
                </c:pt>
                <c:pt idx="1668">
                  <c:v>0.30586080586080588</c:v>
                </c:pt>
                <c:pt idx="1669">
                  <c:v>0.30604395604395607</c:v>
                </c:pt>
                <c:pt idx="1670">
                  <c:v>0.30622710622710625</c:v>
                </c:pt>
                <c:pt idx="1671">
                  <c:v>0.30641025641025643</c:v>
                </c:pt>
                <c:pt idx="1672">
                  <c:v>0.30659340659340661</c:v>
                </c:pt>
                <c:pt idx="1673">
                  <c:v>0.3067765567765568</c:v>
                </c:pt>
                <c:pt idx="1674">
                  <c:v>0.30695970695970698</c:v>
                </c:pt>
                <c:pt idx="1675">
                  <c:v>0.30714285714285716</c:v>
                </c:pt>
                <c:pt idx="1676">
                  <c:v>0.30732600732600734</c:v>
                </c:pt>
                <c:pt idx="1677">
                  <c:v>0.30750915750915753</c:v>
                </c:pt>
                <c:pt idx="1678">
                  <c:v>0.30769230769230771</c:v>
                </c:pt>
                <c:pt idx="1679">
                  <c:v>0.30787545787545789</c:v>
                </c:pt>
                <c:pt idx="1680">
                  <c:v>0.30805860805860807</c:v>
                </c:pt>
                <c:pt idx="1681">
                  <c:v>0.30824175824175826</c:v>
                </c:pt>
                <c:pt idx="1682">
                  <c:v>0.30842490842490844</c:v>
                </c:pt>
                <c:pt idx="1683">
                  <c:v>0.30860805860805862</c:v>
                </c:pt>
                <c:pt idx="1684">
                  <c:v>0.3087912087912088</c:v>
                </c:pt>
                <c:pt idx="1685">
                  <c:v>0.30897435897435899</c:v>
                </c:pt>
                <c:pt idx="1686">
                  <c:v>0.30915750915750917</c:v>
                </c:pt>
                <c:pt idx="1687">
                  <c:v>0.30934065934065935</c:v>
                </c:pt>
                <c:pt idx="1688">
                  <c:v>0.30952380952380953</c:v>
                </c:pt>
                <c:pt idx="1689">
                  <c:v>0.30970695970695972</c:v>
                </c:pt>
                <c:pt idx="1690">
                  <c:v>0.3098901098901099</c:v>
                </c:pt>
                <c:pt idx="1691">
                  <c:v>0.31007326007326008</c:v>
                </c:pt>
                <c:pt idx="1692">
                  <c:v>0.31025641025641026</c:v>
                </c:pt>
                <c:pt idx="1693">
                  <c:v>0.31043956043956045</c:v>
                </c:pt>
                <c:pt idx="1694">
                  <c:v>0.31062271062271063</c:v>
                </c:pt>
                <c:pt idx="1695">
                  <c:v>0.31080586080586081</c:v>
                </c:pt>
                <c:pt idx="1696">
                  <c:v>0.31098901098901099</c:v>
                </c:pt>
                <c:pt idx="1697">
                  <c:v>0.31117216117216118</c:v>
                </c:pt>
                <c:pt idx="1698">
                  <c:v>0.31135531135531136</c:v>
                </c:pt>
                <c:pt idx="1699">
                  <c:v>0.31153846153846154</c:v>
                </c:pt>
                <c:pt idx="1700">
                  <c:v>0.31172161172161172</c:v>
                </c:pt>
                <c:pt idx="1701">
                  <c:v>0.31190476190476191</c:v>
                </c:pt>
                <c:pt idx="1702">
                  <c:v>0.31208791208791209</c:v>
                </c:pt>
                <c:pt idx="1703">
                  <c:v>0.31227106227106227</c:v>
                </c:pt>
                <c:pt idx="1704">
                  <c:v>0.31245421245421245</c:v>
                </c:pt>
                <c:pt idx="1705">
                  <c:v>0.31263736263736264</c:v>
                </c:pt>
                <c:pt idx="1706">
                  <c:v>0.31282051282051282</c:v>
                </c:pt>
                <c:pt idx="1707">
                  <c:v>0.313003663003663</c:v>
                </c:pt>
                <c:pt idx="1708">
                  <c:v>0.31318681318681318</c:v>
                </c:pt>
                <c:pt idx="1709">
                  <c:v>0.31336996336996337</c:v>
                </c:pt>
                <c:pt idx="1710">
                  <c:v>0.31355311355311355</c:v>
                </c:pt>
                <c:pt idx="1711">
                  <c:v>0.31373626373626373</c:v>
                </c:pt>
                <c:pt idx="1712">
                  <c:v>0.31391941391941391</c:v>
                </c:pt>
                <c:pt idx="1713">
                  <c:v>0.3141025641025641</c:v>
                </c:pt>
                <c:pt idx="1714">
                  <c:v>0.31428571428571428</c:v>
                </c:pt>
                <c:pt idx="1715">
                  <c:v>0.31446886446886446</c:v>
                </c:pt>
                <c:pt idx="1716">
                  <c:v>0.31465201465201464</c:v>
                </c:pt>
                <c:pt idx="1717">
                  <c:v>0.31483516483516483</c:v>
                </c:pt>
                <c:pt idx="1718">
                  <c:v>0.31501831501831501</c:v>
                </c:pt>
                <c:pt idx="1719">
                  <c:v>0.31520146520146519</c:v>
                </c:pt>
                <c:pt idx="1720">
                  <c:v>0.31538461538461537</c:v>
                </c:pt>
                <c:pt idx="1721">
                  <c:v>0.31556776556776556</c:v>
                </c:pt>
                <c:pt idx="1722">
                  <c:v>0.31575091575091574</c:v>
                </c:pt>
                <c:pt idx="1723">
                  <c:v>0.31593406593406592</c:v>
                </c:pt>
                <c:pt idx="1724">
                  <c:v>0.3161172161172161</c:v>
                </c:pt>
                <c:pt idx="1725">
                  <c:v>0.31630036630036629</c:v>
                </c:pt>
                <c:pt idx="1726">
                  <c:v>0.31648351648351647</c:v>
                </c:pt>
                <c:pt idx="1727">
                  <c:v>0.31666666666666665</c:v>
                </c:pt>
                <c:pt idx="1728">
                  <c:v>0.31684981684981683</c:v>
                </c:pt>
                <c:pt idx="1729">
                  <c:v>0.31703296703296702</c:v>
                </c:pt>
                <c:pt idx="1730">
                  <c:v>0.3172161172161172</c:v>
                </c:pt>
                <c:pt idx="1731">
                  <c:v>0.31739926739926738</c:v>
                </c:pt>
                <c:pt idx="1732">
                  <c:v>0.31758241758241756</c:v>
                </c:pt>
                <c:pt idx="1733">
                  <c:v>0.31776556776556775</c:v>
                </c:pt>
                <c:pt idx="1734">
                  <c:v>0.31794871794871793</c:v>
                </c:pt>
                <c:pt idx="1735">
                  <c:v>0.31813186813186811</c:v>
                </c:pt>
                <c:pt idx="1736">
                  <c:v>0.31831501831501829</c:v>
                </c:pt>
                <c:pt idx="1737">
                  <c:v>0.31849816849816848</c:v>
                </c:pt>
                <c:pt idx="1738">
                  <c:v>0.31868131868131866</c:v>
                </c:pt>
                <c:pt idx="1739">
                  <c:v>0.31886446886446884</c:v>
                </c:pt>
                <c:pt idx="1740">
                  <c:v>0.31904761904761902</c:v>
                </c:pt>
                <c:pt idx="1741">
                  <c:v>0.31923076923076921</c:v>
                </c:pt>
                <c:pt idx="1742">
                  <c:v>0.31941391941391939</c:v>
                </c:pt>
                <c:pt idx="1743">
                  <c:v>0.31959706959706957</c:v>
                </c:pt>
                <c:pt idx="1744">
                  <c:v>0.31978021978021975</c:v>
                </c:pt>
                <c:pt idx="1745">
                  <c:v>0.31996336996336994</c:v>
                </c:pt>
                <c:pt idx="1746">
                  <c:v>0.32014652014652012</c:v>
                </c:pt>
                <c:pt idx="1747">
                  <c:v>0.32032967032967036</c:v>
                </c:pt>
                <c:pt idx="1748">
                  <c:v>0.32051282051282054</c:v>
                </c:pt>
                <c:pt idx="1749">
                  <c:v>0.32069597069597072</c:v>
                </c:pt>
                <c:pt idx="1750">
                  <c:v>0.3208791208791209</c:v>
                </c:pt>
                <c:pt idx="1751">
                  <c:v>0.32106227106227109</c:v>
                </c:pt>
                <c:pt idx="1752">
                  <c:v>0.32124542124542127</c:v>
                </c:pt>
                <c:pt idx="1753">
                  <c:v>0.32142857142857145</c:v>
                </c:pt>
                <c:pt idx="1754">
                  <c:v>0.32161172161172163</c:v>
                </c:pt>
                <c:pt idx="1755">
                  <c:v>0.32179487179487182</c:v>
                </c:pt>
                <c:pt idx="1756">
                  <c:v>0.321978021978022</c:v>
                </c:pt>
                <c:pt idx="1757">
                  <c:v>0.32216117216117218</c:v>
                </c:pt>
                <c:pt idx="1758">
                  <c:v>0.32234432234432236</c:v>
                </c:pt>
                <c:pt idx="1759">
                  <c:v>0.32252747252747255</c:v>
                </c:pt>
                <c:pt idx="1760">
                  <c:v>0.32271062271062273</c:v>
                </c:pt>
                <c:pt idx="1761">
                  <c:v>0.32289377289377291</c:v>
                </c:pt>
                <c:pt idx="1762">
                  <c:v>0.32307692307692309</c:v>
                </c:pt>
                <c:pt idx="1763">
                  <c:v>0.32326007326007328</c:v>
                </c:pt>
                <c:pt idx="1764">
                  <c:v>0.32344322344322346</c:v>
                </c:pt>
                <c:pt idx="1765">
                  <c:v>0.32362637362637364</c:v>
                </c:pt>
                <c:pt idx="1766">
                  <c:v>0.32380952380952382</c:v>
                </c:pt>
                <c:pt idx="1767">
                  <c:v>0.32399267399267401</c:v>
                </c:pt>
                <c:pt idx="1768">
                  <c:v>0.32417582417582419</c:v>
                </c:pt>
                <c:pt idx="1769">
                  <c:v>0.32435897435897437</c:v>
                </c:pt>
                <c:pt idx="1770">
                  <c:v>0.32454212454212455</c:v>
                </c:pt>
                <c:pt idx="1771">
                  <c:v>0.32472527472527474</c:v>
                </c:pt>
                <c:pt idx="1772">
                  <c:v>0.32490842490842492</c:v>
                </c:pt>
                <c:pt idx="1773">
                  <c:v>0.3250915750915751</c:v>
                </c:pt>
                <c:pt idx="1774">
                  <c:v>0.32527472527472528</c:v>
                </c:pt>
                <c:pt idx="1775">
                  <c:v>0.32545787545787547</c:v>
                </c:pt>
                <c:pt idx="1776">
                  <c:v>0.32564102564102565</c:v>
                </c:pt>
                <c:pt idx="1777">
                  <c:v>0.32582417582417583</c:v>
                </c:pt>
                <c:pt idx="1778">
                  <c:v>0.32600732600732601</c:v>
                </c:pt>
                <c:pt idx="1779">
                  <c:v>0.3261904761904762</c:v>
                </c:pt>
                <c:pt idx="1780">
                  <c:v>0.32637362637362638</c:v>
                </c:pt>
                <c:pt idx="1781">
                  <c:v>0.32655677655677656</c:v>
                </c:pt>
                <c:pt idx="1782">
                  <c:v>0.32673992673992674</c:v>
                </c:pt>
                <c:pt idx="1783">
                  <c:v>0.32692307692307693</c:v>
                </c:pt>
                <c:pt idx="1784">
                  <c:v>0.32710622710622711</c:v>
                </c:pt>
                <c:pt idx="1785">
                  <c:v>0.32728937728937729</c:v>
                </c:pt>
                <c:pt idx="1786">
                  <c:v>0.32747252747252747</c:v>
                </c:pt>
                <c:pt idx="1787">
                  <c:v>0.32765567765567766</c:v>
                </c:pt>
                <c:pt idx="1788">
                  <c:v>0.32783882783882784</c:v>
                </c:pt>
                <c:pt idx="1789">
                  <c:v>0.32802197802197802</c:v>
                </c:pt>
                <c:pt idx="1790">
                  <c:v>0.3282051282051282</c:v>
                </c:pt>
                <c:pt idx="1791">
                  <c:v>0.32838827838827839</c:v>
                </c:pt>
                <c:pt idx="1792">
                  <c:v>0.32857142857142857</c:v>
                </c:pt>
                <c:pt idx="1793">
                  <c:v>0.32875457875457875</c:v>
                </c:pt>
                <c:pt idx="1794">
                  <c:v>0.32893772893772893</c:v>
                </c:pt>
                <c:pt idx="1795">
                  <c:v>0.32912087912087912</c:v>
                </c:pt>
                <c:pt idx="1796">
                  <c:v>0.3293040293040293</c:v>
                </c:pt>
                <c:pt idx="1797">
                  <c:v>0.32948717948717948</c:v>
                </c:pt>
                <c:pt idx="1798">
                  <c:v>0.32967032967032966</c:v>
                </c:pt>
                <c:pt idx="1799">
                  <c:v>0.32985347985347985</c:v>
                </c:pt>
                <c:pt idx="1800">
                  <c:v>0.33003663003663003</c:v>
                </c:pt>
                <c:pt idx="1801">
                  <c:v>0.33021978021978021</c:v>
                </c:pt>
                <c:pt idx="1802">
                  <c:v>0.33040293040293039</c:v>
                </c:pt>
                <c:pt idx="1803">
                  <c:v>0.33058608058608058</c:v>
                </c:pt>
                <c:pt idx="1804">
                  <c:v>0.33076923076923076</c:v>
                </c:pt>
                <c:pt idx="1805">
                  <c:v>0.33095238095238094</c:v>
                </c:pt>
                <c:pt idx="1806">
                  <c:v>0.33113553113553112</c:v>
                </c:pt>
                <c:pt idx="1807">
                  <c:v>0.33131868131868131</c:v>
                </c:pt>
                <c:pt idx="1808">
                  <c:v>0.33150183150183149</c:v>
                </c:pt>
                <c:pt idx="1809">
                  <c:v>0.33168498168498167</c:v>
                </c:pt>
                <c:pt idx="1810">
                  <c:v>0.33186813186813185</c:v>
                </c:pt>
                <c:pt idx="1811">
                  <c:v>0.33205128205128204</c:v>
                </c:pt>
                <c:pt idx="1812">
                  <c:v>0.33223443223443222</c:v>
                </c:pt>
                <c:pt idx="1813">
                  <c:v>0.3324175824175824</c:v>
                </c:pt>
                <c:pt idx="1814">
                  <c:v>0.33260073260073258</c:v>
                </c:pt>
                <c:pt idx="1815">
                  <c:v>0.33278388278388277</c:v>
                </c:pt>
                <c:pt idx="1816">
                  <c:v>0.33296703296703295</c:v>
                </c:pt>
                <c:pt idx="1817">
                  <c:v>0.33315018315018313</c:v>
                </c:pt>
                <c:pt idx="1818">
                  <c:v>0.33333333333333331</c:v>
                </c:pt>
                <c:pt idx="1819">
                  <c:v>0.3335164835164835</c:v>
                </c:pt>
                <c:pt idx="1820">
                  <c:v>0.33369963369963368</c:v>
                </c:pt>
                <c:pt idx="1821">
                  <c:v>0.33388278388278386</c:v>
                </c:pt>
                <c:pt idx="1822">
                  <c:v>0.33406593406593404</c:v>
                </c:pt>
                <c:pt idx="1823">
                  <c:v>0.33424908424908423</c:v>
                </c:pt>
                <c:pt idx="1824">
                  <c:v>0.33443223443223441</c:v>
                </c:pt>
                <c:pt idx="1825">
                  <c:v>0.33461538461538459</c:v>
                </c:pt>
                <c:pt idx="1826">
                  <c:v>0.33479853479853477</c:v>
                </c:pt>
                <c:pt idx="1827">
                  <c:v>0.33498168498168496</c:v>
                </c:pt>
                <c:pt idx="1828">
                  <c:v>0.33516483516483514</c:v>
                </c:pt>
                <c:pt idx="1829">
                  <c:v>0.33534798534798532</c:v>
                </c:pt>
                <c:pt idx="1830">
                  <c:v>0.3355311355311355</c:v>
                </c:pt>
                <c:pt idx="1831">
                  <c:v>0.33571428571428569</c:v>
                </c:pt>
                <c:pt idx="1832">
                  <c:v>0.33589743589743587</c:v>
                </c:pt>
                <c:pt idx="1833">
                  <c:v>0.33608058608058611</c:v>
                </c:pt>
                <c:pt idx="1834">
                  <c:v>0.33626373626373629</c:v>
                </c:pt>
                <c:pt idx="1835">
                  <c:v>0.33644688644688647</c:v>
                </c:pt>
                <c:pt idx="1836">
                  <c:v>0.33663003663003666</c:v>
                </c:pt>
                <c:pt idx="1837">
                  <c:v>0.33681318681318684</c:v>
                </c:pt>
                <c:pt idx="1838">
                  <c:v>0.33699633699633702</c:v>
                </c:pt>
                <c:pt idx="1839">
                  <c:v>0.3371794871794872</c:v>
                </c:pt>
                <c:pt idx="1840">
                  <c:v>0.33736263736263739</c:v>
                </c:pt>
                <c:pt idx="1841">
                  <c:v>0.33754578754578757</c:v>
                </c:pt>
                <c:pt idx="1842">
                  <c:v>0.33772893772893775</c:v>
                </c:pt>
                <c:pt idx="1843">
                  <c:v>0.33791208791208793</c:v>
                </c:pt>
                <c:pt idx="1844">
                  <c:v>0.33809523809523812</c:v>
                </c:pt>
                <c:pt idx="1845">
                  <c:v>0.3382783882783883</c:v>
                </c:pt>
                <c:pt idx="1846">
                  <c:v>0.33846153846153848</c:v>
                </c:pt>
                <c:pt idx="1847">
                  <c:v>0.33864468864468866</c:v>
                </c:pt>
                <c:pt idx="1848">
                  <c:v>0.33882783882783885</c:v>
                </c:pt>
                <c:pt idx="1849">
                  <c:v>0.33901098901098903</c:v>
                </c:pt>
                <c:pt idx="1850">
                  <c:v>0.33919413919413921</c:v>
                </c:pt>
                <c:pt idx="1851">
                  <c:v>0.33937728937728939</c:v>
                </c:pt>
                <c:pt idx="1852">
                  <c:v>0.33956043956043958</c:v>
                </c:pt>
                <c:pt idx="1853">
                  <c:v>0.33974358974358976</c:v>
                </c:pt>
                <c:pt idx="1854">
                  <c:v>0.33992673992673994</c:v>
                </c:pt>
                <c:pt idx="1855">
                  <c:v>0.34010989010989012</c:v>
                </c:pt>
                <c:pt idx="1856">
                  <c:v>0.34029304029304031</c:v>
                </c:pt>
                <c:pt idx="1857">
                  <c:v>0.34047619047619049</c:v>
                </c:pt>
                <c:pt idx="1858">
                  <c:v>0.34065934065934067</c:v>
                </c:pt>
                <c:pt idx="1859">
                  <c:v>0.34084249084249085</c:v>
                </c:pt>
                <c:pt idx="1860">
                  <c:v>0.34102564102564104</c:v>
                </c:pt>
                <c:pt idx="1861">
                  <c:v>0.34120879120879122</c:v>
                </c:pt>
                <c:pt idx="1862">
                  <c:v>0.3413919413919414</c:v>
                </c:pt>
                <c:pt idx="1863">
                  <c:v>0.34157509157509158</c:v>
                </c:pt>
                <c:pt idx="1864">
                  <c:v>0.34175824175824177</c:v>
                </c:pt>
                <c:pt idx="1865">
                  <c:v>0.34194139194139195</c:v>
                </c:pt>
                <c:pt idx="1866">
                  <c:v>0.34212454212454213</c:v>
                </c:pt>
                <c:pt idx="1867">
                  <c:v>0.34230769230769231</c:v>
                </c:pt>
                <c:pt idx="1868">
                  <c:v>0.3424908424908425</c:v>
                </c:pt>
                <c:pt idx="1869">
                  <c:v>0.34267399267399268</c:v>
                </c:pt>
                <c:pt idx="1870">
                  <c:v>0.34285714285714286</c:v>
                </c:pt>
                <c:pt idx="1871">
                  <c:v>0.34304029304029304</c:v>
                </c:pt>
                <c:pt idx="1872">
                  <c:v>0.34322344322344323</c:v>
                </c:pt>
                <c:pt idx="1873">
                  <c:v>0.34340659340659341</c:v>
                </c:pt>
                <c:pt idx="1874">
                  <c:v>0.34358974358974359</c:v>
                </c:pt>
                <c:pt idx="1875">
                  <c:v>0.34377289377289377</c:v>
                </c:pt>
                <c:pt idx="1876">
                  <c:v>0.34395604395604396</c:v>
                </c:pt>
                <c:pt idx="1877">
                  <c:v>0.34413919413919414</c:v>
                </c:pt>
                <c:pt idx="1878">
                  <c:v>0.34432234432234432</c:v>
                </c:pt>
                <c:pt idx="1879">
                  <c:v>0.3445054945054945</c:v>
                </c:pt>
                <c:pt idx="1880">
                  <c:v>0.34468864468864469</c:v>
                </c:pt>
                <c:pt idx="1881">
                  <c:v>0.34487179487179487</c:v>
                </c:pt>
                <c:pt idx="1882">
                  <c:v>0.34505494505494505</c:v>
                </c:pt>
                <c:pt idx="1883">
                  <c:v>0.34523809523809523</c:v>
                </c:pt>
                <c:pt idx="1884">
                  <c:v>0.34542124542124542</c:v>
                </c:pt>
                <c:pt idx="1885">
                  <c:v>0.3456043956043956</c:v>
                </c:pt>
                <c:pt idx="1886">
                  <c:v>0.34578754578754578</c:v>
                </c:pt>
                <c:pt idx="1887">
                  <c:v>0.34597069597069596</c:v>
                </c:pt>
                <c:pt idx="1888">
                  <c:v>0.34615384615384615</c:v>
                </c:pt>
                <c:pt idx="1889">
                  <c:v>0.34633699633699633</c:v>
                </c:pt>
                <c:pt idx="1890">
                  <c:v>0.34652014652014651</c:v>
                </c:pt>
                <c:pt idx="1891">
                  <c:v>0.34670329670329669</c:v>
                </c:pt>
                <c:pt idx="1892">
                  <c:v>0.34688644688644688</c:v>
                </c:pt>
                <c:pt idx="1893">
                  <c:v>0.34706959706959706</c:v>
                </c:pt>
                <c:pt idx="1894">
                  <c:v>0.34725274725274724</c:v>
                </c:pt>
                <c:pt idx="1895">
                  <c:v>0.34743589743589742</c:v>
                </c:pt>
                <c:pt idx="1896">
                  <c:v>0.34761904761904761</c:v>
                </c:pt>
                <c:pt idx="1897">
                  <c:v>0.34780219780219779</c:v>
                </c:pt>
                <c:pt idx="1898">
                  <c:v>0.34798534798534797</c:v>
                </c:pt>
                <c:pt idx="1899">
                  <c:v>0.34816849816849815</c:v>
                </c:pt>
                <c:pt idx="1900">
                  <c:v>0.34835164835164834</c:v>
                </c:pt>
                <c:pt idx="1901">
                  <c:v>0.34853479853479852</c:v>
                </c:pt>
                <c:pt idx="1902">
                  <c:v>0.3487179487179487</c:v>
                </c:pt>
                <c:pt idx="1903">
                  <c:v>0.34890109890109888</c:v>
                </c:pt>
                <c:pt idx="1904">
                  <c:v>0.34908424908424907</c:v>
                </c:pt>
                <c:pt idx="1905">
                  <c:v>0.34926739926739925</c:v>
                </c:pt>
                <c:pt idx="1906">
                  <c:v>0.34945054945054943</c:v>
                </c:pt>
                <c:pt idx="1907">
                  <c:v>0.34963369963369961</c:v>
                </c:pt>
                <c:pt idx="1908">
                  <c:v>0.3498168498168498</c:v>
                </c:pt>
                <c:pt idx="1909">
                  <c:v>0.35</c:v>
                </c:pt>
                <c:pt idx="1910">
                  <c:v>0.35018315018315016</c:v>
                </c:pt>
                <c:pt idx="1911">
                  <c:v>0.35036630036630034</c:v>
                </c:pt>
                <c:pt idx="1912">
                  <c:v>0.35054945054945053</c:v>
                </c:pt>
                <c:pt idx="1913">
                  <c:v>0.35073260073260071</c:v>
                </c:pt>
                <c:pt idx="1914">
                  <c:v>0.35091575091575089</c:v>
                </c:pt>
                <c:pt idx="1915">
                  <c:v>0.35109890109890107</c:v>
                </c:pt>
                <c:pt idx="1916">
                  <c:v>0.35128205128205126</c:v>
                </c:pt>
                <c:pt idx="1917">
                  <c:v>0.35146520146520144</c:v>
                </c:pt>
                <c:pt idx="1918">
                  <c:v>0.35164835164835168</c:v>
                </c:pt>
                <c:pt idx="1919">
                  <c:v>0.35183150183150186</c:v>
                </c:pt>
                <c:pt idx="1920">
                  <c:v>0.35201465201465204</c:v>
                </c:pt>
                <c:pt idx="1921">
                  <c:v>0.35219780219780222</c:v>
                </c:pt>
                <c:pt idx="1922">
                  <c:v>0.35238095238095241</c:v>
                </c:pt>
                <c:pt idx="1923">
                  <c:v>0.35256410256410259</c:v>
                </c:pt>
                <c:pt idx="1924">
                  <c:v>0.35274725274725277</c:v>
                </c:pt>
                <c:pt idx="1925">
                  <c:v>0.35293040293040295</c:v>
                </c:pt>
                <c:pt idx="1926">
                  <c:v>0.35311355311355314</c:v>
                </c:pt>
                <c:pt idx="1927">
                  <c:v>0.35329670329670332</c:v>
                </c:pt>
                <c:pt idx="1928">
                  <c:v>0.3534798534798535</c:v>
                </c:pt>
                <c:pt idx="1929">
                  <c:v>0.35366300366300368</c:v>
                </c:pt>
                <c:pt idx="1930">
                  <c:v>0.35384615384615387</c:v>
                </c:pt>
                <c:pt idx="1931">
                  <c:v>0.35402930402930405</c:v>
                </c:pt>
                <c:pt idx="1932">
                  <c:v>0.35421245421245423</c:v>
                </c:pt>
                <c:pt idx="1933">
                  <c:v>0.35439560439560441</c:v>
                </c:pt>
                <c:pt idx="1934">
                  <c:v>0.3545787545787546</c:v>
                </c:pt>
                <c:pt idx="1935">
                  <c:v>0.35476190476190478</c:v>
                </c:pt>
                <c:pt idx="1936">
                  <c:v>0.35494505494505496</c:v>
                </c:pt>
                <c:pt idx="1937">
                  <c:v>0.35512820512820514</c:v>
                </c:pt>
                <c:pt idx="1938">
                  <c:v>0.35531135531135533</c:v>
                </c:pt>
                <c:pt idx="1939">
                  <c:v>0.35549450549450551</c:v>
                </c:pt>
                <c:pt idx="1940">
                  <c:v>0.35567765567765569</c:v>
                </c:pt>
                <c:pt idx="1941">
                  <c:v>0.35586080586080587</c:v>
                </c:pt>
                <c:pt idx="1942">
                  <c:v>0.35604395604395606</c:v>
                </c:pt>
                <c:pt idx="1943">
                  <c:v>0.35622710622710624</c:v>
                </c:pt>
                <c:pt idx="1944">
                  <c:v>0.35641025641025642</c:v>
                </c:pt>
                <c:pt idx="1945">
                  <c:v>0.3565934065934066</c:v>
                </c:pt>
                <c:pt idx="1946">
                  <c:v>0.35677655677655679</c:v>
                </c:pt>
                <c:pt idx="1947">
                  <c:v>0.35695970695970697</c:v>
                </c:pt>
                <c:pt idx="1948">
                  <c:v>0.35714285714285715</c:v>
                </c:pt>
                <c:pt idx="1949">
                  <c:v>0.35732600732600733</c:v>
                </c:pt>
                <c:pt idx="1950">
                  <c:v>0.35750915750915752</c:v>
                </c:pt>
                <c:pt idx="1951">
                  <c:v>0.3576923076923077</c:v>
                </c:pt>
                <c:pt idx="1952">
                  <c:v>0.35787545787545788</c:v>
                </c:pt>
                <c:pt idx="1953">
                  <c:v>0.35805860805860806</c:v>
                </c:pt>
                <c:pt idx="1954">
                  <c:v>0.35824175824175825</c:v>
                </c:pt>
                <c:pt idx="1955">
                  <c:v>0.35842490842490843</c:v>
                </c:pt>
                <c:pt idx="1956">
                  <c:v>0.35860805860805861</c:v>
                </c:pt>
                <c:pt idx="1957">
                  <c:v>0.35879120879120879</c:v>
                </c:pt>
                <c:pt idx="1958">
                  <c:v>0.35897435897435898</c:v>
                </c:pt>
                <c:pt idx="1959">
                  <c:v>0.35915750915750916</c:v>
                </c:pt>
                <c:pt idx="1960">
                  <c:v>0.35934065934065934</c:v>
                </c:pt>
                <c:pt idx="1961">
                  <c:v>0.35952380952380952</c:v>
                </c:pt>
                <c:pt idx="1962">
                  <c:v>0.35970695970695971</c:v>
                </c:pt>
                <c:pt idx="1963">
                  <c:v>0.35989010989010989</c:v>
                </c:pt>
                <c:pt idx="1964">
                  <c:v>0.36007326007326007</c:v>
                </c:pt>
                <c:pt idx="1965">
                  <c:v>0.36025641025641025</c:v>
                </c:pt>
                <c:pt idx="1966">
                  <c:v>0.36043956043956044</c:v>
                </c:pt>
                <c:pt idx="1967">
                  <c:v>0.36062271062271062</c:v>
                </c:pt>
                <c:pt idx="1968">
                  <c:v>0.3608058608058608</c:v>
                </c:pt>
                <c:pt idx="1969">
                  <c:v>0.36098901098901098</c:v>
                </c:pt>
                <c:pt idx="1970">
                  <c:v>0.36117216117216117</c:v>
                </c:pt>
                <c:pt idx="1971">
                  <c:v>0.36135531135531135</c:v>
                </c:pt>
                <c:pt idx="1972">
                  <c:v>0.36153846153846153</c:v>
                </c:pt>
                <c:pt idx="1973">
                  <c:v>0.36172161172161171</c:v>
                </c:pt>
                <c:pt idx="1974">
                  <c:v>0.3619047619047619</c:v>
                </c:pt>
                <c:pt idx="1975">
                  <c:v>0.36208791208791208</c:v>
                </c:pt>
                <c:pt idx="1976">
                  <c:v>0.36227106227106226</c:v>
                </c:pt>
                <c:pt idx="1977">
                  <c:v>0.36245421245421244</c:v>
                </c:pt>
                <c:pt idx="1978">
                  <c:v>0.36263736263736263</c:v>
                </c:pt>
                <c:pt idx="1979">
                  <c:v>0.36282051282051281</c:v>
                </c:pt>
                <c:pt idx="1980">
                  <c:v>0.36300366300366299</c:v>
                </c:pt>
                <c:pt idx="1981">
                  <c:v>0.36318681318681317</c:v>
                </c:pt>
                <c:pt idx="1982">
                  <c:v>0.36336996336996336</c:v>
                </c:pt>
                <c:pt idx="1983">
                  <c:v>0.36355311355311354</c:v>
                </c:pt>
                <c:pt idx="1984">
                  <c:v>0.36373626373626372</c:v>
                </c:pt>
                <c:pt idx="1985">
                  <c:v>0.3639194139194139</c:v>
                </c:pt>
                <c:pt idx="1986">
                  <c:v>0.36410256410256409</c:v>
                </c:pt>
                <c:pt idx="1987">
                  <c:v>0.36428571428571427</c:v>
                </c:pt>
                <c:pt idx="1988">
                  <c:v>0.36446886446886445</c:v>
                </c:pt>
                <c:pt idx="1989">
                  <c:v>0.36465201465201463</c:v>
                </c:pt>
                <c:pt idx="1990">
                  <c:v>0.36483516483516482</c:v>
                </c:pt>
                <c:pt idx="1991">
                  <c:v>0.365018315018315</c:v>
                </c:pt>
                <c:pt idx="1992">
                  <c:v>0.36520146520146518</c:v>
                </c:pt>
                <c:pt idx="1993">
                  <c:v>0.36538461538461536</c:v>
                </c:pt>
                <c:pt idx="1994">
                  <c:v>0.36556776556776555</c:v>
                </c:pt>
                <c:pt idx="1995">
                  <c:v>0.36575091575091573</c:v>
                </c:pt>
                <c:pt idx="1996">
                  <c:v>0.36593406593406591</c:v>
                </c:pt>
                <c:pt idx="1997">
                  <c:v>0.36611721611721609</c:v>
                </c:pt>
                <c:pt idx="1998">
                  <c:v>0.36630036630036628</c:v>
                </c:pt>
                <c:pt idx="1999">
                  <c:v>0.36648351648351646</c:v>
                </c:pt>
                <c:pt idx="2000">
                  <c:v>0.36666666666666664</c:v>
                </c:pt>
                <c:pt idx="2001">
                  <c:v>0.36684981684981682</c:v>
                </c:pt>
                <c:pt idx="2002">
                  <c:v>0.36703296703296701</c:v>
                </c:pt>
                <c:pt idx="2003">
                  <c:v>0.36721611721611724</c:v>
                </c:pt>
                <c:pt idx="2004">
                  <c:v>0.36739926739926743</c:v>
                </c:pt>
                <c:pt idx="2005">
                  <c:v>0.36758241758241761</c:v>
                </c:pt>
                <c:pt idx="2006">
                  <c:v>0.36776556776556779</c:v>
                </c:pt>
                <c:pt idx="2007">
                  <c:v>0.36794871794871797</c:v>
                </c:pt>
                <c:pt idx="2008">
                  <c:v>0.36813186813186816</c:v>
                </c:pt>
                <c:pt idx="2009">
                  <c:v>0.36831501831501834</c:v>
                </c:pt>
                <c:pt idx="2010">
                  <c:v>0.36849816849816852</c:v>
                </c:pt>
                <c:pt idx="2011">
                  <c:v>0.3686813186813187</c:v>
                </c:pt>
                <c:pt idx="2012">
                  <c:v>0.36886446886446889</c:v>
                </c:pt>
                <c:pt idx="2013">
                  <c:v>0.36904761904761907</c:v>
                </c:pt>
                <c:pt idx="2014">
                  <c:v>0.36923076923076925</c:v>
                </c:pt>
                <c:pt idx="2015">
                  <c:v>0.36941391941391943</c:v>
                </c:pt>
                <c:pt idx="2016">
                  <c:v>0.36959706959706962</c:v>
                </c:pt>
                <c:pt idx="2017">
                  <c:v>0.3697802197802198</c:v>
                </c:pt>
                <c:pt idx="2018">
                  <c:v>0.36996336996336998</c:v>
                </c:pt>
                <c:pt idx="2019">
                  <c:v>0.37014652014652016</c:v>
                </c:pt>
                <c:pt idx="2020">
                  <c:v>0.37032967032967035</c:v>
                </c:pt>
                <c:pt idx="2021">
                  <c:v>0.37051282051282053</c:v>
                </c:pt>
                <c:pt idx="2022">
                  <c:v>0.37069597069597071</c:v>
                </c:pt>
                <c:pt idx="2023">
                  <c:v>0.37087912087912089</c:v>
                </c:pt>
                <c:pt idx="2024">
                  <c:v>0.37106227106227108</c:v>
                </c:pt>
                <c:pt idx="2025">
                  <c:v>0.37124542124542126</c:v>
                </c:pt>
                <c:pt idx="2026">
                  <c:v>0.37142857142857144</c:v>
                </c:pt>
                <c:pt idx="2027">
                  <c:v>0.37161172161172162</c:v>
                </c:pt>
                <c:pt idx="2028">
                  <c:v>0.37179487179487181</c:v>
                </c:pt>
                <c:pt idx="2029">
                  <c:v>0.37197802197802199</c:v>
                </c:pt>
                <c:pt idx="2030">
                  <c:v>0.37216117216117217</c:v>
                </c:pt>
                <c:pt idx="2031">
                  <c:v>0.37234432234432235</c:v>
                </c:pt>
                <c:pt idx="2032">
                  <c:v>0.37252747252747254</c:v>
                </c:pt>
                <c:pt idx="2033">
                  <c:v>0.37271062271062272</c:v>
                </c:pt>
                <c:pt idx="2034">
                  <c:v>0.3728937728937729</c:v>
                </c:pt>
                <c:pt idx="2035">
                  <c:v>0.37307692307692308</c:v>
                </c:pt>
                <c:pt idx="2036">
                  <c:v>0.37326007326007327</c:v>
                </c:pt>
                <c:pt idx="2037">
                  <c:v>0.37344322344322345</c:v>
                </c:pt>
                <c:pt idx="2038">
                  <c:v>0.37362637362637363</c:v>
                </c:pt>
                <c:pt idx="2039">
                  <c:v>0.37380952380952381</c:v>
                </c:pt>
                <c:pt idx="2040">
                  <c:v>0.373992673992674</c:v>
                </c:pt>
                <c:pt idx="2041">
                  <c:v>0.37417582417582418</c:v>
                </c:pt>
                <c:pt idx="2042">
                  <c:v>0.37435897435897436</c:v>
                </c:pt>
                <c:pt idx="2043">
                  <c:v>0.37454212454212454</c:v>
                </c:pt>
                <c:pt idx="2044">
                  <c:v>0.37472527472527473</c:v>
                </c:pt>
                <c:pt idx="2045">
                  <c:v>0.37490842490842491</c:v>
                </c:pt>
                <c:pt idx="2046">
                  <c:v>0.37509157509157509</c:v>
                </c:pt>
                <c:pt idx="2047">
                  <c:v>0.37527472527472527</c:v>
                </c:pt>
                <c:pt idx="2048">
                  <c:v>0.37545787545787546</c:v>
                </c:pt>
                <c:pt idx="2049">
                  <c:v>0.37564102564102564</c:v>
                </c:pt>
                <c:pt idx="2050">
                  <c:v>0.37582417582417582</c:v>
                </c:pt>
                <c:pt idx="2051">
                  <c:v>0.376007326007326</c:v>
                </c:pt>
                <c:pt idx="2052">
                  <c:v>0.37619047619047619</c:v>
                </c:pt>
                <c:pt idx="2053">
                  <c:v>0.37637362637362637</c:v>
                </c:pt>
                <c:pt idx="2054">
                  <c:v>0.37655677655677655</c:v>
                </c:pt>
                <c:pt idx="2055">
                  <c:v>0.37673992673992673</c:v>
                </c:pt>
                <c:pt idx="2056">
                  <c:v>0.37692307692307692</c:v>
                </c:pt>
                <c:pt idx="2057">
                  <c:v>0.3771062271062271</c:v>
                </c:pt>
                <c:pt idx="2058">
                  <c:v>0.37728937728937728</c:v>
                </c:pt>
                <c:pt idx="2059">
                  <c:v>0.37747252747252746</c:v>
                </c:pt>
                <c:pt idx="2060">
                  <c:v>0.37765567765567765</c:v>
                </c:pt>
                <c:pt idx="2061">
                  <c:v>0.37783882783882783</c:v>
                </c:pt>
                <c:pt idx="2062">
                  <c:v>0.37802197802197801</c:v>
                </c:pt>
                <c:pt idx="2063">
                  <c:v>0.37820512820512819</c:v>
                </c:pt>
                <c:pt idx="2064">
                  <c:v>0.37838827838827838</c:v>
                </c:pt>
                <c:pt idx="2065">
                  <c:v>0.37857142857142856</c:v>
                </c:pt>
                <c:pt idx="2066">
                  <c:v>0.37875457875457874</c:v>
                </c:pt>
                <c:pt idx="2067">
                  <c:v>0.37893772893772892</c:v>
                </c:pt>
                <c:pt idx="2068">
                  <c:v>0.37912087912087911</c:v>
                </c:pt>
                <c:pt idx="2069">
                  <c:v>0.37930402930402929</c:v>
                </c:pt>
                <c:pt idx="2070">
                  <c:v>0.37948717948717947</c:v>
                </c:pt>
                <c:pt idx="2071">
                  <c:v>0.37967032967032965</c:v>
                </c:pt>
                <c:pt idx="2072">
                  <c:v>0.37985347985347984</c:v>
                </c:pt>
                <c:pt idx="2073">
                  <c:v>0.38003663003663002</c:v>
                </c:pt>
                <c:pt idx="2074">
                  <c:v>0.3802197802197802</c:v>
                </c:pt>
                <c:pt idx="2075">
                  <c:v>0.38040293040293038</c:v>
                </c:pt>
                <c:pt idx="2076">
                  <c:v>0.38058608058608057</c:v>
                </c:pt>
                <c:pt idx="2077">
                  <c:v>0.38076923076923075</c:v>
                </c:pt>
                <c:pt idx="2078">
                  <c:v>0.38095238095238093</c:v>
                </c:pt>
                <c:pt idx="2079">
                  <c:v>0.38113553113553111</c:v>
                </c:pt>
                <c:pt idx="2080">
                  <c:v>0.3813186813186813</c:v>
                </c:pt>
                <c:pt idx="2081">
                  <c:v>0.38150183150183148</c:v>
                </c:pt>
                <c:pt idx="2082">
                  <c:v>0.38168498168498166</c:v>
                </c:pt>
                <c:pt idx="2083">
                  <c:v>0.38186813186813184</c:v>
                </c:pt>
                <c:pt idx="2084">
                  <c:v>0.38205128205128203</c:v>
                </c:pt>
                <c:pt idx="2085">
                  <c:v>0.38223443223443221</c:v>
                </c:pt>
                <c:pt idx="2086">
                  <c:v>0.38241758241758239</c:v>
                </c:pt>
                <c:pt idx="2087">
                  <c:v>0.38260073260073257</c:v>
                </c:pt>
                <c:pt idx="2088">
                  <c:v>0.38278388278388276</c:v>
                </c:pt>
                <c:pt idx="2089">
                  <c:v>0.38296703296703299</c:v>
                </c:pt>
                <c:pt idx="2090">
                  <c:v>0.38315018315018318</c:v>
                </c:pt>
                <c:pt idx="2091">
                  <c:v>0.38333333333333336</c:v>
                </c:pt>
                <c:pt idx="2092">
                  <c:v>0.38351648351648354</c:v>
                </c:pt>
                <c:pt idx="2093">
                  <c:v>0.38369963369963372</c:v>
                </c:pt>
                <c:pt idx="2094">
                  <c:v>0.38388278388278391</c:v>
                </c:pt>
                <c:pt idx="2095">
                  <c:v>0.38406593406593409</c:v>
                </c:pt>
                <c:pt idx="2096">
                  <c:v>0.38424908424908427</c:v>
                </c:pt>
                <c:pt idx="2097">
                  <c:v>0.38443223443223445</c:v>
                </c:pt>
                <c:pt idx="2098">
                  <c:v>0.38461538461538464</c:v>
                </c:pt>
                <c:pt idx="2099">
                  <c:v>0.38479853479853482</c:v>
                </c:pt>
                <c:pt idx="2100">
                  <c:v>0.384981684981685</c:v>
                </c:pt>
                <c:pt idx="2101">
                  <c:v>0.38516483516483518</c:v>
                </c:pt>
                <c:pt idx="2102">
                  <c:v>0.38534798534798537</c:v>
                </c:pt>
                <c:pt idx="2103">
                  <c:v>0.38553113553113555</c:v>
                </c:pt>
                <c:pt idx="2104">
                  <c:v>0.38571428571428573</c:v>
                </c:pt>
                <c:pt idx="2105">
                  <c:v>0.38589743589743591</c:v>
                </c:pt>
                <c:pt idx="2106">
                  <c:v>0.3860805860805861</c:v>
                </c:pt>
                <c:pt idx="2107">
                  <c:v>0.38626373626373628</c:v>
                </c:pt>
                <c:pt idx="2108">
                  <c:v>0.38644688644688646</c:v>
                </c:pt>
                <c:pt idx="2109">
                  <c:v>0.38663003663003664</c:v>
                </c:pt>
                <c:pt idx="2110">
                  <c:v>0.38681318681318683</c:v>
                </c:pt>
                <c:pt idx="2111">
                  <c:v>0.38699633699633701</c:v>
                </c:pt>
                <c:pt idx="2112">
                  <c:v>0.38717948717948719</c:v>
                </c:pt>
                <c:pt idx="2113">
                  <c:v>0.38736263736263737</c:v>
                </c:pt>
                <c:pt idx="2114">
                  <c:v>0.38754578754578756</c:v>
                </c:pt>
                <c:pt idx="2115">
                  <c:v>0.38772893772893774</c:v>
                </c:pt>
                <c:pt idx="2116">
                  <c:v>0.38791208791208792</c:v>
                </c:pt>
                <c:pt idx="2117">
                  <c:v>0.3880952380952381</c:v>
                </c:pt>
                <c:pt idx="2118">
                  <c:v>0.38827838827838829</c:v>
                </c:pt>
                <c:pt idx="2119">
                  <c:v>0.38846153846153847</c:v>
                </c:pt>
                <c:pt idx="2120">
                  <c:v>0.38864468864468865</c:v>
                </c:pt>
                <c:pt idx="2121">
                  <c:v>0.38882783882783883</c:v>
                </c:pt>
                <c:pt idx="2122">
                  <c:v>0.38901098901098902</c:v>
                </c:pt>
                <c:pt idx="2123">
                  <c:v>0.3891941391941392</c:v>
                </c:pt>
                <c:pt idx="2124">
                  <c:v>0.38937728937728938</c:v>
                </c:pt>
                <c:pt idx="2125">
                  <c:v>0.38956043956043956</c:v>
                </c:pt>
                <c:pt idx="2126">
                  <c:v>0.38974358974358975</c:v>
                </c:pt>
                <c:pt idx="2127">
                  <c:v>0.38992673992673993</c:v>
                </c:pt>
                <c:pt idx="2128">
                  <c:v>0.39010989010989011</c:v>
                </c:pt>
                <c:pt idx="2129">
                  <c:v>0.39029304029304029</c:v>
                </c:pt>
                <c:pt idx="2130">
                  <c:v>0.39047619047619048</c:v>
                </c:pt>
                <c:pt idx="2131">
                  <c:v>0.39065934065934066</c:v>
                </c:pt>
                <c:pt idx="2132">
                  <c:v>0.39084249084249084</c:v>
                </c:pt>
                <c:pt idx="2133">
                  <c:v>0.39102564102564102</c:v>
                </c:pt>
                <c:pt idx="2134">
                  <c:v>0.39120879120879121</c:v>
                </c:pt>
                <c:pt idx="2135">
                  <c:v>0.39139194139194139</c:v>
                </c:pt>
                <c:pt idx="2136">
                  <c:v>0.39157509157509157</c:v>
                </c:pt>
                <c:pt idx="2137">
                  <c:v>0.39175824175824175</c:v>
                </c:pt>
                <c:pt idx="2138">
                  <c:v>0.39194139194139194</c:v>
                </c:pt>
                <c:pt idx="2139">
                  <c:v>0.39212454212454212</c:v>
                </c:pt>
                <c:pt idx="2140">
                  <c:v>0.3923076923076923</c:v>
                </c:pt>
                <c:pt idx="2141">
                  <c:v>0.39249084249084248</c:v>
                </c:pt>
                <c:pt idx="2142">
                  <c:v>0.39267399267399267</c:v>
                </c:pt>
                <c:pt idx="2143">
                  <c:v>0.39285714285714285</c:v>
                </c:pt>
                <c:pt idx="2144">
                  <c:v>0.39304029304029303</c:v>
                </c:pt>
                <c:pt idx="2145">
                  <c:v>0.39322344322344321</c:v>
                </c:pt>
                <c:pt idx="2146">
                  <c:v>0.3934065934065934</c:v>
                </c:pt>
                <c:pt idx="2147">
                  <c:v>0.39358974358974358</c:v>
                </c:pt>
                <c:pt idx="2148">
                  <c:v>0.39377289377289376</c:v>
                </c:pt>
                <c:pt idx="2149">
                  <c:v>0.39395604395604394</c:v>
                </c:pt>
                <c:pt idx="2150">
                  <c:v>0.39413919413919413</c:v>
                </c:pt>
                <c:pt idx="2151">
                  <c:v>0.39432234432234431</c:v>
                </c:pt>
                <c:pt idx="2152">
                  <c:v>0.39450549450549449</c:v>
                </c:pt>
                <c:pt idx="2153">
                  <c:v>0.39468864468864467</c:v>
                </c:pt>
                <c:pt idx="2154">
                  <c:v>0.39487179487179486</c:v>
                </c:pt>
                <c:pt idx="2155">
                  <c:v>0.39505494505494504</c:v>
                </c:pt>
                <c:pt idx="2156">
                  <c:v>0.39523809523809522</c:v>
                </c:pt>
                <c:pt idx="2157">
                  <c:v>0.3954212454212454</c:v>
                </c:pt>
                <c:pt idx="2158">
                  <c:v>0.39560439560439559</c:v>
                </c:pt>
                <c:pt idx="2159">
                  <c:v>0.39578754578754577</c:v>
                </c:pt>
                <c:pt idx="2160">
                  <c:v>0.39597069597069595</c:v>
                </c:pt>
                <c:pt idx="2161">
                  <c:v>0.39615384615384613</c:v>
                </c:pt>
                <c:pt idx="2162">
                  <c:v>0.39633699633699632</c:v>
                </c:pt>
                <c:pt idx="2163">
                  <c:v>0.3965201465201465</c:v>
                </c:pt>
                <c:pt idx="2164">
                  <c:v>0.39670329670329668</c:v>
                </c:pt>
                <c:pt idx="2165">
                  <c:v>0.39688644688644686</c:v>
                </c:pt>
                <c:pt idx="2166">
                  <c:v>0.39706959706959705</c:v>
                </c:pt>
                <c:pt idx="2167">
                  <c:v>0.39725274725274723</c:v>
                </c:pt>
                <c:pt idx="2168">
                  <c:v>0.39743589743589741</c:v>
                </c:pt>
                <c:pt idx="2169">
                  <c:v>0.39761904761904759</c:v>
                </c:pt>
                <c:pt idx="2170">
                  <c:v>0.39780219780219778</c:v>
                </c:pt>
                <c:pt idx="2171">
                  <c:v>0.39798534798534796</c:v>
                </c:pt>
                <c:pt idx="2172">
                  <c:v>0.39816849816849814</c:v>
                </c:pt>
                <c:pt idx="2173">
                  <c:v>0.39835164835164832</c:v>
                </c:pt>
                <c:pt idx="2174">
                  <c:v>0.39853479853479856</c:v>
                </c:pt>
                <c:pt idx="2175">
                  <c:v>0.39871794871794874</c:v>
                </c:pt>
                <c:pt idx="2176">
                  <c:v>0.39890109890109893</c:v>
                </c:pt>
                <c:pt idx="2177">
                  <c:v>0.39908424908424911</c:v>
                </c:pt>
                <c:pt idx="2178">
                  <c:v>0.39926739926739929</c:v>
                </c:pt>
                <c:pt idx="2179">
                  <c:v>0.39945054945054947</c:v>
                </c:pt>
                <c:pt idx="2180">
                  <c:v>0.39963369963369966</c:v>
                </c:pt>
                <c:pt idx="2181">
                  <c:v>0.39981684981684984</c:v>
                </c:pt>
                <c:pt idx="2182">
                  <c:v>0.4</c:v>
                </c:pt>
                <c:pt idx="2183">
                  <c:v>0.4001831501831502</c:v>
                </c:pt>
                <c:pt idx="2184">
                  <c:v>0.40036630036630039</c:v>
                </c:pt>
                <c:pt idx="2185">
                  <c:v>0.40054945054945057</c:v>
                </c:pt>
                <c:pt idx="2186">
                  <c:v>0.40073260073260075</c:v>
                </c:pt>
                <c:pt idx="2187">
                  <c:v>0.40091575091575093</c:v>
                </c:pt>
                <c:pt idx="2188">
                  <c:v>0.40109890109890112</c:v>
                </c:pt>
                <c:pt idx="2189">
                  <c:v>0.4012820512820513</c:v>
                </c:pt>
                <c:pt idx="2190">
                  <c:v>0.40146520146520148</c:v>
                </c:pt>
                <c:pt idx="2191">
                  <c:v>0.40164835164835166</c:v>
                </c:pt>
                <c:pt idx="2192">
                  <c:v>0.40183150183150185</c:v>
                </c:pt>
                <c:pt idx="2193">
                  <c:v>0.40201465201465203</c:v>
                </c:pt>
                <c:pt idx="2194">
                  <c:v>0.40219780219780221</c:v>
                </c:pt>
                <c:pt idx="2195">
                  <c:v>0.40238095238095239</c:v>
                </c:pt>
                <c:pt idx="2196">
                  <c:v>0.40256410256410258</c:v>
                </c:pt>
                <c:pt idx="2197">
                  <c:v>0.40274725274725276</c:v>
                </c:pt>
                <c:pt idx="2198">
                  <c:v>0.40293040293040294</c:v>
                </c:pt>
                <c:pt idx="2199">
                  <c:v>0.40311355311355312</c:v>
                </c:pt>
                <c:pt idx="2200">
                  <c:v>0.40329670329670331</c:v>
                </c:pt>
                <c:pt idx="2201">
                  <c:v>0.40347985347985349</c:v>
                </c:pt>
                <c:pt idx="2202">
                  <c:v>0.40366300366300367</c:v>
                </c:pt>
                <c:pt idx="2203">
                  <c:v>0.40384615384615385</c:v>
                </c:pt>
                <c:pt idx="2204">
                  <c:v>0.40402930402930404</c:v>
                </c:pt>
                <c:pt idx="2205">
                  <c:v>0.40421245421245422</c:v>
                </c:pt>
                <c:pt idx="2206">
                  <c:v>0.4043956043956044</c:v>
                </c:pt>
                <c:pt idx="2207">
                  <c:v>0.40457875457875458</c:v>
                </c:pt>
                <c:pt idx="2208">
                  <c:v>0.40476190476190477</c:v>
                </c:pt>
                <c:pt idx="2209">
                  <c:v>0.40494505494505495</c:v>
                </c:pt>
                <c:pt idx="2210">
                  <c:v>0.40512820512820513</c:v>
                </c:pt>
                <c:pt idx="2211">
                  <c:v>0.40531135531135531</c:v>
                </c:pt>
                <c:pt idx="2212">
                  <c:v>0.4054945054945055</c:v>
                </c:pt>
                <c:pt idx="2213">
                  <c:v>0.40567765567765568</c:v>
                </c:pt>
                <c:pt idx="2214">
                  <c:v>0.40586080586080586</c:v>
                </c:pt>
                <c:pt idx="2215">
                  <c:v>0.40604395604395604</c:v>
                </c:pt>
                <c:pt idx="2216">
                  <c:v>0.40622710622710623</c:v>
                </c:pt>
                <c:pt idx="2217">
                  <c:v>0.40641025641025641</c:v>
                </c:pt>
                <c:pt idx="2218">
                  <c:v>0.40659340659340659</c:v>
                </c:pt>
                <c:pt idx="2219">
                  <c:v>0.40677655677655677</c:v>
                </c:pt>
                <c:pt idx="2220">
                  <c:v>0.40695970695970696</c:v>
                </c:pt>
                <c:pt idx="2221">
                  <c:v>0.40714285714285714</c:v>
                </c:pt>
                <c:pt idx="2222">
                  <c:v>0.40732600732600732</c:v>
                </c:pt>
                <c:pt idx="2223">
                  <c:v>0.4075091575091575</c:v>
                </c:pt>
                <c:pt idx="2224">
                  <c:v>0.40769230769230769</c:v>
                </c:pt>
                <c:pt idx="2225">
                  <c:v>0.40787545787545787</c:v>
                </c:pt>
                <c:pt idx="2226">
                  <c:v>0.40805860805860805</c:v>
                </c:pt>
                <c:pt idx="2227">
                  <c:v>0.40824175824175823</c:v>
                </c:pt>
                <c:pt idx="2228">
                  <c:v>0.40842490842490842</c:v>
                </c:pt>
                <c:pt idx="2229">
                  <c:v>0.4086080586080586</c:v>
                </c:pt>
                <c:pt idx="2230">
                  <c:v>0.40879120879120878</c:v>
                </c:pt>
                <c:pt idx="2231">
                  <c:v>0.40897435897435896</c:v>
                </c:pt>
                <c:pt idx="2232">
                  <c:v>0.40915750915750915</c:v>
                </c:pt>
                <c:pt idx="2233">
                  <c:v>0.40934065934065933</c:v>
                </c:pt>
                <c:pt idx="2234">
                  <c:v>0.40952380952380951</c:v>
                </c:pt>
                <c:pt idx="2235">
                  <c:v>0.40970695970695969</c:v>
                </c:pt>
                <c:pt idx="2236">
                  <c:v>0.40989010989010988</c:v>
                </c:pt>
                <c:pt idx="2237">
                  <c:v>0.41007326007326006</c:v>
                </c:pt>
                <c:pt idx="2238">
                  <c:v>0.41025641025641024</c:v>
                </c:pt>
                <c:pt idx="2239">
                  <c:v>0.41043956043956042</c:v>
                </c:pt>
                <c:pt idx="2240">
                  <c:v>0.41062271062271061</c:v>
                </c:pt>
                <c:pt idx="2241">
                  <c:v>0.41080586080586079</c:v>
                </c:pt>
                <c:pt idx="2242">
                  <c:v>0.41098901098901097</c:v>
                </c:pt>
                <c:pt idx="2243">
                  <c:v>0.41117216117216115</c:v>
                </c:pt>
                <c:pt idx="2244">
                  <c:v>0.41135531135531134</c:v>
                </c:pt>
                <c:pt idx="2245">
                  <c:v>0.41153846153846152</c:v>
                </c:pt>
                <c:pt idx="2246">
                  <c:v>0.4117216117216117</c:v>
                </c:pt>
                <c:pt idx="2247">
                  <c:v>0.41190476190476188</c:v>
                </c:pt>
                <c:pt idx="2248">
                  <c:v>0.41208791208791207</c:v>
                </c:pt>
                <c:pt idx="2249">
                  <c:v>0.41227106227106225</c:v>
                </c:pt>
                <c:pt idx="2250">
                  <c:v>0.41245421245421243</c:v>
                </c:pt>
                <c:pt idx="2251">
                  <c:v>0.41263736263736261</c:v>
                </c:pt>
                <c:pt idx="2252">
                  <c:v>0.4128205128205128</c:v>
                </c:pt>
                <c:pt idx="2253">
                  <c:v>0.41300366300366298</c:v>
                </c:pt>
                <c:pt idx="2254">
                  <c:v>0.41318681318681316</c:v>
                </c:pt>
                <c:pt idx="2255">
                  <c:v>0.41336996336996334</c:v>
                </c:pt>
                <c:pt idx="2256">
                  <c:v>0.41355311355311353</c:v>
                </c:pt>
                <c:pt idx="2257">
                  <c:v>0.41373626373626371</c:v>
                </c:pt>
                <c:pt idx="2258">
                  <c:v>0.41391941391941389</c:v>
                </c:pt>
                <c:pt idx="2259">
                  <c:v>0.41410256410256413</c:v>
                </c:pt>
                <c:pt idx="2260">
                  <c:v>0.41428571428571431</c:v>
                </c:pt>
                <c:pt idx="2261">
                  <c:v>0.4144688644688645</c:v>
                </c:pt>
                <c:pt idx="2262">
                  <c:v>0.41465201465201468</c:v>
                </c:pt>
                <c:pt idx="2263">
                  <c:v>0.41483516483516486</c:v>
                </c:pt>
                <c:pt idx="2264">
                  <c:v>0.41501831501831504</c:v>
                </c:pt>
                <c:pt idx="2265">
                  <c:v>0.41520146520146523</c:v>
                </c:pt>
                <c:pt idx="2266">
                  <c:v>0.41538461538461541</c:v>
                </c:pt>
                <c:pt idx="2267">
                  <c:v>0.41556776556776559</c:v>
                </c:pt>
                <c:pt idx="2268">
                  <c:v>0.41575091575091577</c:v>
                </c:pt>
                <c:pt idx="2269">
                  <c:v>0.41593406593406596</c:v>
                </c:pt>
                <c:pt idx="2270">
                  <c:v>0.41611721611721614</c:v>
                </c:pt>
                <c:pt idx="2271">
                  <c:v>0.41630036630036632</c:v>
                </c:pt>
                <c:pt idx="2272">
                  <c:v>0.4164835164835165</c:v>
                </c:pt>
                <c:pt idx="2273">
                  <c:v>0.41666666666666669</c:v>
                </c:pt>
                <c:pt idx="2274">
                  <c:v>0.41684981684981687</c:v>
                </c:pt>
                <c:pt idx="2275">
                  <c:v>0.41703296703296705</c:v>
                </c:pt>
                <c:pt idx="2276">
                  <c:v>0.41721611721611723</c:v>
                </c:pt>
                <c:pt idx="2277">
                  <c:v>0.41739926739926742</c:v>
                </c:pt>
                <c:pt idx="2278">
                  <c:v>0.4175824175824176</c:v>
                </c:pt>
                <c:pt idx="2279">
                  <c:v>0.41776556776556778</c:v>
                </c:pt>
                <c:pt idx="2280">
                  <c:v>0.41794871794871796</c:v>
                </c:pt>
                <c:pt idx="2281">
                  <c:v>0.41813186813186815</c:v>
                </c:pt>
                <c:pt idx="2282">
                  <c:v>0.41831501831501833</c:v>
                </c:pt>
                <c:pt idx="2283">
                  <c:v>0.41849816849816851</c:v>
                </c:pt>
                <c:pt idx="2284">
                  <c:v>0.41868131868131869</c:v>
                </c:pt>
                <c:pt idx="2285">
                  <c:v>0.41886446886446888</c:v>
                </c:pt>
                <c:pt idx="2286">
                  <c:v>0.41904761904761906</c:v>
                </c:pt>
                <c:pt idx="2287">
                  <c:v>0.41923076923076924</c:v>
                </c:pt>
                <c:pt idx="2288">
                  <c:v>0.41941391941391942</c:v>
                </c:pt>
                <c:pt idx="2289">
                  <c:v>0.41959706959706961</c:v>
                </c:pt>
                <c:pt idx="2290">
                  <c:v>0.41978021978021979</c:v>
                </c:pt>
                <c:pt idx="2291">
                  <c:v>0.41996336996336997</c:v>
                </c:pt>
                <c:pt idx="2292">
                  <c:v>0.42014652014652015</c:v>
                </c:pt>
                <c:pt idx="2293">
                  <c:v>0.42032967032967034</c:v>
                </c:pt>
                <c:pt idx="2294">
                  <c:v>0.42051282051282052</c:v>
                </c:pt>
                <c:pt idx="2295">
                  <c:v>0.4206959706959707</c:v>
                </c:pt>
                <c:pt idx="2296">
                  <c:v>0.42087912087912088</c:v>
                </c:pt>
                <c:pt idx="2297">
                  <c:v>0.42106227106227107</c:v>
                </c:pt>
                <c:pt idx="2298">
                  <c:v>0.42124542124542125</c:v>
                </c:pt>
                <c:pt idx="2299">
                  <c:v>0.42142857142857143</c:v>
                </c:pt>
                <c:pt idx="2300">
                  <c:v>0.42161172161172161</c:v>
                </c:pt>
                <c:pt idx="2301">
                  <c:v>0.4217948717948718</c:v>
                </c:pt>
                <c:pt idx="2302">
                  <c:v>0.42197802197802198</c:v>
                </c:pt>
                <c:pt idx="2303">
                  <c:v>0.42216117216117216</c:v>
                </c:pt>
                <c:pt idx="2304">
                  <c:v>0.42234432234432234</c:v>
                </c:pt>
                <c:pt idx="2305">
                  <c:v>0.42252747252747253</c:v>
                </c:pt>
                <c:pt idx="2306">
                  <c:v>0.42271062271062271</c:v>
                </c:pt>
                <c:pt idx="2307">
                  <c:v>0.42289377289377289</c:v>
                </c:pt>
                <c:pt idx="2308">
                  <c:v>0.42307692307692307</c:v>
                </c:pt>
                <c:pt idx="2309">
                  <c:v>0.42326007326007326</c:v>
                </c:pt>
                <c:pt idx="2310">
                  <c:v>0.42344322344322344</c:v>
                </c:pt>
                <c:pt idx="2311">
                  <c:v>0.42362637362637362</c:v>
                </c:pt>
                <c:pt idx="2312">
                  <c:v>0.4238095238095238</c:v>
                </c:pt>
                <c:pt idx="2313">
                  <c:v>0.42399267399267399</c:v>
                </c:pt>
                <c:pt idx="2314">
                  <c:v>0.42417582417582417</c:v>
                </c:pt>
                <c:pt idx="2315">
                  <c:v>0.42435897435897435</c:v>
                </c:pt>
                <c:pt idx="2316">
                  <c:v>0.42454212454212453</c:v>
                </c:pt>
                <c:pt idx="2317">
                  <c:v>0.42472527472527472</c:v>
                </c:pt>
                <c:pt idx="2318">
                  <c:v>0.4249084249084249</c:v>
                </c:pt>
                <c:pt idx="2319">
                  <c:v>0.42509157509157508</c:v>
                </c:pt>
                <c:pt idx="2320">
                  <c:v>0.42527472527472526</c:v>
                </c:pt>
                <c:pt idx="2321">
                  <c:v>0.42545787545787545</c:v>
                </c:pt>
                <c:pt idx="2322">
                  <c:v>0.42564102564102563</c:v>
                </c:pt>
                <c:pt idx="2323">
                  <c:v>0.42582417582417581</c:v>
                </c:pt>
                <c:pt idx="2324">
                  <c:v>0.42600732600732599</c:v>
                </c:pt>
                <c:pt idx="2325">
                  <c:v>0.42619047619047618</c:v>
                </c:pt>
                <c:pt idx="2326">
                  <c:v>0.42637362637362636</c:v>
                </c:pt>
                <c:pt idx="2327">
                  <c:v>0.42655677655677654</c:v>
                </c:pt>
                <c:pt idx="2328">
                  <c:v>0.42673992673992672</c:v>
                </c:pt>
                <c:pt idx="2329">
                  <c:v>0.42692307692307691</c:v>
                </c:pt>
                <c:pt idx="2330">
                  <c:v>0.42710622710622709</c:v>
                </c:pt>
                <c:pt idx="2331">
                  <c:v>0.42728937728937727</c:v>
                </c:pt>
                <c:pt idx="2332">
                  <c:v>0.42747252747252745</c:v>
                </c:pt>
                <c:pt idx="2333">
                  <c:v>0.42765567765567764</c:v>
                </c:pt>
                <c:pt idx="2334">
                  <c:v>0.42783882783882782</c:v>
                </c:pt>
                <c:pt idx="2335">
                  <c:v>0.428021978021978</c:v>
                </c:pt>
                <c:pt idx="2336">
                  <c:v>0.42820512820512818</c:v>
                </c:pt>
                <c:pt idx="2337">
                  <c:v>0.42838827838827837</c:v>
                </c:pt>
                <c:pt idx="2338">
                  <c:v>0.42857142857142855</c:v>
                </c:pt>
                <c:pt idx="2339">
                  <c:v>0.42875457875457873</c:v>
                </c:pt>
                <c:pt idx="2340">
                  <c:v>0.42893772893772891</c:v>
                </c:pt>
                <c:pt idx="2341">
                  <c:v>0.4291208791208791</c:v>
                </c:pt>
                <c:pt idx="2342">
                  <c:v>0.42930402930402928</c:v>
                </c:pt>
                <c:pt idx="2343">
                  <c:v>0.42948717948717946</c:v>
                </c:pt>
                <c:pt idx="2344">
                  <c:v>0.42967032967032964</c:v>
                </c:pt>
                <c:pt idx="2345">
                  <c:v>0.42985347985347988</c:v>
                </c:pt>
                <c:pt idx="2346">
                  <c:v>0.43003663003663006</c:v>
                </c:pt>
                <c:pt idx="2347">
                  <c:v>0.43021978021978025</c:v>
                </c:pt>
                <c:pt idx="2348">
                  <c:v>0.43040293040293043</c:v>
                </c:pt>
                <c:pt idx="2349">
                  <c:v>0.43058608058608061</c:v>
                </c:pt>
                <c:pt idx="2350">
                  <c:v>0.43076923076923079</c:v>
                </c:pt>
                <c:pt idx="2351">
                  <c:v>0.43095238095238098</c:v>
                </c:pt>
                <c:pt idx="2352">
                  <c:v>0.43113553113553116</c:v>
                </c:pt>
                <c:pt idx="2353">
                  <c:v>0.43131868131868134</c:v>
                </c:pt>
                <c:pt idx="2354">
                  <c:v>0.43150183150183152</c:v>
                </c:pt>
                <c:pt idx="2355">
                  <c:v>0.43168498168498171</c:v>
                </c:pt>
                <c:pt idx="2356">
                  <c:v>0.43186813186813189</c:v>
                </c:pt>
                <c:pt idx="2357">
                  <c:v>0.43205128205128207</c:v>
                </c:pt>
                <c:pt idx="2358">
                  <c:v>0.43223443223443225</c:v>
                </c:pt>
                <c:pt idx="2359">
                  <c:v>0.43241758241758244</c:v>
                </c:pt>
                <c:pt idx="2360">
                  <c:v>0.43260073260073262</c:v>
                </c:pt>
                <c:pt idx="2361">
                  <c:v>0.4327838827838828</c:v>
                </c:pt>
                <c:pt idx="2362">
                  <c:v>0.43296703296703298</c:v>
                </c:pt>
                <c:pt idx="2363">
                  <c:v>0.43315018315018317</c:v>
                </c:pt>
                <c:pt idx="2364">
                  <c:v>0.43333333333333335</c:v>
                </c:pt>
                <c:pt idx="2365">
                  <c:v>0.43351648351648353</c:v>
                </c:pt>
                <c:pt idx="2366">
                  <c:v>0.43369963369963371</c:v>
                </c:pt>
                <c:pt idx="2367">
                  <c:v>0.4338827838827839</c:v>
                </c:pt>
                <c:pt idx="2368">
                  <c:v>0.43406593406593408</c:v>
                </c:pt>
                <c:pt idx="2369">
                  <c:v>0.43424908424908426</c:v>
                </c:pt>
                <c:pt idx="2370">
                  <c:v>0.43443223443223444</c:v>
                </c:pt>
                <c:pt idx="2371">
                  <c:v>0.43461538461538463</c:v>
                </c:pt>
                <c:pt idx="2372">
                  <c:v>0.43479853479853481</c:v>
                </c:pt>
                <c:pt idx="2373">
                  <c:v>0.43498168498168499</c:v>
                </c:pt>
                <c:pt idx="2374">
                  <c:v>0.43516483516483517</c:v>
                </c:pt>
                <c:pt idx="2375">
                  <c:v>0.43534798534798536</c:v>
                </c:pt>
                <c:pt idx="2376">
                  <c:v>0.43553113553113554</c:v>
                </c:pt>
                <c:pt idx="2377">
                  <c:v>0.43571428571428572</c:v>
                </c:pt>
                <c:pt idx="2378">
                  <c:v>0.4358974358974359</c:v>
                </c:pt>
                <c:pt idx="2379">
                  <c:v>0.43608058608058609</c:v>
                </c:pt>
                <c:pt idx="2380">
                  <c:v>0.43626373626373627</c:v>
                </c:pt>
                <c:pt idx="2381">
                  <c:v>0.43644688644688645</c:v>
                </c:pt>
                <c:pt idx="2382">
                  <c:v>0.43663003663003663</c:v>
                </c:pt>
                <c:pt idx="2383">
                  <c:v>0.43681318681318682</c:v>
                </c:pt>
                <c:pt idx="2384">
                  <c:v>0.436996336996337</c:v>
                </c:pt>
                <c:pt idx="2385">
                  <c:v>0.43717948717948718</c:v>
                </c:pt>
                <c:pt idx="2386">
                  <c:v>0.43736263736263736</c:v>
                </c:pt>
                <c:pt idx="2387">
                  <c:v>0.43754578754578755</c:v>
                </c:pt>
                <c:pt idx="2388">
                  <c:v>0.43772893772893773</c:v>
                </c:pt>
                <c:pt idx="2389">
                  <c:v>0.43791208791208791</c:v>
                </c:pt>
                <c:pt idx="2390">
                  <c:v>0.43809523809523809</c:v>
                </c:pt>
                <c:pt idx="2391">
                  <c:v>0.43827838827838828</c:v>
                </c:pt>
                <c:pt idx="2392">
                  <c:v>0.43846153846153846</c:v>
                </c:pt>
                <c:pt idx="2393">
                  <c:v>0.43864468864468864</c:v>
                </c:pt>
                <c:pt idx="2394">
                  <c:v>0.43882783882783882</c:v>
                </c:pt>
                <c:pt idx="2395">
                  <c:v>0.43901098901098901</c:v>
                </c:pt>
                <c:pt idx="2396">
                  <c:v>0.43919413919413919</c:v>
                </c:pt>
                <c:pt idx="2397">
                  <c:v>0.43937728937728937</c:v>
                </c:pt>
                <c:pt idx="2398">
                  <c:v>0.43956043956043955</c:v>
                </c:pt>
                <c:pt idx="2399">
                  <c:v>0.43974358974358974</c:v>
                </c:pt>
                <c:pt idx="2400">
                  <c:v>0.43992673992673992</c:v>
                </c:pt>
                <c:pt idx="2401">
                  <c:v>0.4401098901098901</c:v>
                </c:pt>
                <c:pt idx="2402">
                  <c:v>0.44029304029304028</c:v>
                </c:pt>
                <c:pt idx="2403">
                  <c:v>0.44047619047619047</c:v>
                </c:pt>
                <c:pt idx="2404">
                  <c:v>0.44065934065934065</c:v>
                </c:pt>
                <c:pt idx="2405">
                  <c:v>0.44084249084249083</c:v>
                </c:pt>
                <c:pt idx="2406">
                  <c:v>0.44102564102564101</c:v>
                </c:pt>
                <c:pt idx="2407">
                  <c:v>0.4412087912087912</c:v>
                </c:pt>
                <c:pt idx="2408">
                  <c:v>0.44139194139194138</c:v>
                </c:pt>
                <c:pt idx="2409">
                  <c:v>0.44157509157509156</c:v>
                </c:pt>
                <c:pt idx="2410">
                  <c:v>0.44175824175824174</c:v>
                </c:pt>
                <c:pt idx="2411">
                  <c:v>0.44194139194139193</c:v>
                </c:pt>
                <c:pt idx="2412">
                  <c:v>0.44212454212454211</c:v>
                </c:pt>
                <c:pt idx="2413">
                  <c:v>0.44230769230769229</c:v>
                </c:pt>
                <c:pt idx="2414">
                  <c:v>0.44249084249084247</c:v>
                </c:pt>
                <c:pt idx="2415">
                  <c:v>0.44267399267399266</c:v>
                </c:pt>
                <c:pt idx="2416">
                  <c:v>0.44285714285714284</c:v>
                </c:pt>
                <c:pt idx="2417">
                  <c:v>0.44304029304029302</c:v>
                </c:pt>
                <c:pt idx="2418">
                  <c:v>0.4432234432234432</c:v>
                </c:pt>
                <c:pt idx="2419">
                  <c:v>0.44340659340659339</c:v>
                </c:pt>
                <c:pt idx="2420">
                  <c:v>0.44358974358974357</c:v>
                </c:pt>
                <c:pt idx="2421">
                  <c:v>0.44377289377289375</c:v>
                </c:pt>
                <c:pt idx="2422">
                  <c:v>0.44395604395604393</c:v>
                </c:pt>
                <c:pt idx="2423">
                  <c:v>0.44413919413919412</c:v>
                </c:pt>
                <c:pt idx="2424">
                  <c:v>0.4443223443223443</c:v>
                </c:pt>
                <c:pt idx="2425">
                  <c:v>0.44450549450549448</c:v>
                </c:pt>
                <c:pt idx="2426">
                  <c:v>0.44468864468864466</c:v>
                </c:pt>
                <c:pt idx="2427">
                  <c:v>0.44487179487179485</c:v>
                </c:pt>
                <c:pt idx="2428">
                  <c:v>0.44505494505494503</c:v>
                </c:pt>
                <c:pt idx="2429">
                  <c:v>0.44523809523809521</c:v>
                </c:pt>
                <c:pt idx="2430">
                  <c:v>0.44542124542124545</c:v>
                </c:pt>
                <c:pt idx="2431">
                  <c:v>0.44560439560439563</c:v>
                </c:pt>
                <c:pt idx="2432">
                  <c:v>0.44578754578754581</c:v>
                </c:pt>
                <c:pt idx="2433">
                  <c:v>0.445970695970696</c:v>
                </c:pt>
                <c:pt idx="2434">
                  <c:v>0.44615384615384618</c:v>
                </c:pt>
                <c:pt idx="2435">
                  <c:v>0.44633699633699636</c:v>
                </c:pt>
                <c:pt idx="2436">
                  <c:v>0.44652014652014654</c:v>
                </c:pt>
                <c:pt idx="2437">
                  <c:v>0.44670329670329673</c:v>
                </c:pt>
                <c:pt idx="2438">
                  <c:v>0.44688644688644691</c:v>
                </c:pt>
                <c:pt idx="2439">
                  <c:v>0.44706959706959709</c:v>
                </c:pt>
                <c:pt idx="2440">
                  <c:v>0.44725274725274727</c:v>
                </c:pt>
                <c:pt idx="2441">
                  <c:v>0.44743589743589746</c:v>
                </c:pt>
                <c:pt idx="2442">
                  <c:v>0.44761904761904764</c:v>
                </c:pt>
                <c:pt idx="2443">
                  <c:v>0.44780219780219782</c:v>
                </c:pt>
                <c:pt idx="2444">
                  <c:v>0.447985347985348</c:v>
                </c:pt>
                <c:pt idx="2445">
                  <c:v>0.44816849816849819</c:v>
                </c:pt>
                <c:pt idx="2446">
                  <c:v>0.44835164835164837</c:v>
                </c:pt>
                <c:pt idx="2447">
                  <c:v>0.44853479853479855</c:v>
                </c:pt>
                <c:pt idx="2448">
                  <c:v>0.44871794871794873</c:v>
                </c:pt>
                <c:pt idx="2449">
                  <c:v>0.44890109890109892</c:v>
                </c:pt>
                <c:pt idx="2450">
                  <c:v>0.4490842490842491</c:v>
                </c:pt>
                <c:pt idx="2451">
                  <c:v>0.44926739926739928</c:v>
                </c:pt>
                <c:pt idx="2452">
                  <c:v>0.44945054945054946</c:v>
                </c:pt>
                <c:pt idx="2453">
                  <c:v>0.44963369963369965</c:v>
                </c:pt>
                <c:pt idx="2454">
                  <c:v>0.44981684981684983</c:v>
                </c:pt>
                <c:pt idx="2455">
                  <c:v>0.45</c:v>
                </c:pt>
                <c:pt idx="2456">
                  <c:v>0.45018315018315019</c:v>
                </c:pt>
                <c:pt idx="2457">
                  <c:v>0.45036630036630038</c:v>
                </c:pt>
                <c:pt idx="2458">
                  <c:v>0.45054945054945056</c:v>
                </c:pt>
                <c:pt idx="2459">
                  <c:v>0.45073260073260074</c:v>
                </c:pt>
                <c:pt idx="2460">
                  <c:v>0.45091575091575092</c:v>
                </c:pt>
                <c:pt idx="2461">
                  <c:v>0.45109890109890111</c:v>
                </c:pt>
                <c:pt idx="2462">
                  <c:v>0.45128205128205129</c:v>
                </c:pt>
                <c:pt idx="2463">
                  <c:v>0.45146520146520147</c:v>
                </c:pt>
                <c:pt idx="2464">
                  <c:v>0.45164835164835165</c:v>
                </c:pt>
                <c:pt idx="2465">
                  <c:v>0.45183150183150184</c:v>
                </c:pt>
                <c:pt idx="2466">
                  <c:v>0.45201465201465202</c:v>
                </c:pt>
                <c:pt idx="2467">
                  <c:v>0.4521978021978022</c:v>
                </c:pt>
                <c:pt idx="2468">
                  <c:v>0.45238095238095238</c:v>
                </c:pt>
                <c:pt idx="2469">
                  <c:v>0.45256410256410257</c:v>
                </c:pt>
                <c:pt idx="2470">
                  <c:v>0.45274725274725275</c:v>
                </c:pt>
                <c:pt idx="2471">
                  <c:v>0.45293040293040293</c:v>
                </c:pt>
                <c:pt idx="2472">
                  <c:v>0.45311355311355311</c:v>
                </c:pt>
                <c:pt idx="2473">
                  <c:v>0.4532967032967033</c:v>
                </c:pt>
                <c:pt idx="2474">
                  <c:v>0.45347985347985348</c:v>
                </c:pt>
                <c:pt idx="2475">
                  <c:v>0.45366300366300366</c:v>
                </c:pt>
                <c:pt idx="2476">
                  <c:v>0.45384615384615384</c:v>
                </c:pt>
                <c:pt idx="2477">
                  <c:v>0.45402930402930403</c:v>
                </c:pt>
                <c:pt idx="2478">
                  <c:v>0.45421245421245421</c:v>
                </c:pt>
                <c:pt idx="2479">
                  <c:v>0.45439560439560439</c:v>
                </c:pt>
                <c:pt idx="2480">
                  <c:v>0.45457875457875457</c:v>
                </c:pt>
                <c:pt idx="2481">
                  <c:v>0.45476190476190476</c:v>
                </c:pt>
                <c:pt idx="2482">
                  <c:v>0.45494505494505494</c:v>
                </c:pt>
                <c:pt idx="2483">
                  <c:v>0.45512820512820512</c:v>
                </c:pt>
                <c:pt idx="2484">
                  <c:v>0.4553113553113553</c:v>
                </c:pt>
                <c:pt idx="2485">
                  <c:v>0.45549450549450549</c:v>
                </c:pt>
                <c:pt idx="2486">
                  <c:v>0.45567765567765567</c:v>
                </c:pt>
                <c:pt idx="2487">
                  <c:v>0.45586080586080585</c:v>
                </c:pt>
                <c:pt idx="2488">
                  <c:v>0.45604395604395603</c:v>
                </c:pt>
                <c:pt idx="2489">
                  <c:v>0.45622710622710622</c:v>
                </c:pt>
                <c:pt idx="2490">
                  <c:v>0.4564102564102564</c:v>
                </c:pt>
                <c:pt idx="2491">
                  <c:v>0.45659340659340658</c:v>
                </c:pt>
                <c:pt idx="2492">
                  <c:v>0.45677655677655676</c:v>
                </c:pt>
                <c:pt idx="2493">
                  <c:v>0.45695970695970695</c:v>
                </c:pt>
                <c:pt idx="2494">
                  <c:v>0.45714285714285713</c:v>
                </c:pt>
                <c:pt idx="2495">
                  <c:v>0.45732600732600731</c:v>
                </c:pt>
                <c:pt idx="2496">
                  <c:v>0.45750915750915749</c:v>
                </c:pt>
                <c:pt idx="2497">
                  <c:v>0.45769230769230768</c:v>
                </c:pt>
                <c:pt idx="2498">
                  <c:v>0.45787545787545786</c:v>
                </c:pt>
                <c:pt idx="2499">
                  <c:v>0.45805860805860804</c:v>
                </c:pt>
                <c:pt idx="2500">
                  <c:v>0.45824175824175822</c:v>
                </c:pt>
                <c:pt idx="2501">
                  <c:v>0.45842490842490841</c:v>
                </c:pt>
                <c:pt idx="2502">
                  <c:v>0.45860805860805859</c:v>
                </c:pt>
                <c:pt idx="2503">
                  <c:v>0.45879120879120877</c:v>
                </c:pt>
                <c:pt idx="2504">
                  <c:v>0.45897435897435895</c:v>
                </c:pt>
                <c:pt idx="2505">
                  <c:v>0.45915750915750914</c:v>
                </c:pt>
                <c:pt idx="2506">
                  <c:v>0.45934065934065932</c:v>
                </c:pt>
                <c:pt idx="2507">
                  <c:v>0.4595238095238095</c:v>
                </c:pt>
                <c:pt idx="2508">
                  <c:v>0.45970695970695968</c:v>
                </c:pt>
                <c:pt idx="2509">
                  <c:v>0.45989010989010987</c:v>
                </c:pt>
                <c:pt idx="2510">
                  <c:v>0.46007326007326005</c:v>
                </c:pt>
                <c:pt idx="2511">
                  <c:v>0.46025641025641023</c:v>
                </c:pt>
                <c:pt idx="2512">
                  <c:v>0.46043956043956041</c:v>
                </c:pt>
                <c:pt idx="2513">
                  <c:v>0.4606227106227106</c:v>
                </c:pt>
                <c:pt idx="2514">
                  <c:v>0.46080586080586078</c:v>
                </c:pt>
                <c:pt idx="2515">
                  <c:v>0.46098901098901102</c:v>
                </c:pt>
                <c:pt idx="2516">
                  <c:v>0.4611721611721612</c:v>
                </c:pt>
                <c:pt idx="2517">
                  <c:v>0.46135531135531138</c:v>
                </c:pt>
                <c:pt idx="2518">
                  <c:v>0.46153846153846156</c:v>
                </c:pt>
                <c:pt idx="2519">
                  <c:v>0.46172161172161175</c:v>
                </c:pt>
                <c:pt idx="2520">
                  <c:v>0.46190476190476193</c:v>
                </c:pt>
                <c:pt idx="2521">
                  <c:v>0.46208791208791211</c:v>
                </c:pt>
                <c:pt idx="2522">
                  <c:v>0.46227106227106229</c:v>
                </c:pt>
                <c:pt idx="2523">
                  <c:v>0.46245421245421248</c:v>
                </c:pt>
                <c:pt idx="2524">
                  <c:v>0.46263736263736266</c:v>
                </c:pt>
                <c:pt idx="2525">
                  <c:v>0.46282051282051284</c:v>
                </c:pt>
                <c:pt idx="2526">
                  <c:v>0.46300366300366302</c:v>
                </c:pt>
                <c:pt idx="2527">
                  <c:v>0.46318681318681321</c:v>
                </c:pt>
                <c:pt idx="2528">
                  <c:v>0.46336996336996339</c:v>
                </c:pt>
                <c:pt idx="2529">
                  <c:v>0.46355311355311357</c:v>
                </c:pt>
                <c:pt idx="2530">
                  <c:v>0.46373626373626375</c:v>
                </c:pt>
                <c:pt idx="2531">
                  <c:v>0.46391941391941394</c:v>
                </c:pt>
                <c:pt idx="2532">
                  <c:v>0.46410256410256412</c:v>
                </c:pt>
                <c:pt idx="2533">
                  <c:v>0.4642857142857143</c:v>
                </c:pt>
                <c:pt idx="2534">
                  <c:v>0.46446886446886448</c:v>
                </c:pt>
                <c:pt idx="2535">
                  <c:v>0.46465201465201467</c:v>
                </c:pt>
                <c:pt idx="2536">
                  <c:v>0.46483516483516485</c:v>
                </c:pt>
                <c:pt idx="2537">
                  <c:v>0.46501831501831503</c:v>
                </c:pt>
                <c:pt idx="2538">
                  <c:v>0.46520146520146521</c:v>
                </c:pt>
                <c:pt idx="2539">
                  <c:v>0.4653846153846154</c:v>
                </c:pt>
                <c:pt idx="2540">
                  <c:v>0.46556776556776558</c:v>
                </c:pt>
                <c:pt idx="2541">
                  <c:v>0.46575091575091576</c:v>
                </c:pt>
                <c:pt idx="2542">
                  <c:v>0.46593406593406594</c:v>
                </c:pt>
                <c:pt idx="2543">
                  <c:v>0.46611721611721613</c:v>
                </c:pt>
                <c:pt idx="2544">
                  <c:v>0.46630036630036631</c:v>
                </c:pt>
                <c:pt idx="2545">
                  <c:v>0.46648351648351649</c:v>
                </c:pt>
                <c:pt idx="2546">
                  <c:v>0.46666666666666667</c:v>
                </c:pt>
                <c:pt idx="2547">
                  <c:v>0.46684981684981686</c:v>
                </c:pt>
                <c:pt idx="2548">
                  <c:v>0.46703296703296704</c:v>
                </c:pt>
                <c:pt idx="2549">
                  <c:v>0.46721611721611722</c:v>
                </c:pt>
                <c:pt idx="2550">
                  <c:v>0.4673992673992674</c:v>
                </c:pt>
                <c:pt idx="2551">
                  <c:v>0.46758241758241759</c:v>
                </c:pt>
                <c:pt idx="2552">
                  <c:v>0.46776556776556777</c:v>
                </c:pt>
                <c:pt idx="2553">
                  <c:v>0.46794871794871795</c:v>
                </c:pt>
                <c:pt idx="2554">
                  <c:v>0.46813186813186813</c:v>
                </c:pt>
                <c:pt idx="2555">
                  <c:v>0.46831501831501832</c:v>
                </c:pt>
                <c:pt idx="2556">
                  <c:v>0.4684981684981685</c:v>
                </c:pt>
                <c:pt idx="2557">
                  <c:v>0.46868131868131868</c:v>
                </c:pt>
                <c:pt idx="2558">
                  <c:v>0.46886446886446886</c:v>
                </c:pt>
                <c:pt idx="2559">
                  <c:v>0.46904761904761905</c:v>
                </c:pt>
                <c:pt idx="2560">
                  <c:v>0.46923076923076923</c:v>
                </c:pt>
                <c:pt idx="2561">
                  <c:v>0.46941391941391941</c:v>
                </c:pt>
                <c:pt idx="2562">
                  <c:v>0.46959706959706959</c:v>
                </c:pt>
                <c:pt idx="2563">
                  <c:v>0.46978021978021978</c:v>
                </c:pt>
                <c:pt idx="2564">
                  <c:v>0.46996336996336996</c:v>
                </c:pt>
                <c:pt idx="2565">
                  <c:v>0.47014652014652014</c:v>
                </c:pt>
                <c:pt idx="2566">
                  <c:v>0.47032967032967032</c:v>
                </c:pt>
                <c:pt idx="2567">
                  <c:v>0.47051282051282051</c:v>
                </c:pt>
                <c:pt idx="2568">
                  <c:v>0.47069597069597069</c:v>
                </c:pt>
                <c:pt idx="2569">
                  <c:v>0.47087912087912087</c:v>
                </c:pt>
                <c:pt idx="2570">
                  <c:v>0.47106227106227105</c:v>
                </c:pt>
                <c:pt idx="2571">
                  <c:v>0.47124542124542124</c:v>
                </c:pt>
                <c:pt idx="2572">
                  <c:v>0.47142857142857142</c:v>
                </c:pt>
                <c:pt idx="2573">
                  <c:v>0.4716117216117216</c:v>
                </c:pt>
                <c:pt idx="2574">
                  <c:v>0.47179487179487178</c:v>
                </c:pt>
                <c:pt idx="2575">
                  <c:v>0.47197802197802197</c:v>
                </c:pt>
                <c:pt idx="2576">
                  <c:v>0.47216117216117215</c:v>
                </c:pt>
                <c:pt idx="2577">
                  <c:v>0.47234432234432233</c:v>
                </c:pt>
                <c:pt idx="2578">
                  <c:v>0.47252747252747251</c:v>
                </c:pt>
                <c:pt idx="2579">
                  <c:v>0.4727106227106227</c:v>
                </c:pt>
                <c:pt idx="2580">
                  <c:v>0.47289377289377288</c:v>
                </c:pt>
                <c:pt idx="2581">
                  <c:v>0.47307692307692306</c:v>
                </c:pt>
                <c:pt idx="2582">
                  <c:v>0.47326007326007324</c:v>
                </c:pt>
                <c:pt idx="2583">
                  <c:v>0.47344322344322343</c:v>
                </c:pt>
                <c:pt idx="2584">
                  <c:v>0.47362637362637361</c:v>
                </c:pt>
                <c:pt idx="2585">
                  <c:v>0.47380952380952379</c:v>
                </c:pt>
                <c:pt idx="2586">
                  <c:v>0.47399267399267397</c:v>
                </c:pt>
                <c:pt idx="2587">
                  <c:v>0.47417582417582416</c:v>
                </c:pt>
                <c:pt idx="2588">
                  <c:v>0.47435897435897434</c:v>
                </c:pt>
                <c:pt idx="2589">
                  <c:v>0.47454212454212452</c:v>
                </c:pt>
                <c:pt idx="2590">
                  <c:v>0.4747252747252747</c:v>
                </c:pt>
                <c:pt idx="2591">
                  <c:v>0.47490842490842489</c:v>
                </c:pt>
                <c:pt idx="2592">
                  <c:v>0.47509157509157507</c:v>
                </c:pt>
                <c:pt idx="2593">
                  <c:v>0.47527472527472525</c:v>
                </c:pt>
                <c:pt idx="2594">
                  <c:v>0.47545787545787543</c:v>
                </c:pt>
                <c:pt idx="2595">
                  <c:v>0.47564102564102562</c:v>
                </c:pt>
                <c:pt idx="2596">
                  <c:v>0.4758241758241758</c:v>
                </c:pt>
                <c:pt idx="2597">
                  <c:v>0.47600732600732598</c:v>
                </c:pt>
                <c:pt idx="2598">
                  <c:v>0.47619047619047616</c:v>
                </c:pt>
                <c:pt idx="2599">
                  <c:v>0.47637362637362635</c:v>
                </c:pt>
                <c:pt idx="2600">
                  <c:v>0.47655677655677653</c:v>
                </c:pt>
                <c:pt idx="2601">
                  <c:v>0.47673992673992677</c:v>
                </c:pt>
                <c:pt idx="2602">
                  <c:v>0.47692307692307695</c:v>
                </c:pt>
                <c:pt idx="2603">
                  <c:v>0.47710622710622713</c:v>
                </c:pt>
                <c:pt idx="2604">
                  <c:v>0.47728937728937731</c:v>
                </c:pt>
                <c:pt idx="2605">
                  <c:v>0.4774725274725275</c:v>
                </c:pt>
                <c:pt idx="2606">
                  <c:v>0.47765567765567768</c:v>
                </c:pt>
                <c:pt idx="2607">
                  <c:v>0.47783882783882786</c:v>
                </c:pt>
                <c:pt idx="2608">
                  <c:v>0.47802197802197804</c:v>
                </c:pt>
                <c:pt idx="2609">
                  <c:v>0.47820512820512823</c:v>
                </c:pt>
                <c:pt idx="2610">
                  <c:v>0.47838827838827841</c:v>
                </c:pt>
                <c:pt idx="2611">
                  <c:v>0.47857142857142859</c:v>
                </c:pt>
                <c:pt idx="2612">
                  <c:v>0.47875457875457877</c:v>
                </c:pt>
                <c:pt idx="2613">
                  <c:v>0.47893772893772896</c:v>
                </c:pt>
                <c:pt idx="2614">
                  <c:v>0.47912087912087914</c:v>
                </c:pt>
                <c:pt idx="2615">
                  <c:v>0.47930402930402932</c:v>
                </c:pt>
                <c:pt idx="2616">
                  <c:v>0.4794871794871795</c:v>
                </c:pt>
                <c:pt idx="2617">
                  <c:v>0.47967032967032969</c:v>
                </c:pt>
                <c:pt idx="2618">
                  <c:v>0.47985347985347987</c:v>
                </c:pt>
                <c:pt idx="2619">
                  <c:v>0.48003663003663005</c:v>
                </c:pt>
                <c:pt idx="2620">
                  <c:v>0.48021978021978023</c:v>
                </c:pt>
                <c:pt idx="2621">
                  <c:v>0.48040293040293042</c:v>
                </c:pt>
                <c:pt idx="2622">
                  <c:v>0.4805860805860806</c:v>
                </c:pt>
                <c:pt idx="2623">
                  <c:v>0.48076923076923078</c:v>
                </c:pt>
                <c:pt idx="2624">
                  <c:v>0.48095238095238096</c:v>
                </c:pt>
                <c:pt idx="2625">
                  <c:v>0.48113553113553115</c:v>
                </c:pt>
                <c:pt idx="2626">
                  <c:v>0.48131868131868133</c:v>
                </c:pt>
                <c:pt idx="2627">
                  <c:v>0.48150183150183151</c:v>
                </c:pt>
                <c:pt idx="2628">
                  <c:v>0.48168498168498169</c:v>
                </c:pt>
                <c:pt idx="2629">
                  <c:v>0.48186813186813188</c:v>
                </c:pt>
                <c:pt idx="2630">
                  <c:v>0.48205128205128206</c:v>
                </c:pt>
                <c:pt idx="2631">
                  <c:v>0.48223443223443224</c:v>
                </c:pt>
                <c:pt idx="2632">
                  <c:v>0.48241758241758242</c:v>
                </c:pt>
                <c:pt idx="2633">
                  <c:v>0.48260073260073261</c:v>
                </c:pt>
                <c:pt idx="2634">
                  <c:v>0.48278388278388279</c:v>
                </c:pt>
                <c:pt idx="2635">
                  <c:v>0.48296703296703297</c:v>
                </c:pt>
                <c:pt idx="2636">
                  <c:v>0.48315018315018315</c:v>
                </c:pt>
                <c:pt idx="2637">
                  <c:v>0.48333333333333334</c:v>
                </c:pt>
                <c:pt idx="2638">
                  <c:v>0.48351648351648352</c:v>
                </c:pt>
                <c:pt idx="2639">
                  <c:v>0.4836996336996337</c:v>
                </c:pt>
                <c:pt idx="2640">
                  <c:v>0.48388278388278388</c:v>
                </c:pt>
                <c:pt idx="2641">
                  <c:v>0.48406593406593407</c:v>
                </c:pt>
                <c:pt idx="2642">
                  <c:v>0.48424908424908425</c:v>
                </c:pt>
                <c:pt idx="2643">
                  <c:v>0.48443223443223443</c:v>
                </c:pt>
                <c:pt idx="2644">
                  <c:v>0.48461538461538461</c:v>
                </c:pt>
                <c:pt idx="2645">
                  <c:v>0.4847985347985348</c:v>
                </c:pt>
                <c:pt idx="2646">
                  <c:v>0.48498168498168498</c:v>
                </c:pt>
                <c:pt idx="2647">
                  <c:v>0.48516483516483516</c:v>
                </c:pt>
                <c:pt idx="2648">
                  <c:v>0.48534798534798534</c:v>
                </c:pt>
                <c:pt idx="2649">
                  <c:v>0.48553113553113553</c:v>
                </c:pt>
                <c:pt idx="2650">
                  <c:v>0.48571428571428571</c:v>
                </c:pt>
                <c:pt idx="2651">
                  <c:v>0.48589743589743589</c:v>
                </c:pt>
                <c:pt idx="2652">
                  <c:v>0.48608058608058607</c:v>
                </c:pt>
                <c:pt idx="2653">
                  <c:v>0.48626373626373626</c:v>
                </c:pt>
                <c:pt idx="2654">
                  <c:v>0.48644688644688644</c:v>
                </c:pt>
                <c:pt idx="2655">
                  <c:v>0.48663003663003662</c:v>
                </c:pt>
                <c:pt idx="2656">
                  <c:v>0.4868131868131868</c:v>
                </c:pt>
                <c:pt idx="2657">
                  <c:v>0.48699633699633699</c:v>
                </c:pt>
                <c:pt idx="2658">
                  <c:v>0.48717948717948717</c:v>
                </c:pt>
                <c:pt idx="2659">
                  <c:v>0.48736263736263735</c:v>
                </c:pt>
                <c:pt idx="2660">
                  <c:v>0.48754578754578753</c:v>
                </c:pt>
                <c:pt idx="2661">
                  <c:v>0.48772893772893772</c:v>
                </c:pt>
                <c:pt idx="2662">
                  <c:v>0.4879120879120879</c:v>
                </c:pt>
                <c:pt idx="2663">
                  <c:v>0.48809523809523808</c:v>
                </c:pt>
                <c:pt idx="2664">
                  <c:v>0.48827838827838826</c:v>
                </c:pt>
                <c:pt idx="2665">
                  <c:v>0.48846153846153845</c:v>
                </c:pt>
                <c:pt idx="2666">
                  <c:v>0.48864468864468863</c:v>
                </c:pt>
                <c:pt idx="2667">
                  <c:v>0.48882783882783881</c:v>
                </c:pt>
                <c:pt idx="2668">
                  <c:v>0.48901098901098899</c:v>
                </c:pt>
                <c:pt idx="2669">
                  <c:v>0.48919413919413918</c:v>
                </c:pt>
                <c:pt idx="2670">
                  <c:v>0.48937728937728936</c:v>
                </c:pt>
                <c:pt idx="2671">
                  <c:v>0.48956043956043954</c:v>
                </c:pt>
                <c:pt idx="2672">
                  <c:v>0.48974358974358972</c:v>
                </c:pt>
                <c:pt idx="2673">
                  <c:v>0.48992673992673991</c:v>
                </c:pt>
                <c:pt idx="2674">
                  <c:v>0.49010989010989009</c:v>
                </c:pt>
                <c:pt idx="2675">
                  <c:v>0.49029304029304027</c:v>
                </c:pt>
                <c:pt idx="2676">
                  <c:v>0.49047619047619045</c:v>
                </c:pt>
                <c:pt idx="2677">
                  <c:v>0.49065934065934064</c:v>
                </c:pt>
                <c:pt idx="2678">
                  <c:v>0.49084249084249082</c:v>
                </c:pt>
                <c:pt idx="2679">
                  <c:v>0.491025641025641</c:v>
                </c:pt>
                <c:pt idx="2680">
                  <c:v>0.49120879120879118</c:v>
                </c:pt>
                <c:pt idx="2681">
                  <c:v>0.49139194139194137</c:v>
                </c:pt>
                <c:pt idx="2682">
                  <c:v>0.49157509157509155</c:v>
                </c:pt>
                <c:pt idx="2683">
                  <c:v>0.49175824175824173</c:v>
                </c:pt>
                <c:pt idx="2684">
                  <c:v>0.49194139194139191</c:v>
                </c:pt>
                <c:pt idx="2685">
                  <c:v>0.4921245421245421</c:v>
                </c:pt>
                <c:pt idx="2686">
                  <c:v>0.49230769230769234</c:v>
                </c:pt>
                <c:pt idx="2687">
                  <c:v>0.49249084249084252</c:v>
                </c:pt>
                <c:pt idx="2688">
                  <c:v>0.4926739926739927</c:v>
                </c:pt>
                <c:pt idx="2689">
                  <c:v>0.49285714285714288</c:v>
                </c:pt>
                <c:pt idx="2690">
                  <c:v>0.49304029304029307</c:v>
                </c:pt>
                <c:pt idx="2691">
                  <c:v>0.49322344322344325</c:v>
                </c:pt>
                <c:pt idx="2692">
                  <c:v>0.49340659340659343</c:v>
                </c:pt>
                <c:pt idx="2693">
                  <c:v>0.49358974358974361</c:v>
                </c:pt>
                <c:pt idx="2694">
                  <c:v>0.4937728937728938</c:v>
                </c:pt>
                <c:pt idx="2695">
                  <c:v>0.49395604395604398</c:v>
                </c:pt>
                <c:pt idx="2696">
                  <c:v>0.49413919413919416</c:v>
                </c:pt>
                <c:pt idx="2697">
                  <c:v>0.49432234432234434</c:v>
                </c:pt>
                <c:pt idx="2698">
                  <c:v>0.49450549450549453</c:v>
                </c:pt>
                <c:pt idx="2699">
                  <c:v>0.49468864468864471</c:v>
                </c:pt>
                <c:pt idx="2700">
                  <c:v>0.49487179487179489</c:v>
                </c:pt>
                <c:pt idx="2701">
                  <c:v>0.49505494505494507</c:v>
                </c:pt>
                <c:pt idx="2702">
                  <c:v>0.49523809523809526</c:v>
                </c:pt>
                <c:pt idx="2703">
                  <c:v>0.49542124542124544</c:v>
                </c:pt>
                <c:pt idx="2704">
                  <c:v>0.49560439560439562</c:v>
                </c:pt>
                <c:pt idx="2705">
                  <c:v>0.4957875457875458</c:v>
                </c:pt>
                <c:pt idx="2706">
                  <c:v>0.49597069597069599</c:v>
                </c:pt>
                <c:pt idx="2707">
                  <c:v>0.49615384615384617</c:v>
                </c:pt>
                <c:pt idx="2708">
                  <c:v>0.49633699633699635</c:v>
                </c:pt>
                <c:pt idx="2709">
                  <c:v>0.49652014652014653</c:v>
                </c:pt>
                <c:pt idx="2710">
                  <c:v>0.49670329670329672</c:v>
                </c:pt>
                <c:pt idx="2711">
                  <c:v>0.4968864468864469</c:v>
                </c:pt>
                <c:pt idx="2712">
                  <c:v>0.49706959706959708</c:v>
                </c:pt>
                <c:pt idx="2713">
                  <c:v>0.49725274725274726</c:v>
                </c:pt>
                <c:pt idx="2714">
                  <c:v>0.49743589743589745</c:v>
                </c:pt>
                <c:pt idx="2715">
                  <c:v>0.49761904761904763</c:v>
                </c:pt>
                <c:pt idx="2716">
                  <c:v>0.49780219780219781</c:v>
                </c:pt>
                <c:pt idx="2717">
                  <c:v>0.49798534798534799</c:v>
                </c:pt>
                <c:pt idx="2718">
                  <c:v>0.49816849816849818</c:v>
                </c:pt>
                <c:pt idx="2719">
                  <c:v>0.49835164835164836</c:v>
                </c:pt>
                <c:pt idx="2720">
                  <c:v>0.49853479853479854</c:v>
                </c:pt>
                <c:pt idx="2721">
                  <c:v>0.49871794871794872</c:v>
                </c:pt>
                <c:pt idx="2722">
                  <c:v>0.49890109890109891</c:v>
                </c:pt>
                <c:pt idx="2723">
                  <c:v>0.49908424908424909</c:v>
                </c:pt>
                <c:pt idx="2724">
                  <c:v>0.49926739926739927</c:v>
                </c:pt>
                <c:pt idx="2725">
                  <c:v>0.49945054945054945</c:v>
                </c:pt>
                <c:pt idx="2726">
                  <c:v>0.49963369963369964</c:v>
                </c:pt>
                <c:pt idx="2727">
                  <c:v>0.49981684981684982</c:v>
                </c:pt>
                <c:pt idx="2728">
                  <c:v>0.5</c:v>
                </c:pt>
                <c:pt idx="2729">
                  <c:v>0.50018315018315018</c:v>
                </c:pt>
                <c:pt idx="2730">
                  <c:v>0.50036630036630036</c:v>
                </c:pt>
                <c:pt idx="2731">
                  <c:v>0.50054945054945055</c:v>
                </c:pt>
                <c:pt idx="2732">
                  <c:v>0.50073260073260073</c:v>
                </c:pt>
                <c:pt idx="2733">
                  <c:v>0.50091575091575091</c:v>
                </c:pt>
                <c:pt idx="2734">
                  <c:v>0.50109890109890109</c:v>
                </c:pt>
                <c:pt idx="2735">
                  <c:v>0.50128205128205128</c:v>
                </c:pt>
                <c:pt idx="2736">
                  <c:v>0.50146520146520146</c:v>
                </c:pt>
                <c:pt idx="2737">
                  <c:v>0.50164835164835164</c:v>
                </c:pt>
                <c:pt idx="2738">
                  <c:v>0.50183150183150182</c:v>
                </c:pt>
                <c:pt idx="2739">
                  <c:v>0.50201465201465201</c:v>
                </c:pt>
                <c:pt idx="2740">
                  <c:v>0.50219780219780219</c:v>
                </c:pt>
                <c:pt idx="2741">
                  <c:v>0.50238095238095237</c:v>
                </c:pt>
                <c:pt idx="2742">
                  <c:v>0.50256410256410255</c:v>
                </c:pt>
                <c:pt idx="2743">
                  <c:v>0.50274725274725274</c:v>
                </c:pt>
                <c:pt idx="2744">
                  <c:v>0.50293040293040292</c:v>
                </c:pt>
                <c:pt idx="2745">
                  <c:v>0.5031135531135531</c:v>
                </c:pt>
                <c:pt idx="2746">
                  <c:v>0.50329670329670328</c:v>
                </c:pt>
                <c:pt idx="2747">
                  <c:v>0.50347985347985347</c:v>
                </c:pt>
                <c:pt idx="2748">
                  <c:v>0.50366300366300365</c:v>
                </c:pt>
                <c:pt idx="2749">
                  <c:v>0.50384615384615383</c:v>
                </c:pt>
                <c:pt idx="2750">
                  <c:v>0.50402930402930401</c:v>
                </c:pt>
                <c:pt idx="2751">
                  <c:v>0.5042124542124542</c:v>
                </c:pt>
                <c:pt idx="2752">
                  <c:v>0.50439560439560438</c:v>
                </c:pt>
                <c:pt idx="2753">
                  <c:v>0.50457875457875456</c:v>
                </c:pt>
                <c:pt idx="2754">
                  <c:v>0.50476190476190474</c:v>
                </c:pt>
                <c:pt idx="2755">
                  <c:v>0.50494505494505493</c:v>
                </c:pt>
                <c:pt idx="2756">
                  <c:v>0.50512820512820511</c:v>
                </c:pt>
                <c:pt idx="2757">
                  <c:v>0.50531135531135529</c:v>
                </c:pt>
                <c:pt idx="2758">
                  <c:v>0.50549450549450547</c:v>
                </c:pt>
                <c:pt idx="2759">
                  <c:v>0.50567765567765566</c:v>
                </c:pt>
                <c:pt idx="2760">
                  <c:v>0.50586080586080584</c:v>
                </c:pt>
                <c:pt idx="2761">
                  <c:v>0.50604395604395602</c:v>
                </c:pt>
                <c:pt idx="2762">
                  <c:v>0.5062271062271062</c:v>
                </c:pt>
                <c:pt idx="2763">
                  <c:v>0.50641025641025639</c:v>
                </c:pt>
                <c:pt idx="2764">
                  <c:v>0.50659340659340657</c:v>
                </c:pt>
                <c:pt idx="2765">
                  <c:v>0.50677655677655675</c:v>
                </c:pt>
                <c:pt idx="2766">
                  <c:v>0.50695970695970693</c:v>
                </c:pt>
                <c:pt idx="2767">
                  <c:v>0.50714285714285712</c:v>
                </c:pt>
                <c:pt idx="2768">
                  <c:v>0.5073260073260073</c:v>
                </c:pt>
                <c:pt idx="2769">
                  <c:v>0.50750915750915748</c:v>
                </c:pt>
                <c:pt idx="2770">
                  <c:v>0.50769230769230766</c:v>
                </c:pt>
                <c:pt idx="2771">
                  <c:v>0.50787545787545785</c:v>
                </c:pt>
                <c:pt idx="2772">
                  <c:v>0.50805860805860803</c:v>
                </c:pt>
                <c:pt idx="2773">
                  <c:v>0.50824175824175821</c:v>
                </c:pt>
                <c:pt idx="2774">
                  <c:v>0.50842490842490839</c:v>
                </c:pt>
                <c:pt idx="2775">
                  <c:v>0.50860805860805858</c:v>
                </c:pt>
                <c:pt idx="2776">
                  <c:v>0.50879120879120876</c:v>
                </c:pt>
                <c:pt idx="2777">
                  <c:v>0.50897435897435894</c:v>
                </c:pt>
                <c:pt idx="2778">
                  <c:v>0.50915750915750912</c:v>
                </c:pt>
                <c:pt idx="2779">
                  <c:v>0.50934065934065931</c:v>
                </c:pt>
                <c:pt idx="2780">
                  <c:v>0.50952380952380949</c:v>
                </c:pt>
                <c:pt idx="2781">
                  <c:v>0.50970695970695967</c:v>
                </c:pt>
                <c:pt idx="2782">
                  <c:v>0.50989010989010985</c:v>
                </c:pt>
                <c:pt idx="2783">
                  <c:v>0.51007326007326004</c:v>
                </c:pt>
                <c:pt idx="2784">
                  <c:v>0.51025641025641022</c:v>
                </c:pt>
                <c:pt idx="2785">
                  <c:v>0.5104395604395604</c:v>
                </c:pt>
                <c:pt idx="2786">
                  <c:v>0.51062271062271058</c:v>
                </c:pt>
                <c:pt idx="2787">
                  <c:v>0.51080586080586077</c:v>
                </c:pt>
                <c:pt idx="2788">
                  <c:v>0.51098901098901095</c:v>
                </c:pt>
                <c:pt idx="2789">
                  <c:v>0.51117216117216113</c:v>
                </c:pt>
                <c:pt idx="2790">
                  <c:v>0.51135531135531131</c:v>
                </c:pt>
                <c:pt idx="2791">
                  <c:v>0.5115384615384615</c:v>
                </c:pt>
                <c:pt idx="2792">
                  <c:v>0.51172161172161168</c:v>
                </c:pt>
                <c:pt idx="2793">
                  <c:v>0.51190476190476186</c:v>
                </c:pt>
                <c:pt idx="2794">
                  <c:v>0.51208791208791204</c:v>
                </c:pt>
                <c:pt idx="2795">
                  <c:v>0.51227106227106223</c:v>
                </c:pt>
                <c:pt idx="2796">
                  <c:v>0.51245421245421241</c:v>
                </c:pt>
                <c:pt idx="2797">
                  <c:v>0.51263736263736259</c:v>
                </c:pt>
                <c:pt idx="2798">
                  <c:v>0.51282051282051277</c:v>
                </c:pt>
                <c:pt idx="2799">
                  <c:v>0.51300366300366296</c:v>
                </c:pt>
                <c:pt idx="2800">
                  <c:v>0.51318681318681314</c:v>
                </c:pt>
                <c:pt idx="2801">
                  <c:v>0.51336996336996332</c:v>
                </c:pt>
                <c:pt idx="2802">
                  <c:v>0.5135531135531135</c:v>
                </c:pt>
                <c:pt idx="2803">
                  <c:v>0.51373626373626369</c:v>
                </c:pt>
                <c:pt idx="2804">
                  <c:v>0.51391941391941387</c:v>
                </c:pt>
                <c:pt idx="2805">
                  <c:v>0.51410256410256405</c:v>
                </c:pt>
                <c:pt idx="2806">
                  <c:v>0.51428571428571423</c:v>
                </c:pt>
                <c:pt idx="2807">
                  <c:v>0.51446886446886442</c:v>
                </c:pt>
                <c:pt idx="2808">
                  <c:v>0.5146520146520146</c:v>
                </c:pt>
                <c:pt idx="2809">
                  <c:v>0.51483516483516478</c:v>
                </c:pt>
                <c:pt idx="2810">
                  <c:v>0.51501831501831496</c:v>
                </c:pt>
                <c:pt idx="2811">
                  <c:v>0.51520146520146515</c:v>
                </c:pt>
                <c:pt idx="2812">
                  <c:v>0.51538461538461533</c:v>
                </c:pt>
                <c:pt idx="2813">
                  <c:v>0.51556776556776551</c:v>
                </c:pt>
                <c:pt idx="2814">
                  <c:v>0.51575091575091581</c:v>
                </c:pt>
                <c:pt idx="2815">
                  <c:v>0.51593406593406599</c:v>
                </c:pt>
                <c:pt idx="2816">
                  <c:v>0.51611721611721617</c:v>
                </c:pt>
                <c:pt idx="2817">
                  <c:v>0.51630036630036635</c:v>
                </c:pt>
                <c:pt idx="2818">
                  <c:v>0.51648351648351654</c:v>
                </c:pt>
                <c:pt idx="2819">
                  <c:v>0.51666666666666672</c:v>
                </c:pt>
                <c:pt idx="2820">
                  <c:v>0.5168498168498169</c:v>
                </c:pt>
                <c:pt idx="2821">
                  <c:v>0.51703296703296708</c:v>
                </c:pt>
                <c:pt idx="2822">
                  <c:v>0.51721611721611727</c:v>
                </c:pt>
                <c:pt idx="2823">
                  <c:v>0.51739926739926745</c:v>
                </c:pt>
                <c:pt idx="2824">
                  <c:v>0.51758241758241763</c:v>
                </c:pt>
                <c:pt idx="2825">
                  <c:v>0.51776556776556781</c:v>
                </c:pt>
                <c:pt idx="2826">
                  <c:v>0.517948717948718</c:v>
                </c:pt>
                <c:pt idx="2827">
                  <c:v>0.51813186813186818</c:v>
                </c:pt>
                <c:pt idx="2828">
                  <c:v>0.51831501831501836</c:v>
                </c:pt>
                <c:pt idx="2829">
                  <c:v>0.51849816849816854</c:v>
                </c:pt>
                <c:pt idx="2830">
                  <c:v>0.51868131868131873</c:v>
                </c:pt>
                <c:pt idx="2831">
                  <c:v>0.51886446886446891</c:v>
                </c:pt>
                <c:pt idx="2832">
                  <c:v>0.51904761904761909</c:v>
                </c:pt>
                <c:pt idx="2833">
                  <c:v>0.51923076923076927</c:v>
                </c:pt>
                <c:pt idx="2834">
                  <c:v>0.51941391941391946</c:v>
                </c:pt>
                <c:pt idx="2835">
                  <c:v>0.51959706959706964</c:v>
                </c:pt>
                <c:pt idx="2836">
                  <c:v>0.51978021978021982</c:v>
                </c:pt>
                <c:pt idx="2837">
                  <c:v>0.51996336996337</c:v>
                </c:pt>
                <c:pt idx="2838">
                  <c:v>0.52014652014652019</c:v>
                </c:pt>
                <c:pt idx="2839">
                  <c:v>0.52032967032967037</c:v>
                </c:pt>
                <c:pt idx="2840">
                  <c:v>0.52051282051282055</c:v>
                </c:pt>
                <c:pt idx="2841">
                  <c:v>0.52069597069597073</c:v>
                </c:pt>
                <c:pt idx="2842">
                  <c:v>0.52087912087912092</c:v>
                </c:pt>
                <c:pt idx="2843">
                  <c:v>0.5210622710622711</c:v>
                </c:pt>
                <c:pt idx="2844">
                  <c:v>0.52124542124542128</c:v>
                </c:pt>
                <c:pt idx="2845">
                  <c:v>0.52142857142857146</c:v>
                </c:pt>
                <c:pt idx="2846">
                  <c:v>0.52161172161172165</c:v>
                </c:pt>
                <c:pt idx="2847">
                  <c:v>0.52179487179487183</c:v>
                </c:pt>
                <c:pt idx="2848">
                  <c:v>0.52197802197802201</c:v>
                </c:pt>
                <c:pt idx="2849">
                  <c:v>0.52216117216117219</c:v>
                </c:pt>
                <c:pt idx="2850">
                  <c:v>0.52234432234432238</c:v>
                </c:pt>
                <c:pt idx="2851">
                  <c:v>0.52252747252747256</c:v>
                </c:pt>
                <c:pt idx="2852">
                  <c:v>0.52271062271062274</c:v>
                </c:pt>
                <c:pt idx="2853">
                  <c:v>0.52289377289377292</c:v>
                </c:pt>
                <c:pt idx="2854">
                  <c:v>0.52307692307692311</c:v>
                </c:pt>
                <c:pt idx="2855">
                  <c:v>0.52326007326007329</c:v>
                </c:pt>
                <c:pt idx="2856">
                  <c:v>0.52344322344322347</c:v>
                </c:pt>
                <c:pt idx="2857">
                  <c:v>0.52362637362637365</c:v>
                </c:pt>
                <c:pt idx="2858">
                  <c:v>0.52380952380952384</c:v>
                </c:pt>
                <c:pt idx="2859">
                  <c:v>0.52399267399267402</c:v>
                </c:pt>
                <c:pt idx="2860">
                  <c:v>0.5241758241758242</c:v>
                </c:pt>
                <c:pt idx="2861">
                  <c:v>0.52435897435897438</c:v>
                </c:pt>
                <c:pt idx="2862">
                  <c:v>0.52454212454212457</c:v>
                </c:pt>
                <c:pt idx="2863">
                  <c:v>0.52472527472527475</c:v>
                </c:pt>
                <c:pt idx="2864">
                  <c:v>0.52490842490842493</c:v>
                </c:pt>
                <c:pt idx="2865">
                  <c:v>0.52509157509157511</c:v>
                </c:pt>
                <c:pt idx="2866">
                  <c:v>0.5252747252747253</c:v>
                </c:pt>
                <c:pt idx="2867">
                  <c:v>0.52545787545787548</c:v>
                </c:pt>
                <c:pt idx="2868">
                  <c:v>0.52564102564102566</c:v>
                </c:pt>
                <c:pt idx="2869">
                  <c:v>0.52582417582417584</c:v>
                </c:pt>
                <c:pt idx="2870">
                  <c:v>0.52600732600732603</c:v>
                </c:pt>
                <c:pt idx="2871">
                  <c:v>0.52619047619047621</c:v>
                </c:pt>
                <c:pt idx="2872">
                  <c:v>0.52637362637362639</c:v>
                </c:pt>
                <c:pt idx="2873">
                  <c:v>0.52655677655677657</c:v>
                </c:pt>
                <c:pt idx="2874">
                  <c:v>0.52673992673992676</c:v>
                </c:pt>
                <c:pt idx="2875">
                  <c:v>0.52692307692307694</c:v>
                </c:pt>
                <c:pt idx="2876">
                  <c:v>0.52710622710622712</c:v>
                </c:pt>
                <c:pt idx="2877">
                  <c:v>0.5272893772893773</c:v>
                </c:pt>
                <c:pt idx="2878">
                  <c:v>0.52747252747252749</c:v>
                </c:pt>
                <c:pt idx="2879">
                  <c:v>0.52765567765567767</c:v>
                </c:pt>
                <c:pt idx="2880">
                  <c:v>0.52783882783882785</c:v>
                </c:pt>
                <c:pt idx="2881">
                  <c:v>0.52802197802197803</c:v>
                </c:pt>
                <c:pt idx="2882">
                  <c:v>0.52820512820512822</c:v>
                </c:pt>
                <c:pt idx="2883">
                  <c:v>0.5283882783882784</c:v>
                </c:pt>
                <c:pt idx="2884">
                  <c:v>0.52857142857142858</c:v>
                </c:pt>
                <c:pt idx="2885">
                  <c:v>0.52875457875457876</c:v>
                </c:pt>
                <c:pt idx="2886">
                  <c:v>0.52893772893772895</c:v>
                </c:pt>
                <c:pt idx="2887">
                  <c:v>0.52912087912087913</c:v>
                </c:pt>
                <c:pt idx="2888">
                  <c:v>0.52930402930402931</c:v>
                </c:pt>
                <c:pt idx="2889">
                  <c:v>0.52948717948717949</c:v>
                </c:pt>
                <c:pt idx="2890">
                  <c:v>0.52967032967032968</c:v>
                </c:pt>
                <c:pt idx="2891">
                  <c:v>0.52985347985347986</c:v>
                </c:pt>
                <c:pt idx="2892">
                  <c:v>0.53003663003663004</c:v>
                </c:pt>
                <c:pt idx="2893">
                  <c:v>0.53021978021978022</c:v>
                </c:pt>
                <c:pt idx="2894">
                  <c:v>0.53040293040293041</c:v>
                </c:pt>
                <c:pt idx="2895">
                  <c:v>0.53058608058608059</c:v>
                </c:pt>
                <c:pt idx="2896">
                  <c:v>0.53076923076923077</c:v>
                </c:pt>
                <c:pt idx="2897">
                  <c:v>0.53095238095238095</c:v>
                </c:pt>
                <c:pt idx="2898">
                  <c:v>0.53113553113553114</c:v>
                </c:pt>
                <c:pt idx="2899">
                  <c:v>0.53131868131868132</c:v>
                </c:pt>
                <c:pt idx="2900">
                  <c:v>0.5315018315018315</c:v>
                </c:pt>
                <c:pt idx="2901">
                  <c:v>0.53168498168498168</c:v>
                </c:pt>
                <c:pt idx="2902">
                  <c:v>0.53186813186813187</c:v>
                </c:pt>
                <c:pt idx="2903">
                  <c:v>0.53205128205128205</c:v>
                </c:pt>
                <c:pt idx="2904">
                  <c:v>0.53223443223443223</c:v>
                </c:pt>
                <c:pt idx="2905">
                  <c:v>0.53241758241758241</c:v>
                </c:pt>
                <c:pt idx="2906">
                  <c:v>0.5326007326007326</c:v>
                </c:pt>
                <c:pt idx="2907">
                  <c:v>0.53278388278388278</c:v>
                </c:pt>
                <c:pt idx="2908">
                  <c:v>0.53296703296703296</c:v>
                </c:pt>
                <c:pt idx="2909">
                  <c:v>0.53315018315018314</c:v>
                </c:pt>
                <c:pt idx="2910">
                  <c:v>0.53333333333333333</c:v>
                </c:pt>
                <c:pt idx="2911">
                  <c:v>0.53351648351648351</c:v>
                </c:pt>
                <c:pt idx="2912">
                  <c:v>0.53369963369963369</c:v>
                </c:pt>
                <c:pt idx="2913">
                  <c:v>0.53388278388278387</c:v>
                </c:pt>
                <c:pt idx="2914">
                  <c:v>0.53406593406593406</c:v>
                </c:pt>
                <c:pt idx="2915">
                  <c:v>0.53424908424908424</c:v>
                </c:pt>
                <c:pt idx="2916">
                  <c:v>0.53443223443223442</c:v>
                </c:pt>
                <c:pt idx="2917">
                  <c:v>0.5346153846153846</c:v>
                </c:pt>
                <c:pt idx="2918">
                  <c:v>0.53479853479853479</c:v>
                </c:pt>
                <c:pt idx="2919">
                  <c:v>0.53498168498168497</c:v>
                </c:pt>
                <c:pt idx="2920">
                  <c:v>0.53516483516483515</c:v>
                </c:pt>
                <c:pt idx="2921">
                  <c:v>0.53534798534798533</c:v>
                </c:pt>
                <c:pt idx="2922">
                  <c:v>0.53553113553113552</c:v>
                </c:pt>
                <c:pt idx="2923">
                  <c:v>0.5357142857142857</c:v>
                </c:pt>
                <c:pt idx="2924">
                  <c:v>0.53589743589743588</c:v>
                </c:pt>
                <c:pt idx="2925">
                  <c:v>0.53608058608058606</c:v>
                </c:pt>
                <c:pt idx="2926">
                  <c:v>0.53626373626373625</c:v>
                </c:pt>
                <c:pt idx="2927">
                  <c:v>0.53644688644688643</c:v>
                </c:pt>
                <c:pt idx="2928">
                  <c:v>0.53663003663003661</c:v>
                </c:pt>
                <c:pt idx="2929">
                  <c:v>0.53681318681318679</c:v>
                </c:pt>
                <c:pt idx="2930">
                  <c:v>0.53699633699633698</c:v>
                </c:pt>
                <c:pt idx="2931">
                  <c:v>0.53717948717948716</c:v>
                </c:pt>
                <c:pt idx="2932">
                  <c:v>0.53736263736263734</c:v>
                </c:pt>
                <c:pt idx="2933">
                  <c:v>0.53754578754578752</c:v>
                </c:pt>
                <c:pt idx="2934">
                  <c:v>0.53772893772893771</c:v>
                </c:pt>
                <c:pt idx="2935">
                  <c:v>0.53791208791208789</c:v>
                </c:pt>
                <c:pt idx="2936">
                  <c:v>0.53809523809523807</c:v>
                </c:pt>
                <c:pt idx="2937">
                  <c:v>0.53827838827838825</c:v>
                </c:pt>
                <c:pt idx="2938">
                  <c:v>0.53846153846153844</c:v>
                </c:pt>
                <c:pt idx="2939">
                  <c:v>0.53864468864468862</c:v>
                </c:pt>
                <c:pt idx="2940">
                  <c:v>0.5388278388278388</c:v>
                </c:pt>
                <c:pt idx="2941">
                  <c:v>0.53901098901098898</c:v>
                </c:pt>
                <c:pt idx="2942">
                  <c:v>0.53919413919413917</c:v>
                </c:pt>
                <c:pt idx="2943">
                  <c:v>0.53937728937728935</c:v>
                </c:pt>
                <c:pt idx="2944">
                  <c:v>0.53956043956043953</c:v>
                </c:pt>
                <c:pt idx="2945">
                  <c:v>0.53974358974358971</c:v>
                </c:pt>
                <c:pt idx="2946">
                  <c:v>0.5399267399267399</c:v>
                </c:pt>
                <c:pt idx="2947">
                  <c:v>0.54010989010989008</c:v>
                </c:pt>
                <c:pt idx="2948">
                  <c:v>0.54029304029304026</c:v>
                </c:pt>
                <c:pt idx="2949">
                  <c:v>0.54047619047619044</c:v>
                </c:pt>
                <c:pt idx="2950">
                  <c:v>0.54065934065934063</c:v>
                </c:pt>
                <c:pt idx="2951">
                  <c:v>0.54084249084249081</c:v>
                </c:pt>
                <c:pt idx="2952">
                  <c:v>0.54102564102564099</c:v>
                </c:pt>
                <c:pt idx="2953">
                  <c:v>0.54120879120879117</c:v>
                </c:pt>
                <c:pt idx="2954">
                  <c:v>0.54139194139194136</c:v>
                </c:pt>
                <c:pt idx="2955">
                  <c:v>0.54157509157509154</c:v>
                </c:pt>
                <c:pt idx="2956">
                  <c:v>0.54175824175824172</c:v>
                </c:pt>
                <c:pt idx="2957">
                  <c:v>0.5419413919413919</c:v>
                </c:pt>
                <c:pt idx="2958">
                  <c:v>0.54212454212454209</c:v>
                </c:pt>
                <c:pt idx="2959">
                  <c:v>0.54230769230769227</c:v>
                </c:pt>
                <c:pt idx="2960">
                  <c:v>0.54249084249084245</c:v>
                </c:pt>
                <c:pt idx="2961">
                  <c:v>0.54267399267399263</c:v>
                </c:pt>
                <c:pt idx="2962">
                  <c:v>0.54285714285714282</c:v>
                </c:pt>
                <c:pt idx="2963">
                  <c:v>0.543040293040293</c:v>
                </c:pt>
                <c:pt idx="2964">
                  <c:v>0.54322344322344318</c:v>
                </c:pt>
                <c:pt idx="2965">
                  <c:v>0.54340659340659336</c:v>
                </c:pt>
                <c:pt idx="2966">
                  <c:v>0.54358974358974355</c:v>
                </c:pt>
                <c:pt idx="2967">
                  <c:v>0.54377289377289373</c:v>
                </c:pt>
                <c:pt idx="2968">
                  <c:v>0.54395604395604391</c:v>
                </c:pt>
                <c:pt idx="2969">
                  <c:v>0.54413919413919409</c:v>
                </c:pt>
                <c:pt idx="2970">
                  <c:v>0.54432234432234428</c:v>
                </c:pt>
                <c:pt idx="2971">
                  <c:v>0.54450549450549446</c:v>
                </c:pt>
                <c:pt idx="2972">
                  <c:v>0.54468864468864464</c:v>
                </c:pt>
                <c:pt idx="2973">
                  <c:v>0.54487179487179482</c:v>
                </c:pt>
                <c:pt idx="2974">
                  <c:v>0.54505494505494501</c:v>
                </c:pt>
                <c:pt idx="2975">
                  <c:v>0.54523809523809519</c:v>
                </c:pt>
                <c:pt idx="2976">
                  <c:v>0.54542124542124537</c:v>
                </c:pt>
                <c:pt idx="2977">
                  <c:v>0.54560439560439555</c:v>
                </c:pt>
                <c:pt idx="2978">
                  <c:v>0.54578754578754574</c:v>
                </c:pt>
                <c:pt idx="2979">
                  <c:v>0.54597069597069592</c:v>
                </c:pt>
                <c:pt idx="2980">
                  <c:v>0.5461538461538461</c:v>
                </c:pt>
                <c:pt idx="2981">
                  <c:v>0.54633699633699628</c:v>
                </c:pt>
                <c:pt idx="2982">
                  <c:v>0.54652014652014647</c:v>
                </c:pt>
                <c:pt idx="2983">
                  <c:v>0.54670329670329665</c:v>
                </c:pt>
                <c:pt idx="2984">
                  <c:v>0.54688644688644694</c:v>
                </c:pt>
                <c:pt idx="2985">
                  <c:v>0.54706959706959712</c:v>
                </c:pt>
                <c:pt idx="2986">
                  <c:v>0.54725274725274731</c:v>
                </c:pt>
                <c:pt idx="2987">
                  <c:v>0.54743589743589749</c:v>
                </c:pt>
                <c:pt idx="2988">
                  <c:v>0.54761904761904767</c:v>
                </c:pt>
                <c:pt idx="2989">
                  <c:v>0.54780219780219785</c:v>
                </c:pt>
                <c:pt idx="2990">
                  <c:v>0.54798534798534804</c:v>
                </c:pt>
                <c:pt idx="2991">
                  <c:v>0.54816849816849822</c:v>
                </c:pt>
                <c:pt idx="2992">
                  <c:v>0.5483516483516484</c:v>
                </c:pt>
                <c:pt idx="2993">
                  <c:v>0.54853479853479858</c:v>
                </c:pt>
                <c:pt idx="2994">
                  <c:v>0.54871794871794877</c:v>
                </c:pt>
                <c:pt idx="2995">
                  <c:v>0.54890109890109895</c:v>
                </c:pt>
                <c:pt idx="2996">
                  <c:v>0.54908424908424913</c:v>
                </c:pt>
                <c:pt idx="2997">
                  <c:v>0.54926739926739931</c:v>
                </c:pt>
                <c:pt idx="2998">
                  <c:v>0.5494505494505495</c:v>
                </c:pt>
                <c:pt idx="2999">
                  <c:v>0.54963369963369968</c:v>
                </c:pt>
                <c:pt idx="3000">
                  <c:v>0.54981684981684986</c:v>
                </c:pt>
                <c:pt idx="3001">
                  <c:v>0.55000000000000004</c:v>
                </c:pt>
                <c:pt idx="3002">
                  <c:v>0.55018315018315023</c:v>
                </c:pt>
                <c:pt idx="3003">
                  <c:v>0.55036630036630041</c:v>
                </c:pt>
                <c:pt idx="3004">
                  <c:v>0.55054945054945059</c:v>
                </c:pt>
                <c:pt idx="3005">
                  <c:v>0.55073260073260077</c:v>
                </c:pt>
                <c:pt idx="3006">
                  <c:v>0.55091575091575096</c:v>
                </c:pt>
                <c:pt idx="3007">
                  <c:v>0.55109890109890114</c:v>
                </c:pt>
                <c:pt idx="3008">
                  <c:v>0.55128205128205132</c:v>
                </c:pt>
                <c:pt idx="3009">
                  <c:v>0.5514652014652015</c:v>
                </c:pt>
                <c:pt idx="3010">
                  <c:v>0.55164835164835169</c:v>
                </c:pt>
                <c:pt idx="3011">
                  <c:v>0.55183150183150187</c:v>
                </c:pt>
                <c:pt idx="3012">
                  <c:v>0.55201465201465205</c:v>
                </c:pt>
                <c:pt idx="3013">
                  <c:v>0.55219780219780223</c:v>
                </c:pt>
                <c:pt idx="3014">
                  <c:v>0.55238095238095242</c:v>
                </c:pt>
                <c:pt idx="3015">
                  <c:v>0.5525641025641026</c:v>
                </c:pt>
                <c:pt idx="3016">
                  <c:v>0.55274725274725278</c:v>
                </c:pt>
                <c:pt idx="3017">
                  <c:v>0.55293040293040296</c:v>
                </c:pt>
                <c:pt idx="3018">
                  <c:v>0.55311355311355315</c:v>
                </c:pt>
                <c:pt idx="3019">
                  <c:v>0.55329670329670333</c:v>
                </c:pt>
                <c:pt idx="3020">
                  <c:v>0.55347985347985351</c:v>
                </c:pt>
                <c:pt idx="3021">
                  <c:v>0.55366300366300369</c:v>
                </c:pt>
                <c:pt idx="3022">
                  <c:v>0.55384615384615388</c:v>
                </c:pt>
                <c:pt idx="3023">
                  <c:v>0.55402930402930406</c:v>
                </c:pt>
                <c:pt idx="3024">
                  <c:v>0.55421245421245424</c:v>
                </c:pt>
                <c:pt idx="3025">
                  <c:v>0.55439560439560442</c:v>
                </c:pt>
                <c:pt idx="3026">
                  <c:v>0.55457875457875461</c:v>
                </c:pt>
                <c:pt idx="3027">
                  <c:v>0.55476190476190479</c:v>
                </c:pt>
                <c:pt idx="3028">
                  <c:v>0.55494505494505497</c:v>
                </c:pt>
                <c:pt idx="3029">
                  <c:v>0.55512820512820515</c:v>
                </c:pt>
                <c:pt idx="3030">
                  <c:v>0.55531135531135534</c:v>
                </c:pt>
                <c:pt idx="3031">
                  <c:v>0.55549450549450552</c:v>
                </c:pt>
                <c:pt idx="3032">
                  <c:v>0.5556776556776557</c:v>
                </c:pt>
                <c:pt idx="3033">
                  <c:v>0.55586080586080588</c:v>
                </c:pt>
                <c:pt idx="3034">
                  <c:v>0.55604395604395607</c:v>
                </c:pt>
                <c:pt idx="3035">
                  <c:v>0.55622710622710625</c:v>
                </c:pt>
                <c:pt idx="3036">
                  <c:v>0.55641025641025643</c:v>
                </c:pt>
                <c:pt idx="3037">
                  <c:v>0.55659340659340661</c:v>
                </c:pt>
                <c:pt idx="3038">
                  <c:v>0.5567765567765568</c:v>
                </c:pt>
                <c:pt idx="3039">
                  <c:v>0.55695970695970698</c:v>
                </c:pt>
                <c:pt idx="3040">
                  <c:v>0.55714285714285716</c:v>
                </c:pt>
                <c:pt idx="3041">
                  <c:v>0.55732600732600734</c:v>
                </c:pt>
                <c:pt idx="3042">
                  <c:v>0.55750915750915753</c:v>
                </c:pt>
                <c:pt idx="3043">
                  <c:v>0.55769230769230771</c:v>
                </c:pt>
                <c:pt idx="3044">
                  <c:v>0.55787545787545789</c:v>
                </c:pt>
                <c:pt idx="3045">
                  <c:v>0.55805860805860807</c:v>
                </c:pt>
                <c:pt idx="3046">
                  <c:v>0.55824175824175826</c:v>
                </c:pt>
                <c:pt idx="3047">
                  <c:v>0.55842490842490844</c:v>
                </c:pt>
                <c:pt idx="3048">
                  <c:v>0.55860805860805862</c:v>
                </c:pt>
                <c:pt idx="3049">
                  <c:v>0.5587912087912088</c:v>
                </c:pt>
                <c:pt idx="3050">
                  <c:v>0.55897435897435899</c:v>
                </c:pt>
                <c:pt idx="3051">
                  <c:v>0.55915750915750917</c:v>
                </c:pt>
                <c:pt idx="3052">
                  <c:v>0.55934065934065935</c:v>
                </c:pt>
                <c:pt idx="3053">
                  <c:v>0.55952380952380953</c:v>
                </c:pt>
                <c:pt idx="3054">
                  <c:v>0.55970695970695972</c:v>
                </c:pt>
                <c:pt idx="3055">
                  <c:v>0.5598901098901099</c:v>
                </c:pt>
                <c:pt idx="3056">
                  <c:v>0.56007326007326008</c:v>
                </c:pt>
                <c:pt idx="3057">
                  <c:v>0.56025641025641026</c:v>
                </c:pt>
                <c:pt idx="3058">
                  <c:v>0.56043956043956045</c:v>
                </c:pt>
                <c:pt idx="3059">
                  <c:v>0.56062271062271063</c:v>
                </c:pt>
                <c:pt idx="3060">
                  <c:v>0.56080586080586081</c:v>
                </c:pt>
                <c:pt idx="3061">
                  <c:v>0.56098901098901099</c:v>
                </c:pt>
                <c:pt idx="3062">
                  <c:v>0.56117216117216118</c:v>
                </c:pt>
                <c:pt idx="3063">
                  <c:v>0.56135531135531136</c:v>
                </c:pt>
                <c:pt idx="3064">
                  <c:v>0.56153846153846154</c:v>
                </c:pt>
                <c:pt idx="3065">
                  <c:v>0.56172161172161172</c:v>
                </c:pt>
                <c:pt idx="3066">
                  <c:v>0.56190476190476191</c:v>
                </c:pt>
                <c:pt idx="3067">
                  <c:v>0.56208791208791209</c:v>
                </c:pt>
                <c:pt idx="3068">
                  <c:v>0.56227106227106227</c:v>
                </c:pt>
                <c:pt idx="3069">
                  <c:v>0.56245421245421245</c:v>
                </c:pt>
                <c:pt idx="3070">
                  <c:v>0.56263736263736264</c:v>
                </c:pt>
                <c:pt idx="3071">
                  <c:v>0.56282051282051282</c:v>
                </c:pt>
                <c:pt idx="3072">
                  <c:v>0.563003663003663</c:v>
                </c:pt>
                <c:pt idx="3073">
                  <c:v>0.56318681318681318</c:v>
                </c:pt>
                <c:pt idx="3074">
                  <c:v>0.56336996336996337</c:v>
                </c:pt>
                <c:pt idx="3075">
                  <c:v>0.56355311355311355</c:v>
                </c:pt>
                <c:pt idx="3076">
                  <c:v>0.56373626373626373</c:v>
                </c:pt>
                <c:pt idx="3077">
                  <c:v>0.56391941391941391</c:v>
                </c:pt>
                <c:pt idx="3078">
                  <c:v>0.5641025641025641</c:v>
                </c:pt>
                <c:pt idx="3079">
                  <c:v>0.56428571428571428</c:v>
                </c:pt>
                <c:pt idx="3080">
                  <c:v>0.56446886446886446</c:v>
                </c:pt>
                <c:pt idx="3081">
                  <c:v>0.56465201465201464</c:v>
                </c:pt>
                <c:pt idx="3082">
                  <c:v>0.56483516483516483</c:v>
                </c:pt>
                <c:pt idx="3083">
                  <c:v>0.56501831501831501</c:v>
                </c:pt>
                <c:pt idx="3084">
                  <c:v>0.56520146520146519</c:v>
                </c:pt>
                <c:pt idx="3085">
                  <c:v>0.56538461538461537</c:v>
                </c:pt>
                <c:pt idx="3086">
                  <c:v>0.56556776556776556</c:v>
                </c:pt>
                <c:pt idx="3087">
                  <c:v>0.56575091575091574</c:v>
                </c:pt>
                <c:pt idx="3088">
                  <c:v>0.56593406593406592</c:v>
                </c:pt>
                <c:pt idx="3089">
                  <c:v>0.5661172161172161</c:v>
                </c:pt>
                <c:pt idx="3090">
                  <c:v>0.56630036630036629</c:v>
                </c:pt>
                <c:pt idx="3091">
                  <c:v>0.56648351648351647</c:v>
                </c:pt>
                <c:pt idx="3092">
                  <c:v>0.56666666666666665</c:v>
                </c:pt>
                <c:pt idx="3093">
                  <c:v>0.56684981684981683</c:v>
                </c:pt>
                <c:pt idx="3094">
                  <c:v>0.56703296703296702</c:v>
                </c:pt>
                <c:pt idx="3095">
                  <c:v>0.5672161172161172</c:v>
                </c:pt>
                <c:pt idx="3096">
                  <c:v>0.56739926739926738</c:v>
                </c:pt>
                <c:pt idx="3097">
                  <c:v>0.56758241758241756</c:v>
                </c:pt>
                <c:pt idx="3098">
                  <c:v>0.56776556776556775</c:v>
                </c:pt>
                <c:pt idx="3099">
                  <c:v>0.56794871794871793</c:v>
                </c:pt>
                <c:pt idx="3100">
                  <c:v>0.56813186813186811</c:v>
                </c:pt>
                <c:pt idx="3101">
                  <c:v>0.56831501831501829</c:v>
                </c:pt>
                <c:pt idx="3102">
                  <c:v>0.56849816849816848</c:v>
                </c:pt>
                <c:pt idx="3103">
                  <c:v>0.56868131868131866</c:v>
                </c:pt>
                <c:pt idx="3104">
                  <c:v>0.56886446886446884</c:v>
                </c:pt>
                <c:pt idx="3105">
                  <c:v>0.56904761904761902</c:v>
                </c:pt>
                <c:pt idx="3106">
                  <c:v>0.56923076923076921</c:v>
                </c:pt>
                <c:pt idx="3107">
                  <c:v>0.56941391941391939</c:v>
                </c:pt>
                <c:pt idx="3108">
                  <c:v>0.56959706959706957</c:v>
                </c:pt>
                <c:pt idx="3109">
                  <c:v>0.56978021978021975</c:v>
                </c:pt>
                <c:pt idx="3110">
                  <c:v>0.56996336996336994</c:v>
                </c:pt>
                <c:pt idx="3111">
                  <c:v>0.57014652014652012</c:v>
                </c:pt>
                <c:pt idx="3112">
                  <c:v>0.5703296703296703</c:v>
                </c:pt>
                <c:pt idx="3113">
                  <c:v>0.57051282051282048</c:v>
                </c:pt>
                <c:pt idx="3114">
                  <c:v>0.57069597069597067</c:v>
                </c:pt>
                <c:pt idx="3115">
                  <c:v>0.57087912087912085</c:v>
                </c:pt>
                <c:pt idx="3116">
                  <c:v>0.57106227106227103</c:v>
                </c:pt>
                <c:pt idx="3117">
                  <c:v>0.57124542124542121</c:v>
                </c:pt>
                <c:pt idx="3118">
                  <c:v>0.5714285714285714</c:v>
                </c:pt>
                <c:pt idx="3119">
                  <c:v>0.57161172161172158</c:v>
                </c:pt>
                <c:pt idx="3120">
                  <c:v>0.57179487179487176</c:v>
                </c:pt>
                <c:pt idx="3121">
                  <c:v>0.57197802197802194</c:v>
                </c:pt>
                <c:pt idx="3122">
                  <c:v>0.57216117216117213</c:v>
                </c:pt>
                <c:pt idx="3123">
                  <c:v>0.57234432234432231</c:v>
                </c:pt>
                <c:pt idx="3124">
                  <c:v>0.57252747252747249</c:v>
                </c:pt>
                <c:pt idx="3125">
                  <c:v>0.57271062271062267</c:v>
                </c:pt>
                <c:pt idx="3126">
                  <c:v>0.57289377289377286</c:v>
                </c:pt>
                <c:pt idx="3127">
                  <c:v>0.57307692307692304</c:v>
                </c:pt>
                <c:pt idx="3128">
                  <c:v>0.57326007326007322</c:v>
                </c:pt>
                <c:pt idx="3129">
                  <c:v>0.5734432234432234</c:v>
                </c:pt>
                <c:pt idx="3130">
                  <c:v>0.57362637362637359</c:v>
                </c:pt>
                <c:pt idx="3131">
                  <c:v>0.57380952380952377</c:v>
                </c:pt>
                <c:pt idx="3132">
                  <c:v>0.57399267399267395</c:v>
                </c:pt>
                <c:pt idx="3133">
                  <c:v>0.57417582417582413</c:v>
                </c:pt>
                <c:pt idx="3134">
                  <c:v>0.57435897435897432</c:v>
                </c:pt>
                <c:pt idx="3135">
                  <c:v>0.5745421245421245</c:v>
                </c:pt>
                <c:pt idx="3136">
                  <c:v>0.57472527472527468</c:v>
                </c:pt>
                <c:pt idx="3137">
                  <c:v>0.57490842490842486</c:v>
                </c:pt>
                <c:pt idx="3138">
                  <c:v>0.57509157509157505</c:v>
                </c:pt>
                <c:pt idx="3139">
                  <c:v>0.57527472527472523</c:v>
                </c:pt>
                <c:pt idx="3140">
                  <c:v>0.57545787545787541</c:v>
                </c:pt>
                <c:pt idx="3141">
                  <c:v>0.57564102564102559</c:v>
                </c:pt>
                <c:pt idx="3142">
                  <c:v>0.57582417582417578</c:v>
                </c:pt>
                <c:pt idx="3143">
                  <c:v>0.57600732600732596</c:v>
                </c:pt>
                <c:pt idx="3144">
                  <c:v>0.57619047619047614</c:v>
                </c:pt>
                <c:pt idx="3145">
                  <c:v>0.57637362637362632</c:v>
                </c:pt>
                <c:pt idx="3146">
                  <c:v>0.57655677655677651</c:v>
                </c:pt>
                <c:pt idx="3147">
                  <c:v>0.57673992673992669</c:v>
                </c:pt>
                <c:pt idx="3148">
                  <c:v>0.57692307692307687</c:v>
                </c:pt>
                <c:pt idx="3149">
                  <c:v>0.57710622710622705</c:v>
                </c:pt>
                <c:pt idx="3150">
                  <c:v>0.57728937728937724</c:v>
                </c:pt>
                <c:pt idx="3151">
                  <c:v>0.57747252747252742</c:v>
                </c:pt>
                <c:pt idx="3152">
                  <c:v>0.5776556776556776</c:v>
                </c:pt>
                <c:pt idx="3153">
                  <c:v>0.57783882783882778</c:v>
                </c:pt>
                <c:pt idx="3154">
                  <c:v>0.57802197802197797</c:v>
                </c:pt>
                <c:pt idx="3155">
                  <c:v>0.57820512820512826</c:v>
                </c:pt>
                <c:pt idx="3156">
                  <c:v>0.57838827838827844</c:v>
                </c:pt>
                <c:pt idx="3157">
                  <c:v>0.57857142857142863</c:v>
                </c:pt>
                <c:pt idx="3158">
                  <c:v>0.57875457875457881</c:v>
                </c:pt>
                <c:pt idx="3159">
                  <c:v>0.57893772893772899</c:v>
                </c:pt>
                <c:pt idx="3160">
                  <c:v>0.57912087912087917</c:v>
                </c:pt>
                <c:pt idx="3161">
                  <c:v>0.57930402930402936</c:v>
                </c:pt>
                <c:pt idx="3162">
                  <c:v>0.57948717948717954</c:v>
                </c:pt>
                <c:pt idx="3163">
                  <c:v>0.57967032967032972</c:v>
                </c:pt>
                <c:pt idx="3164">
                  <c:v>0.5798534798534799</c:v>
                </c:pt>
                <c:pt idx="3165">
                  <c:v>0.58003663003663009</c:v>
                </c:pt>
                <c:pt idx="3166">
                  <c:v>0.58021978021978027</c:v>
                </c:pt>
                <c:pt idx="3167">
                  <c:v>0.58040293040293045</c:v>
                </c:pt>
                <c:pt idx="3168">
                  <c:v>0.58058608058608063</c:v>
                </c:pt>
                <c:pt idx="3169">
                  <c:v>0.58076923076923082</c:v>
                </c:pt>
                <c:pt idx="3170">
                  <c:v>0.580952380952381</c:v>
                </c:pt>
                <c:pt idx="3171">
                  <c:v>0.58113553113553118</c:v>
                </c:pt>
                <c:pt idx="3172">
                  <c:v>0.58131868131868136</c:v>
                </c:pt>
                <c:pt idx="3173">
                  <c:v>0.58150183150183155</c:v>
                </c:pt>
                <c:pt idx="3174">
                  <c:v>0.58168498168498173</c:v>
                </c:pt>
                <c:pt idx="3175">
                  <c:v>0.58186813186813191</c:v>
                </c:pt>
                <c:pt idx="3176">
                  <c:v>0.58205128205128209</c:v>
                </c:pt>
                <c:pt idx="3177">
                  <c:v>0.58223443223443228</c:v>
                </c:pt>
                <c:pt idx="3178">
                  <c:v>0.58241758241758246</c:v>
                </c:pt>
                <c:pt idx="3179">
                  <c:v>0.58260073260073264</c:v>
                </c:pt>
                <c:pt idx="3180">
                  <c:v>0.58278388278388282</c:v>
                </c:pt>
                <c:pt idx="3181">
                  <c:v>0.58296703296703301</c:v>
                </c:pt>
                <c:pt idx="3182">
                  <c:v>0.58315018315018319</c:v>
                </c:pt>
                <c:pt idx="3183">
                  <c:v>0.58333333333333337</c:v>
                </c:pt>
                <c:pt idx="3184">
                  <c:v>0.58351648351648355</c:v>
                </c:pt>
                <c:pt idx="3185">
                  <c:v>0.58369963369963374</c:v>
                </c:pt>
                <c:pt idx="3186">
                  <c:v>0.58388278388278392</c:v>
                </c:pt>
                <c:pt idx="3187">
                  <c:v>0.5840659340659341</c:v>
                </c:pt>
                <c:pt idx="3188">
                  <c:v>0.58424908424908428</c:v>
                </c:pt>
                <c:pt idx="3189">
                  <c:v>0.58443223443223447</c:v>
                </c:pt>
                <c:pt idx="3190">
                  <c:v>0.58461538461538465</c:v>
                </c:pt>
                <c:pt idx="3191">
                  <c:v>0.58479853479853483</c:v>
                </c:pt>
                <c:pt idx="3192">
                  <c:v>0.58498168498168501</c:v>
                </c:pt>
                <c:pt idx="3193">
                  <c:v>0.5851648351648352</c:v>
                </c:pt>
                <c:pt idx="3194">
                  <c:v>0.58534798534798538</c:v>
                </c:pt>
                <c:pt idx="3195">
                  <c:v>0.58553113553113556</c:v>
                </c:pt>
                <c:pt idx="3196">
                  <c:v>0.58571428571428574</c:v>
                </c:pt>
                <c:pt idx="3197">
                  <c:v>0.58589743589743593</c:v>
                </c:pt>
                <c:pt idx="3198">
                  <c:v>0.58608058608058611</c:v>
                </c:pt>
                <c:pt idx="3199">
                  <c:v>0.58626373626373629</c:v>
                </c:pt>
                <c:pt idx="3200">
                  <c:v>0.58644688644688647</c:v>
                </c:pt>
                <c:pt idx="3201">
                  <c:v>0.58663003663003666</c:v>
                </c:pt>
                <c:pt idx="3202">
                  <c:v>0.58681318681318684</c:v>
                </c:pt>
                <c:pt idx="3203">
                  <c:v>0.58699633699633702</c:v>
                </c:pt>
                <c:pt idx="3204">
                  <c:v>0.5871794871794872</c:v>
                </c:pt>
                <c:pt idx="3205">
                  <c:v>0.58736263736263739</c:v>
                </c:pt>
                <c:pt idx="3206">
                  <c:v>0.58754578754578757</c:v>
                </c:pt>
                <c:pt idx="3207">
                  <c:v>0.58772893772893775</c:v>
                </c:pt>
                <c:pt idx="3208">
                  <c:v>0.58791208791208793</c:v>
                </c:pt>
                <c:pt idx="3209">
                  <c:v>0.58809523809523812</c:v>
                </c:pt>
                <c:pt idx="3210">
                  <c:v>0.5882783882783883</c:v>
                </c:pt>
                <c:pt idx="3211">
                  <c:v>0.58846153846153848</c:v>
                </c:pt>
                <c:pt idx="3212">
                  <c:v>0.58864468864468866</c:v>
                </c:pt>
                <c:pt idx="3213">
                  <c:v>0.58882783882783885</c:v>
                </c:pt>
                <c:pt idx="3214">
                  <c:v>0.58901098901098903</c:v>
                </c:pt>
                <c:pt idx="3215">
                  <c:v>0.58919413919413921</c:v>
                </c:pt>
                <c:pt idx="3216">
                  <c:v>0.58937728937728939</c:v>
                </c:pt>
                <c:pt idx="3217">
                  <c:v>0.58956043956043958</c:v>
                </c:pt>
                <c:pt idx="3218">
                  <c:v>0.58974358974358976</c:v>
                </c:pt>
                <c:pt idx="3219">
                  <c:v>0.58992673992673994</c:v>
                </c:pt>
                <c:pt idx="3220">
                  <c:v>0.59010989010989012</c:v>
                </c:pt>
                <c:pt idx="3221">
                  <c:v>0.59029304029304031</c:v>
                </c:pt>
                <c:pt idx="3222">
                  <c:v>0.59047619047619049</c:v>
                </c:pt>
                <c:pt idx="3223">
                  <c:v>0.59065934065934067</c:v>
                </c:pt>
                <c:pt idx="3224">
                  <c:v>0.59084249084249085</c:v>
                </c:pt>
                <c:pt idx="3225">
                  <c:v>0.59102564102564104</c:v>
                </c:pt>
                <c:pt idx="3226">
                  <c:v>0.59120879120879122</c:v>
                </c:pt>
                <c:pt idx="3227">
                  <c:v>0.5913919413919414</c:v>
                </c:pt>
                <c:pt idx="3228">
                  <c:v>0.59157509157509158</c:v>
                </c:pt>
                <c:pt idx="3229">
                  <c:v>0.59175824175824177</c:v>
                </c:pt>
                <c:pt idx="3230">
                  <c:v>0.59194139194139195</c:v>
                </c:pt>
                <c:pt idx="3231">
                  <c:v>0.59212454212454213</c:v>
                </c:pt>
                <c:pt idx="3232">
                  <c:v>0.59230769230769231</c:v>
                </c:pt>
                <c:pt idx="3233">
                  <c:v>0.5924908424908425</c:v>
                </c:pt>
                <c:pt idx="3234">
                  <c:v>0.59267399267399268</c:v>
                </c:pt>
                <c:pt idx="3235">
                  <c:v>0.59285714285714286</c:v>
                </c:pt>
                <c:pt idx="3236">
                  <c:v>0.59304029304029304</c:v>
                </c:pt>
                <c:pt idx="3237">
                  <c:v>0.59322344322344323</c:v>
                </c:pt>
                <c:pt idx="3238">
                  <c:v>0.59340659340659341</c:v>
                </c:pt>
                <c:pt idx="3239">
                  <c:v>0.59358974358974359</c:v>
                </c:pt>
                <c:pt idx="3240">
                  <c:v>0.59377289377289377</c:v>
                </c:pt>
                <c:pt idx="3241">
                  <c:v>0.59395604395604396</c:v>
                </c:pt>
                <c:pt idx="3242">
                  <c:v>0.59413919413919414</c:v>
                </c:pt>
                <c:pt idx="3243">
                  <c:v>0.59432234432234432</c:v>
                </c:pt>
                <c:pt idx="3244">
                  <c:v>0.5945054945054945</c:v>
                </c:pt>
                <c:pt idx="3245">
                  <c:v>0.59468864468864469</c:v>
                </c:pt>
                <c:pt idx="3246">
                  <c:v>0.59487179487179487</c:v>
                </c:pt>
                <c:pt idx="3247">
                  <c:v>0.59505494505494505</c:v>
                </c:pt>
                <c:pt idx="3248">
                  <c:v>0.59523809523809523</c:v>
                </c:pt>
                <c:pt idx="3249">
                  <c:v>0.59542124542124542</c:v>
                </c:pt>
                <c:pt idx="3250">
                  <c:v>0.5956043956043956</c:v>
                </c:pt>
                <c:pt idx="3251">
                  <c:v>0.59578754578754578</c:v>
                </c:pt>
                <c:pt idx="3252">
                  <c:v>0.59597069597069596</c:v>
                </c:pt>
                <c:pt idx="3253">
                  <c:v>0.59615384615384615</c:v>
                </c:pt>
                <c:pt idx="3254">
                  <c:v>0.59633699633699633</c:v>
                </c:pt>
                <c:pt idx="3255">
                  <c:v>0.59652014652014651</c:v>
                </c:pt>
                <c:pt idx="3256">
                  <c:v>0.59670329670329669</c:v>
                </c:pt>
                <c:pt idx="3257">
                  <c:v>0.59688644688644688</c:v>
                </c:pt>
                <c:pt idx="3258">
                  <c:v>0.59706959706959706</c:v>
                </c:pt>
                <c:pt idx="3259">
                  <c:v>0.59725274725274724</c:v>
                </c:pt>
                <c:pt idx="3260">
                  <c:v>0.59743589743589742</c:v>
                </c:pt>
                <c:pt idx="3261">
                  <c:v>0.59761904761904761</c:v>
                </c:pt>
                <c:pt idx="3262">
                  <c:v>0.59780219780219779</c:v>
                </c:pt>
                <c:pt idx="3263">
                  <c:v>0.59798534798534797</c:v>
                </c:pt>
                <c:pt idx="3264">
                  <c:v>0.59816849816849815</c:v>
                </c:pt>
                <c:pt idx="3265">
                  <c:v>0.59835164835164834</c:v>
                </c:pt>
                <c:pt idx="3266">
                  <c:v>0.59853479853479852</c:v>
                </c:pt>
                <c:pt idx="3267">
                  <c:v>0.5987179487179487</c:v>
                </c:pt>
                <c:pt idx="3268">
                  <c:v>0.59890109890109888</c:v>
                </c:pt>
                <c:pt idx="3269">
                  <c:v>0.59908424908424907</c:v>
                </c:pt>
                <c:pt idx="3270">
                  <c:v>0.59926739926739925</c:v>
                </c:pt>
                <c:pt idx="3271">
                  <c:v>0.59945054945054943</c:v>
                </c:pt>
                <c:pt idx="3272">
                  <c:v>0.59963369963369961</c:v>
                </c:pt>
                <c:pt idx="3273">
                  <c:v>0.5998168498168498</c:v>
                </c:pt>
                <c:pt idx="3274">
                  <c:v>0.6</c:v>
                </c:pt>
                <c:pt idx="3275">
                  <c:v>0.60018315018315016</c:v>
                </c:pt>
                <c:pt idx="3276">
                  <c:v>0.60036630036630034</c:v>
                </c:pt>
                <c:pt idx="3277">
                  <c:v>0.60054945054945053</c:v>
                </c:pt>
                <c:pt idx="3278">
                  <c:v>0.60073260073260071</c:v>
                </c:pt>
                <c:pt idx="3279">
                  <c:v>0.60091575091575089</c:v>
                </c:pt>
                <c:pt idx="3280">
                  <c:v>0.60109890109890107</c:v>
                </c:pt>
                <c:pt idx="3281">
                  <c:v>0.60128205128205126</c:v>
                </c:pt>
                <c:pt idx="3282">
                  <c:v>0.60146520146520144</c:v>
                </c:pt>
                <c:pt idx="3283">
                  <c:v>0.60164835164835162</c:v>
                </c:pt>
                <c:pt idx="3284">
                  <c:v>0.6018315018315018</c:v>
                </c:pt>
                <c:pt idx="3285">
                  <c:v>0.60201465201465199</c:v>
                </c:pt>
                <c:pt idx="3286">
                  <c:v>0.60219780219780217</c:v>
                </c:pt>
                <c:pt idx="3287">
                  <c:v>0.60238095238095235</c:v>
                </c:pt>
                <c:pt idx="3288">
                  <c:v>0.60256410256410253</c:v>
                </c:pt>
                <c:pt idx="3289">
                  <c:v>0.60274725274725272</c:v>
                </c:pt>
                <c:pt idx="3290">
                  <c:v>0.6029304029304029</c:v>
                </c:pt>
                <c:pt idx="3291">
                  <c:v>0.60311355311355308</c:v>
                </c:pt>
                <c:pt idx="3292">
                  <c:v>0.60329670329670326</c:v>
                </c:pt>
                <c:pt idx="3293">
                  <c:v>0.60347985347985345</c:v>
                </c:pt>
                <c:pt idx="3294">
                  <c:v>0.60366300366300363</c:v>
                </c:pt>
                <c:pt idx="3295">
                  <c:v>0.60384615384615381</c:v>
                </c:pt>
                <c:pt idx="3296">
                  <c:v>0.60402930402930399</c:v>
                </c:pt>
                <c:pt idx="3297">
                  <c:v>0.60421245421245418</c:v>
                </c:pt>
                <c:pt idx="3298">
                  <c:v>0.60439560439560436</c:v>
                </c:pt>
                <c:pt idx="3299">
                  <c:v>0.60457875457875454</c:v>
                </c:pt>
                <c:pt idx="3300">
                  <c:v>0.60476190476190472</c:v>
                </c:pt>
                <c:pt idx="3301">
                  <c:v>0.60494505494505491</c:v>
                </c:pt>
                <c:pt idx="3302">
                  <c:v>0.60512820512820509</c:v>
                </c:pt>
                <c:pt idx="3303">
                  <c:v>0.60531135531135527</c:v>
                </c:pt>
                <c:pt idx="3304">
                  <c:v>0.60549450549450545</c:v>
                </c:pt>
                <c:pt idx="3305">
                  <c:v>0.60567765567765564</c:v>
                </c:pt>
                <c:pt idx="3306">
                  <c:v>0.60586080586080582</c:v>
                </c:pt>
                <c:pt idx="3307">
                  <c:v>0.606043956043956</c:v>
                </c:pt>
                <c:pt idx="3308">
                  <c:v>0.60622710622710618</c:v>
                </c:pt>
                <c:pt idx="3309">
                  <c:v>0.60641025641025637</c:v>
                </c:pt>
                <c:pt idx="3310">
                  <c:v>0.60659340659340655</c:v>
                </c:pt>
                <c:pt idx="3311">
                  <c:v>0.60677655677655673</c:v>
                </c:pt>
                <c:pt idx="3312">
                  <c:v>0.60695970695970691</c:v>
                </c:pt>
                <c:pt idx="3313">
                  <c:v>0.6071428571428571</c:v>
                </c:pt>
                <c:pt idx="3314">
                  <c:v>0.60732600732600728</c:v>
                </c:pt>
                <c:pt idx="3315">
                  <c:v>0.60750915750915746</c:v>
                </c:pt>
                <c:pt idx="3316">
                  <c:v>0.60769230769230764</c:v>
                </c:pt>
                <c:pt idx="3317">
                  <c:v>0.60787545787545783</c:v>
                </c:pt>
                <c:pt idx="3318">
                  <c:v>0.60805860805860801</c:v>
                </c:pt>
                <c:pt idx="3319">
                  <c:v>0.60824175824175819</c:v>
                </c:pt>
                <c:pt idx="3320">
                  <c:v>0.60842490842490837</c:v>
                </c:pt>
                <c:pt idx="3321">
                  <c:v>0.60860805860805856</c:v>
                </c:pt>
                <c:pt idx="3322">
                  <c:v>0.60879120879120874</c:v>
                </c:pt>
                <c:pt idx="3323">
                  <c:v>0.60897435897435892</c:v>
                </c:pt>
                <c:pt idx="3324">
                  <c:v>0.6091575091575091</c:v>
                </c:pt>
                <c:pt idx="3325">
                  <c:v>0.60934065934065929</c:v>
                </c:pt>
                <c:pt idx="3326">
                  <c:v>0.60952380952380958</c:v>
                </c:pt>
                <c:pt idx="3327">
                  <c:v>0.60970695970695976</c:v>
                </c:pt>
                <c:pt idx="3328">
                  <c:v>0.60989010989010994</c:v>
                </c:pt>
                <c:pt idx="3329">
                  <c:v>0.61007326007326013</c:v>
                </c:pt>
                <c:pt idx="3330">
                  <c:v>0.61025641025641031</c:v>
                </c:pt>
                <c:pt idx="3331">
                  <c:v>0.61043956043956049</c:v>
                </c:pt>
                <c:pt idx="3332">
                  <c:v>0.61062271062271067</c:v>
                </c:pt>
                <c:pt idx="3333">
                  <c:v>0.61080586080586086</c:v>
                </c:pt>
                <c:pt idx="3334">
                  <c:v>0.61098901098901104</c:v>
                </c:pt>
                <c:pt idx="3335">
                  <c:v>0.61117216117216122</c:v>
                </c:pt>
                <c:pt idx="3336">
                  <c:v>0.6113553113553114</c:v>
                </c:pt>
                <c:pt idx="3337">
                  <c:v>0.61153846153846159</c:v>
                </c:pt>
                <c:pt idx="3338">
                  <c:v>0.61172161172161177</c:v>
                </c:pt>
                <c:pt idx="3339">
                  <c:v>0.61190476190476195</c:v>
                </c:pt>
                <c:pt idx="3340">
                  <c:v>0.61208791208791213</c:v>
                </c:pt>
                <c:pt idx="3341">
                  <c:v>0.61227106227106232</c:v>
                </c:pt>
                <c:pt idx="3342">
                  <c:v>0.6124542124542125</c:v>
                </c:pt>
                <c:pt idx="3343">
                  <c:v>0.61263736263736268</c:v>
                </c:pt>
                <c:pt idx="3344">
                  <c:v>0.61282051282051286</c:v>
                </c:pt>
                <c:pt idx="3345">
                  <c:v>0.61300366300366305</c:v>
                </c:pt>
                <c:pt idx="3346">
                  <c:v>0.61318681318681323</c:v>
                </c:pt>
                <c:pt idx="3347">
                  <c:v>0.61336996336996341</c:v>
                </c:pt>
                <c:pt idx="3348">
                  <c:v>0.61355311355311359</c:v>
                </c:pt>
                <c:pt idx="3349">
                  <c:v>0.61373626373626378</c:v>
                </c:pt>
                <c:pt idx="3350">
                  <c:v>0.61391941391941396</c:v>
                </c:pt>
                <c:pt idx="3351">
                  <c:v>0.61410256410256414</c:v>
                </c:pt>
                <c:pt idx="3352">
                  <c:v>0.61428571428571432</c:v>
                </c:pt>
                <c:pt idx="3353">
                  <c:v>0.61446886446886451</c:v>
                </c:pt>
                <c:pt idx="3354">
                  <c:v>0.61465201465201469</c:v>
                </c:pt>
                <c:pt idx="3355">
                  <c:v>0.61483516483516487</c:v>
                </c:pt>
                <c:pt idx="3356">
                  <c:v>0.61501831501831505</c:v>
                </c:pt>
                <c:pt idx="3357">
                  <c:v>0.61520146520146524</c:v>
                </c:pt>
                <c:pt idx="3358">
                  <c:v>0.61538461538461542</c:v>
                </c:pt>
                <c:pt idx="3359">
                  <c:v>0.6155677655677656</c:v>
                </c:pt>
                <c:pt idx="3360">
                  <c:v>0.61575091575091578</c:v>
                </c:pt>
                <c:pt idx="3361">
                  <c:v>0.61593406593406597</c:v>
                </c:pt>
                <c:pt idx="3362">
                  <c:v>0.61611721611721615</c:v>
                </c:pt>
                <c:pt idx="3363">
                  <c:v>0.61630036630036633</c:v>
                </c:pt>
                <c:pt idx="3364">
                  <c:v>0.61648351648351651</c:v>
                </c:pt>
                <c:pt idx="3365">
                  <c:v>0.6166666666666667</c:v>
                </c:pt>
                <c:pt idx="3366">
                  <c:v>0.61684981684981688</c:v>
                </c:pt>
                <c:pt idx="3367">
                  <c:v>0.61703296703296706</c:v>
                </c:pt>
                <c:pt idx="3368">
                  <c:v>0.61721611721611724</c:v>
                </c:pt>
                <c:pt idx="3369">
                  <c:v>0.61739926739926743</c:v>
                </c:pt>
                <c:pt idx="3370">
                  <c:v>0.61758241758241761</c:v>
                </c:pt>
                <c:pt idx="3371">
                  <c:v>0.61776556776556779</c:v>
                </c:pt>
                <c:pt idx="3372">
                  <c:v>0.61794871794871797</c:v>
                </c:pt>
                <c:pt idx="3373">
                  <c:v>0.61813186813186816</c:v>
                </c:pt>
                <c:pt idx="3374">
                  <c:v>0.61831501831501834</c:v>
                </c:pt>
                <c:pt idx="3375">
                  <c:v>0.61849816849816852</c:v>
                </c:pt>
                <c:pt idx="3376">
                  <c:v>0.6186813186813187</c:v>
                </c:pt>
                <c:pt idx="3377">
                  <c:v>0.61886446886446889</c:v>
                </c:pt>
                <c:pt idx="3378">
                  <c:v>0.61904761904761907</c:v>
                </c:pt>
                <c:pt idx="3379">
                  <c:v>0.61923076923076925</c:v>
                </c:pt>
                <c:pt idx="3380">
                  <c:v>0.61941391941391943</c:v>
                </c:pt>
                <c:pt idx="3381">
                  <c:v>0.61959706959706962</c:v>
                </c:pt>
                <c:pt idx="3382">
                  <c:v>0.6197802197802198</c:v>
                </c:pt>
                <c:pt idx="3383">
                  <c:v>0.61996336996336998</c:v>
                </c:pt>
                <c:pt idx="3384">
                  <c:v>0.62014652014652016</c:v>
                </c:pt>
                <c:pt idx="3385">
                  <c:v>0.62032967032967035</c:v>
                </c:pt>
                <c:pt idx="3386">
                  <c:v>0.62051282051282053</c:v>
                </c:pt>
                <c:pt idx="3387">
                  <c:v>0.62069597069597071</c:v>
                </c:pt>
                <c:pt idx="3388">
                  <c:v>0.62087912087912089</c:v>
                </c:pt>
                <c:pt idx="3389">
                  <c:v>0.62106227106227108</c:v>
                </c:pt>
                <c:pt idx="3390">
                  <c:v>0.62124542124542126</c:v>
                </c:pt>
                <c:pt idx="3391">
                  <c:v>0.62142857142857144</c:v>
                </c:pt>
                <c:pt idx="3392">
                  <c:v>0.62161172161172162</c:v>
                </c:pt>
                <c:pt idx="3393">
                  <c:v>0.62179487179487181</c:v>
                </c:pt>
                <c:pt idx="3394">
                  <c:v>0.62197802197802199</c:v>
                </c:pt>
                <c:pt idx="3395">
                  <c:v>0.62216117216117217</c:v>
                </c:pt>
                <c:pt idx="3396">
                  <c:v>0.62234432234432235</c:v>
                </c:pt>
                <c:pt idx="3397">
                  <c:v>0.62252747252747254</c:v>
                </c:pt>
                <c:pt idx="3398">
                  <c:v>0.62271062271062272</c:v>
                </c:pt>
                <c:pt idx="3399">
                  <c:v>0.6228937728937729</c:v>
                </c:pt>
                <c:pt idx="3400">
                  <c:v>0.62307692307692308</c:v>
                </c:pt>
                <c:pt idx="3401">
                  <c:v>0.62326007326007327</c:v>
                </c:pt>
                <c:pt idx="3402">
                  <c:v>0.62344322344322345</c:v>
                </c:pt>
                <c:pt idx="3403">
                  <c:v>0.62362637362637363</c:v>
                </c:pt>
                <c:pt idx="3404">
                  <c:v>0.62380952380952381</c:v>
                </c:pt>
                <c:pt idx="3405">
                  <c:v>0.623992673992674</c:v>
                </c:pt>
                <c:pt idx="3406">
                  <c:v>0.62417582417582418</c:v>
                </c:pt>
                <c:pt idx="3407">
                  <c:v>0.62435897435897436</c:v>
                </c:pt>
                <c:pt idx="3408">
                  <c:v>0.62454212454212454</c:v>
                </c:pt>
                <c:pt idx="3409">
                  <c:v>0.62472527472527473</c:v>
                </c:pt>
                <c:pt idx="3410">
                  <c:v>0.62490842490842491</c:v>
                </c:pt>
                <c:pt idx="3411">
                  <c:v>0.62509157509157509</c:v>
                </c:pt>
                <c:pt idx="3412">
                  <c:v>0.62527472527472527</c:v>
                </c:pt>
                <c:pt idx="3413">
                  <c:v>0.62545787545787546</c:v>
                </c:pt>
                <c:pt idx="3414">
                  <c:v>0.62564102564102564</c:v>
                </c:pt>
                <c:pt idx="3415">
                  <c:v>0.62582417582417582</c:v>
                </c:pt>
                <c:pt idx="3416">
                  <c:v>0.626007326007326</c:v>
                </c:pt>
                <c:pt idx="3417">
                  <c:v>0.62619047619047619</c:v>
                </c:pt>
                <c:pt idx="3418">
                  <c:v>0.62637362637362637</c:v>
                </c:pt>
                <c:pt idx="3419">
                  <c:v>0.62655677655677655</c:v>
                </c:pt>
                <c:pt idx="3420">
                  <c:v>0.62673992673992673</c:v>
                </c:pt>
                <c:pt idx="3421">
                  <c:v>0.62692307692307692</c:v>
                </c:pt>
                <c:pt idx="3422">
                  <c:v>0.6271062271062271</c:v>
                </c:pt>
                <c:pt idx="3423">
                  <c:v>0.62728937728937728</c:v>
                </c:pt>
                <c:pt idx="3424">
                  <c:v>0.62747252747252746</c:v>
                </c:pt>
                <c:pt idx="3425">
                  <c:v>0.62765567765567765</c:v>
                </c:pt>
                <c:pt idx="3426">
                  <c:v>0.62783882783882783</c:v>
                </c:pt>
                <c:pt idx="3427">
                  <c:v>0.62802197802197801</c:v>
                </c:pt>
                <c:pt idx="3428">
                  <c:v>0.62820512820512819</c:v>
                </c:pt>
                <c:pt idx="3429">
                  <c:v>0.62838827838827838</c:v>
                </c:pt>
                <c:pt idx="3430">
                  <c:v>0.62857142857142856</c:v>
                </c:pt>
                <c:pt idx="3431">
                  <c:v>0.62875457875457874</c:v>
                </c:pt>
                <c:pt idx="3432">
                  <c:v>0.62893772893772892</c:v>
                </c:pt>
                <c:pt idx="3433">
                  <c:v>0.62912087912087911</c:v>
                </c:pt>
                <c:pt idx="3434">
                  <c:v>0.62930402930402929</c:v>
                </c:pt>
                <c:pt idx="3435">
                  <c:v>0.62948717948717947</c:v>
                </c:pt>
                <c:pt idx="3436">
                  <c:v>0.62967032967032965</c:v>
                </c:pt>
                <c:pt idx="3437">
                  <c:v>0.62985347985347984</c:v>
                </c:pt>
                <c:pt idx="3438">
                  <c:v>0.63003663003663002</c:v>
                </c:pt>
                <c:pt idx="3439">
                  <c:v>0.6302197802197802</c:v>
                </c:pt>
                <c:pt idx="3440">
                  <c:v>0.63040293040293038</c:v>
                </c:pt>
                <c:pt idx="3441">
                  <c:v>0.63058608058608057</c:v>
                </c:pt>
                <c:pt idx="3442">
                  <c:v>0.63076923076923075</c:v>
                </c:pt>
                <c:pt idx="3443">
                  <c:v>0.63095238095238093</c:v>
                </c:pt>
                <c:pt idx="3444">
                  <c:v>0.63113553113553111</c:v>
                </c:pt>
                <c:pt idx="3445">
                  <c:v>0.6313186813186813</c:v>
                </c:pt>
                <c:pt idx="3446">
                  <c:v>0.63150183150183148</c:v>
                </c:pt>
                <c:pt idx="3447">
                  <c:v>0.63168498168498166</c:v>
                </c:pt>
                <c:pt idx="3448">
                  <c:v>0.63186813186813184</c:v>
                </c:pt>
                <c:pt idx="3449">
                  <c:v>0.63205128205128203</c:v>
                </c:pt>
                <c:pt idx="3450">
                  <c:v>0.63223443223443221</c:v>
                </c:pt>
                <c:pt idx="3451">
                  <c:v>0.63241758241758239</c:v>
                </c:pt>
                <c:pt idx="3452">
                  <c:v>0.63260073260073257</c:v>
                </c:pt>
                <c:pt idx="3453">
                  <c:v>0.63278388278388276</c:v>
                </c:pt>
                <c:pt idx="3454">
                  <c:v>0.63296703296703294</c:v>
                </c:pt>
                <c:pt idx="3455">
                  <c:v>0.63315018315018312</c:v>
                </c:pt>
                <c:pt idx="3456">
                  <c:v>0.6333333333333333</c:v>
                </c:pt>
                <c:pt idx="3457">
                  <c:v>0.63351648351648349</c:v>
                </c:pt>
                <c:pt idx="3458">
                  <c:v>0.63369963369963367</c:v>
                </c:pt>
                <c:pt idx="3459">
                  <c:v>0.63388278388278385</c:v>
                </c:pt>
                <c:pt idx="3460">
                  <c:v>0.63406593406593403</c:v>
                </c:pt>
                <c:pt idx="3461">
                  <c:v>0.63424908424908422</c:v>
                </c:pt>
                <c:pt idx="3462">
                  <c:v>0.6344322344322344</c:v>
                </c:pt>
                <c:pt idx="3463">
                  <c:v>0.63461538461538458</c:v>
                </c:pt>
                <c:pt idx="3464">
                  <c:v>0.63479853479853476</c:v>
                </c:pt>
                <c:pt idx="3465">
                  <c:v>0.63498168498168495</c:v>
                </c:pt>
                <c:pt idx="3466">
                  <c:v>0.63516483516483513</c:v>
                </c:pt>
                <c:pt idx="3467">
                  <c:v>0.63534798534798531</c:v>
                </c:pt>
                <c:pt idx="3468">
                  <c:v>0.63553113553113549</c:v>
                </c:pt>
                <c:pt idx="3469">
                  <c:v>0.63571428571428568</c:v>
                </c:pt>
                <c:pt idx="3470">
                  <c:v>0.63589743589743586</c:v>
                </c:pt>
                <c:pt idx="3471">
                  <c:v>0.63608058608058604</c:v>
                </c:pt>
                <c:pt idx="3472">
                  <c:v>0.63626373626373622</c:v>
                </c:pt>
                <c:pt idx="3473">
                  <c:v>0.63644688644688641</c:v>
                </c:pt>
                <c:pt idx="3474">
                  <c:v>0.63663003663003659</c:v>
                </c:pt>
                <c:pt idx="3475">
                  <c:v>0.63681318681318677</c:v>
                </c:pt>
                <c:pt idx="3476">
                  <c:v>0.63699633699633695</c:v>
                </c:pt>
                <c:pt idx="3477">
                  <c:v>0.63717948717948714</c:v>
                </c:pt>
                <c:pt idx="3478">
                  <c:v>0.63736263736263732</c:v>
                </c:pt>
                <c:pt idx="3479">
                  <c:v>0.6375457875457875</c:v>
                </c:pt>
                <c:pt idx="3480">
                  <c:v>0.63772893772893768</c:v>
                </c:pt>
                <c:pt idx="3481">
                  <c:v>0.63791208791208787</c:v>
                </c:pt>
                <c:pt idx="3482">
                  <c:v>0.63809523809523805</c:v>
                </c:pt>
                <c:pt idx="3483">
                  <c:v>0.63827838827838823</c:v>
                </c:pt>
                <c:pt idx="3484">
                  <c:v>0.63846153846153841</c:v>
                </c:pt>
                <c:pt idx="3485">
                  <c:v>0.6386446886446886</c:v>
                </c:pt>
                <c:pt idx="3486">
                  <c:v>0.63882783882783878</c:v>
                </c:pt>
                <c:pt idx="3487">
                  <c:v>0.63901098901098896</c:v>
                </c:pt>
                <c:pt idx="3488">
                  <c:v>0.63919413919413914</c:v>
                </c:pt>
                <c:pt idx="3489">
                  <c:v>0.63937728937728933</c:v>
                </c:pt>
                <c:pt idx="3490">
                  <c:v>0.63956043956043951</c:v>
                </c:pt>
                <c:pt idx="3491">
                  <c:v>0.63974358974358969</c:v>
                </c:pt>
                <c:pt idx="3492">
                  <c:v>0.63992673992673987</c:v>
                </c:pt>
                <c:pt idx="3493">
                  <c:v>0.64010989010989006</c:v>
                </c:pt>
                <c:pt idx="3494">
                  <c:v>0.64029304029304024</c:v>
                </c:pt>
                <c:pt idx="3495">
                  <c:v>0.64047619047619042</c:v>
                </c:pt>
                <c:pt idx="3496">
                  <c:v>0.64065934065934071</c:v>
                </c:pt>
                <c:pt idx="3497">
                  <c:v>0.6408424908424909</c:v>
                </c:pt>
                <c:pt idx="3498">
                  <c:v>0.64102564102564108</c:v>
                </c:pt>
                <c:pt idx="3499">
                  <c:v>0.64120879120879126</c:v>
                </c:pt>
                <c:pt idx="3500">
                  <c:v>0.64139194139194144</c:v>
                </c:pt>
                <c:pt idx="3501">
                  <c:v>0.64157509157509163</c:v>
                </c:pt>
                <c:pt idx="3502">
                  <c:v>0.64175824175824181</c:v>
                </c:pt>
                <c:pt idx="3503">
                  <c:v>0.64194139194139199</c:v>
                </c:pt>
                <c:pt idx="3504">
                  <c:v>0.64212454212454217</c:v>
                </c:pt>
                <c:pt idx="3505">
                  <c:v>0.64230769230769236</c:v>
                </c:pt>
                <c:pt idx="3506">
                  <c:v>0.64249084249084254</c:v>
                </c:pt>
                <c:pt idx="3507">
                  <c:v>0.64267399267399272</c:v>
                </c:pt>
                <c:pt idx="3508">
                  <c:v>0.6428571428571429</c:v>
                </c:pt>
                <c:pt idx="3509">
                  <c:v>0.64304029304029309</c:v>
                </c:pt>
                <c:pt idx="3510">
                  <c:v>0.64322344322344327</c:v>
                </c:pt>
                <c:pt idx="3511">
                  <c:v>0.64340659340659345</c:v>
                </c:pt>
                <c:pt idx="3512">
                  <c:v>0.64358974358974363</c:v>
                </c:pt>
                <c:pt idx="3513">
                  <c:v>0.64377289377289382</c:v>
                </c:pt>
                <c:pt idx="3514">
                  <c:v>0.643956043956044</c:v>
                </c:pt>
                <c:pt idx="3515">
                  <c:v>0.64413919413919418</c:v>
                </c:pt>
                <c:pt idx="3516">
                  <c:v>0.64432234432234436</c:v>
                </c:pt>
                <c:pt idx="3517">
                  <c:v>0.64450549450549455</c:v>
                </c:pt>
                <c:pt idx="3518">
                  <c:v>0.64468864468864473</c:v>
                </c:pt>
                <c:pt idx="3519">
                  <c:v>0.64487179487179491</c:v>
                </c:pt>
                <c:pt idx="3520">
                  <c:v>0.64505494505494509</c:v>
                </c:pt>
                <c:pt idx="3521">
                  <c:v>0.64523809523809528</c:v>
                </c:pt>
                <c:pt idx="3522">
                  <c:v>0.64542124542124546</c:v>
                </c:pt>
                <c:pt idx="3523">
                  <c:v>0.64560439560439564</c:v>
                </c:pt>
                <c:pt idx="3524">
                  <c:v>0.64578754578754582</c:v>
                </c:pt>
                <c:pt idx="3525">
                  <c:v>0.64597069597069601</c:v>
                </c:pt>
                <c:pt idx="3526">
                  <c:v>0.64615384615384619</c:v>
                </c:pt>
                <c:pt idx="3527">
                  <c:v>0.64633699633699637</c:v>
                </c:pt>
                <c:pt idx="3528">
                  <c:v>0.64652014652014655</c:v>
                </c:pt>
                <c:pt idx="3529">
                  <c:v>0.64670329670329674</c:v>
                </c:pt>
                <c:pt idx="3530">
                  <c:v>0.64688644688644692</c:v>
                </c:pt>
                <c:pt idx="3531">
                  <c:v>0.6470695970695971</c:v>
                </c:pt>
                <c:pt idx="3532">
                  <c:v>0.64725274725274728</c:v>
                </c:pt>
                <c:pt idx="3533">
                  <c:v>0.64743589743589747</c:v>
                </c:pt>
                <c:pt idx="3534">
                  <c:v>0.64761904761904765</c:v>
                </c:pt>
                <c:pt idx="3535">
                  <c:v>0.64780219780219783</c:v>
                </c:pt>
                <c:pt idx="3536">
                  <c:v>0.64798534798534801</c:v>
                </c:pt>
                <c:pt idx="3537">
                  <c:v>0.6481684981684982</c:v>
                </c:pt>
                <c:pt idx="3538">
                  <c:v>0.64835164835164838</c:v>
                </c:pt>
                <c:pt idx="3539">
                  <c:v>0.64853479853479856</c:v>
                </c:pt>
                <c:pt idx="3540">
                  <c:v>0.64871794871794874</c:v>
                </c:pt>
                <c:pt idx="3541">
                  <c:v>0.64890109890109893</c:v>
                </c:pt>
                <c:pt idx="3542">
                  <c:v>0.64908424908424911</c:v>
                </c:pt>
                <c:pt idx="3543">
                  <c:v>0.64926739926739929</c:v>
                </c:pt>
                <c:pt idx="3544">
                  <c:v>0.64945054945054947</c:v>
                </c:pt>
                <c:pt idx="3545">
                  <c:v>0.64963369963369966</c:v>
                </c:pt>
                <c:pt idx="3546">
                  <c:v>0.64981684981684984</c:v>
                </c:pt>
                <c:pt idx="3547">
                  <c:v>0.65</c:v>
                </c:pt>
                <c:pt idx="3548">
                  <c:v>0.6501831501831502</c:v>
                </c:pt>
                <c:pt idx="3549">
                  <c:v>0.65036630036630039</c:v>
                </c:pt>
                <c:pt idx="3550">
                  <c:v>0.65054945054945057</c:v>
                </c:pt>
                <c:pt idx="3551">
                  <c:v>0.65073260073260075</c:v>
                </c:pt>
                <c:pt idx="3552">
                  <c:v>0.65091575091575093</c:v>
                </c:pt>
                <c:pt idx="3553">
                  <c:v>0.65109890109890112</c:v>
                </c:pt>
                <c:pt idx="3554">
                  <c:v>0.6512820512820513</c:v>
                </c:pt>
                <c:pt idx="3555">
                  <c:v>0.65146520146520148</c:v>
                </c:pt>
                <c:pt idx="3556">
                  <c:v>0.65164835164835166</c:v>
                </c:pt>
                <c:pt idx="3557">
                  <c:v>0.65183150183150185</c:v>
                </c:pt>
                <c:pt idx="3558">
                  <c:v>0.65201465201465203</c:v>
                </c:pt>
                <c:pt idx="3559">
                  <c:v>0.65219780219780221</c:v>
                </c:pt>
                <c:pt idx="3560">
                  <c:v>0.65238095238095239</c:v>
                </c:pt>
                <c:pt idx="3561">
                  <c:v>0.65256410256410258</c:v>
                </c:pt>
                <c:pt idx="3562">
                  <c:v>0.65274725274725276</c:v>
                </c:pt>
                <c:pt idx="3563">
                  <c:v>0.65293040293040294</c:v>
                </c:pt>
                <c:pt idx="3564">
                  <c:v>0.65311355311355312</c:v>
                </c:pt>
                <c:pt idx="3565">
                  <c:v>0.65329670329670331</c:v>
                </c:pt>
                <c:pt idx="3566">
                  <c:v>0.65347985347985349</c:v>
                </c:pt>
                <c:pt idx="3567">
                  <c:v>0.65366300366300367</c:v>
                </c:pt>
                <c:pt idx="3568">
                  <c:v>0.65384615384615385</c:v>
                </c:pt>
                <c:pt idx="3569">
                  <c:v>0.65402930402930404</c:v>
                </c:pt>
                <c:pt idx="3570">
                  <c:v>0.65421245421245422</c:v>
                </c:pt>
                <c:pt idx="3571">
                  <c:v>0.6543956043956044</c:v>
                </c:pt>
                <c:pt idx="3572">
                  <c:v>0.65457875457875458</c:v>
                </c:pt>
                <c:pt idx="3573">
                  <c:v>0.65476190476190477</c:v>
                </c:pt>
                <c:pt idx="3574">
                  <c:v>0.65494505494505495</c:v>
                </c:pt>
                <c:pt idx="3575">
                  <c:v>0.65512820512820513</c:v>
                </c:pt>
                <c:pt idx="3576">
                  <c:v>0.65531135531135531</c:v>
                </c:pt>
                <c:pt idx="3577">
                  <c:v>0.6554945054945055</c:v>
                </c:pt>
                <c:pt idx="3578">
                  <c:v>0.65567765567765568</c:v>
                </c:pt>
                <c:pt idx="3579">
                  <c:v>0.65586080586080586</c:v>
                </c:pt>
                <c:pt idx="3580">
                  <c:v>0.65604395604395604</c:v>
                </c:pt>
                <c:pt idx="3581">
                  <c:v>0.65622710622710623</c:v>
                </c:pt>
                <c:pt idx="3582">
                  <c:v>0.65641025641025641</c:v>
                </c:pt>
                <c:pt idx="3583">
                  <c:v>0.65659340659340659</c:v>
                </c:pt>
                <c:pt idx="3584">
                  <c:v>0.65677655677655677</c:v>
                </c:pt>
                <c:pt idx="3585">
                  <c:v>0.65695970695970696</c:v>
                </c:pt>
                <c:pt idx="3586">
                  <c:v>0.65714285714285714</c:v>
                </c:pt>
                <c:pt idx="3587">
                  <c:v>0.65732600732600732</c:v>
                </c:pt>
                <c:pt idx="3588">
                  <c:v>0.6575091575091575</c:v>
                </c:pt>
                <c:pt idx="3589">
                  <c:v>0.65769230769230769</c:v>
                </c:pt>
                <c:pt idx="3590">
                  <c:v>0.65787545787545787</c:v>
                </c:pt>
                <c:pt idx="3591">
                  <c:v>0.65805860805860805</c:v>
                </c:pt>
                <c:pt idx="3592">
                  <c:v>0.65824175824175823</c:v>
                </c:pt>
                <c:pt idx="3593">
                  <c:v>0.65842490842490842</c:v>
                </c:pt>
                <c:pt idx="3594">
                  <c:v>0.6586080586080586</c:v>
                </c:pt>
                <c:pt idx="3595">
                  <c:v>0.65879120879120878</c:v>
                </c:pt>
                <c:pt idx="3596">
                  <c:v>0.65897435897435896</c:v>
                </c:pt>
                <c:pt idx="3597">
                  <c:v>0.65915750915750915</c:v>
                </c:pt>
                <c:pt idx="3598">
                  <c:v>0.65934065934065933</c:v>
                </c:pt>
                <c:pt idx="3599">
                  <c:v>0.65952380952380951</c:v>
                </c:pt>
                <c:pt idx="3600">
                  <c:v>0.65970695970695969</c:v>
                </c:pt>
                <c:pt idx="3601">
                  <c:v>0.65989010989010988</c:v>
                </c:pt>
                <c:pt idx="3602">
                  <c:v>0.66007326007326006</c:v>
                </c:pt>
                <c:pt idx="3603">
                  <c:v>0.66025641025641024</c:v>
                </c:pt>
                <c:pt idx="3604">
                  <c:v>0.66043956043956042</c:v>
                </c:pt>
                <c:pt idx="3605">
                  <c:v>0.66062271062271061</c:v>
                </c:pt>
                <c:pt idx="3606">
                  <c:v>0.66080586080586079</c:v>
                </c:pt>
                <c:pt idx="3607">
                  <c:v>0.66098901098901097</c:v>
                </c:pt>
                <c:pt idx="3608">
                  <c:v>0.66117216117216115</c:v>
                </c:pt>
                <c:pt idx="3609">
                  <c:v>0.66135531135531134</c:v>
                </c:pt>
                <c:pt idx="3610">
                  <c:v>0.66153846153846152</c:v>
                </c:pt>
                <c:pt idx="3611">
                  <c:v>0.6617216117216117</c:v>
                </c:pt>
                <c:pt idx="3612">
                  <c:v>0.66190476190476188</c:v>
                </c:pt>
                <c:pt idx="3613">
                  <c:v>0.66208791208791207</c:v>
                </c:pt>
                <c:pt idx="3614">
                  <c:v>0.66227106227106225</c:v>
                </c:pt>
                <c:pt idx="3615">
                  <c:v>0.66245421245421243</c:v>
                </c:pt>
                <c:pt idx="3616">
                  <c:v>0.66263736263736261</c:v>
                </c:pt>
                <c:pt idx="3617">
                  <c:v>0.6628205128205128</c:v>
                </c:pt>
                <c:pt idx="3618">
                  <c:v>0.66300366300366298</c:v>
                </c:pt>
                <c:pt idx="3619">
                  <c:v>0.66318681318681316</c:v>
                </c:pt>
                <c:pt idx="3620">
                  <c:v>0.66336996336996334</c:v>
                </c:pt>
                <c:pt idx="3621">
                  <c:v>0.66355311355311353</c:v>
                </c:pt>
                <c:pt idx="3622">
                  <c:v>0.66373626373626371</c:v>
                </c:pt>
                <c:pt idx="3623">
                  <c:v>0.66391941391941389</c:v>
                </c:pt>
                <c:pt idx="3624">
                  <c:v>0.66410256410256407</c:v>
                </c:pt>
                <c:pt idx="3625">
                  <c:v>0.66428571428571426</c:v>
                </c:pt>
                <c:pt idx="3626">
                  <c:v>0.66446886446886444</c:v>
                </c:pt>
                <c:pt idx="3627">
                  <c:v>0.66465201465201462</c:v>
                </c:pt>
                <c:pt idx="3628">
                  <c:v>0.6648351648351648</c:v>
                </c:pt>
                <c:pt idx="3629">
                  <c:v>0.66501831501831499</c:v>
                </c:pt>
                <c:pt idx="3630">
                  <c:v>0.66520146520146517</c:v>
                </c:pt>
                <c:pt idx="3631">
                  <c:v>0.66538461538461535</c:v>
                </c:pt>
                <c:pt idx="3632">
                  <c:v>0.66556776556776553</c:v>
                </c:pt>
                <c:pt idx="3633">
                  <c:v>0.66575091575091572</c:v>
                </c:pt>
                <c:pt idx="3634">
                  <c:v>0.6659340659340659</c:v>
                </c:pt>
                <c:pt idx="3635">
                  <c:v>0.66611721611721608</c:v>
                </c:pt>
                <c:pt idx="3636">
                  <c:v>0.66630036630036626</c:v>
                </c:pt>
                <c:pt idx="3637">
                  <c:v>0.66648351648351645</c:v>
                </c:pt>
                <c:pt idx="3638">
                  <c:v>0.66666666666666663</c:v>
                </c:pt>
                <c:pt idx="3639">
                  <c:v>0.66684981684981681</c:v>
                </c:pt>
                <c:pt idx="3640">
                  <c:v>0.66703296703296699</c:v>
                </c:pt>
                <c:pt idx="3641">
                  <c:v>0.66721611721611718</c:v>
                </c:pt>
                <c:pt idx="3642">
                  <c:v>0.66739926739926736</c:v>
                </c:pt>
                <c:pt idx="3643">
                  <c:v>0.66758241758241754</c:v>
                </c:pt>
                <c:pt idx="3644">
                  <c:v>0.66776556776556772</c:v>
                </c:pt>
                <c:pt idx="3645">
                  <c:v>0.66794871794871791</c:v>
                </c:pt>
                <c:pt idx="3646">
                  <c:v>0.66813186813186809</c:v>
                </c:pt>
                <c:pt idx="3647">
                  <c:v>0.66831501831501827</c:v>
                </c:pt>
                <c:pt idx="3648">
                  <c:v>0.66849816849816845</c:v>
                </c:pt>
                <c:pt idx="3649">
                  <c:v>0.66868131868131864</c:v>
                </c:pt>
                <c:pt idx="3650">
                  <c:v>0.66886446886446882</c:v>
                </c:pt>
                <c:pt idx="3651">
                  <c:v>0.669047619047619</c:v>
                </c:pt>
                <c:pt idx="3652">
                  <c:v>0.66923076923076918</c:v>
                </c:pt>
                <c:pt idx="3653">
                  <c:v>0.66941391941391937</c:v>
                </c:pt>
                <c:pt idx="3654">
                  <c:v>0.66959706959706955</c:v>
                </c:pt>
                <c:pt idx="3655">
                  <c:v>0.66978021978021973</c:v>
                </c:pt>
                <c:pt idx="3656">
                  <c:v>0.66996336996336991</c:v>
                </c:pt>
                <c:pt idx="3657">
                  <c:v>0.6701465201465201</c:v>
                </c:pt>
                <c:pt idx="3658">
                  <c:v>0.67032967032967028</c:v>
                </c:pt>
                <c:pt idx="3659">
                  <c:v>0.67051282051282046</c:v>
                </c:pt>
                <c:pt idx="3660">
                  <c:v>0.67069597069597064</c:v>
                </c:pt>
                <c:pt idx="3661">
                  <c:v>0.67087912087912083</c:v>
                </c:pt>
                <c:pt idx="3662">
                  <c:v>0.67106227106227101</c:v>
                </c:pt>
                <c:pt idx="3663">
                  <c:v>0.67124542124542119</c:v>
                </c:pt>
                <c:pt idx="3664">
                  <c:v>0.67142857142857137</c:v>
                </c:pt>
                <c:pt idx="3665">
                  <c:v>0.67161172161172156</c:v>
                </c:pt>
                <c:pt idx="3666">
                  <c:v>0.67179487179487174</c:v>
                </c:pt>
                <c:pt idx="3667">
                  <c:v>0.67197802197802203</c:v>
                </c:pt>
                <c:pt idx="3668">
                  <c:v>0.67216117216117222</c:v>
                </c:pt>
                <c:pt idx="3669">
                  <c:v>0.6723443223443224</c:v>
                </c:pt>
                <c:pt idx="3670">
                  <c:v>0.67252747252747258</c:v>
                </c:pt>
                <c:pt idx="3671">
                  <c:v>0.67271062271062276</c:v>
                </c:pt>
                <c:pt idx="3672">
                  <c:v>0.67289377289377295</c:v>
                </c:pt>
                <c:pt idx="3673">
                  <c:v>0.67307692307692313</c:v>
                </c:pt>
                <c:pt idx="3674">
                  <c:v>0.67326007326007331</c:v>
                </c:pt>
                <c:pt idx="3675">
                  <c:v>0.67344322344322349</c:v>
                </c:pt>
                <c:pt idx="3676">
                  <c:v>0.67362637362637368</c:v>
                </c:pt>
                <c:pt idx="3677">
                  <c:v>0.67380952380952386</c:v>
                </c:pt>
                <c:pt idx="3678">
                  <c:v>0.67399267399267404</c:v>
                </c:pt>
                <c:pt idx="3679">
                  <c:v>0.67417582417582422</c:v>
                </c:pt>
                <c:pt idx="3680">
                  <c:v>0.67435897435897441</c:v>
                </c:pt>
                <c:pt idx="3681">
                  <c:v>0.67454212454212459</c:v>
                </c:pt>
                <c:pt idx="3682">
                  <c:v>0.67472527472527477</c:v>
                </c:pt>
                <c:pt idx="3683">
                  <c:v>0.67490842490842495</c:v>
                </c:pt>
                <c:pt idx="3684">
                  <c:v>0.67509157509157514</c:v>
                </c:pt>
                <c:pt idx="3685">
                  <c:v>0.67527472527472532</c:v>
                </c:pt>
                <c:pt idx="3686">
                  <c:v>0.6754578754578755</c:v>
                </c:pt>
                <c:pt idx="3687">
                  <c:v>0.67564102564102568</c:v>
                </c:pt>
                <c:pt idx="3688">
                  <c:v>0.67582417582417587</c:v>
                </c:pt>
                <c:pt idx="3689">
                  <c:v>0.67600732600732605</c:v>
                </c:pt>
                <c:pt idx="3690">
                  <c:v>0.67619047619047623</c:v>
                </c:pt>
                <c:pt idx="3691">
                  <c:v>0.67637362637362641</c:v>
                </c:pt>
                <c:pt idx="3692">
                  <c:v>0.6765567765567766</c:v>
                </c:pt>
                <c:pt idx="3693">
                  <c:v>0.67673992673992678</c:v>
                </c:pt>
                <c:pt idx="3694">
                  <c:v>0.67692307692307696</c:v>
                </c:pt>
                <c:pt idx="3695">
                  <c:v>0.67710622710622714</c:v>
                </c:pt>
                <c:pt idx="3696">
                  <c:v>0.67728937728937733</c:v>
                </c:pt>
                <c:pt idx="3697">
                  <c:v>0.67747252747252751</c:v>
                </c:pt>
                <c:pt idx="3698">
                  <c:v>0.67765567765567769</c:v>
                </c:pt>
                <c:pt idx="3699">
                  <c:v>0.67783882783882787</c:v>
                </c:pt>
                <c:pt idx="3700">
                  <c:v>0.67802197802197806</c:v>
                </c:pt>
                <c:pt idx="3701">
                  <c:v>0.67820512820512824</c:v>
                </c:pt>
                <c:pt idx="3702">
                  <c:v>0.67838827838827842</c:v>
                </c:pt>
                <c:pt idx="3703">
                  <c:v>0.6785714285714286</c:v>
                </c:pt>
                <c:pt idx="3704">
                  <c:v>0.67875457875457879</c:v>
                </c:pt>
                <c:pt idx="3705">
                  <c:v>0.67893772893772897</c:v>
                </c:pt>
                <c:pt idx="3706">
                  <c:v>0.67912087912087915</c:v>
                </c:pt>
                <c:pt idx="3707">
                  <c:v>0.67930402930402933</c:v>
                </c:pt>
                <c:pt idx="3708">
                  <c:v>0.67948717948717952</c:v>
                </c:pt>
                <c:pt idx="3709">
                  <c:v>0.6796703296703297</c:v>
                </c:pt>
                <c:pt idx="3710">
                  <c:v>0.67985347985347988</c:v>
                </c:pt>
                <c:pt idx="3711">
                  <c:v>0.68003663003663006</c:v>
                </c:pt>
                <c:pt idx="3712">
                  <c:v>0.68021978021978025</c:v>
                </c:pt>
                <c:pt idx="3713">
                  <c:v>0.68040293040293043</c:v>
                </c:pt>
                <c:pt idx="3714">
                  <c:v>0.68058608058608061</c:v>
                </c:pt>
                <c:pt idx="3715">
                  <c:v>0.68076923076923079</c:v>
                </c:pt>
                <c:pt idx="3716">
                  <c:v>0.68095238095238098</c:v>
                </c:pt>
                <c:pt idx="3717">
                  <c:v>0.68113553113553116</c:v>
                </c:pt>
                <c:pt idx="3718">
                  <c:v>0.68131868131868134</c:v>
                </c:pt>
                <c:pt idx="3719">
                  <c:v>0.68150183150183152</c:v>
                </c:pt>
                <c:pt idx="3720">
                  <c:v>0.68168498168498171</c:v>
                </c:pt>
                <c:pt idx="3721">
                  <c:v>0.68186813186813189</c:v>
                </c:pt>
                <c:pt idx="3722">
                  <c:v>0.68205128205128207</c:v>
                </c:pt>
                <c:pt idx="3723">
                  <c:v>0.68223443223443225</c:v>
                </c:pt>
                <c:pt idx="3724">
                  <c:v>0.68241758241758244</c:v>
                </c:pt>
                <c:pt idx="3725">
                  <c:v>0.68260073260073262</c:v>
                </c:pt>
                <c:pt idx="3726">
                  <c:v>0.6827838827838828</c:v>
                </c:pt>
                <c:pt idx="3727">
                  <c:v>0.68296703296703298</c:v>
                </c:pt>
                <c:pt idx="3728">
                  <c:v>0.68315018315018317</c:v>
                </c:pt>
                <c:pt idx="3729">
                  <c:v>0.68333333333333335</c:v>
                </c:pt>
                <c:pt idx="3730">
                  <c:v>0.68351648351648353</c:v>
                </c:pt>
                <c:pt idx="3731">
                  <c:v>0.68369963369963371</c:v>
                </c:pt>
                <c:pt idx="3732">
                  <c:v>0.6838827838827839</c:v>
                </c:pt>
                <c:pt idx="3733">
                  <c:v>0.68406593406593408</c:v>
                </c:pt>
                <c:pt idx="3734">
                  <c:v>0.68424908424908426</c:v>
                </c:pt>
                <c:pt idx="3735">
                  <c:v>0.68443223443223444</c:v>
                </c:pt>
                <c:pt idx="3736">
                  <c:v>0.68461538461538463</c:v>
                </c:pt>
                <c:pt idx="3737">
                  <c:v>0.68479853479853481</c:v>
                </c:pt>
                <c:pt idx="3738">
                  <c:v>0.68498168498168499</c:v>
                </c:pt>
                <c:pt idx="3739">
                  <c:v>0.68516483516483517</c:v>
                </c:pt>
                <c:pt idx="3740">
                  <c:v>0.68534798534798536</c:v>
                </c:pt>
                <c:pt idx="3741">
                  <c:v>0.68553113553113554</c:v>
                </c:pt>
                <c:pt idx="3742">
                  <c:v>0.68571428571428572</c:v>
                </c:pt>
                <c:pt idx="3743">
                  <c:v>0.6858974358974359</c:v>
                </c:pt>
                <c:pt idx="3744">
                  <c:v>0.68608058608058609</c:v>
                </c:pt>
                <c:pt idx="3745">
                  <c:v>0.68626373626373627</c:v>
                </c:pt>
                <c:pt idx="3746">
                  <c:v>0.68644688644688645</c:v>
                </c:pt>
                <c:pt idx="3747">
                  <c:v>0.68663003663003663</c:v>
                </c:pt>
                <c:pt idx="3748">
                  <c:v>0.68681318681318682</c:v>
                </c:pt>
                <c:pt idx="3749">
                  <c:v>0.686996336996337</c:v>
                </c:pt>
                <c:pt idx="3750">
                  <c:v>0.68717948717948718</c:v>
                </c:pt>
                <c:pt idx="3751">
                  <c:v>0.68736263736263736</c:v>
                </c:pt>
                <c:pt idx="3752">
                  <c:v>0.68754578754578755</c:v>
                </c:pt>
                <c:pt idx="3753">
                  <c:v>0.68772893772893773</c:v>
                </c:pt>
                <c:pt idx="3754">
                  <c:v>0.68791208791208791</c:v>
                </c:pt>
                <c:pt idx="3755">
                  <c:v>0.68809523809523809</c:v>
                </c:pt>
                <c:pt idx="3756">
                  <c:v>0.68827838827838828</c:v>
                </c:pt>
                <c:pt idx="3757">
                  <c:v>0.68846153846153846</c:v>
                </c:pt>
                <c:pt idx="3758">
                  <c:v>0.68864468864468864</c:v>
                </c:pt>
                <c:pt idx="3759">
                  <c:v>0.68882783882783882</c:v>
                </c:pt>
                <c:pt idx="3760">
                  <c:v>0.68901098901098901</c:v>
                </c:pt>
                <c:pt idx="3761">
                  <c:v>0.68919413919413919</c:v>
                </c:pt>
                <c:pt idx="3762">
                  <c:v>0.68937728937728937</c:v>
                </c:pt>
                <c:pt idx="3763">
                  <c:v>0.68956043956043955</c:v>
                </c:pt>
                <c:pt idx="3764">
                  <c:v>0.68974358974358974</c:v>
                </c:pt>
                <c:pt idx="3765">
                  <c:v>0.68992673992673992</c:v>
                </c:pt>
                <c:pt idx="3766">
                  <c:v>0.6901098901098901</c:v>
                </c:pt>
                <c:pt idx="3767">
                  <c:v>0.69029304029304028</c:v>
                </c:pt>
                <c:pt idx="3768">
                  <c:v>0.69047619047619047</c:v>
                </c:pt>
                <c:pt idx="3769">
                  <c:v>0.69065934065934065</c:v>
                </c:pt>
                <c:pt idx="3770">
                  <c:v>0.69084249084249083</c:v>
                </c:pt>
                <c:pt idx="3771">
                  <c:v>0.69102564102564101</c:v>
                </c:pt>
                <c:pt idx="3772">
                  <c:v>0.6912087912087912</c:v>
                </c:pt>
                <c:pt idx="3773">
                  <c:v>0.69139194139194138</c:v>
                </c:pt>
                <c:pt idx="3774">
                  <c:v>0.69157509157509156</c:v>
                </c:pt>
                <c:pt idx="3775">
                  <c:v>0.69175824175824174</c:v>
                </c:pt>
                <c:pt idx="3776">
                  <c:v>0.69194139194139193</c:v>
                </c:pt>
                <c:pt idx="3777">
                  <c:v>0.69212454212454211</c:v>
                </c:pt>
                <c:pt idx="3778">
                  <c:v>0.69230769230769229</c:v>
                </c:pt>
                <c:pt idx="3779">
                  <c:v>0.69249084249084247</c:v>
                </c:pt>
                <c:pt idx="3780">
                  <c:v>0.69267399267399266</c:v>
                </c:pt>
                <c:pt idx="3781">
                  <c:v>0.69285714285714284</c:v>
                </c:pt>
                <c:pt idx="3782">
                  <c:v>0.69304029304029302</c:v>
                </c:pt>
                <c:pt idx="3783">
                  <c:v>0.6932234432234432</c:v>
                </c:pt>
                <c:pt idx="3784">
                  <c:v>0.69340659340659339</c:v>
                </c:pt>
                <c:pt idx="3785">
                  <c:v>0.69358974358974357</c:v>
                </c:pt>
                <c:pt idx="3786">
                  <c:v>0.69377289377289375</c:v>
                </c:pt>
                <c:pt idx="3787">
                  <c:v>0.69395604395604393</c:v>
                </c:pt>
                <c:pt idx="3788">
                  <c:v>0.69413919413919412</c:v>
                </c:pt>
                <c:pt idx="3789">
                  <c:v>0.6943223443223443</c:v>
                </c:pt>
                <c:pt idx="3790">
                  <c:v>0.69450549450549448</c:v>
                </c:pt>
                <c:pt idx="3791">
                  <c:v>0.69468864468864466</c:v>
                </c:pt>
                <c:pt idx="3792">
                  <c:v>0.69487179487179485</c:v>
                </c:pt>
                <c:pt idx="3793">
                  <c:v>0.69505494505494503</c:v>
                </c:pt>
                <c:pt idx="3794">
                  <c:v>0.69523809523809521</c:v>
                </c:pt>
                <c:pt idx="3795">
                  <c:v>0.69542124542124539</c:v>
                </c:pt>
                <c:pt idx="3796">
                  <c:v>0.69560439560439558</c:v>
                </c:pt>
                <c:pt idx="3797">
                  <c:v>0.69578754578754576</c:v>
                </c:pt>
                <c:pt idx="3798">
                  <c:v>0.69597069597069594</c:v>
                </c:pt>
                <c:pt idx="3799">
                  <c:v>0.69615384615384612</c:v>
                </c:pt>
                <c:pt idx="3800">
                  <c:v>0.69633699633699631</c:v>
                </c:pt>
                <c:pt idx="3801">
                  <c:v>0.69652014652014649</c:v>
                </c:pt>
                <c:pt idx="3802">
                  <c:v>0.69670329670329667</c:v>
                </c:pt>
                <c:pt idx="3803">
                  <c:v>0.69688644688644685</c:v>
                </c:pt>
                <c:pt idx="3804">
                  <c:v>0.69706959706959704</c:v>
                </c:pt>
                <c:pt idx="3805">
                  <c:v>0.69725274725274722</c:v>
                </c:pt>
                <c:pt idx="3806">
                  <c:v>0.6974358974358974</c:v>
                </c:pt>
                <c:pt idx="3807">
                  <c:v>0.69761904761904758</c:v>
                </c:pt>
                <c:pt idx="3808">
                  <c:v>0.69780219780219777</c:v>
                </c:pt>
                <c:pt idx="3809">
                  <c:v>0.69798534798534795</c:v>
                </c:pt>
                <c:pt idx="3810">
                  <c:v>0.69816849816849813</c:v>
                </c:pt>
                <c:pt idx="3811">
                  <c:v>0.69835164835164831</c:v>
                </c:pt>
                <c:pt idx="3812">
                  <c:v>0.6985347985347985</c:v>
                </c:pt>
                <c:pt idx="3813">
                  <c:v>0.69871794871794868</c:v>
                </c:pt>
                <c:pt idx="3814">
                  <c:v>0.69890109890109886</c:v>
                </c:pt>
                <c:pt idx="3815">
                  <c:v>0.69908424908424904</c:v>
                </c:pt>
                <c:pt idx="3816">
                  <c:v>0.69926739926739923</c:v>
                </c:pt>
                <c:pt idx="3817">
                  <c:v>0.69945054945054941</c:v>
                </c:pt>
                <c:pt idx="3818">
                  <c:v>0.69963369963369959</c:v>
                </c:pt>
                <c:pt idx="3819">
                  <c:v>0.69981684981684977</c:v>
                </c:pt>
                <c:pt idx="3820">
                  <c:v>0.7</c:v>
                </c:pt>
                <c:pt idx="3821">
                  <c:v>0.70018315018315014</c:v>
                </c:pt>
                <c:pt idx="3822">
                  <c:v>0.70036630036630032</c:v>
                </c:pt>
                <c:pt idx="3823">
                  <c:v>0.7005494505494505</c:v>
                </c:pt>
                <c:pt idx="3824">
                  <c:v>0.70073260073260069</c:v>
                </c:pt>
                <c:pt idx="3825">
                  <c:v>0.70091575091575087</c:v>
                </c:pt>
                <c:pt idx="3826">
                  <c:v>0.70109890109890105</c:v>
                </c:pt>
                <c:pt idx="3827">
                  <c:v>0.70128205128205123</c:v>
                </c:pt>
                <c:pt idx="3828">
                  <c:v>0.70146520146520142</c:v>
                </c:pt>
                <c:pt idx="3829">
                  <c:v>0.7016483516483516</c:v>
                </c:pt>
                <c:pt idx="3830">
                  <c:v>0.70183150183150178</c:v>
                </c:pt>
                <c:pt idx="3831">
                  <c:v>0.70201465201465196</c:v>
                </c:pt>
                <c:pt idx="3832">
                  <c:v>0.70219780219780215</c:v>
                </c:pt>
                <c:pt idx="3833">
                  <c:v>0.70238095238095233</c:v>
                </c:pt>
                <c:pt idx="3834">
                  <c:v>0.70256410256410251</c:v>
                </c:pt>
                <c:pt idx="3835">
                  <c:v>0.70274725274725269</c:v>
                </c:pt>
                <c:pt idx="3836">
                  <c:v>0.70293040293040288</c:v>
                </c:pt>
                <c:pt idx="3837">
                  <c:v>0.70311355311355306</c:v>
                </c:pt>
                <c:pt idx="3838">
                  <c:v>0.70329670329670335</c:v>
                </c:pt>
                <c:pt idx="3839">
                  <c:v>0.70347985347985353</c:v>
                </c:pt>
                <c:pt idx="3840">
                  <c:v>0.70366300366300372</c:v>
                </c:pt>
                <c:pt idx="3841">
                  <c:v>0.7038461538461539</c:v>
                </c:pt>
                <c:pt idx="3842">
                  <c:v>0.70402930402930408</c:v>
                </c:pt>
                <c:pt idx="3843">
                  <c:v>0.70421245421245426</c:v>
                </c:pt>
                <c:pt idx="3844">
                  <c:v>0.70439560439560445</c:v>
                </c:pt>
                <c:pt idx="3845">
                  <c:v>0.70457875457875463</c:v>
                </c:pt>
                <c:pt idx="3846">
                  <c:v>0.70476190476190481</c:v>
                </c:pt>
                <c:pt idx="3847">
                  <c:v>0.70494505494505499</c:v>
                </c:pt>
                <c:pt idx="3848">
                  <c:v>0.70512820512820518</c:v>
                </c:pt>
                <c:pt idx="3849">
                  <c:v>0.70531135531135536</c:v>
                </c:pt>
                <c:pt idx="3850">
                  <c:v>0.70549450549450554</c:v>
                </c:pt>
                <c:pt idx="3851">
                  <c:v>0.70567765567765572</c:v>
                </c:pt>
                <c:pt idx="3852">
                  <c:v>0.70586080586080591</c:v>
                </c:pt>
                <c:pt idx="3853">
                  <c:v>0.70604395604395609</c:v>
                </c:pt>
                <c:pt idx="3854">
                  <c:v>0.70622710622710627</c:v>
                </c:pt>
                <c:pt idx="3855">
                  <c:v>0.70641025641025645</c:v>
                </c:pt>
                <c:pt idx="3856">
                  <c:v>0.70659340659340664</c:v>
                </c:pt>
                <c:pt idx="3857">
                  <c:v>0.70677655677655682</c:v>
                </c:pt>
                <c:pt idx="3858">
                  <c:v>0.706959706959707</c:v>
                </c:pt>
                <c:pt idx="3859">
                  <c:v>0.70714285714285718</c:v>
                </c:pt>
                <c:pt idx="3860">
                  <c:v>0.70732600732600737</c:v>
                </c:pt>
                <c:pt idx="3861">
                  <c:v>0.70750915750915755</c:v>
                </c:pt>
                <c:pt idx="3862">
                  <c:v>0.70769230769230773</c:v>
                </c:pt>
                <c:pt idx="3863">
                  <c:v>0.70787545787545791</c:v>
                </c:pt>
                <c:pt idx="3864">
                  <c:v>0.7080586080586081</c:v>
                </c:pt>
                <c:pt idx="3865">
                  <c:v>0.70824175824175828</c:v>
                </c:pt>
                <c:pt idx="3866">
                  <c:v>0.70842490842490846</c:v>
                </c:pt>
                <c:pt idx="3867">
                  <c:v>0.70860805860805864</c:v>
                </c:pt>
                <c:pt idx="3868">
                  <c:v>0.70879120879120883</c:v>
                </c:pt>
                <c:pt idx="3869">
                  <c:v>0.70897435897435901</c:v>
                </c:pt>
                <c:pt idx="3870">
                  <c:v>0.70915750915750919</c:v>
                </c:pt>
                <c:pt idx="3871">
                  <c:v>0.70934065934065937</c:v>
                </c:pt>
                <c:pt idx="3872">
                  <c:v>0.70952380952380956</c:v>
                </c:pt>
                <c:pt idx="3873">
                  <c:v>0.70970695970695974</c:v>
                </c:pt>
                <c:pt idx="3874">
                  <c:v>0.70989010989010992</c:v>
                </c:pt>
                <c:pt idx="3875">
                  <c:v>0.7100732600732601</c:v>
                </c:pt>
                <c:pt idx="3876">
                  <c:v>0.71025641025641029</c:v>
                </c:pt>
                <c:pt idx="3877">
                  <c:v>0.71043956043956047</c:v>
                </c:pt>
                <c:pt idx="3878">
                  <c:v>0.71062271062271065</c:v>
                </c:pt>
                <c:pt idx="3879">
                  <c:v>0.71080586080586083</c:v>
                </c:pt>
                <c:pt idx="3880">
                  <c:v>0.71098901098901102</c:v>
                </c:pt>
                <c:pt idx="3881">
                  <c:v>0.7111721611721612</c:v>
                </c:pt>
                <c:pt idx="3882">
                  <c:v>0.71135531135531138</c:v>
                </c:pt>
                <c:pt idx="3883">
                  <c:v>0.71153846153846156</c:v>
                </c:pt>
                <c:pt idx="3884">
                  <c:v>0.71172161172161175</c:v>
                </c:pt>
                <c:pt idx="3885">
                  <c:v>0.71190476190476193</c:v>
                </c:pt>
                <c:pt idx="3886">
                  <c:v>0.71208791208791211</c:v>
                </c:pt>
                <c:pt idx="3887">
                  <c:v>0.71227106227106229</c:v>
                </c:pt>
                <c:pt idx="3888">
                  <c:v>0.71245421245421248</c:v>
                </c:pt>
                <c:pt idx="3889">
                  <c:v>0.71263736263736266</c:v>
                </c:pt>
                <c:pt idx="3890">
                  <c:v>0.71282051282051284</c:v>
                </c:pt>
                <c:pt idx="3891">
                  <c:v>0.71300366300366302</c:v>
                </c:pt>
                <c:pt idx="3892">
                  <c:v>0.71318681318681321</c:v>
                </c:pt>
                <c:pt idx="3893">
                  <c:v>0.71336996336996339</c:v>
                </c:pt>
                <c:pt idx="3894">
                  <c:v>0.71355311355311357</c:v>
                </c:pt>
                <c:pt idx="3895">
                  <c:v>0.71373626373626375</c:v>
                </c:pt>
                <c:pt idx="3896">
                  <c:v>0.71391941391941394</c:v>
                </c:pt>
                <c:pt idx="3897">
                  <c:v>0.71410256410256412</c:v>
                </c:pt>
                <c:pt idx="3898">
                  <c:v>0.7142857142857143</c:v>
                </c:pt>
                <c:pt idx="3899">
                  <c:v>0.71446886446886448</c:v>
                </c:pt>
                <c:pt idx="3900">
                  <c:v>0.71465201465201467</c:v>
                </c:pt>
                <c:pt idx="3901">
                  <c:v>0.71483516483516485</c:v>
                </c:pt>
                <c:pt idx="3902">
                  <c:v>0.71501831501831503</c:v>
                </c:pt>
                <c:pt idx="3903">
                  <c:v>0.71520146520146521</c:v>
                </c:pt>
                <c:pt idx="3904">
                  <c:v>0.7153846153846154</c:v>
                </c:pt>
                <c:pt idx="3905">
                  <c:v>0.71556776556776558</c:v>
                </c:pt>
                <c:pt idx="3906">
                  <c:v>0.71575091575091576</c:v>
                </c:pt>
                <c:pt idx="3907">
                  <c:v>0.71593406593406594</c:v>
                </c:pt>
                <c:pt idx="3908">
                  <c:v>0.71611721611721613</c:v>
                </c:pt>
                <c:pt idx="3909">
                  <c:v>0.71630036630036631</c:v>
                </c:pt>
                <c:pt idx="3910">
                  <c:v>0.71648351648351649</c:v>
                </c:pt>
                <c:pt idx="3911">
                  <c:v>0.71666666666666667</c:v>
                </c:pt>
                <c:pt idx="3912">
                  <c:v>0.71684981684981686</c:v>
                </c:pt>
                <c:pt idx="3913">
                  <c:v>0.71703296703296704</c:v>
                </c:pt>
                <c:pt idx="3914">
                  <c:v>0.71721611721611722</c:v>
                </c:pt>
                <c:pt idx="3915">
                  <c:v>0.7173992673992674</c:v>
                </c:pt>
                <c:pt idx="3916">
                  <c:v>0.71758241758241759</c:v>
                </c:pt>
                <c:pt idx="3917">
                  <c:v>0.71776556776556777</c:v>
                </c:pt>
                <c:pt idx="3918">
                  <c:v>0.71794871794871795</c:v>
                </c:pt>
                <c:pt idx="3919">
                  <c:v>0.71813186813186813</c:v>
                </c:pt>
                <c:pt idx="3920">
                  <c:v>0.71831501831501832</c:v>
                </c:pt>
                <c:pt idx="3921">
                  <c:v>0.7184981684981685</c:v>
                </c:pt>
                <c:pt idx="3922">
                  <c:v>0.71868131868131868</c:v>
                </c:pt>
                <c:pt idx="3923">
                  <c:v>0.71886446886446886</c:v>
                </c:pt>
                <c:pt idx="3924">
                  <c:v>0.71904761904761905</c:v>
                </c:pt>
                <c:pt idx="3925">
                  <c:v>0.71923076923076923</c:v>
                </c:pt>
                <c:pt idx="3926">
                  <c:v>0.71941391941391941</c:v>
                </c:pt>
                <c:pt idx="3927">
                  <c:v>0.71959706959706959</c:v>
                </c:pt>
                <c:pt idx="3928">
                  <c:v>0.71978021978021978</c:v>
                </c:pt>
                <c:pt idx="3929">
                  <c:v>0.71996336996336996</c:v>
                </c:pt>
                <c:pt idx="3930">
                  <c:v>0.72014652014652014</c:v>
                </c:pt>
                <c:pt idx="3931">
                  <c:v>0.72032967032967032</c:v>
                </c:pt>
                <c:pt idx="3932">
                  <c:v>0.72051282051282051</c:v>
                </c:pt>
                <c:pt idx="3933">
                  <c:v>0.72069597069597069</c:v>
                </c:pt>
                <c:pt idx="3934">
                  <c:v>0.72087912087912087</c:v>
                </c:pt>
                <c:pt idx="3935">
                  <c:v>0.72106227106227105</c:v>
                </c:pt>
                <c:pt idx="3936">
                  <c:v>0.72124542124542124</c:v>
                </c:pt>
                <c:pt idx="3937">
                  <c:v>0.72142857142857142</c:v>
                </c:pt>
                <c:pt idx="3938">
                  <c:v>0.7216117216117216</c:v>
                </c:pt>
                <c:pt idx="3939">
                  <c:v>0.72179487179487178</c:v>
                </c:pt>
                <c:pt idx="3940">
                  <c:v>0.72197802197802197</c:v>
                </c:pt>
                <c:pt idx="3941">
                  <c:v>0.72216117216117215</c:v>
                </c:pt>
                <c:pt idx="3942">
                  <c:v>0.72234432234432233</c:v>
                </c:pt>
                <c:pt idx="3943">
                  <c:v>0.72252747252747251</c:v>
                </c:pt>
                <c:pt idx="3944">
                  <c:v>0.7227106227106227</c:v>
                </c:pt>
                <c:pt idx="3945">
                  <c:v>0.72289377289377288</c:v>
                </c:pt>
                <c:pt idx="3946">
                  <c:v>0.72307692307692306</c:v>
                </c:pt>
                <c:pt idx="3947">
                  <c:v>0.72326007326007324</c:v>
                </c:pt>
                <c:pt idx="3948">
                  <c:v>0.72344322344322343</c:v>
                </c:pt>
                <c:pt idx="3949">
                  <c:v>0.72362637362637361</c:v>
                </c:pt>
                <c:pt idx="3950">
                  <c:v>0.72380952380952379</c:v>
                </c:pt>
                <c:pt idx="3951">
                  <c:v>0.72399267399267397</c:v>
                </c:pt>
                <c:pt idx="3952">
                  <c:v>0.72417582417582416</c:v>
                </c:pt>
                <c:pt idx="3953">
                  <c:v>0.72435897435897434</c:v>
                </c:pt>
                <c:pt idx="3954">
                  <c:v>0.72454212454212452</c:v>
                </c:pt>
                <c:pt idx="3955">
                  <c:v>0.7247252747252747</c:v>
                </c:pt>
                <c:pt idx="3956">
                  <c:v>0.72490842490842489</c:v>
                </c:pt>
                <c:pt idx="3957">
                  <c:v>0.72509157509157507</c:v>
                </c:pt>
                <c:pt idx="3958">
                  <c:v>0.72527472527472525</c:v>
                </c:pt>
                <c:pt idx="3959">
                  <c:v>0.72545787545787543</c:v>
                </c:pt>
                <c:pt idx="3960">
                  <c:v>0.72564102564102562</c:v>
                </c:pt>
                <c:pt idx="3961">
                  <c:v>0.7258241758241758</c:v>
                </c:pt>
                <c:pt idx="3962">
                  <c:v>0.72600732600732598</c:v>
                </c:pt>
                <c:pt idx="3963">
                  <c:v>0.72619047619047616</c:v>
                </c:pt>
                <c:pt idx="3964">
                  <c:v>0.72637362637362635</c:v>
                </c:pt>
                <c:pt idx="3965">
                  <c:v>0.72655677655677653</c:v>
                </c:pt>
                <c:pt idx="3966">
                  <c:v>0.72673992673992671</c:v>
                </c:pt>
                <c:pt idx="3967">
                  <c:v>0.72692307692307689</c:v>
                </c:pt>
                <c:pt idx="3968">
                  <c:v>0.72710622710622708</c:v>
                </c:pt>
                <c:pt idx="3969">
                  <c:v>0.72728937728937726</c:v>
                </c:pt>
                <c:pt idx="3970">
                  <c:v>0.72747252747252744</c:v>
                </c:pt>
                <c:pt idx="3971">
                  <c:v>0.72765567765567762</c:v>
                </c:pt>
                <c:pt idx="3972">
                  <c:v>0.72783882783882781</c:v>
                </c:pt>
                <c:pt idx="3973">
                  <c:v>0.72802197802197799</c:v>
                </c:pt>
                <c:pt idx="3974">
                  <c:v>0.72820512820512817</c:v>
                </c:pt>
                <c:pt idx="3975">
                  <c:v>0.72838827838827835</c:v>
                </c:pt>
                <c:pt idx="3976">
                  <c:v>0.72857142857142854</c:v>
                </c:pt>
                <c:pt idx="3977">
                  <c:v>0.72875457875457872</c:v>
                </c:pt>
                <c:pt idx="3978">
                  <c:v>0.7289377289377289</c:v>
                </c:pt>
                <c:pt idx="3979">
                  <c:v>0.72912087912087908</c:v>
                </c:pt>
                <c:pt idx="3980">
                  <c:v>0.72930402930402927</c:v>
                </c:pt>
                <c:pt idx="3981">
                  <c:v>0.72948717948717945</c:v>
                </c:pt>
                <c:pt idx="3982">
                  <c:v>0.72967032967032963</c:v>
                </c:pt>
                <c:pt idx="3983">
                  <c:v>0.72985347985347981</c:v>
                </c:pt>
                <c:pt idx="3984">
                  <c:v>0.73003663003663</c:v>
                </c:pt>
                <c:pt idx="3985">
                  <c:v>0.73021978021978018</c:v>
                </c:pt>
                <c:pt idx="3986">
                  <c:v>0.73040293040293036</c:v>
                </c:pt>
                <c:pt idx="3987">
                  <c:v>0.73058608058608054</c:v>
                </c:pt>
                <c:pt idx="3988">
                  <c:v>0.73076923076923073</c:v>
                </c:pt>
                <c:pt idx="3989">
                  <c:v>0.73095238095238091</c:v>
                </c:pt>
                <c:pt idx="3990">
                  <c:v>0.73113553113553109</c:v>
                </c:pt>
                <c:pt idx="3991">
                  <c:v>0.73131868131868127</c:v>
                </c:pt>
                <c:pt idx="3992">
                  <c:v>0.73150183150183146</c:v>
                </c:pt>
                <c:pt idx="3993">
                  <c:v>0.73168498168498164</c:v>
                </c:pt>
                <c:pt idx="3994">
                  <c:v>0.73186813186813182</c:v>
                </c:pt>
                <c:pt idx="3995">
                  <c:v>0.732051282051282</c:v>
                </c:pt>
                <c:pt idx="3996">
                  <c:v>0.73223443223443219</c:v>
                </c:pt>
                <c:pt idx="3997">
                  <c:v>0.73241758241758237</c:v>
                </c:pt>
                <c:pt idx="3998">
                  <c:v>0.73260073260073255</c:v>
                </c:pt>
                <c:pt idx="3999">
                  <c:v>0.73278388278388273</c:v>
                </c:pt>
                <c:pt idx="4000">
                  <c:v>0.73296703296703292</c:v>
                </c:pt>
                <c:pt idx="4001">
                  <c:v>0.7331501831501831</c:v>
                </c:pt>
                <c:pt idx="4002">
                  <c:v>0.73333333333333328</c:v>
                </c:pt>
                <c:pt idx="4003">
                  <c:v>0.73351648351648346</c:v>
                </c:pt>
                <c:pt idx="4004">
                  <c:v>0.73369963369963365</c:v>
                </c:pt>
                <c:pt idx="4005">
                  <c:v>0.73388278388278383</c:v>
                </c:pt>
                <c:pt idx="4006">
                  <c:v>0.73406593406593401</c:v>
                </c:pt>
                <c:pt idx="4007">
                  <c:v>0.73424908424908419</c:v>
                </c:pt>
                <c:pt idx="4008">
                  <c:v>0.73443223443223449</c:v>
                </c:pt>
                <c:pt idx="4009">
                  <c:v>0.73461538461538467</c:v>
                </c:pt>
                <c:pt idx="4010">
                  <c:v>0.73479853479853485</c:v>
                </c:pt>
                <c:pt idx="4011">
                  <c:v>0.73498168498168504</c:v>
                </c:pt>
                <c:pt idx="4012">
                  <c:v>0.73516483516483522</c:v>
                </c:pt>
                <c:pt idx="4013">
                  <c:v>0.7353479853479854</c:v>
                </c:pt>
                <c:pt idx="4014">
                  <c:v>0.73553113553113558</c:v>
                </c:pt>
                <c:pt idx="4015">
                  <c:v>0.73571428571428577</c:v>
                </c:pt>
                <c:pt idx="4016">
                  <c:v>0.73589743589743595</c:v>
                </c:pt>
                <c:pt idx="4017">
                  <c:v>0.73608058608058613</c:v>
                </c:pt>
                <c:pt idx="4018">
                  <c:v>0.73626373626373631</c:v>
                </c:pt>
                <c:pt idx="4019">
                  <c:v>0.7364468864468865</c:v>
                </c:pt>
                <c:pt idx="4020">
                  <c:v>0.73663003663003668</c:v>
                </c:pt>
                <c:pt idx="4021">
                  <c:v>0.73681318681318686</c:v>
                </c:pt>
                <c:pt idx="4022">
                  <c:v>0.73699633699633704</c:v>
                </c:pt>
                <c:pt idx="4023">
                  <c:v>0.73717948717948723</c:v>
                </c:pt>
                <c:pt idx="4024">
                  <c:v>0.73736263736263741</c:v>
                </c:pt>
                <c:pt idx="4025">
                  <c:v>0.73754578754578759</c:v>
                </c:pt>
                <c:pt idx="4026">
                  <c:v>0.73772893772893777</c:v>
                </c:pt>
                <c:pt idx="4027">
                  <c:v>0.73791208791208796</c:v>
                </c:pt>
                <c:pt idx="4028">
                  <c:v>0.73809523809523814</c:v>
                </c:pt>
                <c:pt idx="4029">
                  <c:v>0.73827838827838832</c:v>
                </c:pt>
                <c:pt idx="4030">
                  <c:v>0.7384615384615385</c:v>
                </c:pt>
                <c:pt idx="4031">
                  <c:v>0.73864468864468869</c:v>
                </c:pt>
                <c:pt idx="4032">
                  <c:v>0.73882783882783887</c:v>
                </c:pt>
                <c:pt idx="4033">
                  <c:v>0.73901098901098905</c:v>
                </c:pt>
                <c:pt idx="4034">
                  <c:v>0.73919413919413923</c:v>
                </c:pt>
                <c:pt idx="4035">
                  <c:v>0.73937728937728942</c:v>
                </c:pt>
                <c:pt idx="4036">
                  <c:v>0.7395604395604396</c:v>
                </c:pt>
                <c:pt idx="4037">
                  <c:v>0.73974358974358978</c:v>
                </c:pt>
                <c:pt idx="4038">
                  <c:v>0.73992673992673996</c:v>
                </c:pt>
                <c:pt idx="4039">
                  <c:v>0.74010989010989015</c:v>
                </c:pt>
                <c:pt idx="4040">
                  <c:v>0.74029304029304033</c:v>
                </c:pt>
                <c:pt idx="4041">
                  <c:v>0.74047619047619051</c:v>
                </c:pt>
                <c:pt idx="4042">
                  <c:v>0.74065934065934069</c:v>
                </c:pt>
                <c:pt idx="4043">
                  <c:v>0.74084249084249088</c:v>
                </c:pt>
                <c:pt idx="4044">
                  <c:v>0.74102564102564106</c:v>
                </c:pt>
                <c:pt idx="4045">
                  <c:v>0.74120879120879124</c:v>
                </c:pt>
                <c:pt idx="4046">
                  <c:v>0.74139194139194142</c:v>
                </c:pt>
                <c:pt idx="4047">
                  <c:v>0.74157509157509161</c:v>
                </c:pt>
                <c:pt idx="4048">
                  <c:v>0.74175824175824179</c:v>
                </c:pt>
                <c:pt idx="4049">
                  <c:v>0.74194139194139197</c:v>
                </c:pt>
                <c:pt idx="4050">
                  <c:v>0.74212454212454215</c:v>
                </c:pt>
                <c:pt idx="4051">
                  <c:v>0.74230769230769234</c:v>
                </c:pt>
                <c:pt idx="4052">
                  <c:v>0.74249084249084252</c:v>
                </c:pt>
                <c:pt idx="4053">
                  <c:v>0.7426739926739927</c:v>
                </c:pt>
                <c:pt idx="4054">
                  <c:v>0.74285714285714288</c:v>
                </c:pt>
                <c:pt idx="4055">
                  <c:v>0.74304029304029307</c:v>
                </c:pt>
                <c:pt idx="4056">
                  <c:v>0.74322344322344325</c:v>
                </c:pt>
                <c:pt idx="4057">
                  <c:v>0.74340659340659343</c:v>
                </c:pt>
                <c:pt idx="4058">
                  <c:v>0.74358974358974361</c:v>
                </c:pt>
                <c:pt idx="4059">
                  <c:v>0.7437728937728938</c:v>
                </c:pt>
                <c:pt idx="4060">
                  <c:v>0.74395604395604398</c:v>
                </c:pt>
                <c:pt idx="4061">
                  <c:v>0.74413919413919416</c:v>
                </c:pt>
                <c:pt idx="4062">
                  <c:v>0.74432234432234434</c:v>
                </c:pt>
                <c:pt idx="4063">
                  <c:v>0.74450549450549453</c:v>
                </c:pt>
                <c:pt idx="4064">
                  <c:v>0.74468864468864471</c:v>
                </c:pt>
                <c:pt idx="4065">
                  <c:v>0.74487179487179489</c:v>
                </c:pt>
                <c:pt idx="4066">
                  <c:v>0.74505494505494507</c:v>
                </c:pt>
                <c:pt idx="4067">
                  <c:v>0.74523809523809526</c:v>
                </c:pt>
                <c:pt idx="4068">
                  <c:v>0.74542124542124544</c:v>
                </c:pt>
                <c:pt idx="4069">
                  <c:v>0.74560439560439562</c:v>
                </c:pt>
                <c:pt idx="4070">
                  <c:v>0.7457875457875458</c:v>
                </c:pt>
                <c:pt idx="4071">
                  <c:v>0.74597069597069599</c:v>
                </c:pt>
                <c:pt idx="4072">
                  <c:v>0.74615384615384617</c:v>
                </c:pt>
                <c:pt idx="4073">
                  <c:v>0.74633699633699635</c:v>
                </c:pt>
                <c:pt idx="4074">
                  <c:v>0.74652014652014653</c:v>
                </c:pt>
                <c:pt idx="4075">
                  <c:v>0.74670329670329672</c:v>
                </c:pt>
                <c:pt idx="4076">
                  <c:v>0.7468864468864469</c:v>
                </c:pt>
                <c:pt idx="4077">
                  <c:v>0.74706959706959708</c:v>
                </c:pt>
                <c:pt idx="4078">
                  <c:v>0.74725274725274726</c:v>
                </c:pt>
                <c:pt idx="4079">
                  <c:v>0.74743589743589745</c:v>
                </c:pt>
                <c:pt idx="4080">
                  <c:v>0.74761904761904763</c:v>
                </c:pt>
                <c:pt idx="4081">
                  <c:v>0.74780219780219781</c:v>
                </c:pt>
                <c:pt idx="4082">
                  <c:v>0.74798534798534799</c:v>
                </c:pt>
                <c:pt idx="4083">
                  <c:v>0.74816849816849818</c:v>
                </c:pt>
                <c:pt idx="4084">
                  <c:v>0.74835164835164836</c:v>
                </c:pt>
                <c:pt idx="4085">
                  <c:v>0.74853479853479854</c:v>
                </c:pt>
                <c:pt idx="4086">
                  <c:v>0.74871794871794872</c:v>
                </c:pt>
                <c:pt idx="4087">
                  <c:v>0.74890109890109891</c:v>
                </c:pt>
                <c:pt idx="4088">
                  <c:v>0.74908424908424909</c:v>
                </c:pt>
                <c:pt idx="4089">
                  <c:v>0.74926739926739927</c:v>
                </c:pt>
                <c:pt idx="4090">
                  <c:v>0.74945054945054945</c:v>
                </c:pt>
                <c:pt idx="4091">
                  <c:v>0.74963369963369964</c:v>
                </c:pt>
                <c:pt idx="4092">
                  <c:v>0.74981684981684982</c:v>
                </c:pt>
                <c:pt idx="4093">
                  <c:v>0.75</c:v>
                </c:pt>
                <c:pt idx="4094">
                  <c:v>0.75018315018315018</c:v>
                </c:pt>
                <c:pt idx="4095">
                  <c:v>0.75036630036630036</c:v>
                </c:pt>
                <c:pt idx="4096">
                  <c:v>0.75054945054945055</c:v>
                </c:pt>
                <c:pt idx="4097">
                  <c:v>0.75073260073260073</c:v>
                </c:pt>
                <c:pt idx="4098">
                  <c:v>0.75091575091575091</c:v>
                </c:pt>
                <c:pt idx="4099">
                  <c:v>0.75109890109890109</c:v>
                </c:pt>
                <c:pt idx="4100">
                  <c:v>0.75128205128205128</c:v>
                </c:pt>
                <c:pt idx="4101">
                  <c:v>0.75146520146520146</c:v>
                </c:pt>
                <c:pt idx="4102">
                  <c:v>0.75164835164835164</c:v>
                </c:pt>
                <c:pt idx="4103">
                  <c:v>0.75183150183150182</c:v>
                </c:pt>
                <c:pt idx="4104">
                  <c:v>0.75201465201465201</c:v>
                </c:pt>
                <c:pt idx="4105">
                  <c:v>0.75219780219780219</c:v>
                </c:pt>
                <c:pt idx="4106">
                  <c:v>0.75238095238095237</c:v>
                </c:pt>
                <c:pt idx="4107">
                  <c:v>0.75256410256410255</c:v>
                </c:pt>
                <c:pt idx="4108">
                  <c:v>0.75274725274725274</c:v>
                </c:pt>
                <c:pt idx="4109">
                  <c:v>0.75293040293040292</c:v>
                </c:pt>
                <c:pt idx="4110">
                  <c:v>0.7531135531135531</c:v>
                </c:pt>
                <c:pt idx="4111">
                  <c:v>0.75329670329670328</c:v>
                </c:pt>
                <c:pt idx="4112">
                  <c:v>0.75347985347985347</c:v>
                </c:pt>
                <c:pt idx="4113">
                  <c:v>0.75366300366300365</c:v>
                </c:pt>
                <c:pt idx="4114">
                  <c:v>0.75384615384615383</c:v>
                </c:pt>
                <c:pt idx="4115">
                  <c:v>0.75402930402930401</c:v>
                </c:pt>
                <c:pt idx="4116">
                  <c:v>0.7542124542124542</c:v>
                </c:pt>
                <c:pt idx="4117">
                  <c:v>0.75439560439560438</c:v>
                </c:pt>
                <c:pt idx="4118">
                  <c:v>0.75457875457875456</c:v>
                </c:pt>
                <c:pt idx="4119">
                  <c:v>0.75476190476190474</c:v>
                </c:pt>
                <c:pt idx="4120">
                  <c:v>0.75494505494505493</c:v>
                </c:pt>
                <c:pt idx="4121">
                  <c:v>0.75512820512820511</c:v>
                </c:pt>
                <c:pt idx="4122">
                  <c:v>0.75531135531135529</c:v>
                </c:pt>
                <c:pt idx="4123">
                  <c:v>0.75549450549450547</c:v>
                </c:pt>
                <c:pt idx="4124">
                  <c:v>0.75567765567765566</c:v>
                </c:pt>
                <c:pt idx="4125">
                  <c:v>0.75586080586080584</c:v>
                </c:pt>
                <c:pt idx="4126">
                  <c:v>0.75604395604395602</c:v>
                </c:pt>
                <c:pt idx="4127">
                  <c:v>0.7562271062271062</c:v>
                </c:pt>
                <c:pt idx="4128">
                  <c:v>0.75641025641025639</c:v>
                </c:pt>
                <c:pt idx="4129">
                  <c:v>0.75659340659340657</c:v>
                </c:pt>
                <c:pt idx="4130">
                  <c:v>0.75677655677655675</c:v>
                </c:pt>
                <c:pt idx="4131">
                  <c:v>0.75695970695970693</c:v>
                </c:pt>
                <c:pt idx="4132">
                  <c:v>0.75714285714285712</c:v>
                </c:pt>
                <c:pt idx="4133">
                  <c:v>0.7573260073260073</c:v>
                </c:pt>
                <c:pt idx="4134">
                  <c:v>0.75750915750915748</c:v>
                </c:pt>
                <c:pt idx="4135">
                  <c:v>0.75769230769230766</c:v>
                </c:pt>
                <c:pt idx="4136">
                  <c:v>0.75787545787545785</c:v>
                </c:pt>
                <c:pt idx="4137">
                  <c:v>0.75805860805860803</c:v>
                </c:pt>
                <c:pt idx="4138">
                  <c:v>0.75824175824175821</c:v>
                </c:pt>
                <c:pt idx="4139">
                  <c:v>0.75842490842490839</c:v>
                </c:pt>
                <c:pt idx="4140">
                  <c:v>0.75860805860805858</c:v>
                </c:pt>
                <c:pt idx="4141">
                  <c:v>0.75879120879120876</c:v>
                </c:pt>
                <c:pt idx="4142">
                  <c:v>0.75897435897435894</c:v>
                </c:pt>
                <c:pt idx="4143">
                  <c:v>0.75915750915750912</c:v>
                </c:pt>
                <c:pt idx="4144">
                  <c:v>0.75934065934065931</c:v>
                </c:pt>
                <c:pt idx="4145">
                  <c:v>0.75952380952380949</c:v>
                </c:pt>
                <c:pt idx="4146">
                  <c:v>0.75970695970695967</c:v>
                </c:pt>
                <c:pt idx="4147">
                  <c:v>0.75989010989010985</c:v>
                </c:pt>
                <c:pt idx="4148">
                  <c:v>0.76007326007326004</c:v>
                </c:pt>
                <c:pt idx="4149">
                  <c:v>0.76025641025641022</c:v>
                </c:pt>
                <c:pt idx="4150">
                  <c:v>0.7604395604395604</c:v>
                </c:pt>
                <c:pt idx="4151">
                  <c:v>0.76062271062271058</c:v>
                </c:pt>
                <c:pt idx="4152">
                  <c:v>0.76080586080586077</c:v>
                </c:pt>
                <c:pt idx="4153">
                  <c:v>0.76098901098901095</c:v>
                </c:pt>
                <c:pt idx="4154">
                  <c:v>0.76117216117216113</c:v>
                </c:pt>
                <c:pt idx="4155">
                  <c:v>0.76135531135531131</c:v>
                </c:pt>
                <c:pt idx="4156">
                  <c:v>0.7615384615384615</c:v>
                </c:pt>
                <c:pt idx="4157">
                  <c:v>0.76172161172161168</c:v>
                </c:pt>
                <c:pt idx="4158">
                  <c:v>0.76190476190476186</c:v>
                </c:pt>
                <c:pt idx="4159">
                  <c:v>0.76208791208791204</c:v>
                </c:pt>
                <c:pt idx="4160">
                  <c:v>0.76227106227106223</c:v>
                </c:pt>
                <c:pt idx="4161">
                  <c:v>0.76245421245421241</c:v>
                </c:pt>
                <c:pt idx="4162">
                  <c:v>0.76263736263736259</c:v>
                </c:pt>
                <c:pt idx="4163">
                  <c:v>0.76282051282051277</c:v>
                </c:pt>
                <c:pt idx="4164">
                  <c:v>0.76300366300366296</c:v>
                </c:pt>
                <c:pt idx="4165">
                  <c:v>0.76318681318681314</c:v>
                </c:pt>
                <c:pt idx="4166">
                  <c:v>0.76336996336996332</c:v>
                </c:pt>
                <c:pt idx="4167">
                  <c:v>0.7635531135531135</c:v>
                </c:pt>
                <c:pt idx="4168">
                  <c:v>0.76373626373626369</c:v>
                </c:pt>
                <c:pt idx="4169">
                  <c:v>0.76391941391941387</c:v>
                </c:pt>
                <c:pt idx="4170">
                  <c:v>0.76410256410256405</c:v>
                </c:pt>
                <c:pt idx="4171">
                  <c:v>0.76428571428571423</c:v>
                </c:pt>
                <c:pt idx="4172">
                  <c:v>0.76446886446886442</c:v>
                </c:pt>
                <c:pt idx="4173">
                  <c:v>0.7646520146520146</c:v>
                </c:pt>
                <c:pt idx="4174">
                  <c:v>0.76483516483516478</c:v>
                </c:pt>
                <c:pt idx="4175">
                  <c:v>0.76501831501831496</c:v>
                </c:pt>
                <c:pt idx="4176">
                  <c:v>0.76520146520146515</c:v>
                </c:pt>
                <c:pt idx="4177">
                  <c:v>0.76538461538461533</c:v>
                </c:pt>
                <c:pt idx="4178">
                  <c:v>0.76556776556776551</c:v>
                </c:pt>
                <c:pt idx="4179">
                  <c:v>0.76575091575091581</c:v>
                </c:pt>
                <c:pt idx="4180">
                  <c:v>0.76593406593406599</c:v>
                </c:pt>
                <c:pt idx="4181">
                  <c:v>0.76611721611721617</c:v>
                </c:pt>
                <c:pt idx="4182">
                  <c:v>0.76630036630036635</c:v>
                </c:pt>
                <c:pt idx="4183">
                  <c:v>0.76648351648351654</c:v>
                </c:pt>
                <c:pt idx="4184">
                  <c:v>0.76666666666666672</c:v>
                </c:pt>
                <c:pt idx="4185">
                  <c:v>0.7668498168498169</c:v>
                </c:pt>
                <c:pt idx="4186">
                  <c:v>0.76703296703296708</c:v>
                </c:pt>
                <c:pt idx="4187">
                  <c:v>0.76721611721611727</c:v>
                </c:pt>
                <c:pt idx="4188">
                  <c:v>0.76739926739926745</c:v>
                </c:pt>
                <c:pt idx="4189">
                  <c:v>0.76758241758241763</c:v>
                </c:pt>
                <c:pt idx="4190">
                  <c:v>0.76776556776556781</c:v>
                </c:pt>
                <c:pt idx="4191">
                  <c:v>0.767948717948718</c:v>
                </c:pt>
                <c:pt idx="4192">
                  <c:v>0.76813186813186818</c:v>
                </c:pt>
                <c:pt idx="4193">
                  <c:v>0.76831501831501836</c:v>
                </c:pt>
                <c:pt idx="4194">
                  <c:v>0.76849816849816854</c:v>
                </c:pt>
                <c:pt idx="4195">
                  <c:v>0.76868131868131873</c:v>
                </c:pt>
                <c:pt idx="4196">
                  <c:v>0.76886446886446891</c:v>
                </c:pt>
                <c:pt idx="4197">
                  <c:v>0.76904761904761909</c:v>
                </c:pt>
                <c:pt idx="4198">
                  <c:v>0.76923076923076927</c:v>
                </c:pt>
                <c:pt idx="4199">
                  <c:v>0.76941391941391946</c:v>
                </c:pt>
                <c:pt idx="4200">
                  <c:v>0.76959706959706964</c:v>
                </c:pt>
                <c:pt idx="4201">
                  <c:v>0.76978021978021982</c:v>
                </c:pt>
                <c:pt idx="4202">
                  <c:v>0.76996336996337</c:v>
                </c:pt>
                <c:pt idx="4203">
                  <c:v>0.77014652014652019</c:v>
                </c:pt>
                <c:pt idx="4204">
                  <c:v>0.77032967032967037</c:v>
                </c:pt>
                <c:pt idx="4205">
                  <c:v>0.77051282051282055</c:v>
                </c:pt>
                <c:pt idx="4206">
                  <c:v>0.77069597069597073</c:v>
                </c:pt>
                <c:pt idx="4207">
                  <c:v>0.77087912087912092</c:v>
                </c:pt>
                <c:pt idx="4208">
                  <c:v>0.7710622710622711</c:v>
                </c:pt>
                <c:pt idx="4209">
                  <c:v>0.77124542124542128</c:v>
                </c:pt>
                <c:pt idx="4210">
                  <c:v>0.77142857142857146</c:v>
                </c:pt>
                <c:pt idx="4211">
                  <c:v>0.77161172161172165</c:v>
                </c:pt>
                <c:pt idx="4212">
                  <c:v>0.77179487179487183</c:v>
                </c:pt>
                <c:pt idx="4213">
                  <c:v>0.77197802197802201</c:v>
                </c:pt>
                <c:pt idx="4214">
                  <c:v>0.77216117216117219</c:v>
                </c:pt>
                <c:pt idx="4215">
                  <c:v>0.77234432234432238</c:v>
                </c:pt>
                <c:pt idx="4216">
                  <c:v>0.77252747252747256</c:v>
                </c:pt>
                <c:pt idx="4217">
                  <c:v>0.77271062271062274</c:v>
                </c:pt>
                <c:pt idx="4218">
                  <c:v>0.77289377289377292</c:v>
                </c:pt>
                <c:pt idx="4219">
                  <c:v>0.77307692307692311</c:v>
                </c:pt>
                <c:pt idx="4220">
                  <c:v>0.77326007326007329</c:v>
                </c:pt>
                <c:pt idx="4221">
                  <c:v>0.77344322344322347</c:v>
                </c:pt>
                <c:pt idx="4222">
                  <c:v>0.77362637362637365</c:v>
                </c:pt>
                <c:pt idx="4223">
                  <c:v>0.77380952380952384</c:v>
                </c:pt>
                <c:pt idx="4224">
                  <c:v>0.77399267399267402</c:v>
                </c:pt>
                <c:pt idx="4225">
                  <c:v>0.7741758241758242</c:v>
                </c:pt>
                <c:pt idx="4226">
                  <c:v>0.77435897435897438</c:v>
                </c:pt>
                <c:pt idx="4227">
                  <c:v>0.77454212454212457</c:v>
                </c:pt>
                <c:pt idx="4228">
                  <c:v>0.77472527472527475</c:v>
                </c:pt>
                <c:pt idx="4229">
                  <c:v>0.77490842490842493</c:v>
                </c:pt>
                <c:pt idx="4230">
                  <c:v>0.77509157509157511</c:v>
                </c:pt>
                <c:pt idx="4231">
                  <c:v>0.7752747252747253</c:v>
                </c:pt>
                <c:pt idx="4232">
                  <c:v>0.77545787545787548</c:v>
                </c:pt>
                <c:pt idx="4233">
                  <c:v>0.77564102564102566</c:v>
                </c:pt>
                <c:pt idx="4234">
                  <c:v>0.77582417582417584</c:v>
                </c:pt>
                <c:pt idx="4235">
                  <c:v>0.77600732600732603</c:v>
                </c:pt>
                <c:pt idx="4236">
                  <c:v>0.77619047619047621</c:v>
                </c:pt>
                <c:pt idx="4237">
                  <c:v>0.77637362637362639</c:v>
                </c:pt>
                <c:pt idx="4238">
                  <c:v>0.77655677655677657</c:v>
                </c:pt>
                <c:pt idx="4239">
                  <c:v>0.77673992673992676</c:v>
                </c:pt>
                <c:pt idx="4240">
                  <c:v>0.77692307692307694</c:v>
                </c:pt>
                <c:pt idx="4241">
                  <c:v>0.77710622710622712</c:v>
                </c:pt>
                <c:pt idx="4242">
                  <c:v>0.7772893772893773</c:v>
                </c:pt>
                <c:pt idx="4243">
                  <c:v>0.77747252747252749</c:v>
                </c:pt>
                <c:pt idx="4244">
                  <c:v>0.77765567765567767</c:v>
                </c:pt>
                <c:pt idx="4245">
                  <c:v>0.77783882783882785</c:v>
                </c:pt>
                <c:pt idx="4246">
                  <c:v>0.77802197802197803</c:v>
                </c:pt>
                <c:pt idx="4247">
                  <c:v>0.77820512820512822</c:v>
                </c:pt>
                <c:pt idx="4248">
                  <c:v>0.7783882783882784</c:v>
                </c:pt>
                <c:pt idx="4249">
                  <c:v>0.77857142857142858</c:v>
                </c:pt>
                <c:pt idx="4250">
                  <c:v>0.77875457875457876</c:v>
                </c:pt>
                <c:pt idx="4251">
                  <c:v>0.77893772893772895</c:v>
                </c:pt>
                <c:pt idx="4252">
                  <c:v>0.77912087912087913</c:v>
                </c:pt>
                <c:pt idx="4253">
                  <c:v>0.77930402930402931</c:v>
                </c:pt>
                <c:pt idx="4254">
                  <c:v>0.77948717948717949</c:v>
                </c:pt>
                <c:pt idx="4255">
                  <c:v>0.77967032967032968</c:v>
                </c:pt>
                <c:pt idx="4256">
                  <c:v>0.77985347985347986</c:v>
                </c:pt>
                <c:pt idx="4257">
                  <c:v>0.78003663003663004</c:v>
                </c:pt>
                <c:pt idx="4258">
                  <c:v>0.78021978021978022</c:v>
                </c:pt>
                <c:pt idx="4259">
                  <c:v>0.78040293040293041</c:v>
                </c:pt>
                <c:pt idx="4260">
                  <c:v>0.78058608058608059</c:v>
                </c:pt>
                <c:pt idx="4261">
                  <c:v>0.78076923076923077</c:v>
                </c:pt>
                <c:pt idx="4262">
                  <c:v>0.78095238095238095</c:v>
                </c:pt>
                <c:pt idx="4263">
                  <c:v>0.78113553113553114</c:v>
                </c:pt>
                <c:pt idx="4264">
                  <c:v>0.78131868131868132</c:v>
                </c:pt>
                <c:pt idx="4265">
                  <c:v>0.7815018315018315</c:v>
                </c:pt>
                <c:pt idx="4266">
                  <c:v>0.78168498168498168</c:v>
                </c:pt>
                <c:pt idx="4267">
                  <c:v>0.78186813186813187</c:v>
                </c:pt>
                <c:pt idx="4268">
                  <c:v>0.78205128205128205</c:v>
                </c:pt>
                <c:pt idx="4269">
                  <c:v>0.78223443223443223</c:v>
                </c:pt>
                <c:pt idx="4270">
                  <c:v>0.78241758241758241</c:v>
                </c:pt>
                <c:pt idx="4271">
                  <c:v>0.7826007326007326</c:v>
                </c:pt>
                <c:pt idx="4272">
                  <c:v>0.78278388278388278</c:v>
                </c:pt>
                <c:pt idx="4273">
                  <c:v>0.78296703296703296</c:v>
                </c:pt>
                <c:pt idx="4274">
                  <c:v>0.78315018315018314</c:v>
                </c:pt>
                <c:pt idx="4275">
                  <c:v>0.78333333333333333</c:v>
                </c:pt>
                <c:pt idx="4276">
                  <c:v>0.78351648351648351</c:v>
                </c:pt>
                <c:pt idx="4277">
                  <c:v>0.78369963369963369</c:v>
                </c:pt>
                <c:pt idx="4278">
                  <c:v>0.78388278388278387</c:v>
                </c:pt>
                <c:pt idx="4279">
                  <c:v>0.78406593406593406</c:v>
                </c:pt>
                <c:pt idx="4280">
                  <c:v>0.78424908424908424</c:v>
                </c:pt>
                <c:pt idx="4281">
                  <c:v>0.78443223443223442</c:v>
                </c:pt>
                <c:pt idx="4282">
                  <c:v>0.7846153846153846</c:v>
                </c:pt>
                <c:pt idx="4283">
                  <c:v>0.78479853479853479</c:v>
                </c:pt>
                <c:pt idx="4284">
                  <c:v>0.78498168498168497</c:v>
                </c:pt>
                <c:pt idx="4285">
                  <c:v>0.78516483516483515</c:v>
                </c:pt>
                <c:pt idx="4286">
                  <c:v>0.78534798534798533</c:v>
                </c:pt>
                <c:pt idx="4287">
                  <c:v>0.78553113553113552</c:v>
                </c:pt>
                <c:pt idx="4288">
                  <c:v>0.7857142857142857</c:v>
                </c:pt>
                <c:pt idx="4289">
                  <c:v>0.78589743589743588</c:v>
                </c:pt>
                <c:pt idx="4290">
                  <c:v>0.78608058608058606</c:v>
                </c:pt>
                <c:pt idx="4291">
                  <c:v>0.78626373626373625</c:v>
                </c:pt>
                <c:pt idx="4292">
                  <c:v>0.78644688644688643</c:v>
                </c:pt>
                <c:pt idx="4293">
                  <c:v>0.78663003663003661</c:v>
                </c:pt>
                <c:pt idx="4294">
                  <c:v>0.78681318681318679</c:v>
                </c:pt>
                <c:pt idx="4295">
                  <c:v>0.78699633699633698</c:v>
                </c:pt>
                <c:pt idx="4296">
                  <c:v>0.78717948717948716</c:v>
                </c:pt>
                <c:pt idx="4297">
                  <c:v>0.78736263736263734</c:v>
                </c:pt>
                <c:pt idx="4298">
                  <c:v>0.78754578754578752</c:v>
                </c:pt>
                <c:pt idx="4299">
                  <c:v>0.78772893772893771</c:v>
                </c:pt>
                <c:pt idx="4300">
                  <c:v>0.78791208791208789</c:v>
                </c:pt>
                <c:pt idx="4301">
                  <c:v>0.78809523809523807</c:v>
                </c:pt>
                <c:pt idx="4302">
                  <c:v>0.78827838827838825</c:v>
                </c:pt>
                <c:pt idx="4303">
                  <c:v>0.78846153846153844</c:v>
                </c:pt>
                <c:pt idx="4304">
                  <c:v>0.78864468864468862</c:v>
                </c:pt>
                <c:pt idx="4305">
                  <c:v>0.7888278388278388</c:v>
                </c:pt>
                <c:pt idx="4306">
                  <c:v>0.78901098901098898</c:v>
                </c:pt>
                <c:pt idx="4307">
                  <c:v>0.78919413919413917</c:v>
                </c:pt>
                <c:pt idx="4308">
                  <c:v>0.78937728937728935</c:v>
                </c:pt>
                <c:pt idx="4309">
                  <c:v>0.78956043956043953</c:v>
                </c:pt>
                <c:pt idx="4310">
                  <c:v>0.78974358974358971</c:v>
                </c:pt>
                <c:pt idx="4311">
                  <c:v>0.7899267399267399</c:v>
                </c:pt>
                <c:pt idx="4312">
                  <c:v>0.79010989010989008</c:v>
                </c:pt>
                <c:pt idx="4313">
                  <c:v>0.79029304029304026</c:v>
                </c:pt>
                <c:pt idx="4314">
                  <c:v>0.79047619047619044</c:v>
                </c:pt>
                <c:pt idx="4315">
                  <c:v>0.79065934065934063</c:v>
                </c:pt>
                <c:pt idx="4316">
                  <c:v>0.79084249084249081</c:v>
                </c:pt>
                <c:pt idx="4317">
                  <c:v>0.79102564102564099</c:v>
                </c:pt>
                <c:pt idx="4318">
                  <c:v>0.79120879120879117</c:v>
                </c:pt>
                <c:pt idx="4319">
                  <c:v>0.79139194139194136</c:v>
                </c:pt>
                <c:pt idx="4320">
                  <c:v>0.79157509157509154</c:v>
                </c:pt>
                <c:pt idx="4321">
                  <c:v>0.79175824175824172</c:v>
                </c:pt>
                <c:pt idx="4322">
                  <c:v>0.7919413919413919</c:v>
                </c:pt>
                <c:pt idx="4323">
                  <c:v>0.79212454212454209</c:v>
                </c:pt>
                <c:pt idx="4324">
                  <c:v>0.79230769230769227</c:v>
                </c:pt>
                <c:pt idx="4325">
                  <c:v>0.79249084249084245</c:v>
                </c:pt>
                <c:pt idx="4326">
                  <c:v>0.79267399267399263</c:v>
                </c:pt>
                <c:pt idx="4327">
                  <c:v>0.79285714285714282</c:v>
                </c:pt>
                <c:pt idx="4328">
                  <c:v>0.793040293040293</c:v>
                </c:pt>
                <c:pt idx="4329">
                  <c:v>0.79322344322344318</c:v>
                </c:pt>
                <c:pt idx="4330">
                  <c:v>0.79340659340659336</c:v>
                </c:pt>
                <c:pt idx="4331">
                  <c:v>0.79358974358974355</c:v>
                </c:pt>
                <c:pt idx="4332">
                  <c:v>0.79377289377289373</c:v>
                </c:pt>
                <c:pt idx="4333">
                  <c:v>0.79395604395604391</c:v>
                </c:pt>
                <c:pt idx="4334">
                  <c:v>0.79413919413919409</c:v>
                </c:pt>
                <c:pt idx="4335">
                  <c:v>0.79432234432234428</c:v>
                </c:pt>
                <c:pt idx="4336">
                  <c:v>0.79450549450549446</c:v>
                </c:pt>
                <c:pt idx="4337">
                  <c:v>0.79468864468864464</c:v>
                </c:pt>
                <c:pt idx="4338">
                  <c:v>0.79487179487179482</c:v>
                </c:pt>
                <c:pt idx="4339">
                  <c:v>0.79505494505494501</c:v>
                </c:pt>
                <c:pt idx="4340">
                  <c:v>0.79523809523809519</c:v>
                </c:pt>
                <c:pt idx="4341">
                  <c:v>0.79542124542124537</c:v>
                </c:pt>
                <c:pt idx="4342">
                  <c:v>0.79560439560439555</c:v>
                </c:pt>
                <c:pt idx="4343">
                  <c:v>0.79578754578754574</c:v>
                </c:pt>
                <c:pt idx="4344">
                  <c:v>0.79597069597069592</c:v>
                </c:pt>
                <c:pt idx="4345">
                  <c:v>0.7961538461538461</c:v>
                </c:pt>
                <c:pt idx="4346">
                  <c:v>0.79633699633699628</c:v>
                </c:pt>
                <c:pt idx="4347">
                  <c:v>0.79652014652014647</c:v>
                </c:pt>
                <c:pt idx="4348">
                  <c:v>0.79670329670329665</c:v>
                </c:pt>
                <c:pt idx="4349">
                  <c:v>0.79688644688644694</c:v>
                </c:pt>
                <c:pt idx="4350">
                  <c:v>0.79706959706959712</c:v>
                </c:pt>
                <c:pt idx="4351">
                  <c:v>0.79725274725274731</c:v>
                </c:pt>
                <c:pt idx="4352">
                  <c:v>0.79743589743589749</c:v>
                </c:pt>
                <c:pt idx="4353">
                  <c:v>0.79761904761904767</c:v>
                </c:pt>
                <c:pt idx="4354">
                  <c:v>0.79780219780219785</c:v>
                </c:pt>
                <c:pt idx="4355">
                  <c:v>0.79798534798534804</c:v>
                </c:pt>
                <c:pt idx="4356">
                  <c:v>0.79816849816849822</c:v>
                </c:pt>
                <c:pt idx="4357">
                  <c:v>0.7983516483516484</c:v>
                </c:pt>
                <c:pt idx="4358">
                  <c:v>0.79853479853479858</c:v>
                </c:pt>
                <c:pt idx="4359">
                  <c:v>0.79871794871794877</c:v>
                </c:pt>
                <c:pt idx="4360">
                  <c:v>0.79890109890109895</c:v>
                </c:pt>
                <c:pt idx="4361">
                  <c:v>0.79908424908424913</c:v>
                </c:pt>
                <c:pt idx="4362">
                  <c:v>0.79926739926739931</c:v>
                </c:pt>
                <c:pt idx="4363">
                  <c:v>0.7994505494505495</c:v>
                </c:pt>
                <c:pt idx="4364">
                  <c:v>0.79963369963369968</c:v>
                </c:pt>
                <c:pt idx="4365">
                  <c:v>0.79981684981684986</c:v>
                </c:pt>
                <c:pt idx="4366">
                  <c:v>0.8</c:v>
                </c:pt>
                <c:pt idx="4367">
                  <c:v>0.80018315018315023</c:v>
                </c:pt>
                <c:pt idx="4368">
                  <c:v>0.80036630036630041</c:v>
                </c:pt>
                <c:pt idx="4369">
                  <c:v>0.80054945054945059</c:v>
                </c:pt>
                <c:pt idx="4370">
                  <c:v>0.80073260073260077</c:v>
                </c:pt>
                <c:pt idx="4371">
                  <c:v>0.80091575091575096</c:v>
                </c:pt>
                <c:pt idx="4372">
                  <c:v>0.80109890109890114</c:v>
                </c:pt>
                <c:pt idx="4373">
                  <c:v>0.80128205128205132</c:v>
                </c:pt>
                <c:pt idx="4374">
                  <c:v>0.8014652014652015</c:v>
                </c:pt>
                <c:pt idx="4375">
                  <c:v>0.80164835164835169</c:v>
                </c:pt>
                <c:pt idx="4376">
                  <c:v>0.80183150183150187</c:v>
                </c:pt>
                <c:pt idx="4377">
                  <c:v>0.80201465201465205</c:v>
                </c:pt>
                <c:pt idx="4378">
                  <c:v>0.80219780219780223</c:v>
                </c:pt>
                <c:pt idx="4379">
                  <c:v>0.80238095238095242</c:v>
                </c:pt>
                <c:pt idx="4380">
                  <c:v>0.8025641025641026</c:v>
                </c:pt>
                <c:pt idx="4381">
                  <c:v>0.80274725274725278</c:v>
                </c:pt>
                <c:pt idx="4382">
                  <c:v>0.80293040293040296</c:v>
                </c:pt>
                <c:pt idx="4383">
                  <c:v>0.80311355311355315</c:v>
                </c:pt>
                <c:pt idx="4384">
                  <c:v>0.80329670329670333</c:v>
                </c:pt>
                <c:pt idx="4385">
                  <c:v>0.80347985347985351</c:v>
                </c:pt>
                <c:pt idx="4386">
                  <c:v>0.80366300366300369</c:v>
                </c:pt>
                <c:pt idx="4387">
                  <c:v>0.80384615384615388</c:v>
                </c:pt>
                <c:pt idx="4388">
                  <c:v>0.80402930402930406</c:v>
                </c:pt>
                <c:pt idx="4389">
                  <c:v>0.80421245421245424</c:v>
                </c:pt>
                <c:pt idx="4390">
                  <c:v>0.80439560439560442</c:v>
                </c:pt>
                <c:pt idx="4391">
                  <c:v>0.80457875457875461</c:v>
                </c:pt>
                <c:pt idx="4392">
                  <c:v>0.80476190476190479</c:v>
                </c:pt>
                <c:pt idx="4393">
                  <c:v>0.80494505494505497</c:v>
                </c:pt>
                <c:pt idx="4394">
                  <c:v>0.80512820512820515</c:v>
                </c:pt>
                <c:pt idx="4395">
                  <c:v>0.80531135531135534</c:v>
                </c:pt>
                <c:pt idx="4396">
                  <c:v>0.80549450549450552</c:v>
                </c:pt>
                <c:pt idx="4397">
                  <c:v>0.8056776556776557</c:v>
                </c:pt>
                <c:pt idx="4398">
                  <c:v>0.80586080586080588</c:v>
                </c:pt>
                <c:pt idx="4399">
                  <c:v>0.80604395604395607</c:v>
                </c:pt>
                <c:pt idx="4400">
                  <c:v>0.80622710622710625</c:v>
                </c:pt>
                <c:pt idx="4401">
                  <c:v>0.80641025641025643</c:v>
                </c:pt>
                <c:pt idx="4402">
                  <c:v>0.80659340659340661</c:v>
                </c:pt>
                <c:pt idx="4403">
                  <c:v>0.8067765567765568</c:v>
                </c:pt>
                <c:pt idx="4404">
                  <c:v>0.80695970695970698</c:v>
                </c:pt>
                <c:pt idx="4405">
                  <c:v>0.80714285714285716</c:v>
                </c:pt>
                <c:pt idx="4406">
                  <c:v>0.80732600732600734</c:v>
                </c:pt>
                <c:pt idx="4407">
                  <c:v>0.80750915750915753</c:v>
                </c:pt>
                <c:pt idx="4408">
                  <c:v>0.80769230769230771</c:v>
                </c:pt>
                <c:pt idx="4409">
                  <c:v>0.80787545787545789</c:v>
                </c:pt>
                <c:pt idx="4410">
                  <c:v>0.80805860805860807</c:v>
                </c:pt>
                <c:pt idx="4411">
                  <c:v>0.80824175824175826</c:v>
                </c:pt>
                <c:pt idx="4412">
                  <c:v>0.80842490842490844</c:v>
                </c:pt>
                <c:pt idx="4413">
                  <c:v>0.80860805860805862</c:v>
                </c:pt>
                <c:pt idx="4414">
                  <c:v>0.8087912087912088</c:v>
                </c:pt>
                <c:pt idx="4415">
                  <c:v>0.80897435897435899</c:v>
                </c:pt>
                <c:pt idx="4416">
                  <c:v>0.80915750915750917</c:v>
                </c:pt>
                <c:pt idx="4417">
                  <c:v>0.80934065934065935</c:v>
                </c:pt>
                <c:pt idx="4418">
                  <c:v>0.80952380952380953</c:v>
                </c:pt>
                <c:pt idx="4419">
                  <c:v>0.80970695970695972</c:v>
                </c:pt>
                <c:pt idx="4420">
                  <c:v>0.8098901098901099</c:v>
                </c:pt>
                <c:pt idx="4421">
                  <c:v>0.81007326007326008</c:v>
                </c:pt>
                <c:pt idx="4422">
                  <c:v>0.81025641025641026</c:v>
                </c:pt>
                <c:pt idx="4423">
                  <c:v>0.81043956043956045</c:v>
                </c:pt>
                <c:pt idx="4424">
                  <c:v>0.81062271062271063</c:v>
                </c:pt>
                <c:pt idx="4425">
                  <c:v>0.81080586080586081</c:v>
                </c:pt>
                <c:pt idx="4426">
                  <c:v>0.81098901098901099</c:v>
                </c:pt>
                <c:pt idx="4427">
                  <c:v>0.81117216117216118</c:v>
                </c:pt>
                <c:pt idx="4428">
                  <c:v>0.81135531135531136</c:v>
                </c:pt>
                <c:pt idx="4429">
                  <c:v>0.81153846153846154</c:v>
                </c:pt>
                <c:pt idx="4430">
                  <c:v>0.81172161172161172</c:v>
                </c:pt>
                <c:pt idx="4431">
                  <c:v>0.81190476190476191</c:v>
                </c:pt>
                <c:pt idx="4432">
                  <c:v>0.81208791208791209</c:v>
                </c:pt>
                <c:pt idx="4433">
                  <c:v>0.81227106227106227</c:v>
                </c:pt>
                <c:pt idx="4434">
                  <c:v>0.81245421245421245</c:v>
                </c:pt>
                <c:pt idx="4435">
                  <c:v>0.81263736263736264</c:v>
                </c:pt>
                <c:pt idx="4436">
                  <c:v>0.81282051282051282</c:v>
                </c:pt>
                <c:pt idx="4437">
                  <c:v>0.813003663003663</c:v>
                </c:pt>
                <c:pt idx="4438">
                  <c:v>0.81318681318681318</c:v>
                </c:pt>
                <c:pt idx="4439">
                  <c:v>0.81336996336996337</c:v>
                </c:pt>
                <c:pt idx="4440">
                  <c:v>0.81355311355311355</c:v>
                </c:pt>
                <c:pt idx="4441">
                  <c:v>0.81373626373626373</c:v>
                </c:pt>
                <c:pt idx="4442">
                  <c:v>0.81391941391941391</c:v>
                </c:pt>
                <c:pt idx="4443">
                  <c:v>0.8141025641025641</c:v>
                </c:pt>
                <c:pt idx="4444">
                  <c:v>0.81428571428571428</c:v>
                </c:pt>
                <c:pt idx="4445">
                  <c:v>0.81446886446886446</c:v>
                </c:pt>
                <c:pt idx="4446">
                  <c:v>0.81465201465201464</c:v>
                </c:pt>
                <c:pt idx="4447">
                  <c:v>0.81483516483516483</c:v>
                </c:pt>
                <c:pt idx="4448">
                  <c:v>0.81501831501831501</c:v>
                </c:pt>
                <c:pt idx="4449">
                  <c:v>0.81520146520146519</c:v>
                </c:pt>
                <c:pt idx="4450">
                  <c:v>0.81538461538461537</c:v>
                </c:pt>
                <c:pt idx="4451">
                  <c:v>0.81556776556776556</c:v>
                </c:pt>
                <c:pt idx="4452">
                  <c:v>0.81575091575091574</c:v>
                </c:pt>
                <c:pt idx="4453">
                  <c:v>0.81593406593406592</c:v>
                </c:pt>
                <c:pt idx="4454">
                  <c:v>0.8161172161172161</c:v>
                </c:pt>
                <c:pt idx="4455">
                  <c:v>0.81630036630036629</c:v>
                </c:pt>
                <c:pt idx="4456">
                  <c:v>0.81648351648351647</c:v>
                </c:pt>
                <c:pt idx="4457">
                  <c:v>0.81666666666666665</c:v>
                </c:pt>
                <c:pt idx="4458">
                  <c:v>0.81684981684981683</c:v>
                </c:pt>
                <c:pt idx="4459">
                  <c:v>0.81703296703296702</c:v>
                </c:pt>
                <c:pt idx="4460">
                  <c:v>0.8172161172161172</c:v>
                </c:pt>
                <c:pt idx="4461">
                  <c:v>0.81739926739926738</c:v>
                </c:pt>
                <c:pt idx="4462">
                  <c:v>0.81758241758241756</c:v>
                </c:pt>
                <c:pt idx="4463">
                  <c:v>0.81776556776556775</c:v>
                </c:pt>
                <c:pt idx="4464">
                  <c:v>0.81794871794871793</c:v>
                </c:pt>
                <c:pt idx="4465">
                  <c:v>0.81813186813186811</c:v>
                </c:pt>
                <c:pt idx="4466">
                  <c:v>0.81831501831501829</c:v>
                </c:pt>
                <c:pt idx="4467">
                  <c:v>0.81849816849816848</c:v>
                </c:pt>
                <c:pt idx="4468">
                  <c:v>0.81868131868131866</c:v>
                </c:pt>
                <c:pt idx="4469">
                  <c:v>0.81886446886446884</c:v>
                </c:pt>
                <c:pt idx="4470">
                  <c:v>0.81904761904761902</c:v>
                </c:pt>
                <c:pt idx="4471">
                  <c:v>0.81923076923076921</c:v>
                </c:pt>
                <c:pt idx="4472">
                  <c:v>0.81941391941391939</c:v>
                </c:pt>
                <c:pt idx="4473">
                  <c:v>0.81959706959706957</c:v>
                </c:pt>
                <c:pt idx="4474">
                  <c:v>0.81978021978021975</c:v>
                </c:pt>
                <c:pt idx="4475">
                  <c:v>0.81996336996336994</c:v>
                </c:pt>
                <c:pt idx="4476">
                  <c:v>0.82014652014652012</c:v>
                </c:pt>
                <c:pt idx="4477">
                  <c:v>0.8203296703296703</c:v>
                </c:pt>
                <c:pt idx="4478">
                  <c:v>0.82051282051282048</c:v>
                </c:pt>
                <c:pt idx="4479">
                  <c:v>0.82069597069597067</c:v>
                </c:pt>
                <c:pt idx="4480">
                  <c:v>0.82087912087912085</c:v>
                </c:pt>
                <c:pt idx="4481">
                  <c:v>0.82106227106227103</c:v>
                </c:pt>
                <c:pt idx="4482">
                  <c:v>0.82124542124542121</c:v>
                </c:pt>
                <c:pt idx="4483">
                  <c:v>0.8214285714285714</c:v>
                </c:pt>
                <c:pt idx="4484">
                  <c:v>0.82161172161172158</c:v>
                </c:pt>
                <c:pt idx="4485">
                  <c:v>0.82179487179487176</c:v>
                </c:pt>
                <c:pt idx="4486">
                  <c:v>0.82197802197802194</c:v>
                </c:pt>
                <c:pt idx="4487">
                  <c:v>0.82216117216117213</c:v>
                </c:pt>
                <c:pt idx="4488">
                  <c:v>0.82234432234432231</c:v>
                </c:pt>
                <c:pt idx="4489">
                  <c:v>0.82252747252747249</c:v>
                </c:pt>
                <c:pt idx="4490">
                  <c:v>0.82271062271062267</c:v>
                </c:pt>
                <c:pt idx="4491">
                  <c:v>0.82289377289377286</c:v>
                </c:pt>
                <c:pt idx="4492">
                  <c:v>0.82307692307692304</c:v>
                </c:pt>
                <c:pt idx="4493">
                  <c:v>0.82326007326007322</c:v>
                </c:pt>
                <c:pt idx="4494">
                  <c:v>0.8234432234432234</c:v>
                </c:pt>
                <c:pt idx="4495">
                  <c:v>0.82362637362637359</c:v>
                </c:pt>
                <c:pt idx="4496">
                  <c:v>0.82380952380952377</c:v>
                </c:pt>
                <c:pt idx="4497">
                  <c:v>0.82399267399267395</c:v>
                </c:pt>
                <c:pt idx="4498">
                  <c:v>0.82417582417582413</c:v>
                </c:pt>
                <c:pt idx="4499">
                  <c:v>0.82435897435897432</c:v>
                </c:pt>
                <c:pt idx="4500">
                  <c:v>0.8245421245421245</c:v>
                </c:pt>
                <c:pt idx="4501">
                  <c:v>0.82472527472527468</c:v>
                </c:pt>
                <c:pt idx="4502">
                  <c:v>0.82490842490842486</c:v>
                </c:pt>
                <c:pt idx="4503">
                  <c:v>0.82509157509157505</c:v>
                </c:pt>
                <c:pt idx="4504">
                  <c:v>0.82527472527472523</c:v>
                </c:pt>
                <c:pt idx="4505">
                  <c:v>0.82545787545787541</c:v>
                </c:pt>
                <c:pt idx="4506">
                  <c:v>0.82564102564102559</c:v>
                </c:pt>
                <c:pt idx="4507">
                  <c:v>0.82582417582417578</c:v>
                </c:pt>
                <c:pt idx="4508">
                  <c:v>0.82600732600732596</c:v>
                </c:pt>
                <c:pt idx="4509">
                  <c:v>0.82619047619047614</c:v>
                </c:pt>
                <c:pt idx="4510">
                  <c:v>0.82637362637362632</c:v>
                </c:pt>
                <c:pt idx="4511">
                  <c:v>0.82655677655677651</c:v>
                </c:pt>
                <c:pt idx="4512">
                  <c:v>0.82673992673992669</c:v>
                </c:pt>
                <c:pt idx="4513">
                  <c:v>0.82692307692307687</c:v>
                </c:pt>
                <c:pt idx="4514">
                  <c:v>0.82710622710622705</c:v>
                </c:pt>
                <c:pt idx="4515">
                  <c:v>0.82728937728937724</c:v>
                </c:pt>
                <c:pt idx="4516">
                  <c:v>0.82747252747252742</c:v>
                </c:pt>
                <c:pt idx="4517">
                  <c:v>0.8276556776556776</c:v>
                </c:pt>
                <c:pt idx="4518">
                  <c:v>0.82783882783882778</c:v>
                </c:pt>
                <c:pt idx="4519">
                  <c:v>0.82802197802197797</c:v>
                </c:pt>
                <c:pt idx="4520">
                  <c:v>0.82820512820512826</c:v>
                </c:pt>
                <c:pt idx="4521">
                  <c:v>0.82838827838827844</c:v>
                </c:pt>
                <c:pt idx="4522">
                  <c:v>0.82857142857142863</c:v>
                </c:pt>
                <c:pt idx="4523">
                  <c:v>0.82875457875457881</c:v>
                </c:pt>
                <c:pt idx="4524">
                  <c:v>0.82893772893772899</c:v>
                </c:pt>
                <c:pt idx="4525">
                  <c:v>0.82912087912087917</c:v>
                </c:pt>
                <c:pt idx="4526">
                  <c:v>0.82930402930402936</c:v>
                </c:pt>
                <c:pt idx="4527">
                  <c:v>0.82948717948717954</c:v>
                </c:pt>
                <c:pt idx="4528">
                  <c:v>0.82967032967032972</c:v>
                </c:pt>
                <c:pt idx="4529">
                  <c:v>0.8298534798534799</c:v>
                </c:pt>
                <c:pt idx="4530">
                  <c:v>0.83003663003663009</c:v>
                </c:pt>
                <c:pt idx="4531">
                  <c:v>0.83021978021978027</c:v>
                </c:pt>
                <c:pt idx="4532">
                  <c:v>0.83040293040293045</c:v>
                </c:pt>
                <c:pt idx="4533">
                  <c:v>0.83058608058608063</c:v>
                </c:pt>
                <c:pt idx="4534">
                  <c:v>0.83076923076923082</c:v>
                </c:pt>
                <c:pt idx="4535">
                  <c:v>0.830952380952381</c:v>
                </c:pt>
                <c:pt idx="4536">
                  <c:v>0.83113553113553118</c:v>
                </c:pt>
                <c:pt idx="4537">
                  <c:v>0.83131868131868136</c:v>
                </c:pt>
                <c:pt idx="4538">
                  <c:v>0.83150183150183155</c:v>
                </c:pt>
                <c:pt idx="4539">
                  <c:v>0.83168498168498173</c:v>
                </c:pt>
                <c:pt idx="4540">
                  <c:v>0.83186813186813191</c:v>
                </c:pt>
                <c:pt idx="4541">
                  <c:v>0.83205128205128209</c:v>
                </c:pt>
                <c:pt idx="4542">
                  <c:v>0.83223443223443228</c:v>
                </c:pt>
                <c:pt idx="4543">
                  <c:v>0.83241758241758246</c:v>
                </c:pt>
                <c:pt idx="4544">
                  <c:v>0.83260073260073264</c:v>
                </c:pt>
                <c:pt idx="4545">
                  <c:v>0.83278388278388282</c:v>
                </c:pt>
                <c:pt idx="4546">
                  <c:v>0.83296703296703301</c:v>
                </c:pt>
                <c:pt idx="4547">
                  <c:v>0.83315018315018319</c:v>
                </c:pt>
                <c:pt idx="4548">
                  <c:v>0.83333333333333337</c:v>
                </c:pt>
                <c:pt idx="4549">
                  <c:v>0.83351648351648355</c:v>
                </c:pt>
                <c:pt idx="4550">
                  <c:v>0.83369963369963374</c:v>
                </c:pt>
                <c:pt idx="4551">
                  <c:v>0.83388278388278392</c:v>
                </c:pt>
                <c:pt idx="4552">
                  <c:v>0.8340659340659341</c:v>
                </c:pt>
                <c:pt idx="4553">
                  <c:v>0.83424908424908428</c:v>
                </c:pt>
                <c:pt idx="4554">
                  <c:v>0.83443223443223447</c:v>
                </c:pt>
                <c:pt idx="4555">
                  <c:v>0.83461538461538465</c:v>
                </c:pt>
                <c:pt idx="4556">
                  <c:v>0.83479853479853483</c:v>
                </c:pt>
                <c:pt idx="4557">
                  <c:v>0.83498168498168501</c:v>
                </c:pt>
                <c:pt idx="4558">
                  <c:v>0.8351648351648352</c:v>
                </c:pt>
                <c:pt idx="4559">
                  <c:v>0.83534798534798538</c:v>
                </c:pt>
                <c:pt idx="4560">
                  <c:v>0.83553113553113556</c:v>
                </c:pt>
                <c:pt idx="4561">
                  <c:v>0.83571428571428574</c:v>
                </c:pt>
                <c:pt idx="4562">
                  <c:v>0.83589743589743593</c:v>
                </c:pt>
                <c:pt idx="4563">
                  <c:v>0.83608058608058611</c:v>
                </c:pt>
                <c:pt idx="4564">
                  <c:v>0.83626373626373629</c:v>
                </c:pt>
                <c:pt idx="4565">
                  <c:v>0.83644688644688647</c:v>
                </c:pt>
                <c:pt idx="4566">
                  <c:v>0.83663003663003666</c:v>
                </c:pt>
                <c:pt idx="4567">
                  <c:v>0.83681318681318684</c:v>
                </c:pt>
                <c:pt idx="4568">
                  <c:v>0.83699633699633702</c:v>
                </c:pt>
                <c:pt idx="4569">
                  <c:v>0.8371794871794872</c:v>
                </c:pt>
                <c:pt idx="4570">
                  <c:v>0.83736263736263739</c:v>
                </c:pt>
                <c:pt idx="4571">
                  <c:v>0.83754578754578757</c:v>
                </c:pt>
                <c:pt idx="4572">
                  <c:v>0.83772893772893775</c:v>
                </c:pt>
                <c:pt idx="4573">
                  <c:v>0.83791208791208793</c:v>
                </c:pt>
                <c:pt idx="4574">
                  <c:v>0.83809523809523812</c:v>
                </c:pt>
                <c:pt idx="4575">
                  <c:v>0.8382783882783883</c:v>
                </c:pt>
                <c:pt idx="4576">
                  <c:v>0.83846153846153848</c:v>
                </c:pt>
                <c:pt idx="4577">
                  <c:v>0.83864468864468866</c:v>
                </c:pt>
                <c:pt idx="4578">
                  <c:v>0.83882783882783885</c:v>
                </c:pt>
                <c:pt idx="4579">
                  <c:v>0.83901098901098903</c:v>
                </c:pt>
                <c:pt idx="4580">
                  <c:v>0.83919413919413921</c:v>
                </c:pt>
                <c:pt idx="4581">
                  <c:v>0.83937728937728939</c:v>
                </c:pt>
                <c:pt idx="4582">
                  <c:v>0.83956043956043958</c:v>
                </c:pt>
                <c:pt idx="4583">
                  <c:v>0.83974358974358976</c:v>
                </c:pt>
                <c:pt idx="4584">
                  <c:v>0.83992673992673994</c:v>
                </c:pt>
                <c:pt idx="4585">
                  <c:v>0.84010989010989012</c:v>
                </c:pt>
                <c:pt idx="4586">
                  <c:v>0.84029304029304031</c:v>
                </c:pt>
                <c:pt idx="4587">
                  <c:v>0.84047619047619049</c:v>
                </c:pt>
                <c:pt idx="4588">
                  <c:v>0.84065934065934067</c:v>
                </c:pt>
                <c:pt idx="4589">
                  <c:v>0.84084249084249085</c:v>
                </c:pt>
                <c:pt idx="4590">
                  <c:v>0.84102564102564104</c:v>
                </c:pt>
                <c:pt idx="4591">
                  <c:v>0.84120879120879122</c:v>
                </c:pt>
                <c:pt idx="4592">
                  <c:v>0.8413919413919414</c:v>
                </c:pt>
                <c:pt idx="4593">
                  <c:v>0.84157509157509158</c:v>
                </c:pt>
                <c:pt idx="4594">
                  <c:v>0.84175824175824177</c:v>
                </c:pt>
                <c:pt idx="4595">
                  <c:v>0.84194139194139195</c:v>
                </c:pt>
                <c:pt idx="4596">
                  <c:v>0.84212454212454213</c:v>
                </c:pt>
                <c:pt idx="4597">
                  <c:v>0.84230769230769231</c:v>
                </c:pt>
                <c:pt idx="4598">
                  <c:v>0.8424908424908425</c:v>
                </c:pt>
                <c:pt idx="4599">
                  <c:v>0.84267399267399268</c:v>
                </c:pt>
                <c:pt idx="4600">
                  <c:v>0.84285714285714286</c:v>
                </c:pt>
                <c:pt idx="4601">
                  <c:v>0.84304029304029304</c:v>
                </c:pt>
                <c:pt idx="4602">
                  <c:v>0.84322344322344323</c:v>
                </c:pt>
                <c:pt idx="4603">
                  <c:v>0.84340659340659341</c:v>
                </c:pt>
                <c:pt idx="4604">
                  <c:v>0.84358974358974359</c:v>
                </c:pt>
                <c:pt idx="4605">
                  <c:v>0.84377289377289377</c:v>
                </c:pt>
                <c:pt idx="4606">
                  <c:v>0.84395604395604396</c:v>
                </c:pt>
                <c:pt idx="4607">
                  <c:v>0.84413919413919414</c:v>
                </c:pt>
                <c:pt idx="4608">
                  <c:v>0.84432234432234432</c:v>
                </c:pt>
                <c:pt idx="4609">
                  <c:v>0.8445054945054945</c:v>
                </c:pt>
                <c:pt idx="4610">
                  <c:v>0.84468864468864469</c:v>
                </c:pt>
                <c:pt idx="4611">
                  <c:v>0.84487179487179487</c:v>
                </c:pt>
                <c:pt idx="4612">
                  <c:v>0.84505494505494505</c:v>
                </c:pt>
                <c:pt idx="4613">
                  <c:v>0.84523809523809523</c:v>
                </c:pt>
                <c:pt idx="4614">
                  <c:v>0.84542124542124542</c:v>
                </c:pt>
                <c:pt idx="4615">
                  <c:v>0.8456043956043956</c:v>
                </c:pt>
                <c:pt idx="4616">
                  <c:v>0.84578754578754578</c:v>
                </c:pt>
                <c:pt idx="4617">
                  <c:v>0.84597069597069596</c:v>
                </c:pt>
                <c:pt idx="4618">
                  <c:v>0.84615384615384615</c:v>
                </c:pt>
                <c:pt idx="4619">
                  <c:v>0.84633699633699633</c:v>
                </c:pt>
                <c:pt idx="4620">
                  <c:v>0.84652014652014651</c:v>
                </c:pt>
                <c:pt idx="4621">
                  <c:v>0.84670329670329669</c:v>
                </c:pt>
                <c:pt idx="4622">
                  <c:v>0.84688644688644688</c:v>
                </c:pt>
                <c:pt idx="4623">
                  <c:v>0.84706959706959706</c:v>
                </c:pt>
                <c:pt idx="4624">
                  <c:v>0.84725274725274724</c:v>
                </c:pt>
                <c:pt idx="4625">
                  <c:v>0.84743589743589742</c:v>
                </c:pt>
                <c:pt idx="4626">
                  <c:v>0.84761904761904761</c:v>
                </c:pt>
                <c:pt idx="4627">
                  <c:v>0.84780219780219779</c:v>
                </c:pt>
                <c:pt idx="4628">
                  <c:v>0.84798534798534797</c:v>
                </c:pt>
                <c:pt idx="4629">
                  <c:v>0.84816849816849815</c:v>
                </c:pt>
                <c:pt idx="4630">
                  <c:v>0.84835164835164834</c:v>
                </c:pt>
                <c:pt idx="4631">
                  <c:v>0.84853479853479852</c:v>
                </c:pt>
                <c:pt idx="4632">
                  <c:v>0.8487179487179487</c:v>
                </c:pt>
                <c:pt idx="4633">
                  <c:v>0.84890109890109888</c:v>
                </c:pt>
                <c:pt idx="4634">
                  <c:v>0.84908424908424907</c:v>
                </c:pt>
                <c:pt idx="4635">
                  <c:v>0.84926739926739925</c:v>
                </c:pt>
                <c:pt idx="4636">
                  <c:v>0.84945054945054943</c:v>
                </c:pt>
                <c:pt idx="4637">
                  <c:v>0.84963369963369961</c:v>
                </c:pt>
                <c:pt idx="4638">
                  <c:v>0.8498168498168498</c:v>
                </c:pt>
                <c:pt idx="4639">
                  <c:v>0.85</c:v>
                </c:pt>
                <c:pt idx="4640">
                  <c:v>0.85018315018315016</c:v>
                </c:pt>
                <c:pt idx="4641">
                  <c:v>0.85036630036630034</c:v>
                </c:pt>
                <c:pt idx="4642">
                  <c:v>0.85054945054945053</c:v>
                </c:pt>
                <c:pt idx="4643">
                  <c:v>0.85073260073260071</c:v>
                </c:pt>
                <c:pt idx="4644">
                  <c:v>0.85091575091575089</c:v>
                </c:pt>
                <c:pt idx="4645">
                  <c:v>0.85109890109890107</c:v>
                </c:pt>
                <c:pt idx="4646">
                  <c:v>0.85128205128205126</c:v>
                </c:pt>
                <c:pt idx="4647">
                  <c:v>0.85146520146520144</c:v>
                </c:pt>
                <c:pt idx="4648">
                  <c:v>0.85164835164835162</c:v>
                </c:pt>
                <c:pt idx="4649">
                  <c:v>0.8518315018315018</c:v>
                </c:pt>
                <c:pt idx="4650">
                  <c:v>0.85201465201465199</c:v>
                </c:pt>
                <c:pt idx="4651">
                  <c:v>0.85219780219780217</c:v>
                </c:pt>
                <c:pt idx="4652">
                  <c:v>0.85238095238095235</c:v>
                </c:pt>
                <c:pt idx="4653">
                  <c:v>0.85256410256410253</c:v>
                </c:pt>
                <c:pt idx="4654">
                  <c:v>0.85274725274725272</c:v>
                </c:pt>
                <c:pt idx="4655">
                  <c:v>0.8529304029304029</c:v>
                </c:pt>
                <c:pt idx="4656">
                  <c:v>0.85311355311355308</c:v>
                </c:pt>
                <c:pt idx="4657">
                  <c:v>0.85329670329670326</c:v>
                </c:pt>
                <c:pt idx="4658">
                  <c:v>0.85347985347985345</c:v>
                </c:pt>
                <c:pt idx="4659">
                  <c:v>0.85366300366300363</c:v>
                </c:pt>
                <c:pt idx="4660">
                  <c:v>0.85384615384615381</c:v>
                </c:pt>
                <c:pt idx="4661">
                  <c:v>0.85402930402930399</c:v>
                </c:pt>
                <c:pt idx="4662">
                  <c:v>0.85421245421245418</c:v>
                </c:pt>
                <c:pt idx="4663">
                  <c:v>0.85439560439560436</c:v>
                </c:pt>
                <c:pt idx="4664">
                  <c:v>0.85457875457875454</c:v>
                </c:pt>
                <c:pt idx="4665">
                  <c:v>0.85476190476190472</c:v>
                </c:pt>
                <c:pt idx="4666">
                  <c:v>0.85494505494505491</c:v>
                </c:pt>
                <c:pt idx="4667">
                  <c:v>0.85512820512820509</c:v>
                </c:pt>
                <c:pt idx="4668">
                  <c:v>0.85531135531135527</c:v>
                </c:pt>
                <c:pt idx="4669">
                  <c:v>0.85549450549450545</c:v>
                </c:pt>
                <c:pt idx="4670">
                  <c:v>0.85567765567765564</c:v>
                </c:pt>
                <c:pt idx="4671">
                  <c:v>0.85586080586080582</c:v>
                </c:pt>
                <c:pt idx="4672">
                  <c:v>0.856043956043956</c:v>
                </c:pt>
                <c:pt idx="4673">
                  <c:v>0.85622710622710618</c:v>
                </c:pt>
                <c:pt idx="4674">
                  <c:v>0.85641025641025637</c:v>
                </c:pt>
                <c:pt idx="4675">
                  <c:v>0.85659340659340655</c:v>
                </c:pt>
                <c:pt idx="4676">
                  <c:v>0.85677655677655673</c:v>
                </c:pt>
                <c:pt idx="4677">
                  <c:v>0.85695970695970691</c:v>
                </c:pt>
                <c:pt idx="4678">
                  <c:v>0.8571428571428571</c:v>
                </c:pt>
                <c:pt idx="4679">
                  <c:v>0.85732600732600728</c:v>
                </c:pt>
                <c:pt idx="4680">
                  <c:v>0.85750915750915746</c:v>
                </c:pt>
                <c:pt idx="4681">
                  <c:v>0.85769230769230764</c:v>
                </c:pt>
                <c:pt idx="4682">
                  <c:v>0.85787545787545783</c:v>
                </c:pt>
                <c:pt idx="4683">
                  <c:v>0.85805860805860801</c:v>
                </c:pt>
                <c:pt idx="4684">
                  <c:v>0.85824175824175819</c:v>
                </c:pt>
                <c:pt idx="4685">
                  <c:v>0.85842490842490837</c:v>
                </c:pt>
                <c:pt idx="4686">
                  <c:v>0.85860805860805856</c:v>
                </c:pt>
                <c:pt idx="4687">
                  <c:v>0.85879120879120874</c:v>
                </c:pt>
                <c:pt idx="4688">
                  <c:v>0.85897435897435892</c:v>
                </c:pt>
                <c:pt idx="4689">
                  <c:v>0.8591575091575091</c:v>
                </c:pt>
                <c:pt idx="4690">
                  <c:v>0.85934065934065929</c:v>
                </c:pt>
                <c:pt idx="4691">
                  <c:v>0.85952380952380958</c:v>
                </c:pt>
                <c:pt idx="4692">
                  <c:v>0.85970695970695976</c:v>
                </c:pt>
                <c:pt idx="4693">
                  <c:v>0.85989010989010994</c:v>
                </c:pt>
                <c:pt idx="4694">
                  <c:v>0.86007326007326013</c:v>
                </c:pt>
                <c:pt idx="4695">
                  <c:v>0.86025641025641031</c:v>
                </c:pt>
                <c:pt idx="4696">
                  <c:v>0.86043956043956049</c:v>
                </c:pt>
                <c:pt idx="4697">
                  <c:v>0.86062271062271067</c:v>
                </c:pt>
                <c:pt idx="4698">
                  <c:v>0.86080586080586086</c:v>
                </c:pt>
                <c:pt idx="4699">
                  <c:v>0.86098901098901104</c:v>
                </c:pt>
                <c:pt idx="4700">
                  <c:v>0.86117216117216122</c:v>
                </c:pt>
                <c:pt idx="4701">
                  <c:v>0.8613553113553114</c:v>
                </c:pt>
                <c:pt idx="4702">
                  <c:v>0.86153846153846159</c:v>
                </c:pt>
                <c:pt idx="4703">
                  <c:v>0.86172161172161177</c:v>
                </c:pt>
                <c:pt idx="4704">
                  <c:v>0.86190476190476195</c:v>
                </c:pt>
                <c:pt idx="4705">
                  <c:v>0.86208791208791213</c:v>
                </c:pt>
                <c:pt idx="4706">
                  <c:v>0.86227106227106232</c:v>
                </c:pt>
                <c:pt idx="4707">
                  <c:v>0.8624542124542125</c:v>
                </c:pt>
                <c:pt idx="4708">
                  <c:v>0.86263736263736268</c:v>
                </c:pt>
                <c:pt idx="4709">
                  <c:v>0.86282051282051286</c:v>
                </c:pt>
                <c:pt idx="4710">
                  <c:v>0.86300366300366305</c:v>
                </c:pt>
                <c:pt idx="4711">
                  <c:v>0.86318681318681323</c:v>
                </c:pt>
                <c:pt idx="4712">
                  <c:v>0.86336996336996341</c:v>
                </c:pt>
                <c:pt idx="4713">
                  <c:v>0.86355311355311359</c:v>
                </c:pt>
                <c:pt idx="4714">
                  <c:v>0.86373626373626378</c:v>
                </c:pt>
                <c:pt idx="4715">
                  <c:v>0.86391941391941396</c:v>
                </c:pt>
                <c:pt idx="4716">
                  <c:v>0.86410256410256414</c:v>
                </c:pt>
                <c:pt idx="4717">
                  <c:v>0.86428571428571432</c:v>
                </c:pt>
                <c:pt idx="4718">
                  <c:v>0.86446886446886451</c:v>
                </c:pt>
                <c:pt idx="4719">
                  <c:v>0.86465201465201469</c:v>
                </c:pt>
                <c:pt idx="4720">
                  <c:v>0.86483516483516487</c:v>
                </c:pt>
                <c:pt idx="4721">
                  <c:v>0.86501831501831505</c:v>
                </c:pt>
                <c:pt idx="4722">
                  <c:v>0.86520146520146524</c:v>
                </c:pt>
                <c:pt idx="4723">
                  <c:v>0.86538461538461542</c:v>
                </c:pt>
                <c:pt idx="4724">
                  <c:v>0.8655677655677656</c:v>
                </c:pt>
                <c:pt idx="4725">
                  <c:v>0.86575091575091578</c:v>
                </c:pt>
                <c:pt idx="4726">
                  <c:v>0.86593406593406597</c:v>
                </c:pt>
                <c:pt idx="4727">
                  <c:v>0.86611721611721615</c:v>
                </c:pt>
                <c:pt idx="4728">
                  <c:v>0.86630036630036633</c:v>
                </c:pt>
                <c:pt idx="4729">
                  <c:v>0.86648351648351651</c:v>
                </c:pt>
                <c:pt idx="4730">
                  <c:v>0.8666666666666667</c:v>
                </c:pt>
                <c:pt idx="4731">
                  <c:v>0.86684981684981688</c:v>
                </c:pt>
                <c:pt idx="4732">
                  <c:v>0.86703296703296706</c:v>
                </c:pt>
                <c:pt idx="4733">
                  <c:v>0.86721611721611724</c:v>
                </c:pt>
                <c:pt idx="4734">
                  <c:v>0.86739926739926743</c:v>
                </c:pt>
                <c:pt idx="4735">
                  <c:v>0.86758241758241761</c:v>
                </c:pt>
                <c:pt idx="4736">
                  <c:v>0.86776556776556779</c:v>
                </c:pt>
                <c:pt idx="4737">
                  <c:v>0.86794871794871797</c:v>
                </c:pt>
                <c:pt idx="4738">
                  <c:v>0.86813186813186816</c:v>
                </c:pt>
                <c:pt idx="4739">
                  <c:v>0.86831501831501834</c:v>
                </c:pt>
                <c:pt idx="4740">
                  <c:v>0.86849816849816852</c:v>
                </c:pt>
                <c:pt idx="4741">
                  <c:v>0.8686813186813187</c:v>
                </c:pt>
                <c:pt idx="4742">
                  <c:v>0.86886446886446889</c:v>
                </c:pt>
                <c:pt idx="4743">
                  <c:v>0.86904761904761907</c:v>
                </c:pt>
                <c:pt idx="4744">
                  <c:v>0.86923076923076925</c:v>
                </c:pt>
                <c:pt idx="4745">
                  <c:v>0.86941391941391943</c:v>
                </c:pt>
                <c:pt idx="4746">
                  <c:v>0.86959706959706962</c:v>
                </c:pt>
                <c:pt idx="4747">
                  <c:v>0.8697802197802198</c:v>
                </c:pt>
                <c:pt idx="4748">
                  <c:v>0.86996336996336998</c:v>
                </c:pt>
                <c:pt idx="4749">
                  <c:v>0.87014652014652016</c:v>
                </c:pt>
                <c:pt idx="4750">
                  <c:v>0.87032967032967035</c:v>
                </c:pt>
                <c:pt idx="4751">
                  <c:v>0.87051282051282053</c:v>
                </c:pt>
                <c:pt idx="4752">
                  <c:v>0.87069597069597071</c:v>
                </c:pt>
                <c:pt idx="4753">
                  <c:v>0.87087912087912089</c:v>
                </c:pt>
                <c:pt idx="4754">
                  <c:v>0.87106227106227108</c:v>
                </c:pt>
                <c:pt idx="4755">
                  <c:v>0.87124542124542126</c:v>
                </c:pt>
                <c:pt idx="4756">
                  <c:v>0.87142857142857144</c:v>
                </c:pt>
                <c:pt idx="4757">
                  <c:v>0.87161172161172162</c:v>
                </c:pt>
                <c:pt idx="4758">
                  <c:v>0.87179487179487181</c:v>
                </c:pt>
                <c:pt idx="4759">
                  <c:v>0.87197802197802199</c:v>
                </c:pt>
                <c:pt idx="4760">
                  <c:v>0.87216117216117217</c:v>
                </c:pt>
                <c:pt idx="4761">
                  <c:v>0.87234432234432235</c:v>
                </c:pt>
                <c:pt idx="4762">
                  <c:v>0.87252747252747254</c:v>
                </c:pt>
                <c:pt idx="4763">
                  <c:v>0.87271062271062272</c:v>
                </c:pt>
                <c:pt idx="4764">
                  <c:v>0.8728937728937729</c:v>
                </c:pt>
                <c:pt idx="4765">
                  <c:v>0.87307692307692308</c:v>
                </c:pt>
                <c:pt idx="4766">
                  <c:v>0.87326007326007327</c:v>
                </c:pt>
                <c:pt idx="4767">
                  <c:v>0.87344322344322345</c:v>
                </c:pt>
                <c:pt idx="4768">
                  <c:v>0.87362637362637363</c:v>
                </c:pt>
                <c:pt idx="4769">
                  <c:v>0.87380952380952381</c:v>
                </c:pt>
                <c:pt idx="4770">
                  <c:v>0.873992673992674</c:v>
                </c:pt>
                <c:pt idx="4771">
                  <c:v>0.87417582417582418</c:v>
                </c:pt>
                <c:pt idx="4772">
                  <c:v>0.87435897435897436</c:v>
                </c:pt>
                <c:pt idx="4773">
                  <c:v>0.87454212454212454</c:v>
                </c:pt>
                <c:pt idx="4774">
                  <c:v>0.87472527472527473</c:v>
                </c:pt>
                <c:pt idx="4775">
                  <c:v>0.87490842490842491</c:v>
                </c:pt>
                <c:pt idx="4776">
                  <c:v>0.87509157509157509</c:v>
                </c:pt>
                <c:pt idx="4777">
                  <c:v>0.87527472527472527</c:v>
                </c:pt>
                <c:pt idx="4778">
                  <c:v>0.87545787545787546</c:v>
                </c:pt>
                <c:pt idx="4779">
                  <c:v>0.87564102564102564</c:v>
                </c:pt>
                <c:pt idx="4780">
                  <c:v>0.87582417582417582</c:v>
                </c:pt>
                <c:pt idx="4781">
                  <c:v>0.876007326007326</c:v>
                </c:pt>
                <c:pt idx="4782">
                  <c:v>0.87619047619047619</c:v>
                </c:pt>
                <c:pt idx="4783">
                  <c:v>0.87637362637362637</c:v>
                </c:pt>
                <c:pt idx="4784">
                  <c:v>0.87655677655677655</c:v>
                </c:pt>
                <c:pt idx="4785">
                  <c:v>0.87673992673992673</c:v>
                </c:pt>
                <c:pt idx="4786">
                  <c:v>0.87692307692307692</c:v>
                </c:pt>
                <c:pt idx="4787">
                  <c:v>0.8771062271062271</c:v>
                </c:pt>
                <c:pt idx="4788">
                  <c:v>0.87728937728937728</c:v>
                </c:pt>
                <c:pt idx="4789">
                  <c:v>0.87747252747252746</c:v>
                </c:pt>
                <c:pt idx="4790">
                  <c:v>0.87765567765567765</c:v>
                </c:pt>
                <c:pt idx="4791">
                  <c:v>0.87783882783882783</c:v>
                </c:pt>
                <c:pt idx="4792">
                  <c:v>0.87802197802197801</c:v>
                </c:pt>
                <c:pt idx="4793">
                  <c:v>0.87820512820512819</c:v>
                </c:pt>
                <c:pt idx="4794">
                  <c:v>0.87838827838827838</c:v>
                </c:pt>
                <c:pt idx="4795">
                  <c:v>0.87857142857142856</c:v>
                </c:pt>
                <c:pt idx="4796">
                  <c:v>0.87875457875457874</c:v>
                </c:pt>
                <c:pt idx="4797">
                  <c:v>0.87893772893772892</c:v>
                </c:pt>
                <c:pt idx="4798">
                  <c:v>0.87912087912087911</c:v>
                </c:pt>
                <c:pt idx="4799">
                  <c:v>0.87930402930402929</c:v>
                </c:pt>
                <c:pt idx="4800">
                  <c:v>0.87948717948717947</c:v>
                </c:pt>
                <c:pt idx="4801">
                  <c:v>0.87967032967032965</c:v>
                </c:pt>
                <c:pt idx="4802">
                  <c:v>0.87985347985347984</c:v>
                </c:pt>
                <c:pt idx="4803">
                  <c:v>0.88003663003663002</c:v>
                </c:pt>
                <c:pt idx="4804">
                  <c:v>0.8802197802197802</c:v>
                </c:pt>
                <c:pt idx="4805">
                  <c:v>0.88040293040293038</c:v>
                </c:pt>
                <c:pt idx="4806">
                  <c:v>0.88058608058608057</c:v>
                </c:pt>
                <c:pt idx="4807">
                  <c:v>0.88076923076923075</c:v>
                </c:pt>
                <c:pt idx="4808">
                  <c:v>0.88095238095238093</c:v>
                </c:pt>
                <c:pt idx="4809">
                  <c:v>0.88113553113553111</c:v>
                </c:pt>
                <c:pt idx="4810">
                  <c:v>0.8813186813186813</c:v>
                </c:pt>
                <c:pt idx="4811">
                  <c:v>0.88150183150183148</c:v>
                </c:pt>
                <c:pt idx="4812">
                  <c:v>0.88168498168498166</c:v>
                </c:pt>
                <c:pt idx="4813">
                  <c:v>0.88186813186813184</c:v>
                </c:pt>
                <c:pt idx="4814">
                  <c:v>0.88205128205128203</c:v>
                </c:pt>
                <c:pt idx="4815">
                  <c:v>0.88223443223443221</c:v>
                </c:pt>
                <c:pt idx="4816">
                  <c:v>0.88241758241758239</c:v>
                </c:pt>
                <c:pt idx="4817">
                  <c:v>0.88260073260073257</c:v>
                </c:pt>
                <c:pt idx="4818">
                  <c:v>0.88278388278388276</c:v>
                </c:pt>
                <c:pt idx="4819">
                  <c:v>0.88296703296703294</c:v>
                </c:pt>
                <c:pt idx="4820">
                  <c:v>0.88315018315018312</c:v>
                </c:pt>
                <c:pt idx="4821">
                  <c:v>0.8833333333333333</c:v>
                </c:pt>
                <c:pt idx="4822">
                  <c:v>0.88351648351648349</c:v>
                </c:pt>
                <c:pt idx="4823">
                  <c:v>0.88369963369963367</c:v>
                </c:pt>
                <c:pt idx="4824">
                  <c:v>0.88388278388278385</c:v>
                </c:pt>
                <c:pt idx="4825">
                  <c:v>0.88406593406593403</c:v>
                </c:pt>
                <c:pt idx="4826">
                  <c:v>0.88424908424908422</c:v>
                </c:pt>
                <c:pt idx="4827">
                  <c:v>0.8844322344322344</c:v>
                </c:pt>
                <c:pt idx="4828">
                  <c:v>0.88461538461538458</c:v>
                </c:pt>
                <c:pt idx="4829">
                  <c:v>0.88479853479853476</c:v>
                </c:pt>
                <c:pt idx="4830">
                  <c:v>0.88498168498168495</c:v>
                </c:pt>
                <c:pt idx="4831">
                  <c:v>0.88516483516483513</c:v>
                </c:pt>
                <c:pt idx="4832">
                  <c:v>0.88534798534798531</c:v>
                </c:pt>
                <c:pt idx="4833">
                  <c:v>0.88553113553113549</c:v>
                </c:pt>
                <c:pt idx="4834">
                  <c:v>0.88571428571428568</c:v>
                </c:pt>
                <c:pt idx="4835">
                  <c:v>0.88589743589743586</c:v>
                </c:pt>
                <c:pt idx="4836">
                  <c:v>0.88608058608058604</c:v>
                </c:pt>
                <c:pt idx="4837">
                  <c:v>0.88626373626373622</c:v>
                </c:pt>
                <c:pt idx="4838">
                  <c:v>0.88644688644688641</c:v>
                </c:pt>
                <c:pt idx="4839">
                  <c:v>0.88663003663003659</c:v>
                </c:pt>
                <c:pt idx="4840">
                  <c:v>0.88681318681318677</c:v>
                </c:pt>
                <c:pt idx="4841">
                  <c:v>0.88699633699633695</c:v>
                </c:pt>
                <c:pt idx="4842">
                  <c:v>0.88717948717948714</c:v>
                </c:pt>
                <c:pt idx="4843">
                  <c:v>0.88736263736263732</c:v>
                </c:pt>
                <c:pt idx="4844">
                  <c:v>0.8875457875457875</c:v>
                </c:pt>
                <c:pt idx="4845">
                  <c:v>0.88772893772893768</c:v>
                </c:pt>
                <c:pt idx="4846">
                  <c:v>0.88791208791208787</c:v>
                </c:pt>
                <c:pt idx="4847">
                  <c:v>0.88809523809523805</c:v>
                </c:pt>
                <c:pt idx="4848">
                  <c:v>0.88827838827838823</c:v>
                </c:pt>
                <c:pt idx="4849">
                  <c:v>0.88846153846153841</c:v>
                </c:pt>
                <c:pt idx="4850">
                  <c:v>0.8886446886446886</c:v>
                </c:pt>
                <c:pt idx="4851">
                  <c:v>0.88882783882783878</c:v>
                </c:pt>
                <c:pt idx="4852">
                  <c:v>0.88901098901098896</c:v>
                </c:pt>
                <c:pt idx="4853">
                  <c:v>0.88919413919413914</c:v>
                </c:pt>
                <c:pt idx="4854">
                  <c:v>0.88937728937728933</c:v>
                </c:pt>
                <c:pt idx="4855">
                  <c:v>0.88956043956043951</c:v>
                </c:pt>
                <c:pt idx="4856">
                  <c:v>0.88974358974358969</c:v>
                </c:pt>
                <c:pt idx="4857">
                  <c:v>0.88992673992673987</c:v>
                </c:pt>
                <c:pt idx="4858">
                  <c:v>0.89010989010989006</c:v>
                </c:pt>
                <c:pt idx="4859">
                  <c:v>0.89029304029304024</c:v>
                </c:pt>
                <c:pt idx="4860">
                  <c:v>0.89047619047619042</c:v>
                </c:pt>
                <c:pt idx="4861">
                  <c:v>0.89065934065934071</c:v>
                </c:pt>
                <c:pt idx="4862">
                  <c:v>0.8908424908424909</c:v>
                </c:pt>
                <c:pt idx="4863">
                  <c:v>0.89102564102564108</c:v>
                </c:pt>
                <c:pt idx="4864">
                  <c:v>0.89120879120879126</c:v>
                </c:pt>
                <c:pt idx="4865">
                  <c:v>0.89139194139194144</c:v>
                </c:pt>
                <c:pt idx="4866">
                  <c:v>0.89157509157509163</c:v>
                </c:pt>
                <c:pt idx="4867">
                  <c:v>0.89175824175824181</c:v>
                </c:pt>
                <c:pt idx="4868">
                  <c:v>0.89194139194139199</c:v>
                </c:pt>
                <c:pt idx="4869">
                  <c:v>0.89212454212454217</c:v>
                </c:pt>
                <c:pt idx="4870">
                  <c:v>0.89230769230769236</c:v>
                </c:pt>
                <c:pt idx="4871">
                  <c:v>0.89249084249084254</c:v>
                </c:pt>
                <c:pt idx="4872">
                  <c:v>0.89267399267399272</c:v>
                </c:pt>
                <c:pt idx="4873">
                  <c:v>0.8928571428571429</c:v>
                </c:pt>
                <c:pt idx="4874">
                  <c:v>0.89304029304029309</c:v>
                </c:pt>
                <c:pt idx="4875">
                  <c:v>0.89322344322344327</c:v>
                </c:pt>
                <c:pt idx="4876">
                  <c:v>0.89340659340659345</c:v>
                </c:pt>
                <c:pt idx="4877">
                  <c:v>0.89358974358974363</c:v>
                </c:pt>
                <c:pt idx="4878">
                  <c:v>0.89377289377289382</c:v>
                </c:pt>
                <c:pt idx="4879">
                  <c:v>0.893956043956044</c:v>
                </c:pt>
                <c:pt idx="4880">
                  <c:v>0.89413919413919418</c:v>
                </c:pt>
                <c:pt idx="4881">
                  <c:v>0.89432234432234436</c:v>
                </c:pt>
                <c:pt idx="4882">
                  <c:v>0.89450549450549455</c:v>
                </c:pt>
                <c:pt idx="4883">
                  <c:v>0.89468864468864473</c:v>
                </c:pt>
                <c:pt idx="4884">
                  <c:v>0.89487179487179491</c:v>
                </c:pt>
                <c:pt idx="4885">
                  <c:v>0.89505494505494509</c:v>
                </c:pt>
                <c:pt idx="4886">
                  <c:v>0.89523809523809528</c:v>
                </c:pt>
                <c:pt idx="4887">
                  <c:v>0.89542124542124546</c:v>
                </c:pt>
                <c:pt idx="4888">
                  <c:v>0.89560439560439564</c:v>
                </c:pt>
                <c:pt idx="4889">
                  <c:v>0.89578754578754582</c:v>
                </c:pt>
                <c:pt idx="4890">
                  <c:v>0.89597069597069601</c:v>
                </c:pt>
                <c:pt idx="4891">
                  <c:v>0.89615384615384619</c:v>
                </c:pt>
                <c:pt idx="4892">
                  <c:v>0.89633699633699637</c:v>
                </c:pt>
                <c:pt idx="4893">
                  <c:v>0.89652014652014655</c:v>
                </c:pt>
                <c:pt idx="4894">
                  <c:v>0.89670329670329674</c:v>
                </c:pt>
                <c:pt idx="4895">
                  <c:v>0.89688644688644692</c:v>
                </c:pt>
                <c:pt idx="4896">
                  <c:v>0.8970695970695971</c:v>
                </c:pt>
                <c:pt idx="4897">
                  <c:v>0.89725274725274728</c:v>
                </c:pt>
                <c:pt idx="4898">
                  <c:v>0.89743589743589747</c:v>
                </c:pt>
                <c:pt idx="4899">
                  <c:v>0.89761904761904765</c:v>
                </c:pt>
                <c:pt idx="4900">
                  <c:v>0.89780219780219783</c:v>
                </c:pt>
                <c:pt idx="4901">
                  <c:v>0.89798534798534801</c:v>
                </c:pt>
                <c:pt idx="4902">
                  <c:v>0.8981684981684982</c:v>
                </c:pt>
                <c:pt idx="4903">
                  <c:v>0.89835164835164838</c:v>
                </c:pt>
                <c:pt idx="4904">
                  <c:v>0.89853479853479856</c:v>
                </c:pt>
                <c:pt idx="4905">
                  <c:v>0.89871794871794874</c:v>
                </c:pt>
                <c:pt idx="4906">
                  <c:v>0.89890109890109893</c:v>
                </c:pt>
                <c:pt idx="4907">
                  <c:v>0.89908424908424911</c:v>
                </c:pt>
                <c:pt idx="4908">
                  <c:v>0.89926739926739929</c:v>
                </c:pt>
                <c:pt idx="4909">
                  <c:v>0.89945054945054947</c:v>
                </c:pt>
                <c:pt idx="4910">
                  <c:v>0.89963369963369966</c:v>
                </c:pt>
                <c:pt idx="4911">
                  <c:v>0.89981684981684984</c:v>
                </c:pt>
                <c:pt idx="4912">
                  <c:v>0.9</c:v>
                </c:pt>
                <c:pt idx="4913">
                  <c:v>0.9001831501831502</c:v>
                </c:pt>
                <c:pt idx="4914">
                  <c:v>0.90036630036630039</c:v>
                </c:pt>
                <c:pt idx="4915">
                  <c:v>0.90054945054945057</c:v>
                </c:pt>
                <c:pt idx="4916">
                  <c:v>0.90073260073260075</c:v>
                </c:pt>
                <c:pt idx="4917">
                  <c:v>0.90091575091575093</c:v>
                </c:pt>
                <c:pt idx="4918">
                  <c:v>0.90109890109890112</c:v>
                </c:pt>
                <c:pt idx="4919">
                  <c:v>0.9012820512820513</c:v>
                </c:pt>
                <c:pt idx="4920">
                  <c:v>0.90146520146520148</c:v>
                </c:pt>
                <c:pt idx="4921">
                  <c:v>0.90164835164835166</c:v>
                </c:pt>
                <c:pt idx="4922">
                  <c:v>0.90183150183150185</c:v>
                </c:pt>
                <c:pt idx="4923">
                  <c:v>0.90201465201465203</c:v>
                </c:pt>
                <c:pt idx="4924">
                  <c:v>0.90219780219780221</c:v>
                </c:pt>
                <c:pt idx="4925">
                  <c:v>0.90238095238095239</c:v>
                </c:pt>
                <c:pt idx="4926">
                  <c:v>0.90256410256410258</c:v>
                </c:pt>
                <c:pt idx="4927">
                  <c:v>0.90274725274725276</c:v>
                </c:pt>
                <c:pt idx="4928">
                  <c:v>0.90293040293040294</c:v>
                </c:pt>
                <c:pt idx="4929">
                  <c:v>0.90311355311355312</c:v>
                </c:pt>
                <c:pt idx="4930">
                  <c:v>0.90329670329670331</c:v>
                </c:pt>
                <c:pt idx="4931">
                  <c:v>0.90347985347985349</c:v>
                </c:pt>
                <c:pt idx="4932">
                  <c:v>0.90366300366300367</c:v>
                </c:pt>
                <c:pt idx="4933">
                  <c:v>0.90384615384615385</c:v>
                </c:pt>
                <c:pt idx="4934">
                  <c:v>0.90402930402930404</c:v>
                </c:pt>
                <c:pt idx="4935">
                  <c:v>0.90421245421245422</c:v>
                </c:pt>
                <c:pt idx="4936">
                  <c:v>0.9043956043956044</c:v>
                </c:pt>
                <c:pt idx="4937">
                  <c:v>0.90457875457875458</c:v>
                </c:pt>
                <c:pt idx="4938">
                  <c:v>0.90476190476190477</c:v>
                </c:pt>
                <c:pt idx="4939">
                  <c:v>0.90494505494505495</c:v>
                </c:pt>
                <c:pt idx="4940">
                  <c:v>0.90512820512820513</c:v>
                </c:pt>
                <c:pt idx="4941">
                  <c:v>0.90531135531135531</c:v>
                </c:pt>
                <c:pt idx="4942">
                  <c:v>0.9054945054945055</c:v>
                </c:pt>
                <c:pt idx="4943">
                  <c:v>0.90567765567765568</c:v>
                </c:pt>
                <c:pt idx="4944">
                  <c:v>0.90586080586080586</c:v>
                </c:pt>
                <c:pt idx="4945">
                  <c:v>0.90604395604395604</c:v>
                </c:pt>
                <c:pt idx="4946">
                  <c:v>0.90622710622710623</c:v>
                </c:pt>
                <c:pt idx="4947">
                  <c:v>0.90641025641025641</c:v>
                </c:pt>
                <c:pt idx="4948">
                  <c:v>0.90659340659340659</c:v>
                </c:pt>
                <c:pt idx="4949">
                  <c:v>0.90677655677655677</c:v>
                </c:pt>
                <c:pt idx="4950">
                  <c:v>0.90695970695970696</c:v>
                </c:pt>
                <c:pt idx="4951">
                  <c:v>0.90714285714285714</c:v>
                </c:pt>
                <c:pt idx="4952">
                  <c:v>0.90732600732600732</c:v>
                </c:pt>
                <c:pt idx="4953">
                  <c:v>0.9075091575091575</c:v>
                </c:pt>
                <c:pt idx="4954">
                  <c:v>0.90769230769230769</c:v>
                </c:pt>
                <c:pt idx="4955">
                  <c:v>0.90787545787545787</c:v>
                </c:pt>
                <c:pt idx="4956">
                  <c:v>0.90805860805860805</c:v>
                </c:pt>
                <c:pt idx="4957">
                  <c:v>0.90824175824175823</c:v>
                </c:pt>
                <c:pt idx="4958">
                  <c:v>0.90842490842490842</c:v>
                </c:pt>
                <c:pt idx="4959">
                  <c:v>0.9086080586080586</c:v>
                </c:pt>
                <c:pt idx="4960">
                  <c:v>0.90879120879120878</c:v>
                </c:pt>
                <c:pt idx="4961">
                  <c:v>0.90897435897435896</c:v>
                </c:pt>
                <c:pt idx="4962">
                  <c:v>0.90915750915750915</c:v>
                </c:pt>
                <c:pt idx="4963">
                  <c:v>0.90934065934065933</c:v>
                </c:pt>
                <c:pt idx="4964">
                  <c:v>0.90952380952380951</c:v>
                </c:pt>
                <c:pt idx="4965">
                  <c:v>0.90970695970695969</c:v>
                </c:pt>
                <c:pt idx="4966">
                  <c:v>0.90989010989010988</c:v>
                </c:pt>
                <c:pt idx="4967">
                  <c:v>0.91007326007326006</c:v>
                </c:pt>
                <c:pt idx="4968">
                  <c:v>0.91025641025641024</c:v>
                </c:pt>
                <c:pt idx="4969">
                  <c:v>0.91043956043956042</c:v>
                </c:pt>
                <c:pt idx="4970">
                  <c:v>0.91062271062271061</c:v>
                </c:pt>
                <c:pt idx="4971">
                  <c:v>0.91080586080586079</c:v>
                </c:pt>
                <c:pt idx="4972">
                  <c:v>0.91098901098901097</c:v>
                </c:pt>
                <c:pt idx="4973">
                  <c:v>0.91117216117216115</c:v>
                </c:pt>
                <c:pt idx="4974">
                  <c:v>0.91135531135531134</c:v>
                </c:pt>
                <c:pt idx="4975">
                  <c:v>0.91153846153846152</c:v>
                </c:pt>
                <c:pt idx="4976">
                  <c:v>0.9117216117216117</c:v>
                </c:pt>
                <c:pt idx="4977">
                  <c:v>0.91190476190476188</c:v>
                </c:pt>
                <c:pt idx="4978">
                  <c:v>0.91208791208791207</c:v>
                </c:pt>
                <c:pt idx="4979">
                  <c:v>0.91227106227106225</c:v>
                </c:pt>
                <c:pt idx="4980">
                  <c:v>0.91245421245421243</c:v>
                </c:pt>
                <c:pt idx="4981">
                  <c:v>0.91263736263736261</c:v>
                </c:pt>
                <c:pt idx="4982">
                  <c:v>0.9128205128205128</c:v>
                </c:pt>
                <c:pt idx="4983">
                  <c:v>0.91300366300366298</c:v>
                </c:pt>
                <c:pt idx="4984">
                  <c:v>0.91318681318681316</c:v>
                </c:pt>
                <c:pt idx="4985">
                  <c:v>0.91336996336996334</c:v>
                </c:pt>
                <c:pt idx="4986">
                  <c:v>0.91355311355311353</c:v>
                </c:pt>
                <c:pt idx="4987">
                  <c:v>0.91373626373626371</c:v>
                </c:pt>
                <c:pt idx="4988">
                  <c:v>0.91391941391941389</c:v>
                </c:pt>
                <c:pt idx="4989">
                  <c:v>0.91410256410256407</c:v>
                </c:pt>
                <c:pt idx="4990">
                  <c:v>0.91428571428571426</c:v>
                </c:pt>
                <c:pt idx="4991">
                  <c:v>0.91446886446886444</c:v>
                </c:pt>
                <c:pt idx="4992">
                  <c:v>0.91465201465201462</c:v>
                </c:pt>
                <c:pt idx="4993">
                  <c:v>0.9148351648351648</c:v>
                </c:pt>
                <c:pt idx="4994">
                  <c:v>0.91501831501831499</c:v>
                </c:pt>
                <c:pt idx="4995">
                  <c:v>0.91520146520146517</c:v>
                </c:pt>
                <c:pt idx="4996">
                  <c:v>0.91538461538461535</c:v>
                </c:pt>
                <c:pt idx="4997">
                  <c:v>0.91556776556776553</c:v>
                </c:pt>
                <c:pt idx="4998">
                  <c:v>0.91575091575091572</c:v>
                </c:pt>
                <c:pt idx="4999">
                  <c:v>0.9159340659340659</c:v>
                </c:pt>
                <c:pt idx="5000">
                  <c:v>0.91611721611721608</c:v>
                </c:pt>
                <c:pt idx="5001">
                  <c:v>0.91630036630036626</c:v>
                </c:pt>
                <c:pt idx="5002">
                  <c:v>0.91648351648351645</c:v>
                </c:pt>
                <c:pt idx="5003">
                  <c:v>0.91666666666666663</c:v>
                </c:pt>
                <c:pt idx="5004">
                  <c:v>0.91684981684981681</c:v>
                </c:pt>
                <c:pt idx="5005">
                  <c:v>0.91703296703296699</c:v>
                </c:pt>
                <c:pt idx="5006">
                  <c:v>0.91721611721611718</c:v>
                </c:pt>
                <c:pt idx="5007">
                  <c:v>0.91739926739926736</c:v>
                </c:pt>
                <c:pt idx="5008">
                  <c:v>0.91758241758241754</c:v>
                </c:pt>
                <c:pt idx="5009">
                  <c:v>0.91776556776556772</c:v>
                </c:pt>
                <c:pt idx="5010">
                  <c:v>0.91794871794871791</c:v>
                </c:pt>
                <c:pt idx="5011">
                  <c:v>0.91813186813186809</c:v>
                </c:pt>
                <c:pt idx="5012">
                  <c:v>0.91831501831501827</c:v>
                </c:pt>
                <c:pt idx="5013">
                  <c:v>0.91849816849816845</c:v>
                </c:pt>
                <c:pt idx="5014">
                  <c:v>0.91868131868131864</c:v>
                </c:pt>
                <c:pt idx="5015">
                  <c:v>0.91886446886446882</c:v>
                </c:pt>
                <c:pt idx="5016">
                  <c:v>0.919047619047619</c:v>
                </c:pt>
                <c:pt idx="5017">
                  <c:v>0.91923076923076918</c:v>
                </c:pt>
                <c:pt idx="5018">
                  <c:v>0.91941391941391937</c:v>
                </c:pt>
                <c:pt idx="5019">
                  <c:v>0.91959706959706955</c:v>
                </c:pt>
                <c:pt idx="5020">
                  <c:v>0.91978021978021973</c:v>
                </c:pt>
                <c:pt idx="5021">
                  <c:v>0.91996336996336991</c:v>
                </c:pt>
                <c:pt idx="5022">
                  <c:v>0.9201465201465201</c:v>
                </c:pt>
                <c:pt idx="5023">
                  <c:v>0.92032967032967028</c:v>
                </c:pt>
                <c:pt idx="5024">
                  <c:v>0.92051282051282046</c:v>
                </c:pt>
                <c:pt idx="5025">
                  <c:v>0.92069597069597064</c:v>
                </c:pt>
                <c:pt idx="5026">
                  <c:v>0.92087912087912083</c:v>
                </c:pt>
                <c:pt idx="5027">
                  <c:v>0.92106227106227101</c:v>
                </c:pt>
                <c:pt idx="5028">
                  <c:v>0.92124542124542119</c:v>
                </c:pt>
                <c:pt idx="5029">
                  <c:v>0.92142857142857137</c:v>
                </c:pt>
                <c:pt idx="5030">
                  <c:v>0.92161172161172156</c:v>
                </c:pt>
                <c:pt idx="5031">
                  <c:v>0.92179487179487174</c:v>
                </c:pt>
                <c:pt idx="5032">
                  <c:v>0.92197802197802203</c:v>
                </c:pt>
                <c:pt idx="5033">
                  <c:v>0.92216117216117222</c:v>
                </c:pt>
                <c:pt idx="5034">
                  <c:v>0.9223443223443224</c:v>
                </c:pt>
                <c:pt idx="5035">
                  <c:v>0.92252747252747258</c:v>
                </c:pt>
                <c:pt idx="5036">
                  <c:v>0.92271062271062276</c:v>
                </c:pt>
                <c:pt idx="5037">
                  <c:v>0.92289377289377295</c:v>
                </c:pt>
                <c:pt idx="5038">
                  <c:v>0.92307692307692313</c:v>
                </c:pt>
                <c:pt idx="5039">
                  <c:v>0.92326007326007331</c:v>
                </c:pt>
                <c:pt idx="5040">
                  <c:v>0.92344322344322349</c:v>
                </c:pt>
                <c:pt idx="5041">
                  <c:v>0.92362637362637368</c:v>
                </c:pt>
                <c:pt idx="5042">
                  <c:v>0.92380952380952386</c:v>
                </c:pt>
                <c:pt idx="5043">
                  <c:v>0.92399267399267404</c:v>
                </c:pt>
                <c:pt idx="5044">
                  <c:v>0.92417582417582422</c:v>
                </c:pt>
                <c:pt idx="5045">
                  <c:v>0.92435897435897441</c:v>
                </c:pt>
                <c:pt idx="5046">
                  <c:v>0.92454212454212459</c:v>
                </c:pt>
                <c:pt idx="5047">
                  <c:v>0.92472527472527477</c:v>
                </c:pt>
                <c:pt idx="5048">
                  <c:v>0.92490842490842495</c:v>
                </c:pt>
                <c:pt idx="5049">
                  <c:v>0.92509157509157514</c:v>
                </c:pt>
                <c:pt idx="5050">
                  <c:v>0.92527472527472532</c:v>
                </c:pt>
                <c:pt idx="5051">
                  <c:v>0.9254578754578755</c:v>
                </c:pt>
                <c:pt idx="5052">
                  <c:v>0.92564102564102568</c:v>
                </c:pt>
                <c:pt idx="5053">
                  <c:v>0.92582417582417587</c:v>
                </c:pt>
                <c:pt idx="5054">
                  <c:v>0.92600732600732605</c:v>
                </c:pt>
                <c:pt idx="5055">
                  <c:v>0.92619047619047623</c:v>
                </c:pt>
                <c:pt idx="5056">
                  <c:v>0.92637362637362641</c:v>
                </c:pt>
                <c:pt idx="5057">
                  <c:v>0.9265567765567766</c:v>
                </c:pt>
                <c:pt idx="5058">
                  <c:v>0.92673992673992678</c:v>
                </c:pt>
                <c:pt idx="5059">
                  <c:v>0.92692307692307696</c:v>
                </c:pt>
                <c:pt idx="5060">
                  <c:v>0.92710622710622714</c:v>
                </c:pt>
                <c:pt idx="5061">
                  <c:v>0.92728937728937733</c:v>
                </c:pt>
                <c:pt idx="5062">
                  <c:v>0.92747252747252751</c:v>
                </c:pt>
                <c:pt idx="5063">
                  <c:v>0.92765567765567769</c:v>
                </c:pt>
                <c:pt idx="5064">
                  <c:v>0.92783882783882787</c:v>
                </c:pt>
                <c:pt idx="5065">
                  <c:v>0.92802197802197806</c:v>
                </c:pt>
                <c:pt idx="5066">
                  <c:v>0.92820512820512824</c:v>
                </c:pt>
                <c:pt idx="5067">
                  <c:v>0.92838827838827842</c:v>
                </c:pt>
                <c:pt idx="5068">
                  <c:v>0.9285714285714286</c:v>
                </c:pt>
                <c:pt idx="5069">
                  <c:v>0.92875457875457879</c:v>
                </c:pt>
                <c:pt idx="5070">
                  <c:v>0.92893772893772897</c:v>
                </c:pt>
                <c:pt idx="5071">
                  <c:v>0.92912087912087915</c:v>
                </c:pt>
                <c:pt idx="5072">
                  <c:v>0.92930402930402933</c:v>
                </c:pt>
                <c:pt idx="5073">
                  <c:v>0.92948717948717952</c:v>
                </c:pt>
                <c:pt idx="5074">
                  <c:v>0.9296703296703297</c:v>
                </c:pt>
                <c:pt idx="5075">
                  <c:v>0.92985347985347988</c:v>
                </c:pt>
                <c:pt idx="5076">
                  <c:v>0.93003663003663006</c:v>
                </c:pt>
                <c:pt idx="5077">
                  <c:v>0.93021978021978025</c:v>
                </c:pt>
                <c:pt idx="5078">
                  <c:v>0.93040293040293043</c:v>
                </c:pt>
                <c:pt idx="5079">
                  <c:v>0.93058608058608061</c:v>
                </c:pt>
                <c:pt idx="5080">
                  <c:v>0.93076923076923079</c:v>
                </c:pt>
                <c:pt idx="5081">
                  <c:v>0.93095238095238098</c:v>
                </c:pt>
                <c:pt idx="5082">
                  <c:v>0.93113553113553116</c:v>
                </c:pt>
                <c:pt idx="5083">
                  <c:v>0.93131868131868134</c:v>
                </c:pt>
                <c:pt idx="5084">
                  <c:v>0.93150183150183152</c:v>
                </c:pt>
                <c:pt idx="5085">
                  <c:v>0.93168498168498171</c:v>
                </c:pt>
                <c:pt idx="5086">
                  <c:v>0.93186813186813189</c:v>
                </c:pt>
                <c:pt idx="5087">
                  <c:v>0.93205128205128207</c:v>
                </c:pt>
                <c:pt idx="5088">
                  <c:v>0.93223443223443225</c:v>
                </c:pt>
                <c:pt idx="5089">
                  <c:v>0.93241758241758244</c:v>
                </c:pt>
                <c:pt idx="5090">
                  <c:v>0.93260073260073262</c:v>
                </c:pt>
                <c:pt idx="5091">
                  <c:v>0.9327838827838828</c:v>
                </c:pt>
                <c:pt idx="5092">
                  <c:v>0.93296703296703298</c:v>
                </c:pt>
                <c:pt idx="5093">
                  <c:v>0.93315018315018317</c:v>
                </c:pt>
                <c:pt idx="5094">
                  <c:v>0.93333333333333335</c:v>
                </c:pt>
                <c:pt idx="5095">
                  <c:v>0.93351648351648353</c:v>
                </c:pt>
                <c:pt idx="5096">
                  <c:v>0.93369963369963371</c:v>
                </c:pt>
                <c:pt idx="5097">
                  <c:v>0.9338827838827839</c:v>
                </c:pt>
                <c:pt idx="5098">
                  <c:v>0.93406593406593408</c:v>
                </c:pt>
                <c:pt idx="5099">
                  <c:v>0.93424908424908426</c:v>
                </c:pt>
                <c:pt idx="5100">
                  <c:v>0.93443223443223444</c:v>
                </c:pt>
                <c:pt idx="5101">
                  <c:v>0.93461538461538463</c:v>
                </c:pt>
                <c:pt idx="5102">
                  <c:v>0.93479853479853481</c:v>
                </c:pt>
                <c:pt idx="5103">
                  <c:v>0.93498168498168499</c:v>
                </c:pt>
                <c:pt idx="5104">
                  <c:v>0.93516483516483517</c:v>
                </c:pt>
                <c:pt idx="5105">
                  <c:v>0.93534798534798536</c:v>
                </c:pt>
                <c:pt idx="5106">
                  <c:v>0.93553113553113554</c:v>
                </c:pt>
                <c:pt idx="5107">
                  <c:v>0.93571428571428572</c:v>
                </c:pt>
                <c:pt idx="5108">
                  <c:v>0.9358974358974359</c:v>
                </c:pt>
                <c:pt idx="5109">
                  <c:v>0.93608058608058609</c:v>
                </c:pt>
                <c:pt idx="5110">
                  <c:v>0.93626373626373627</c:v>
                </c:pt>
                <c:pt idx="5111">
                  <c:v>0.93644688644688645</c:v>
                </c:pt>
                <c:pt idx="5112">
                  <c:v>0.93663003663003663</c:v>
                </c:pt>
                <c:pt idx="5113">
                  <c:v>0.93681318681318682</c:v>
                </c:pt>
                <c:pt idx="5114">
                  <c:v>0.936996336996337</c:v>
                </c:pt>
                <c:pt idx="5115">
                  <c:v>0.93717948717948718</c:v>
                </c:pt>
                <c:pt idx="5116">
                  <c:v>0.93736263736263736</c:v>
                </c:pt>
                <c:pt idx="5117">
                  <c:v>0.93754578754578755</c:v>
                </c:pt>
                <c:pt idx="5118">
                  <c:v>0.93772893772893773</c:v>
                </c:pt>
                <c:pt idx="5119">
                  <c:v>0.93791208791208791</c:v>
                </c:pt>
                <c:pt idx="5120">
                  <c:v>0.93809523809523809</c:v>
                </c:pt>
                <c:pt idx="5121">
                  <c:v>0.93827838827838828</c:v>
                </c:pt>
                <c:pt idx="5122">
                  <c:v>0.93846153846153846</c:v>
                </c:pt>
                <c:pt idx="5123">
                  <c:v>0.93864468864468864</c:v>
                </c:pt>
                <c:pt idx="5124">
                  <c:v>0.93882783882783882</c:v>
                </c:pt>
                <c:pt idx="5125">
                  <c:v>0.93901098901098901</c:v>
                </c:pt>
                <c:pt idx="5126">
                  <c:v>0.93919413919413919</c:v>
                </c:pt>
                <c:pt idx="5127">
                  <c:v>0.93937728937728937</c:v>
                </c:pt>
                <c:pt idx="5128">
                  <c:v>0.93956043956043955</c:v>
                </c:pt>
                <c:pt idx="5129">
                  <c:v>0.93974358974358974</c:v>
                </c:pt>
                <c:pt idx="5130">
                  <c:v>0.93992673992673992</c:v>
                </c:pt>
                <c:pt idx="5131">
                  <c:v>0.9401098901098901</c:v>
                </c:pt>
                <c:pt idx="5132">
                  <c:v>0.94029304029304028</c:v>
                </c:pt>
                <c:pt idx="5133">
                  <c:v>0.94047619047619047</c:v>
                </c:pt>
                <c:pt idx="5134">
                  <c:v>0.94065934065934065</c:v>
                </c:pt>
                <c:pt idx="5135">
                  <c:v>0.94084249084249083</c:v>
                </c:pt>
                <c:pt idx="5136">
                  <c:v>0.94102564102564101</c:v>
                </c:pt>
                <c:pt idx="5137">
                  <c:v>0.9412087912087912</c:v>
                </c:pt>
                <c:pt idx="5138">
                  <c:v>0.94139194139194138</c:v>
                </c:pt>
                <c:pt idx="5139">
                  <c:v>0.94157509157509156</c:v>
                </c:pt>
                <c:pt idx="5140">
                  <c:v>0.94175824175824174</c:v>
                </c:pt>
                <c:pt idx="5141">
                  <c:v>0.94194139194139193</c:v>
                </c:pt>
                <c:pt idx="5142">
                  <c:v>0.94212454212454211</c:v>
                </c:pt>
                <c:pt idx="5143">
                  <c:v>0.94230769230769229</c:v>
                </c:pt>
                <c:pt idx="5144">
                  <c:v>0.94249084249084247</c:v>
                </c:pt>
                <c:pt idx="5145">
                  <c:v>0.94267399267399266</c:v>
                </c:pt>
                <c:pt idx="5146">
                  <c:v>0.94285714285714284</c:v>
                </c:pt>
                <c:pt idx="5147">
                  <c:v>0.94304029304029302</c:v>
                </c:pt>
                <c:pt idx="5148">
                  <c:v>0.9432234432234432</c:v>
                </c:pt>
                <c:pt idx="5149">
                  <c:v>0.94340659340659339</c:v>
                </c:pt>
                <c:pt idx="5150">
                  <c:v>0.94358974358974357</c:v>
                </c:pt>
                <c:pt idx="5151">
                  <c:v>0.94377289377289375</c:v>
                </c:pt>
                <c:pt idx="5152">
                  <c:v>0.94395604395604393</c:v>
                </c:pt>
                <c:pt idx="5153">
                  <c:v>0.94413919413919412</c:v>
                </c:pt>
                <c:pt idx="5154">
                  <c:v>0.9443223443223443</c:v>
                </c:pt>
                <c:pt idx="5155">
                  <c:v>0.94450549450549448</c:v>
                </c:pt>
                <c:pt idx="5156">
                  <c:v>0.94468864468864466</c:v>
                </c:pt>
                <c:pt idx="5157">
                  <c:v>0.94487179487179485</c:v>
                </c:pt>
                <c:pt idx="5158">
                  <c:v>0.94505494505494503</c:v>
                </c:pt>
                <c:pt idx="5159">
                  <c:v>0.94523809523809521</c:v>
                </c:pt>
                <c:pt idx="5160">
                  <c:v>0.94542124542124539</c:v>
                </c:pt>
                <c:pt idx="5161">
                  <c:v>0.94560439560439558</c:v>
                </c:pt>
                <c:pt idx="5162">
                  <c:v>0.94578754578754576</c:v>
                </c:pt>
                <c:pt idx="5163">
                  <c:v>0.94597069597069594</c:v>
                </c:pt>
                <c:pt idx="5164">
                  <c:v>0.94615384615384612</c:v>
                </c:pt>
                <c:pt idx="5165">
                  <c:v>0.94633699633699631</c:v>
                </c:pt>
                <c:pt idx="5166">
                  <c:v>0.94652014652014649</c:v>
                </c:pt>
                <c:pt idx="5167">
                  <c:v>0.94670329670329667</c:v>
                </c:pt>
                <c:pt idx="5168">
                  <c:v>0.94688644688644685</c:v>
                </c:pt>
                <c:pt idx="5169">
                  <c:v>0.94706959706959704</c:v>
                </c:pt>
                <c:pt idx="5170">
                  <c:v>0.94725274725274722</c:v>
                </c:pt>
                <c:pt idx="5171">
                  <c:v>0.9474358974358974</c:v>
                </c:pt>
                <c:pt idx="5172">
                  <c:v>0.94761904761904758</c:v>
                </c:pt>
                <c:pt idx="5173">
                  <c:v>0.94780219780219777</c:v>
                </c:pt>
                <c:pt idx="5174">
                  <c:v>0.94798534798534795</c:v>
                </c:pt>
                <c:pt idx="5175">
                  <c:v>0.94816849816849813</c:v>
                </c:pt>
                <c:pt idx="5176">
                  <c:v>0.94835164835164831</c:v>
                </c:pt>
                <c:pt idx="5177">
                  <c:v>0.9485347985347985</c:v>
                </c:pt>
                <c:pt idx="5178">
                  <c:v>0.94871794871794868</c:v>
                </c:pt>
                <c:pt idx="5179">
                  <c:v>0.94890109890109886</c:v>
                </c:pt>
                <c:pt idx="5180">
                  <c:v>0.94908424908424904</c:v>
                </c:pt>
                <c:pt idx="5181">
                  <c:v>0.94926739926739923</c:v>
                </c:pt>
                <c:pt idx="5182">
                  <c:v>0.94945054945054941</c:v>
                </c:pt>
                <c:pt idx="5183">
                  <c:v>0.94963369963369959</c:v>
                </c:pt>
                <c:pt idx="5184">
                  <c:v>0.94981684981684977</c:v>
                </c:pt>
                <c:pt idx="5185">
                  <c:v>0.95</c:v>
                </c:pt>
                <c:pt idx="5186">
                  <c:v>0.95018315018315014</c:v>
                </c:pt>
                <c:pt idx="5187">
                  <c:v>0.95036630036630032</c:v>
                </c:pt>
                <c:pt idx="5188">
                  <c:v>0.9505494505494505</c:v>
                </c:pt>
                <c:pt idx="5189">
                  <c:v>0.95073260073260069</c:v>
                </c:pt>
                <c:pt idx="5190">
                  <c:v>0.95091575091575087</c:v>
                </c:pt>
                <c:pt idx="5191">
                  <c:v>0.95109890109890105</c:v>
                </c:pt>
                <c:pt idx="5192">
                  <c:v>0.95128205128205123</c:v>
                </c:pt>
                <c:pt idx="5193">
                  <c:v>0.95146520146520142</c:v>
                </c:pt>
                <c:pt idx="5194">
                  <c:v>0.9516483516483516</c:v>
                </c:pt>
                <c:pt idx="5195">
                  <c:v>0.95183150183150178</c:v>
                </c:pt>
                <c:pt idx="5196">
                  <c:v>0.95201465201465196</c:v>
                </c:pt>
                <c:pt idx="5197">
                  <c:v>0.95219780219780215</c:v>
                </c:pt>
                <c:pt idx="5198">
                  <c:v>0.95238095238095233</c:v>
                </c:pt>
                <c:pt idx="5199">
                  <c:v>0.95256410256410251</c:v>
                </c:pt>
                <c:pt idx="5200">
                  <c:v>0.95274725274725269</c:v>
                </c:pt>
                <c:pt idx="5201">
                  <c:v>0.95293040293040288</c:v>
                </c:pt>
                <c:pt idx="5202">
                  <c:v>0.95311355311355306</c:v>
                </c:pt>
                <c:pt idx="5203">
                  <c:v>0.95329670329670335</c:v>
                </c:pt>
                <c:pt idx="5204">
                  <c:v>0.95347985347985353</c:v>
                </c:pt>
                <c:pt idx="5205">
                  <c:v>0.95366300366300372</c:v>
                </c:pt>
                <c:pt idx="5206">
                  <c:v>0.9538461538461539</c:v>
                </c:pt>
                <c:pt idx="5207">
                  <c:v>0.95402930402930408</c:v>
                </c:pt>
                <c:pt idx="5208">
                  <c:v>0.95421245421245426</c:v>
                </c:pt>
                <c:pt idx="5209">
                  <c:v>0.95439560439560445</c:v>
                </c:pt>
                <c:pt idx="5210">
                  <c:v>0.95457875457875463</c:v>
                </c:pt>
                <c:pt idx="5211">
                  <c:v>0.95476190476190481</c:v>
                </c:pt>
                <c:pt idx="5212">
                  <c:v>0.95494505494505499</c:v>
                </c:pt>
                <c:pt idx="5213">
                  <c:v>0.95512820512820518</c:v>
                </c:pt>
                <c:pt idx="5214">
                  <c:v>0.95531135531135536</c:v>
                </c:pt>
                <c:pt idx="5215">
                  <c:v>0.95549450549450554</c:v>
                </c:pt>
                <c:pt idx="5216">
                  <c:v>0.95567765567765572</c:v>
                </c:pt>
                <c:pt idx="5217">
                  <c:v>0.95586080586080591</c:v>
                </c:pt>
                <c:pt idx="5218">
                  <c:v>0.95604395604395609</c:v>
                </c:pt>
                <c:pt idx="5219">
                  <c:v>0.95622710622710627</c:v>
                </c:pt>
                <c:pt idx="5220">
                  <c:v>0.95641025641025645</c:v>
                </c:pt>
                <c:pt idx="5221">
                  <c:v>0.95659340659340664</c:v>
                </c:pt>
                <c:pt idx="5222">
                  <c:v>0.95677655677655682</c:v>
                </c:pt>
                <c:pt idx="5223">
                  <c:v>0.956959706959707</c:v>
                </c:pt>
                <c:pt idx="5224">
                  <c:v>0.95714285714285718</c:v>
                </c:pt>
                <c:pt idx="5225">
                  <c:v>0.95732600732600737</c:v>
                </c:pt>
                <c:pt idx="5226">
                  <c:v>0.95750915750915755</c:v>
                </c:pt>
                <c:pt idx="5227">
                  <c:v>0.95769230769230773</c:v>
                </c:pt>
                <c:pt idx="5228">
                  <c:v>0.95787545787545791</c:v>
                </c:pt>
                <c:pt idx="5229">
                  <c:v>0.9580586080586081</c:v>
                </c:pt>
                <c:pt idx="5230">
                  <c:v>0.95824175824175828</c:v>
                </c:pt>
                <c:pt idx="5231">
                  <c:v>0.95842490842490846</c:v>
                </c:pt>
                <c:pt idx="5232">
                  <c:v>0.95860805860805864</c:v>
                </c:pt>
                <c:pt idx="5233">
                  <c:v>0.95879120879120883</c:v>
                </c:pt>
                <c:pt idx="5234">
                  <c:v>0.95897435897435901</c:v>
                </c:pt>
                <c:pt idx="5235">
                  <c:v>0.95915750915750919</c:v>
                </c:pt>
                <c:pt idx="5236">
                  <c:v>0.95934065934065937</c:v>
                </c:pt>
                <c:pt idx="5237">
                  <c:v>0.95952380952380956</c:v>
                </c:pt>
                <c:pt idx="5238">
                  <c:v>0.95970695970695974</c:v>
                </c:pt>
                <c:pt idx="5239">
                  <c:v>0.95989010989010992</c:v>
                </c:pt>
                <c:pt idx="5240">
                  <c:v>0.9600732600732601</c:v>
                </c:pt>
                <c:pt idx="5241">
                  <c:v>0.96025641025641029</c:v>
                </c:pt>
                <c:pt idx="5242">
                  <c:v>0.96043956043956047</c:v>
                </c:pt>
                <c:pt idx="5243">
                  <c:v>0.96062271062271065</c:v>
                </c:pt>
                <c:pt idx="5244">
                  <c:v>0.96080586080586083</c:v>
                </c:pt>
                <c:pt idx="5245">
                  <c:v>0.96098901098901102</c:v>
                </c:pt>
                <c:pt idx="5246">
                  <c:v>0.9611721611721612</c:v>
                </c:pt>
                <c:pt idx="5247">
                  <c:v>0.96135531135531138</c:v>
                </c:pt>
                <c:pt idx="5248">
                  <c:v>0.96153846153846156</c:v>
                </c:pt>
                <c:pt idx="5249">
                  <c:v>0.96172161172161175</c:v>
                </c:pt>
                <c:pt idx="5250">
                  <c:v>0.96190476190476193</c:v>
                </c:pt>
                <c:pt idx="5251">
                  <c:v>0.96208791208791211</c:v>
                </c:pt>
                <c:pt idx="5252">
                  <c:v>0.96227106227106229</c:v>
                </c:pt>
                <c:pt idx="5253">
                  <c:v>0.96245421245421248</c:v>
                </c:pt>
                <c:pt idx="5254">
                  <c:v>0.96263736263736266</c:v>
                </c:pt>
                <c:pt idx="5255">
                  <c:v>0.96282051282051284</c:v>
                </c:pt>
                <c:pt idx="5256">
                  <c:v>0.96300366300366302</c:v>
                </c:pt>
                <c:pt idx="5257">
                  <c:v>0.96318681318681321</c:v>
                </c:pt>
                <c:pt idx="5258">
                  <c:v>0.96336996336996339</c:v>
                </c:pt>
                <c:pt idx="5259">
                  <c:v>0.96355311355311357</c:v>
                </c:pt>
                <c:pt idx="5260">
                  <c:v>0.96373626373626375</c:v>
                </c:pt>
                <c:pt idx="5261">
                  <c:v>0.96391941391941394</c:v>
                </c:pt>
                <c:pt idx="5262">
                  <c:v>0.96410256410256412</c:v>
                </c:pt>
                <c:pt idx="5263">
                  <c:v>0.9642857142857143</c:v>
                </c:pt>
                <c:pt idx="5264">
                  <c:v>0.96446886446886448</c:v>
                </c:pt>
                <c:pt idx="5265">
                  <c:v>0.96465201465201467</c:v>
                </c:pt>
                <c:pt idx="5266">
                  <c:v>0.96483516483516485</c:v>
                </c:pt>
                <c:pt idx="5267">
                  <c:v>0.96501831501831503</c:v>
                </c:pt>
                <c:pt idx="5268">
                  <c:v>0.96520146520146521</c:v>
                </c:pt>
                <c:pt idx="5269">
                  <c:v>0.9653846153846154</c:v>
                </c:pt>
                <c:pt idx="5270">
                  <c:v>0.96556776556776558</c:v>
                </c:pt>
                <c:pt idx="5271">
                  <c:v>0.96575091575091576</c:v>
                </c:pt>
                <c:pt idx="5272">
                  <c:v>0.96593406593406594</c:v>
                </c:pt>
                <c:pt idx="5273">
                  <c:v>0.96611721611721613</c:v>
                </c:pt>
                <c:pt idx="5274">
                  <c:v>0.96630036630036631</c:v>
                </c:pt>
                <c:pt idx="5275">
                  <c:v>0.96648351648351649</c:v>
                </c:pt>
                <c:pt idx="5276">
                  <c:v>0.96666666666666667</c:v>
                </c:pt>
                <c:pt idx="5277">
                  <c:v>0.96684981684981686</c:v>
                </c:pt>
                <c:pt idx="5278">
                  <c:v>0.96703296703296704</c:v>
                </c:pt>
                <c:pt idx="5279">
                  <c:v>0.96721611721611722</c:v>
                </c:pt>
                <c:pt idx="5280">
                  <c:v>0.9673992673992674</c:v>
                </c:pt>
                <c:pt idx="5281">
                  <c:v>0.96758241758241759</c:v>
                </c:pt>
                <c:pt idx="5282">
                  <c:v>0.96776556776556777</c:v>
                </c:pt>
                <c:pt idx="5283">
                  <c:v>0.96794871794871795</c:v>
                </c:pt>
                <c:pt idx="5284">
                  <c:v>0.96813186813186813</c:v>
                </c:pt>
                <c:pt idx="5285">
                  <c:v>0.96831501831501832</c:v>
                </c:pt>
                <c:pt idx="5286">
                  <c:v>0.9684981684981685</c:v>
                </c:pt>
                <c:pt idx="5287">
                  <c:v>0.96868131868131868</c:v>
                </c:pt>
                <c:pt idx="5288">
                  <c:v>0.96886446886446886</c:v>
                </c:pt>
                <c:pt idx="5289">
                  <c:v>0.96904761904761905</c:v>
                </c:pt>
                <c:pt idx="5290">
                  <c:v>0.96923076923076923</c:v>
                </c:pt>
                <c:pt idx="5291">
                  <c:v>0.96941391941391941</c:v>
                </c:pt>
                <c:pt idx="5292">
                  <c:v>0.96959706959706959</c:v>
                </c:pt>
                <c:pt idx="5293">
                  <c:v>0.96978021978021978</c:v>
                </c:pt>
                <c:pt idx="5294">
                  <c:v>0.96996336996336996</c:v>
                </c:pt>
                <c:pt idx="5295">
                  <c:v>0.97014652014652014</c:v>
                </c:pt>
                <c:pt idx="5296">
                  <c:v>0.97032967032967032</c:v>
                </c:pt>
                <c:pt idx="5297">
                  <c:v>0.97051282051282051</c:v>
                </c:pt>
                <c:pt idx="5298">
                  <c:v>0.97069597069597069</c:v>
                </c:pt>
                <c:pt idx="5299">
                  <c:v>0.97087912087912087</c:v>
                </c:pt>
                <c:pt idx="5300">
                  <c:v>0.97106227106227105</c:v>
                </c:pt>
                <c:pt idx="5301">
                  <c:v>0.97124542124542124</c:v>
                </c:pt>
                <c:pt idx="5302">
                  <c:v>0.97142857142857142</c:v>
                </c:pt>
                <c:pt idx="5303">
                  <c:v>0.9716117216117216</c:v>
                </c:pt>
                <c:pt idx="5304">
                  <c:v>0.97179487179487178</c:v>
                </c:pt>
                <c:pt idx="5305">
                  <c:v>0.97197802197802197</c:v>
                </c:pt>
                <c:pt idx="5306">
                  <c:v>0.97216117216117215</c:v>
                </c:pt>
                <c:pt idx="5307">
                  <c:v>0.97234432234432233</c:v>
                </c:pt>
                <c:pt idx="5308">
                  <c:v>0.97252747252747251</c:v>
                </c:pt>
                <c:pt idx="5309">
                  <c:v>0.9727106227106227</c:v>
                </c:pt>
                <c:pt idx="5310">
                  <c:v>0.97289377289377288</c:v>
                </c:pt>
                <c:pt idx="5311">
                  <c:v>0.97307692307692306</c:v>
                </c:pt>
                <c:pt idx="5312">
                  <c:v>0.97326007326007324</c:v>
                </c:pt>
                <c:pt idx="5313">
                  <c:v>0.97344322344322343</c:v>
                </c:pt>
                <c:pt idx="5314">
                  <c:v>0.97362637362637361</c:v>
                </c:pt>
                <c:pt idx="5315">
                  <c:v>0.97380952380952379</c:v>
                </c:pt>
                <c:pt idx="5316">
                  <c:v>0.97399267399267397</c:v>
                </c:pt>
                <c:pt idx="5317">
                  <c:v>0.97417582417582416</c:v>
                </c:pt>
                <c:pt idx="5318">
                  <c:v>0.97435897435897434</c:v>
                </c:pt>
                <c:pt idx="5319">
                  <c:v>0.97454212454212452</c:v>
                </c:pt>
                <c:pt idx="5320">
                  <c:v>0.9747252747252747</c:v>
                </c:pt>
                <c:pt idx="5321">
                  <c:v>0.97490842490842489</c:v>
                </c:pt>
                <c:pt idx="5322">
                  <c:v>0.97509157509157507</c:v>
                </c:pt>
                <c:pt idx="5323">
                  <c:v>0.97527472527472525</c:v>
                </c:pt>
                <c:pt idx="5324">
                  <c:v>0.97545787545787543</c:v>
                </c:pt>
                <c:pt idx="5325">
                  <c:v>0.97564102564102562</c:v>
                </c:pt>
                <c:pt idx="5326">
                  <c:v>0.9758241758241758</c:v>
                </c:pt>
                <c:pt idx="5327">
                  <c:v>0.97600732600732598</c:v>
                </c:pt>
                <c:pt idx="5328">
                  <c:v>0.97619047619047616</c:v>
                </c:pt>
                <c:pt idx="5329">
                  <c:v>0.97637362637362635</c:v>
                </c:pt>
                <c:pt idx="5330">
                  <c:v>0.97655677655677653</c:v>
                </c:pt>
                <c:pt idx="5331">
                  <c:v>0.97673992673992671</c:v>
                </c:pt>
                <c:pt idx="5332">
                  <c:v>0.97692307692307689</c:v>
                </c:pt>
                <c:pt idx="5333">
                  <c:v>0.97710622710622708</c:v>
                </c:pt>
                <c:pt idx="5334">
                  <c:v>0.97728937728937726</c:v>
                </c:pt>
                <c:pt idx="5335">
                  <c:v>0.97747252747252744</c:v>
                </c:pt>
                <c:pt idx="5336">
                  <c:v>0.97765567765567762</c:v>
                </c:pt>
                <c:pt idx="5337">
                  <c:v>0.97783882783882781</c:v>
                </c:pt>
                <c:pt idx="5338">
                  <c:v>0.97802197802197799</c:v>
                </c:pt>
                <c:pt idx="5339">
                  <c:v>0.97820512820512817</c:v>
                </c:pt>
                <c:pt idx="5340">
                  <c:v>0.97838827838827835</c:v>
                </c:pt>
                <c:pt idx="5341">
                  <c:v>0.97857142857142854</c:v>
                </c:pt>
                <c:pt idx="5342">
                  <c:v>0.97875457875457872</c:v>
                </c:pt>
                <c:pt idx="5343">
                  <c:v>0.9789377289377289</c:v>
                </c:pt>
                <c:pt idx="5344">
                  <c:v>0.97912087912087908</c:v>
                </c:pt>
                <c:pt idx="5345">
                  <c:v>0.97930402930402927</c:v>
                </c:pt>
                <c:pt idx="5346">
                  <c:v>0.97948717948717945</c:v>
                </c:pt>
                <c:pt idx="5347">
                  <c:v>0.97967032967032963</c:v>
                </c:pt>
                <c:pt idx="5348">
                  <c:v>0.97985347985347981</c:v>
                </c:pt>
                <c:pt idx="5349">
                  <c:v>0.98003663003663</c:v>
                </c:pt>
                <c:pt idx="5350">
                  <c:v>0.98021978021978018</c:v>
                </c:pt>
                <c:pt idx="5351">
                  <c:v>0.98040293040293036</c:v>
                </c:pt>
                <c:pt idx="5352">
                  <c:v>0.98058608058608054</c:v>
                </c:pt>
                <c:pt idx="5353">
                  <c:v>0.98076923076923073</c:v>
                </c:pt>
                <c:pt idx="5354">
                  <c:v>0.98095238095238091</c:v>
                </c:pt>
                <c:pt idx="5355">
                  <c:v>0.98113553113553109</c:v>
                </c:pt>
                <c:pt idx="5356">
                  <c:v>0.98131868131868127</c:v>
                </c:pt>
                <c:pt idx="5357">
                  <c:v>0.98150183150183146</c:v>
                </c:pt>
                <c:pt idx="5358">
                  <c:v>0.98168498168498164</c:v>
                </c:pt>
                <c:pt idx="5359">
                  <c:v>0.98186813186813182</c:v>
                </c:pt>
                <c:pt idx="5360">
                  <c:v>0.982051282051282</c:v>
                </c:pt>
                <c:pt idx="5361">
                  <c:v>0.98223443223443219</c:v>
                </c:pt>
                <c:pt idx="5362">
                  <c:v>0.98241758241758237</c:v>
                </c:pt>
                <c:pt idx="5363">
                  <c:v>0.98260073260073255</c:v>
                </c:pt>
                <c:pt idx="5364">
                  <c:v>0.98278388278388273</c:v>
                </c:pt>
                <c:pt idx="5365">
                  <c:v>0.98296703296703292</c:v>
                </c:pt>
                <c:pt idx="5366">
                  <c:v>0.9831501831501831</c:v>
                </c:pt>
                <c:pt idx="5367">
                  <c:v>0.98333333333333328</c:v>
                </c:pt>
                <c:pt idx="5368">
                  <c:v>0.98351648351648346</c:v>
                </c:pt>
                <c:pt idx="5369">
                  <c:v>0.98369963369963365</c:v>
                </c:pt>
                <c:pt idx="5370">
                  <c:v>0.98388278388278383</c:v>
                </c:pt>
                <c:pt idx="5371">
                  <c:v>0.98406593406593401</c:v>
                </c:pt>
                <c:pt idx="5372">
                  <c:v>0.98424908424908419</c:v>
                </c:pt>
                <c:pt idx="5373">
                  <c:v>0.98443223443223449</c:v>
                </c:pt>
                <c:pt idx="5374">
                  <c:v>0.98461538461538467</c:v>
                </c:pt>
                <c:pt idx="5375">
                  <c:v>0.98479853479853485</c:v>
                </c:pt>
                <c:pt idx="5376">
                  <c:v>0.98498168498168504</c:v>
                </c:pt>
                <c:pt idx="5377">
                  <c:v>0.98516483516483522</c:v>
                </c:pt>
                <c:pt idx="5378">
                  <c:v>0.9853479853479854</c:v>
                </c:pt>
                <c:pt idx="5379">
                  <c:v>0.98553113553113558</c:v>
                </c:pt>
                <c:pt idx="5380">
                  <c:v>0.98571428571428577</c:v>
                </c:pt>
                <c:pt idx="5381">
                  <c:v>0.98589743589743595</c:v>
                </c:pt>
                <c:pt idx="5382">
                  <c:v>0.98608058608058613</c:v>
                </c:pt>
                <c:pt idx="5383">
                  <c:v>0.98626373626373631</c:v>
                </c:pt>
                <c:pt idx="5384">
                  <c:v>0.9864468864468865</c:v>
                </c:pt>
                <c:pt idx="5385">
                  <c:v>0.98663003663003668</c:v>
                </c:pt>
                <c:pt idx="5386">
                  <c:v>0.98681318681318686</c:v>
                </c:pt>
                <c:pt idx="5387">
                  <c:v>0.98699633699633704</c:v>
                </c:pt>
                <c:pt idx="5388">
                  <c:v>0.98717948717948723</c:v>
                </c:pt>
                <c:pt idx="5389">
                  <c:v>0.98736263736263741</c:v>
                </c:pt>
                <c:pt idx="5390">
                  <c:v>0.98754578754578759</c:v>
                </c:pt>
                <c:pt idx="5391">
                  <c:v>0.98772893772893777</c:v>
                </c:pt>
                <c:pt idx="5392">
                  <c:v>0.98791208791208796</c:v>
                </c:pt>
                <c:pt idx="5393">
                  <c:v>0.98809523809523814</c:v>
                </c:pt>
                <c:pt idx="5394">
                  <c:v>0.98827838827838832</c:v>
                </c:pt>
                <c:pt idx="5395">
                  <c:v>0.9884615384615385</c:v>
                </c:pt>
                <c:pt idx="5396">
                  <c:v>0.98864468864468869</c:v>
                </c:pt>
                <c:pt idx="5397">
                  <c:v>0.98882783882783887</c:v>
                </c:pt>
                <c:pt idx="5398">
                  <c:v>0.98901098901098905</c:v>
                </c:pt>
                <c:pt idx="5399">
                  <c:v>0.98919413919413923</c:v>
                </c:pt>
                <c:pt idx="5400">
                  <c:v>0.98937728937728942</c:v>
                </c:pt>
                <c:pt idx="5401">
                  <c:v>0.9895604395604396</c:v>
                </c:pt>
                <c:pt idx="5402">
                  <c:v>0.98974358974358978</c:v>
                </c:pt>
                <c:pt idx="5403">
                  <c:v>0.98992673992673996</c:v>
                </c:pt>
                <c:pt idx="5404">
                  <c:v>0.99010989010989015</c:v>
                </c:pt>
                <c:pt idx="5405">
                  <c:v>0.99029304029304033</c:v>
                </c:pt>
                <c:pt idx="5406">
                  <c:v>0.99047619047619051</c:v>
                </c:pt>
                <c:pt idx="5407">
                  <c:v>0.99065934065934069</c:v>
                </c:pt>
                <c:pt idx="5408">
                  <c:v>0.99084249084249088</c:v>
                </c:pt>
                <c:pt idx="5409">
                  <c:v>0.99102564102564106</c:v>
                </c:pt>
                <c:pt idx="5410">
                  <c:v>0.99120879120879124</c:v>
                </c:pt>
                <c:pt idx="5411">
                  <c:v>0.99139194139194142</c:v>
                </c:pt>
                <c:pt idx="5412">
                  <c:v>0.99157509157509161</c:v>
                </c:pt>
                <c:pt idx="5413">
                  <c:v>0.99175824175824179</c:v>
                </c:pt>
                <c:pt idx="5414">
                  <c:v>0.99194139194139197</c:v>
                </c:pt>
                <c:pt idx="5415">
                  <c:v>0.99212454212454215</c:v>
                </c:pt>
                <c:pt idx="5416">
                  <c:v>0.99230769230769234</c:v>
                </c:pt>
                <c:pt idx="5417">
                  <c:v>0.99249084249084252</c:v>
                </c:pt>
                <c:pt idx="5418">
                  <c:v>0.9926739926739927</c:v>
                </c:pt>
                <c:pt idx="5419">
                  <c:v>0.99285714285714288</c:v>
                </c:pt>
                <c:pt idx="5420">
                  <c:v>0.99304029304029307</c:v>
                </c:pt>
                <c:pt idx="5421">
                  <c:v>0.99322344322344325</c:v>
                </c:pt>
                <c:pt idx="5422">
                  <c:v>0.99340659340659343</c:v>
                </c:pt>
                <c:pt idx="5423">
                  <c:v>0.99358974358974361</c:v>
                </c:pt>
                <c:pt idx="5424">
                  <c:v>0.9937728937728938</c:v>
                </c:pt>
                <c:pt idx="5425">
                  <c:v>0.99395604395604398</c:v>
                </c:pt>
                <c:pt idx="5426">
                  <c:v>0.99413919413919416</c:v>
                </c:pt>
                <c:pt idx="5427">
                  <c:v>0.99432234432234434</c:v>
                </c:pt>
                <c:pt idx="5428">
                  <c:v>0.99450549450549453</c:v>
                </c:pt>
                <c:pt idx="5429">
                  <c:v>0.99468864468864471</c:v>
                </c:pt>
                <c:pt idx="5430">
                  <c:v>0.99487179487179489</c:v>
                </c:pt>
                <c:pt idx="5431">
                  <c:v>0.99505494505494507</c:v>
                </c:pt>
                <c:pt idx="5432">
                  <c:v>0.99523809523809526</c:v>
                </c:pt>
                <c:pt idx="5433">
                  <c:v>0.99542124542124544</c:v>
                </c:pt>
                <c:pt idx="5434">
                  <c:v>0.99560439560439562</c:v>
                </c:pt>
                <c:pt idx="5435">
                  <c:v>0.9957875457875458</c:v>
                </c:pt>
                <c:pt idx="5436">
                  <c:v>0.99597069597069599</c:v>
                </c:pt>
                <c:pt idx="5437">
                  <c:v>0.99615384615384617</c:v>
                </c:pt>
                <c:pt idx="5438">
                  <c:v>0.99633699633699635</c:v>
                </c:pt>
                <c:pt idx="5439">
                  <c:v>0.99652014652014653</c:v>
                </c:pt>
                <c:pt idx="5440">
                  <c:v>0.99670329670329672</c:v>
                </c:pt>
                <c:pt idx="5441">
                  <c:v>0.9968864468864469</c:v>
                </c:pt>
                <c:pt idx="5442">
                  <c:v>0.99706959706959708</c:v>
                </c:pt>
                <c:pt idx="5443">
                  <c:v>0.99725274725274726</c:v>
                </c:pt>
                <c:pt idx="5444">
                  <c:v>0.99743589743589745</c:v>
                </c:pt>
                <c:pt idx="5445">
                  <c:v>0.99761904761904763</c:v>
                </c:pt>
                <c:pt idx="5446">
                  <c:v>0.99780219780219781</c:v>
                </c:pt>
                <c:pt idx="5447">
                  <c:v>0.99798534798534799</c:v>
                </c:pt>
                <c:pt idx="5448">
                  <c:v>0.99816849816849818</c:v>
                </c:pt>
                <c:pt idx="5449">
                  <c:v>0.99835164835164836</c:v>
                </c:pt>
                <c:pt idx="5450">
                  <c:v>0.99853479853479854</c:v>
                </c:pt>
                <c:pt idx="5451">
                  <c:v>0.99871794871794872</c:v>
                </c:pt>
                <c:pt idx="5452">
                  <c:v>0.99890109890109891</c:v>
                </c:pt>
                <c:pt idx="5453">
                  <c:v>0.99908424908424909</c:v>
                </c:pt>
                <c:pt idx="5454">
                  <c:v>0.99926739926739927</c:v>
                </c:pt>
                <c:pt idx="5455">
                  <c:v>0.99945054945054945</c:v>
                </c:pt>
                <c:pt idx="5456">
                  <c:v>0.99963369963369964</c:v>
                </c:pt>
                <c:pt idx="5457">
                  <c:v>0.99981684981684982</c:v>
                </c:pt>
                <c:pt idx="5458">
                  <c:v>1</c:v>
                </c:pt>
                <c:pt idx="5459">
                  <c:v>1.0001831501831502</c:v>
                </c:pt>
              </c:numCache>
            </c:numRef>
          </c:xVal>
          <c:yVal>
            <c:numRef>
              <c:f>instances2!$D$2:$D$5461</c:f>
              <c:numCache>
                <c:formatCode>General</c:formatCode>
                <c:ptCount val="546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1</c:v>
                </c:pt>
                <c:pt idx="283">
                  <c:v>1</c:v>
                </c:pt>
                <c:pt idx="284">
                  <c:v>1</c:v>
                </c:pt>
                <c:pt idx="285">
                  <c:v>1</c:v>
                </c:pt>
                <c:pt idx="286">
                  <c:v>1</c:v>
                </c:pt>
                <c:pt idx="287">
                  <c:v>1</c:v>
                </c:pt>
                <c:pt idx="288">
                  <c:v>1</c:v>
                </c:pt>
                <c:pt idx="289">
                  <c:v>1</c:v>
                </c:pt>
                <c:pt idx="290">
                  <c:v>1</c:v>
                </c:pt>
                <c:pt idx="291">
                  <c:v>1</c:v>
                </c:pt>
                <c:pt idx="292">
                  <c:v>1</c:v>
                </c:pt>
                <c:pt idx="293">
                  <c:v>1</c:v>
                </c:pt>
                <c:pt idx="294">
                  <c:v>1</c:v>
                </c:pt>
                <c:pt idx="295">
                  <c:v>1</c:v>
                </c:pt>
                <c:pt idx="296">
                  <c:v>1</c:v>
                </c:pt>
                <c:pt idx="297">
                  <c:v>1</c:v>
                </c:pt>
                <c:pt idx="298">
                  <c:v>1</c:v>
                </c:pt>
                <c:pt idx="299">
                  <c:v>1</c:v>
                </c:pt>
                <c:pt idx="300">
                  <c:v>1</c:v>
                </c:pt>
                <c:pt idx="301">
                  <c:v>1</c:v>
                </c:pt>
                <c:pt idx="302">
                  <c:v>1</c:v>
                </c:pt>
                <c:pt idx="303">
                  <c:v>1</c:v>
                </c:pt>
                <c:pt idx="304">
                  <c:v>1</c:v>
                </c:pt>
                <c:pt idx="305">
                  <c:v>1</c:v>
                </c:pt>
                <c:pt idx="306">
                  <c:v>1</c:v>
                </c:pt>
                <c:pt idx="307">
                  <c:v>1</c:v>
                </c:pt>
                <c:pt idx="308">
                  <c:v>1</c:v>
                </c:pt>
                <c:pt idx="309">
                  <c:v>1</c:v>
                </c:pt>
                <c:pt idx="310">
                  <c:v>1</c:v>
                </c:pt>
                <c:pt idx="311">
                  <c:v>1</c:v>
                </c:pt>
                <c:pt idx="312">
                  <c:v>1</c:v>
                </c:pt>
                <c:pt idx="313">
                  <c:v>1</c:v>
                </c:pt>
                <c:pt idx="314">
                  <c:v>1</c:v>
                </c:pt>
                <c:pt idx="315">
                  <c:v>1</c:v>
                </c:pt>
                <c:pt idx="316">
                  <c:v>1</c:v>
                </c:pt>
                <c:pt idx="317">
                  <c:v>1</c:v>
                </c:pt>
                <c:pt idx="318">
                  <c:v>1</c:v>
                </c:pt>
                <c:pt idx="319">
                  <c:v>1</c:v>
                </c:pt>
                <c:pt idx="320">
                  <c:v>1</c:v>
                </c:pt>
                <c:pt idx="321">
                  <c:v>1</c:v>
                </c:pt>
                <c:pt idx="322">
                  <c:v>1</c:v>
                </c:pt>
                <c:pt idx="323">
                  <c:v>1</c:v>
                </c:pt>
                <c:pt idx="324">
                  <c:v>1</c:v>
                </c:pt>
                <c:pt idx="325">
                  <c:v>1</c:v>
                </c:pt>
                <c:pt idx="326">
                  <c:v>1</c:v>
                </c:pt>
                <c:pt idx="327">
                  <c:v>1</c:v>
                </c:pt>
                <c:pt idx="328">
                  <c:v>1</c:v>
                </c:pt>
                <c:pt idx="329">
                  <c:v>1</c:v>
                </c:pt>
                <c:pt idx="330">
                  <c:v>1</c:v>
                </c:pt>
                <c:pt idx="331">
                  <c:v>1</c:v>
                </c:pt>
                <c:pt idx="332">
                  <c:v>1</c:v>
                </c:pt>
                <c:pt idx="333">
                  <c:v>1</c:v>
                </c:pt>
                <c:pt idx="334">
                  <c:v>1</c:v>
                </c:pt>
                <c:pt idx="335">
                  <c:v>1</c:v>
                </c:pt>
                <c:pt idx="336">
                  <c:v>1</c:v>
                </c:pt>
                <c:pt idx="337">
                  <c:v>1</c:v>
                </c:pt>
                <c:pt idx="338">
                  <c:v>1</c:v>
                </c:pt>
                <c:pt idx="339">
                  <c:v>1</c:v>
                </c:pt>
                <c:pt idx="340">
                  <c:v>1</c:v>
                </c:pt>
                <c:pt idx="341">
                  <c:v>1</c:v>
                </c:pt>
                <c:pt idx="342">
                  <c:v>1</c:v>
                </c:pt>
                <c:pt idx="343">
                  <c:v>1</c:v>
                </c:pt>
                <c:pt idx="344">
                  <c:v>1</c:v>
                </c:pt>
                <c:pt idx="345">
                  <c:v>1</c:v>
                </c:pt>
                <c:pt idx="346">
                  <c:v>1</c:v>
                </c:pt>
                <c:pt idx="347">
                  <c:v>1</c:v>
                </c:pt>
                <c:pt idx="348">
                  <c:v>1</c:v>
                </c:pt>
                <c:pt idx="349">
                  <c:v>1</c:v>
                </c:pt>
                <c:pt idx="350">
                  <c:v>1</c:v>
                </c:pt>
                <c:pt idx="351">
                  <c:v>1</c:v>
                </c:pt>
                <c:pt idx="352">
                  <c:v>1</c:v>
                </c:pt>
                <c:pt idx="353">
                  <c:v>1</c:v>
                </c:pt>
                <c:pt idx="354">
                  <c:v>1</c:v>
                </c:pt>
                <c:pt idx="355">
                  <c:v>1</c:v>
                </c:pt>
                <c:pt idx="356">
                  <c:v>1</c:v>
                </c:pt>
                <c:pt idx="357">
                  <c:v>1</c:v>
                </c:pt>
                <c:pt idx="358">
                  <c:v>1</c:v>
                </c:pt>
                <c:pt idx="359">
                  <c:v>1</c:v>
                </c:pt>
                <c:pt idx="360">
                  <c:v>1</c:v>
                </c:pt>
                <c:pt idx="361">
                  <c:v>1</c:v>
                </c:pt>
                <c:pt idx="362">
                  <c:v>1</c:v>
                </c:pt>
                <c:pt idx="363">
                  <c:v>1</c:v>
                </c:pt>
                <c:pt idx="364">
                  <c:v>1</c:v>
                </c:pt>
                <c:pt idx="365">
                  <c:v>1</c:v>
                </c:pt>
                <c:pt idx="366">
                  <c:v>1</c:v>
                </c:pt>
                <c:pt idx="367">
                  <c:v>1</c:v>
                </c:pt>
                <c:pt idx="368">
                  <c:v>1</c:v>
                </c:pt>
                <c:pt idx="369">
                  <c:v>1</c:v>
                </c:pt>
                <c:pt idx="370">
                  <c:v>1</c:v>
                </c:pt>
                <c:pt idx="371">
                  <c:v>1</c:v>
                </c:pt>
                <c:pt idx="372">
                  <c:v>1</c:v>
                </c:pt>
                <c:pt idx="373">
                  <c:v>1</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pt idx="400">
                  <c:v>1</c:v>
                </c:pt>
                <c:pt idx="401">
                  <c:v>1</c:v>
                </c:pt>
                <c:pt idx="402">
                  <c:v>1</c:v>
                </c:pt>
                <c:pt idx="403">
                  <c:v>1</c:v>
                </c:pt>
                <c:pt idx="404">
                  <c:v>1</c:v>
                </c:pt>
                <c:pt idx="405">
                  <c:v>1</c:v>
                </c:pt>
                <c:pt idx="406">
                  <c:v>1</c:v>
                </c:pt>
                <c:pt idx="407">
                  <c:v>1</c:v>
                </c:pt>
                <c:pt idx="408">
                  <c:v>1</c:v>
                </c:pt>
                <c:pt idx="409">
                  <c:v>1</c:v>
                </c:pt>
                <c:pt idx="410">
                  <c:v>1</c:v>
                </c:pt>
                <c:pt idx="411">
                  <c:v>1</c:v>
                </c:pt>
                <c:pt idx="412">
                  <c:v>1</c:v>
                </c:pt>
                <c:pt idx="413">
                  <c:v>1</c:v>
                </c:pt>
                <c:pt idx="414">
                  <c:v>1</c:v>
                </c:pt>
                <c:pt idx="415">
                  <c:v>1</c:v>
                </c:pt>
                <c:pt idx="416">
                  <c:v>1</c:v>
                </c:pt>
                <c:pt idx="417">
                  <c:v>1</c:v>
                </c:pt>
                <c:pt idx="418">
                  <c:v>1</c:v>
                </c:pt>
                <c:pt idx="419">
                  <c:v>1</c:v>
                </c:pt>
                <c:pt idx="420">
                  <c:v>1</c:v>
                </c:pt>
                <c:pt idx="421">
                  <c:v>1</c:v>
                </c:pt>
                <c:pt idx="422">
                  <c:v>1</c:v>
                </c:pt>
                <c:pt idx="423">
                  <c:v>1</c:v>
                </c:pt>
                <c:pt idx="424">
                  <c:v>1</c:v>
                </c:pt>
                <c:pt idx="425">
                  <c:v>1</c:v>
                </c:pt>
                <c:pt idx="426">
                  <c:v>1</c:v>
                </c:pt>
                <c:pt idx="427">
                  <c:v>1</c:v>
                </c:pt>
                <c:pt idx="428">
                  <c:v>1</c:v>
                </c:pt>
                <c:pt idx="429">
                  <c:v>1</c:v>
                </c:pt>
                <c:pt idx="430">
                  <c:v>1</c:v>
                </c:pt>
                <c:pt idx="431">
                  <c:v>1</c:v>
                </c:pt>
                <c:pt idx="432">
                  <c:v>1</c:v>
                </c:pt>
                <c:pt idx="433">
                  <c:v>1</c:v>
                </c:pt>
                <c:pt idx="434">
                  <c:v>1</c:v>
                </c:pt>
                <c:pt idx="435">
                  <c:v>1</c:v>
                </c:pt>
                <c:pt idx="436">
                  <c:v>1</c:v>
                </c:pt>
                <c:pt idx="437">
                  <c:v>1</c:v>
                </c:pt>
                <c:pt idx="438">
                  <c:v>1</c:v>
                </c:pt>
                <c:pt idx="439">
                  <c:v>1</c:v>
                </c:pt>
                <c:pt idx="440">
                  <c:v>1</c:v>
                </c:pt>
                <c:pt idx="441">
                  <c:v>1</c:v>
                </c:pt>
                <c:pt idx="442">
                  <c:v>0.919047619047619</c:v>
                </c:pt>
                <c:pt idx="443">
                  <c:v>0.919047619047619</c:v>
                </c:pt>
                <c:pt idx="444">
                  <c:v>0.919047619047619</c:v>
                </c:pt>
                <c:pt idx="445">
                  <c:v>0.919047619047619</c:v>
                </c:pt>
                <c:pt idx="446">
                  <c:v>0.919047619047619</c:v>
                </c:pt>
                <c:pt idx="447">
                  <c:v>0.919047619047619</c:v>
                </c:pt>
                <c:pt idx="448">
                  <c:v>0.919047619047619</c:v>
                </c:pt>
                <c:pt idx="449">
                  <c:v>0.919047619047619</c:v>
                </c:pt>
                <c:pt idx="450">
                  <c:v>0.919047619047619</c:v>
                </c:pt>
                <c:pt idx="451">
                  <c:v>0.919047619047619</c:v>
                </c:pt>
                <c:pt idx="452">
                  <c:v>0.919047619047619</c:v>
                </c:pt>
                <c:pt idx="453">
                  <c:v>0.919047619047619</c:v>
                </c:pt>
                <c:pt idx="454">
                  <c:v>0.919047619047619</c:v>
                </c:pt>
                <c:pt idx="455">
                  <c:v>0.919047619047619</c:v>
                </c:pt>
                <c:pt idx="456">
                  <c:v>0.919047619047619</c:v>
                </c:pt>
                <c:pt idx="457">
                  <c:v>0.919047619047619</c:v>
                </c:pt>
                <c:pt idx="458">
                  <c:v>0.919047619047619</c:v>
                </c:pt>
                <c:pt idx="459">
                  <c:v>0.919047619047619</c:v>
                </c:pt>
                <c:pt idx="460">
                  <c:v>0.919047619047619</c:v>
                </c:pt>
                <c:pt idx="461">
                  <c:v>0.919047619047619</c:v>
                </c:pt>
                <c:pt idx="462">
                  <c:v>0.919047619047619</c:v>
                </c:pt>
                <c:pt idx="463">
                  <c:v>0.919047619047619</c:v>
                </c:pt>
                <c:pt idx="464">
                  <c:v>0.919047619047619</c:v>
                </c:pt>
                <c:pt idx="465">
                  <c:v>0.919047619047619</c:v>
                </c:pt>
                <c:pt idx="466">
                  <c:v>0.919047619047619</c:v>
                </c:pt>
                <c:pt idx="467">
                  <c:v>0.919047619047619</c:v>
                </c:pt>
                <c:pt idx="468">
                  <c:v>0.919047619047619</c:v>
                </c:pt>
                <c:pt idx="469">
                  <c:v>0.919047619047619</c:v>
                </c:pt>
                <c:pt idx="470">
                  <c:v>0.919047619047619</c:v>
                </c:pt>
                <c:pt idx="471">
                  <c:v>0.919047619047619</c:v>
                </c:pt>
                <c:pt idx="472">
                  <c:v>0.919047619047619</c:v>
                </c:pt>
                <c:pt idx="473">
                  <c:v>0.919047619047619</c:v>
                </c:pt>
                <c:pt idx="474">
                  <c:v>0.919047619047619</c:v>
                </c:pt>
                <c:pt idx="475">
                  <c:v>0.919047619047619</c:v>
                </c:pt>
                <c:pt idx="476">
                  <c:v>0.919047619047619</c:v>
                </c:pt>
                <c:pt idx="477">
                  <c:v>0.919047619047619</c:v>
                </c:pt>
                <c:pt idx="478">
                  <c:v>0.919047619047619</c:v>
                </c:pt>
                <c:pt idx="479">
                  <c:v>0.919047619047619</c:v>
                </c:pt>
                <c:pt idx="480">
                  <c:v>0.919047619047619</c:v>
                </c:pt>
                <c:pt idx="481">
                  <c:v>0.919047619047619</c:v>
                </c:pt>
                <c:pt idx="482">
                  <c:v>0.919047619047619</c:v>
                </c:pt>
                <c:pt idx="483">
                  <c:v>0.919047619047619</c:v>
                </c:pt>
                <c:pt idx="484">
                  <c:v>0.919047619047619</c:v>
                </c:pt>
                <c:pt idx="485">
                  <c:v>0.919047619047619</c:v>
                </c:pt>
                <c:pt idx="486">
                  <c:v>0.919047619047619</c:v>
                </c:pt>
                <c:pt idx="487">
                  <c:v>0.919047619047619</c:v>
                </c:pt>
                <c:pt idx="488">
                  <c:v>0.919047619047619</c:v>
                </c:pt>
                <c:pt idx="489">
                  <c:v>0.919047619047619</c:v>
                </c:pt>
                <c:pt idx="490">
                  <c:v>0.919047619047619</c:v>
                </c:pt>
                <c:pt idx="491">
                  <c:v>0.919047619047619</c:v>
                </c:pt>
                <c:pt idx="492">
                  <c:v>0.919047619047619</c:v>
                </c:pt>
                <c:pt idx="493">
                  <c:v>0.919047619047619</c:v>
                </c:pt>
                <c:pt idx="494">
                  <c:v>0.919047619047619</c:v>
                </c:pt>
                <c:pt idx="495">
                  <c:v>0.919047619047619</c:v>
                </c:pt>
                <c:pt idx="496">
                  <c:v>0.919047619047619</c:v>
                </c:pt>
                <c:pt idx="497">
                  <c:v>0.919047619047619</c:v>
                </c:pt>
                <c:pt idx="498">
                  <c:v>0.919047619047619</c:v>
                </c:pt>
                <c:pt idx="499">
                  <c:v>0.919047619047619</c:v>
                </c:pt>
                <c:pt idx="500">
                  <c:v>0.919047619047619</c:v>
                </c:pt>
                <c:pt idx="501">
                  <c:v>0.919047619047619</c:v>
                </c:pt>
                <c:pt idx="502">
                  <c:v>0.919047619047619</c:v>
                </c:pt>
                <c:pt idx="503">
                  <c:v>0.919047619047619</c:v>
                </c:pt>
                <c:pt idx="504">
                  <c:v>0.919047619047619</c:v>
                </c:pt>
                <c:pt idx="505">
                  <c:v>0.919047619047619</c:v>
                </c:pt>
                <c:pt idx="506">
                  <c:v>0.919047619047619</c:v>
                </c:pt>
                <c:pt idx="507">
                  <c:v>0.919047619047619</c:v>
                </c:pt>
                <c:pt idx="508">
                  <c:v>0.919047619047619</c:v>
                </c:pt>
                <c:pt idx="509">
                  <c:v>0.919047619047619</c:v>
                </c:pt>
                <c:pt idx="510">
                  <c:v>0.919047619047619</c:v>
                </c:pt>
                <c:pt idx="511">
                  <c:v>0.919047619047619</c:v>
                </c:pt>
                <c:pt idx="512">
                  <c:v>0.919047619047619</c:v>
                </c:pt>
                <c:pt idx="513">
                  <c:v>0.919047619047619</c:v>
                </c:pt>
                <c:pt idx="514">
                  <c:v>0.919047619047619</c:v>
                </c:pt>
                <c:pt idx="515">
                  <c:v>0.919047619047619</c:v>
                </c:pt>
                <c:pt idx="516">
                  <c:v>0.919047619047619</c:v>
                </c:pt>
                <c:pt idx="517">
                  <c:v>0.919047619047619</c:v>
                </c:pt>
                <c:pt idx="518">
                  <c:v>0.919047619047619</c:v>
                </c:pt>
                <c:pt idx="519">
                  <c:v>0.919047619047619</c:v>
                </c:pt>
                <c:pt idx="520">
                  <c:v>0.919047619047619</c:v>
                </c:pt>
                <c:pt idx="521">
                  <c:v>0.919047619047619</c:v>
                </c:pt>
                <c:pt idx="522">
                  <c:v>0.919047619047619</c:v>
                </c:pt>
                <c:pt idx="523">
                  <c:v>0.919047619047619</c:v>
                </c:pt>
                <c:pt idx="524">
                  <c:v>0.919047619047619</c:v>
                </c:pt>
                <c:pt idx="525">
                  <c:v>0.919047619047619</c:v>
                </c:pt>
                <c:pt idx="526">
                  <c:v>0.919047619047619</c:v>
                </c:pt>
                <c:pt idx="527">
                  <c:v>0.919047619047619</c:v>
                </c:pt>
                <c:pt idx="528">
                  <c:v>0.919047619047619</c:v>
                </c:pt>
                <c:pt idx="529">
                  <c:v>0.919047619047619</c:v>
                </c:pt>
                <c:pt idx="530">
                  <c:v>0.919047619047619</c:v>
                </c:pt>
                <c:pt idx="531">
                  <c:v>0.919047619047619</c:v>
                </c:pt>
                <c:pt idx="532">
                  <c:v>0.919047619047619</c:v>
                </c:pt>
                <c:pt idx="533">
                  <c:v>0.919047619047619</c:v>
                </c:pt>
                <c:pt idx="534">
                  <c:v>0.919047619047619</c:v>
                </c:pt>
                <c:pt idx="535">
                  <c:v>0.919047619047619</c:v>
                </c:pt>
                <c:pt idx="536">
                  <c:v>0.919047619047619</c:v>
                </c:pt>
                <c:pt idx="537">
                  <c:v>0.919047619047619</c:v>
                </c:pt>
                <c:pt idx="538">
                  <c:v>0.919047619047619</c:v>
                </c:pt>
                <c:pt idx="539">
                  <c:v>0.919047619047619</c:v>
                </c:pt>
                <c:pt idx="540">
                  <c:v>0.919047619047619</c:v>
                </c:pt>
                <c:pt idx="541">
                  <c:v>0.919047619047619</c:v>
                </c:pt>
                <c:pt idx="542">
                  <c:v>0.919047619047619</c:v>
                </c:pt>
                <c:pt idx="543">
                  <c:v>0.919047619047619</c:v>
                </c:pt>
                <c:pt idx="544">
                  <c:v>0.919047619047619</c:v>
                </c:pt>
                <c:pt idx="545">
                  <c:v>0.919047619047619</c:v>
                </c:pt>
                <c:pt idx="546">
                  <c:v>0.919047619047619</c:v>
                </c:pt>
                <c:pt idx="547">
                  <c:v>0.919047619047619</c:v>
                </c:pt>
                <c:pt idx="548">
                  <c:v>0.919047619047619</c:v>
                </c:pt>
                <c:pt idx="549">
                  <c:v>0.919047619047619</c:v>
                </c:pt>
                <c:pt idx="550">
                  <c:v>0.919047619047619</c:v>
                </c:pt>
                <c:pt idx="551">
                  <c:v>0.919047619047619</c:v>
                </c:pt>
                <c:pt idx="552">
                  <c:v>0.919047619047619</c:v>
                </c:pt>
                <c:pt idx="553">
                  <c:v>0.919047619047619</c:v>
                </c:pt>
                <c:pt idx="554">
                  <c:v>0.919047619047619</c:v>
                </c:pt>
                <c:pt idx="555">
                  <c:v>0.919047619047619</c:v>
                </c:pt>
                <c:pt idx="556">
                  <c:v>0.919047619047619</c:v>
                </c:pt>
                <c:pt idx="557">
                  <c:v>0.919047619047619</c:v>
                </c:pt>
                <c:pt idx="558">
                  <c:v>0.919047619047619</c:v>
                </c:pt>
                <c:pt idx="559">
                  <c:v>0.919047619047619</c:v>
                </c:pt>
                <c:pt idx="560">
                  <c:v>0.919047619047619</c:v>
                </c:pt>
                <c:pt idx="561">
                  <c:v>0.919047619047619</c:v>
                </c:pt>
                <c:pt idx="562">
                  <c:v>0.919047619047619</c:v>
                </c:pt>
                <c:pt idx="563">
                  <c:v>0.919047619047619</c:v>
                </c:pt>
                <c:pt idx="564">
                  <c:v>0.919047619047619</c:v>
                </c:pt>
                <c:pt idx="565">
                  <c:v>0.919047619047619</c:v>
                </c:pt>
                <c:pt idx="566">
                  <c:v>0.919047619047619</c:v>
                </c:pt>
                <c:pt idx="567">
                  <c:v>0.919047619047619</c:v>
                </c:pt>
                <c:pt idx="568">
                  <c:v>0.919047619047619</c:v>
                </c:pt>
                <c:pt idx="569">
                  <c:v>0.919047619047619</c:v>
                </c:pt>
                <c:pt idx="570">
                  <c:v>0.919047619047619</c:v>
                </c:pt>
                <c:pt idx="571">
                  <c:v>0.919047619047619</c:v>
                </c:pt>
                <c:pt idx="572">
                  <c:v>0.919047619047619</c:v>
                </c:pt>
                <c:pt idx="573">
                  <c:v>0.919047619047619</c:v>
                </c:pt>
                <c:pt idx="574">
                  <c:v>0.919047619047619</c:v>
                </c:pt>
                <c:pt idx="575">
                  <c:v>0.919047619047619</c:v>
                </c:pt>
                <c:pt idx="576">
                  <c:v>0.919047619047619</c:v>
                </c:pt>
                <c:pt idx="577">
                  <c:v>0.919047619047619</c:v>
                </c:pt>
                <c:pt idx="578">
                  <c:v>0.919047619047619</c:v>
                </c:pt>
                <c:pt idx="579">
                  <c:v>0.919047619047619</c:v>
                </c:pt>
                <c:pt idx="580">
                  <c:v>0.919047619047619</c:v>
                </c:pt>
                <c:pt idx="581">
                  <c:v>0.919047619047619</c:v>
                </c:pt>
                <c:pt idx="582">
                  <c:v>0.919047619047619</c:v>
                </c:pt>
                <c:pt idx="583">
                  <c:v>0.919047619047619</c:v>
                </c:pt>
                <c:pt idx="584">
                  <c:v>0.919047619047619</c:v>
                </c:pt>
                <c:pt idx="585">
                  <c:v>0.919047619047619</c:v>
                </c:pt>
                <c:pt idx="586">
                  <c:v>0.919047619047619</c:v>
                </c:pt>
                <c:pt idx="587">
                  <c:v>0.919047619047619</c:v>
                </c:pt>
                <c:pt idx="588">
                  <c:v>0.919047619047619</c:v>
                </c:pt>
                <c:pt idx="589">
                  <c:v>0.919047619047619</c:v>
                </c:pt>
                <c:pt idx="590">
                  <c:v>0.919047619047619</c:v>
                </c:pt>
                <c:pt idx="591">
                  <c:v>0.919047619047619</c:v>
                </c:pt>
                <c:pt idx="592">
                  <c:v>0.919047619047619</c:v>
                </c:pt>
                <c:pt idx="593">
                  <c:v>0.919047619047619</c:v>
                </c:pt>
                <c:pt idx="594">
                  <c:v>0.919047619047619</c:v>
                </c:pt>
                <c:pt idx="595">
                  <c:v>0.919047619047619</c:v>
                </c:pt>
                <c:pt idx="596">
                  <c:v>0.919047619047619</c:v>
                </c:pt>
                <c:pt idx="597">
                  <c:v>0.919047619047619</c:v>
                </c:pt>
                <c:pt idx="598">
                  <c:v>0.919047619047619</c:v>
                </c:pt>
                <c:pt idx="599">
                  <c:v>0.919047619047619</c:v>
                </c:pt>
                <c:pt idx="600">
                  <c:v>0.919047619047619</c:v>
                </c:pt>
                <c:pt idx="601">
                  <c:v>0.919047619047619</c:v>
                </c:pt>
                <c:pt idx="602">
                  <c:v>0.919047619047619</c:v>
                </c:pt>
                <c:pt idx="603">
                  <c:v>0.919047619047619</c:v>
                </c:pt>
                <c:pt idx="604">
                  <c:v>0.919047619047619</c:v>
                </c:pt>
                <c:pt idx="605">
                  <c:v>0.919047619047619</c:v>
                </c:pt>
                <c:pt idx="606">
                  <c:v>0.919047619047619</c:v>
                </c:pt>
                <c:pt idx="607">
                  <c:v>0.919047619047619</c:v>
                </c:pt>
                <c:pt idx="608">
                  <c:v>0.919047619047619</c:v>
                </c:pt>
                <c:pt idx="609">
                  <c:v>0.919047619047619</c:v>
                </c:pt>
                <c:pt idx="610">
                  <c:v>0.919047619047619</c:v>
                </c:pt>
                <c:pt idx="611">
                  <c:v>0.919047619047619</c:v>
                </c:pt>
                <c:pt idx="612">
                  <c:v>0.919047619047619</c:v>
                </c:pt>
                <c:pt idx="613">
                  <c:v>0.919047619047619</c:v>
                </c:pt>
                <c:pt idx="614">
                  <c:v>0.919047619047619</c:v>
                </c:pt>
                <c:pt idx="615">
                  <c:v>0.919047619047619</c:v>
                </c:pt>
                <c:pt idx="616">
                  <c:v>0.919047619047619</c:v>
                </c:pt>
                <c:pt idx="617">
                  <c:v>0.919047619047619</c:v>
                </c:pt>
                <c:pt idx="618">
                  <c:v>0.919047619047619</c:v>
                </c:pt>
                <c:pt idx="619">
                  <c:v>0.919047619047619</c:v>
                </c:pt>
                <c:pt idx="620">
                  <c:v>0.919047619047619</c:v>
                </c:pt>
                <c:pt idx="621">
                  <c:v>0.919047619047619</c:v>
                </c:pt>
                <c:pt idx="622">
                  <c:v>0.919047619047619</c:v>
                </c:pt>
                <c:pt idx="623">
                  <c:v>0.919047619047619</c:v>
                </c:pt>
                <c:pt idx="624">
                  <c:v>0.919047619047619</c:v>
                </c:pt>
                <c:pt idx="625">
                  <c:v>0.919047619047619</c:v>
                </c:pt>
                <c:pt idx="626">
                  <c:v>0.919047619047619</c:v>
                </c:pt>
                <c:pt idx="627">
                  <c:v>0.919047619047619</c:v>
                </c:pt>
                <c:pt idx="628">
                  <c:v>0.919047619047619</c:v>
                </c:pt>
                <c:pt idx="629">
                  <c:v>0.919047619047619</c:v>
                </c:pt>
                <c:pt idx="630">
                  <c:v>0.919047619047619</c:v>
                </c:pt>
                <c:pt idx="631">
                  <c:v>0.919047619047619</c:v>
                </c:pt>
                <c:pt idx="632">
                  <c:v>0.919047619047619</c:v>
                </c:pt>
                <c:pt idx="633">
                  <c:v>0.919047619047619</c:v>
                </c:pt>
                <c:pt idx="634">
                  <c:v>0.919047619047619</c:v>
                </c:pt>
                <c:pt idx="635">
                  <c:v>0.919047619047619</c:v>
                </c:pt>
                <c:pt idx="636">
                  <c:v>0.919047619047619</c:v>
                </c:pt>
                <c:pt idx="637">
                  <c:v>0.919047619047619</c:v>
                </c:pt>
                <c:pt idx="638">
                  <c:v>0.919047619047619</c:v>
                </c:pt>
                <c:pt idx="639">
                  <c:v>0.919047619047619</c:v>
                </c:pt>
                <c:pt idx="640">
                  <c:v>0.919047619047619</c:v>
                </c:pt>
                <c:pt idx="641">
                  <c:v>0.919047619047619</c:v>
                </c:pt>
                <c:pt idx="642">
                  <c:v>0.919047619047619</c:v>
                </c:pt>
                <c:pt idx="643">
                  <c:v>0.919047619047619</c:v>
                </c:pt>
                <c:pt idx="644">
                  <c:v>0.919047619047619</c:v>
                </c:pt>
                <c:pt idx="645">
                  <c:v>0.919047619047619</c:v>
                </c:pt>
                <c:pt idx="646">
                  <c:v>0.919047619047619</c:v>
                </c:pt>
                <c:pt idx="647">
                  <c:v>0.919047619047619</c:v>
                </c:pt>
                <c:pt idx="648">
                  <c:v>0.919047619047619</c:v>
                </c:pt>
                <c:pt idx="649">
                  <c:v>0.919047619047619</c:v>
                </c:pt>
                <c:pt idx="650">
                  <c:v>0.919047619047619</c:v>
                </c:pt>
                <c:pt idx="651">
                  <c:v>0.919047619047619</c:v>
                </c:pt>
                <c:pt idx="652">
                  <c:v>0.919047619047619</c:v>
                </c:pt>
                <c:pt idx="653">
                  <c:v>0.919047619047619</c:v>
                </c:pt>
                <c:pt idx="654">
                  <c:v>0.919047619047619</c:v>
                </c:pt>
                <c:pt idx="655">
                  <c:v>0.919047619047619</c:v>
                </c:pt>
                <c:pt idx="656">
                  <c:v>0.919047619047619</c:v>
                </c:pt>
                <c:pt idx="657">
                  <c:v>0.919047619047619</c:v>
                </c:pt>
                <c:pt idx="658">
                  <c:v>0.919047619047619</c:v>
                </c:pt>
                <c:pt idx="659">
                  <c:v>0.919047619047619</c:v>
                </c:pt>
                <c:pt idx="660">
                  <c:v>0.919047619047619</c:v>
                </c:pt>
                <c:pt idx="661">
                  <c:v>0.919047619047619</c:v>
                </c:pt>
                <c:pt idx="662">
                  <c:v>0.919047619047619</c:v>
                </c:pt>
                <c:pt idx="663">
                  <c:v>0.919047619047619</c:v>
                </c:pt>
                <c:pt idx="664">
                  <c:v>0.919047619047619</c:v>
                </c:pt>
                <c:pt idx="665">
                  <c:v>0.919047619047619</c:v>
                </c:pt>
                <c:pt idx="666">
                  <c:v>0.919047619047619</c:v>
                </c:pt>
                <c:pt idx="667">
                  <c:v>0.919047619047619</c:v>
                </c:pt>
                <c:pt idx="668">
                  <c:v>0.919047619047619</c:v>
                </c:pt>
                <c:pt idx="669">
                  <c:v>0.919047619047619</c:v>
                </c:pt>
                <c:pt idx="670">
                  <c:v>0.919047619047619</c:v>
                </c:pt>
                <c:pt idx="671">
                  <c:v>0.919047619047619</c:v>
                </c:pt>
                <c:pt idx="672">
                  <c:v>0.919047619047619</c:v>
                </c:pt>
                <c:pt idx="673">
                  <c:v>0.919047619047619</c:v>
                </c:pt>
                <c:pt idx="674">
                  <c:v>0.919047619047619</c:v>
                </c:pt>
                <c:pt idx="675">
                  <c:v>0.919047619047619</c:v>
                </c:pt>
                <c:pt idx="676">
                  <c:v>0.919047619047619</c:v>
                </c:pt>
                <c:pt idx="677">
                  <c:v>0.919047619047619</c:v>
                </c:pt>
                <c:pt idx="678">
                  <c:v>0.919047619047619</c:v>
                </c:pt>
                <c:pt idx="679">
                  <c:v>0.919047619047619</c:v>
                </c:pt>
                <c:pt idx="680">
                  <c:v>0.919047619047619</c:v>
                </c:pt>
                <c:pt idx="681">
                  <c:v>0.919047619047619</c:v>
                </c:pt>
                <c:pt idx="682">
                  <c:v>0.919047619047619</c:v>
                </c:pt>
                <c:pt idx="683">
                  <c:v>0.919047619047619</c:v>
                </c:pt>
                <c:pt idx="684">
                  <c:v>0.919047619047619</c:v>
                </c:pt>
                <c:pt idx="685">
                  <c:v>0.919047619047619</c:v>
                </c:pt>
                <c:pt idx="686">
                  <c:v>0.919047619047619</c:v>
                </c:pt>
                <c:pt idx="687">
                  <c:v>0.919047619047619</c:v>
                </c:pt>
                <c:pt idx="688">
                  <c:v>0.919047619047619</c:v>
                </c:pt>
                <c:pt idx="689">
                  <c:v>0.919047619047619</c:v>
                </c:pt>
                <c:pt idx="690">
                  <c:v>0.919047619047619</c:v>
                </c:pt>
                <c:pt idx="691">
                  <c:v>0.919047619047619</c:v>
                </c:pt>
                <c:pt idx="692">
                  <c:v>0.919047619047619</c:v>
                </c:pt>
                <c:pt idx="693">
                  <c:v>0.919047619047619</c:v>
                </c:pt>
                <c:pt idx="694">
                  <c:v>0.919047619047619</c:v>
                </c:pt>
                <c:pt idx="695">
                  <c:v>0.919047619047619</c:v>
                </c:pt>
                <c:pt idx="696">
                  <c:v>0.919047619047619</c:v>
                </c:pt>
                <c:pt idx="697">
                  <c:v>0.919047619047619</c:v>
                </c:pt>
                <c:pt idx="698">
                  <c:v>0.919047619047619</c:v>
                </c:pt>
                <c:pt idx="699">
                  <c:v>0.919047619047619</c:v>
                </c:pt>
                <c:pt idx="700">
                  <c:v>0.919047619047619</c:v>
                </c:pt>
                <c:pt idx="701">
                  <c:v>0.919047619047619</c:v>
                </c:pt>
                <c:pt idx="702">
                  <c:v>0.919047619047619</c:v>
                </c:pt>
                <c:pt idx="703">
                  <c:v>0.919047619047619</c:v>
                </c:pt>
                <c:pt idx="704">
                  <c:v>0.919047619047619</c:v>
                </c:pt>
                <c:pt idx="705">
                  <c:v>0.919047619047619</c:v>
                </c:pt>
                <c:pt idx="706">
                  <c:v>0.919047619047619</c:v>
                </c:pt>
                <c:pt idx="707">
                  <c:v>0.919047619047619</c:v>
                </c:pt>
                <c:pt idx="708">
                  <c:v>0.919047619047619</c:v>
                </c:pt>
                <c:pt idx="709">
                  <c:v>0.919047619047619</c:v>
                </c:pt>
                <c:pt idx="710">
                  <c:v>0.919047619047619</c:v>
                </c:pt>
                <c:pt idx="711">
                  <c:v>0.919047619047619</c:v>
                </c:pt>
                <c:pt idx="712">
                  <c:v>0.919047619047619</c:v>
                </c:pt>
                <c:pt idx="713">
                  <c:v>0.919047619047619</c:v>
                </c:pt>
                <c:pt idx="714">
                  <c:v>0.919047619047619</c:v>
                </c:pt>
                <c:pt idx="715">
                  <c:v>0.919047619047619</c:v>
                </c:pt>
                <c:pt idx="716">
                  <c:v>0.919047619047619</c:v>
                </c:pt>
                <c:pt idx="717">
                  <c:v>0.919047619047619</c:v>
                </c:pt>
                <c:pt idx="718">
                  <c:v>0.919047619047619</c:v>
                </c:pt>
                <c:pt idx="719">
                  <c:v>0.919047619047619</c:v>
                </c:pt>
                <c:pt idx="720">
                  <c:v>0.919047619047619</c:v>
                </c:pt>
                <c:pt idx="721">
                  <c:v>0.919047619047619</c:v>
                </c:pt>
                <c:pt idx="722">
                  <c:v>0.919047619047619</c:v>
                </c:pt>
                <c:pt idx="723">
                  <c:v>0.919047619047619</c:v>
                </c:pt>
                <c:pt idx="724">
                  <c:v>0.919047619047619</c:v>
                </c:pt>
                <c:pt idx="725">
                  <c:v>0.919047619047619</c:v>
                </c:pt>
                <c:pt idx="726">
                  <c:v>0.919047619047619</c:v>
                </c:pt>
                <c:pt idx="727">
                  <c:v>0.919047619047619</c:v>
                </c:pt>
                <c:pt idx="728">
                  <c:v>0.919047619047619</c:v>
                </c:pt>
                <c:pt idx="729">
                  <c:v>0.919047619047619</c:v>
                </c:pt>
                <c:pt idx="730">
                  <c:v>0.919047619047619</c:v>
                </c:pt>
                <c:pt idx="731">
                  <c:v>0.919047619047619</c:v>
                </c:pt>
                <c:pt idx="732">
                  <c:v>0.919047619047619</c:v>
                </c:pt>
                <c:pt idx="733">
                  <c:v>0.919047619047619</c:v>
                </c:pt>
                <c:pt idx="734">
                  <c:v>0.919047619047619</c:v>
                </c:pt>
                <c:pt idx="735">
                  <c:v>0.919047619047619</c:v>
                </c:pt>
                <c:pt idx="736">
                  <c:v>0.919047619047619</c:v>
                </c:pt>
                <c:pt idx="737">
                  <c:v>0.919047619047619</c:v>
                </c:pt>
                <c:pt idx="738">
                  <c:v>0.919047619047619</c:v>
                </c:pt>
                <c:pt idx="739">
                  <c:v>0.919047619047619</c:v>
                </c:pt>
                <c:pt idx="740">
                  <c:v>0.919047619047619</c:v>
                </c:pt>
                <c:pt idx="741">
                  <c:v>0.919047619047619</c:v>
                </c:pt>
                <c:pt idx="742">
                  <c:v>0.919047619047619</c:v>
                </c:pt>
                <c:pt idx="743">
                  <c:v>0.919047619047619</c:v>
                </c:pt>
                <c:pt idx="744">
                  <c:v>0.919047619047619</c:v>
                </c:pt>
                <c:pt idx="745">
                  <c:v>0.919047619047619</c:v>
                </c:pt>
                <c:pt idx="746">
                  <c:v>0.919047619047619</c:v>
                </c:pt>
                <c:pt idx="747">
                  <c:v>0.919047619047619</c:v>
                </c:pt>
                <c:pt idx="748">
                  <c:v>0.919047619047619</c:v>
                </c:pt>
                <c:pt idx="749">
                  <c:v>0.919047619047619</c:v>
                </c:pt>
                <c:pt idx="750">
                  <c:v>0.919047619047619</c:v>
                </c:pt>
                <c:pt idx="751">
                  <c:v>0.919047619047619</c:v>
                </c:pt>
                <c:pt idx="752">
                  <c:v>0.919047619047619</c:v>
                </c:pt>
                <c:pt idx="753">
                  <c:v>0.919047619047619</c:v>
                </c:pt>
                <c:pt idx="754">
                  <c:v>0.919047619047619</c:v>
                </c:pt>
                <c:pt idx="755">
                  <c:v>0.919047619047619</c:v>
                </c:pt>
                <c:pt idx="756">
                  <c:v>0.919047619047619</c:v>
                </c:pt>
                <c:pt idx="757">
                  <c:v>0.919047619047619</c:v>
                </c:pt>
                <c:pt idx="758">
                  <c:v>0.919047619047619</c:v>
                </c:pt>
                <c:pt idx="759">
                  <c:v>0.919047619047619</c:v>
                </c:pt>
                <c:pt idx="760">
                  <c:v>0.919047619047619</c:v>
                </c:pt>
                <c:pt idx="761">
                  <c:v>0.919047619047619</c:v>
                </c:pt>
                <c:pt idx="762">
                  <c:v>0.919047619047619</c:v>
                </c:pt>
                <c:pt idx="763">
                  <c:v>0.919047619047619</c:v>
                </c:pt>
                <c:pt idx="764">
                  <c:v>0.919047619047619</c:v>
                </c:pt>
                <c:pt idx="765">
                  <c:v>0.919047619047619</c:v>
                </c:pt>
                <c:pt idx="766">
                  <c:v>0.919047619047619</c:v>
                </c:pt>
                <c:pt idx="767">
                  <c:v>0.919047619047619</c:v>
                </c:pt>
                <c:pt idx="768">
                  <c:v>0.919047619047619</c:v>
                </c:pt>
                <c:pt idx="769">
                  <c:v>0.919047619047619</c:v>
                </c:pt>
                <c:pt idx="770">
                  <c:v>0.919047619047619</c:v>
                </c:pt>
                <c:pt idx="771">
                  <c:v>0.919047619047619</c:v>
                </c:pt>
                <c:pt idx="772">
                  <c:v>0.919047619047619</c:v>
                </c:pt>
                <c:pt idx="773">
                  <c:v>0.919047619047619</c:v>
                </c:pt>
                <c:pt idx="774">
                  <c:v>0.919047619047619</c:v>
                </c:pt>
                <c:pt idx="775">
                  <c:v>0.919047619047619</c:v>
                </c:pt>
                <c:pt idx="776">
                  <c:v>0.919047619047619</c:v>
                </c:pt>
                <c:pt idx="777">
                  <c:v>0.919047619047619</c:v>
                </c:pt>
                <c:pt idx="778">
                  <c:v>0.919047619047619</c:v>
                </c:pt>
                <c:pt idx="779">
                  <c:v>0.919047619047619</c:v>
                </c:pt>
                <c:pt idx="780">
                  <c:v>0.919047619047619</c:v>
                </c:pt>
                <c:pt idx="781">
                  <c:v>0.919047619047619</c:v>
                </c:pt>
                <c:pt idx="782">
                  <c:v>0.919047619047619</c:v>
                </c:pt>
                <c:pt idx="783">
                  <c:v>0.919047619047619</c:v>
                </c:pt>
                <c:pt idx="784">
                  <c:v>0.919047619047619</c:v>
                </c:pt>
                <c:pt idx="785">
                  <c:v>0.919047619047619</c:v>
                </c:pt>
                <c:pt idx="786">
                  <c:v>0.919047619047619</c:v>
                </c:pt>
                <c:pt idx="787">
                  <c:v>0.919047619047619</c:v>
                </c:pt>
                <c:pt idx="788">
                  <c:v>0.85567765567765564</c:v>
                </c:pt>
                <c:pt idx="789">
                  <c:v>0.85567765567765564</c:v>
                </c:pt>
                <c:pt idx="790">
                  <c:v>0.85567765567765564</c:v>
                </c:pt>
                <c:pt idx="791">
                  <c:v>0.85567765567765564</c:v>
                </c:pt>
                <c:pt idx="792">
                  <c:v>0.85567765567765564</c:v>
                </c:pt>
                <c:pt idx="793">
                  <c:v>0.85567765567765564</c:v>
                </c:pt>
                <c:pt idx="794">
                  <c:v>0.85567765567765564</c:v>
                </c:pt>
                <c:pt idx="795">
                  <c:v>0.85567765567765564</c:v>
                </c:pt>
                <c:pt idx="796">
                  <c:v>0.85567765567765564</c:v>
                </c:pt>
                <c:pt idx="797">
                  <c:v>0.85567765567765564</c:v>
                </c:pt>
                <c:pt idx="798">
                  <c:v>0.85567765567765564</c:v>
                </c:pt>
                <c:pt idx="799">
                  <c:v>0.85567765567765564</c:v>
                </c:pt>
                <c:pt idx="800">
                  <c:v>0.85567765567765564</c:v>
                </c:pt>
                <c:pt idx="801">
                  <c:v>0.85567765567765564</c:v>
                </c:pt>
                <c:pt idx="802">
                  <c:v>0.85567765567765564</c:v>
                </c:pt>
                <c:pt idx="803">
                  <c:v>0.85567765567765564</c:v>
                </c:pt>
                <c:pt idx="804">
                  <c:v>0.85567765567765564</c:v>
                </c:pt>
                <c:pt idx="805">
                  <c:v>0.85567765567765564</c:v>
                </c:pt>
                <c:pt idx="806">
                  <c:v>0.85567765567765564</c:v>
                </c:pt>
                <c:pt idx="807">
                  <c:v>0.85567765567765564</c:v>
                </c:pt>
                <c:pt idx="808">
                  <c:v>0.85567765567765564</c:v>
                </c:pt>
                <c:pt idx="809">
                  <c:v>0.85567765567765564</c:v>
                </c:pt>
                <c:pt idx="810">
                  <c:v>0.85567765567765564</c:v>
                </c:pt>
                <c:pt idx="811">
                  <c:v>0.85567765567765564</c:v>
                </c:pt>
                <c:pt idx="812">
                  <c:v>0.85567765567765564</c:v>
                </c:pt>
                <c:pt idx="813">
                  <c:v>0.85567765567765564</c:v>
                </c:pt>
                <c:pt idx="814">
                  <c:v>0.85567765567765564</c:v>
                </c:pt>
                <c:pt idx="815">
                  <c:v>0.85567765567765564</c:v>
                </c:pt>
                <c:pt idx="816">
                  <c:v>0.85567765567765564</c:v>
                </c:pt>
                <c:pt idx="817">
                  <c:v>0.85567765567765564</c:v>
                </c:pt>
                <c:pt idx="818">
                  <c:v>0.85567765567765564</c:v>
                </c:pt>
                <c:pt idx="819">
                  <c:v>0.85567765567765564</c:v>
                </c:pt>
                <c:pt idx="820">
                  <c:v>0.85567765567765564</c:v>
                </c:pt>
                <c:pt idx="821">
                  <c:v>0.85567765567765564</c:v>
                </c:pt>
                <c:pt idx="822">
                  <c:v>0.85567765567765564</c:v>
                </c:pt>
                <c:pt idx="823">
                  <c:v>0.85567765567765564</c:v>
                </c:pt>
                <c:pt idx="824">
                  <c:v>0.85567765567765564</c:v>
                </c:pt>
                <c:pt idx="825">
                  <c:v>0.85567765567765564</c:v>
                </c:pt>
                <c:pt idx="826">
                  <c:v>0.85567765567765564</c:v>
                </c:pt>
                <c:pt idx="827">
                  <c:v>0.85567765567765564</c:v>
                </c:pt>
                <c:pt idx="828">
                  <c:v>0.85567765567765564</c:v>
                </c:pt>
                <c:pt idx="829">
                  <c:v>0.85567765567765564</c:v>
                </c:pt>
                <c:pt idx="830">
                  <c:v>0.85567765567765564</c:v>
                </c:pt>
                <c:pt idx="831">
                  <c:v>0.85567765567765564</c:v>
                </c:pt>
                <c:pt idx="832">
                  <c:v>0.85567765567765564</c:v>
                </c:pt>
                <c:pt idx="833">
                  <c:v>0.85567765567765564</c:v>
                </c:pt>
                <c:pt idx="834">
                  <c:v>0.85567765567765564</c:v>
                </c:pt>
                <c:pt idx="835">
                  <c:v>0.85567765567765564</c:v>
                </c:pt>
                <c:pt idx="836">
                  <c:v>0.85567765567765564</c:v>
                </c:pt>
                <c:pt idx="837">
                  <c:v>0.85567765567765564</c:v>
                </c:pt>
                <c:pt idx="838">
                  <c:v>0.85567765567765564</c:v>
                </c:pt>
                <c:pt idx="839">
                  <c:v>0.85567765567765564</c:v>
                </c:pt>
                <c:pt idx="840">
                  <c:v>0.85567765567765564</c:v>
                </c:pt>
                <c:pt idx="841">
                  <c:v>0.85567765567765564</c:v>
                </c:pt>
                <c:pt idx="842">
                  <c:v>0.85567765567765564</c:v>
                </c:pt>
                <c:pt idx="843">
                  <c:v>0.85567765567765564</c:v>
                </c:pt>
                <c:pt idx="844">
                  <c:v>0.85567765567765564</c:v>
                </c:pt>
                <c:pt idx="845">
                  <c:v>0.85567765567765564</c:v>
                </c:pt>
                <c:pt idx="846">
                  <c:v>0.85567765567765564</c:v>
                </c:pt>
                <c:pt idx="847">
                  <c:v>0.85567765567765564</c:v>
                </c:pt>
                <c:pt idx="848">
                  <c:v>0.85567765567765564</c:v>
                </c:pt>
                <c:pt idx="849">
                  <c:v>0.85567765567765564</c:v>
                </c:pt>
                <c:pt idx="850">
                  <c:v>0.85567765567765564</c:v>
                </c:pt>
                <c:pt idx="851">
                  <c:v>0.85567765567765564</c:v>
                </c:pt>
                <c:pt idx="852">
                  <c:v>0.85567765567765564</c:v>
                </c:pt>
                <c:pt idx="853">
                  <c:v>0.85567765567765564</c:v>
                </c:pt>
                <c:pt idx="854">
                  <c:v>0.85567765567765564</c:v>
                </c:pt>
                <c:pt idx="855">
                  <c:v>0.85567765567765564</c:v>
                </c:pt>
                <c:pt idx="856">
                  <c:v>0.85567765567765564</c:v>
                </c:pt>
                <c:pt idx="857">
                  <c:v>0.85567765567765564</c:v>
                </c:pt>
                <c:pt idx="858">
                  <c:v>0.85567765567765564</c:v>
                </c:pt>
                <c:pt idx="859">
                  <c:v>0.85567765567765564</c:v>
                </c:pt>
                <c:pt idx="860">
                  <c:v>0.85567765567765564</c:v>
                </c:pt>
                <c:pt idx="861">
                  <c:v>0.85567765567765564</c:v>
                </c:pt>
                <c:pt idx="862">
                  <c:v>0.85567765567765564</c:v>
                </c:pt>
                <c:pt idx="863">
                  <c:v>0.85567765567765564</c:v>
                </c:pt>
                <c:pt idx="864">
                  <c:v>0.85567765567765564</c:v>
                </c:pt>
                <c:pt idx="865">
                  <c:v>0.85567765567765564</c:v>
                </c:pt>
                <c:pt idx="866">
                  <c:v>0.85567765567765564</c:v>
                </c:pt>
                <c:pt idx="867">
                  <c:v>0.85567765567765564</c:v>
                </c:pt>
                <c:pt idx="868">
                  <c:v>0.85567765567765564</c:v>
                </c:pt>
                <c:pt idx="869">
                  <c:v>0.85567765567765564</c:v>
                </c:pt>
                <c:pt idx="870">
                  <c:v>0.85567765567765564</c:v>
                </c:pt>
                <c:pt idx="871">
                  <c:v>0.85567765567765564</c:v>
                </c:pt>
                <c:pt idx="872">
                  <c:v>0.85567765567765564</c:v>
                </c:pt>
                <c:pt idx="873">
                  <c:v>0.85567765567765564</c:v>
                </c:pt>
                <c:pt idx="874">
                  <c:v>0.85567765567765564</c:v>
                </c:pt>
                <c:pt idx="875">
                  <c:v>0.85567765567765564</c:v>
                </c:pt>
                <c:pt idx="876">
                  <c:v>0.85567765567765564</c:v>
                </c:pt>
                <c:pt idx="877">
                  <c:v>0.85567765567765564</c:v>
                </c:pt>
                <c:pt idx="878">
                  <c:v>0.85567765567765564</c:v>
                </c:pt>
                <c:pt idx="879">
                  <c:v>0.85567765567765564</c:v>
                </c:pt>
                <c:pt idx="880">
                  <c:v>0.85567765567765564</c:v>
                </c:pt>
                <c:pt idx="881">
                  <c:v>0.85567765567765564</c:v>
                </c:pt>
                <c:pt idx="882">
                  <c:v>0.85567765567765564</c:v>
                </c:pt>
                <c:pt idx="883">
                  <c:v>0.85567765567765564</c:v>
                </c:pt>
                <c:pt idx="884">
                  <c:v>0.85567765567765564</c:v>
                </c:pt>
                <c:pt idx="885">
                  <c:v>0.85567765567765564</c:v>
                </c:pt>
                <c:pt idx="886">
                  <c:v>0.85567765567765564</c:v>
                </c:pt>
                <c:pt idx="887">
                  <c:v>0.85567765567765564</c:v>
                </c:pt>
                <c:pt idx="888">
                  <c:v>0.85567765567765564</c:v>
                </c:pt>
                <c:pt idx="889">
                  <c:v>0.85567765567765564</c:v>
                </c:pt>
                <c:pt idx="890">
                  <c:v>0.85567765567765564</c:v>
                </c:pt>
                <c:pt idx="891">
                  <c:v>0.85567765567765564</c:v>
                </c:pt>
                <c:pt idx="892">
                  <c:v>0.85567765567765564</c:v>
                </c:pt>
                <c:pt idx="893">
                  <c:v>0.85567765567765564</c:v>
                </c:pt>
                <c:pt idx="894">
                  <c:v>0.85567765567765564</c:v>
                </c:pt>
                <c:pt idx="895">
                  <c:v>0.85567765567765564</c:v>
                </c:pt>
                <c:pt idx="896">
                  <c:v>0.85567765567765564</c:v>
                </c:pt>
                <c:pt idx="897">
                  <c:v>0.85567765567765564</c:v>
                </c:pt>
                <c:pt idx="898">
                  <c:v>0.85567765567765564</c:v>
                </c:pt>
                <c:pt idx="899">
                  <c:v>0.85567765567765564</c:v>
                </c:pt>
                <c:pt idx="900">
                  <c:v>0.85567765567765564</c:v>
                </c:pt>
                <c:pt idx="901">
                  <c:v>0.85567765567765564</c:v>
                </c:pt>
                <c:pt idx="902">
                  <c:v>0.85567765567765564</c:v>
                </c:pt>
                <c:pt idx="903">
                  <c:v>0.85567765567765564</c:v>
                </c:pt>
                <c:pt idx="904">
                  <c:v>0.85567765567765564</c:v>
                </c:pt>
                <c:pt idx="905">
                  <c:v>0.85567765567765564</c:v>
                </c:pt>
                <c:pt idx="906">
                  <c:v>0.85567765567765564</c:v>
                </c:pt>
                <c:pt idx="907">
                  <c:v>0.85567765567765564</c:v>
                </c:pt>
                <c:pt idx="908">
                  <c:v>0.85567765567765564</c:v>
                </c:pt>
                <c:pt idx="909">
                  <c:v>0.85567765567765564</c:v>
                </c:pt>
                <c:pt idx="910">
                  <c:v>0.85567765567765564</c:v>
                </c:pt>
                <c:pt idx="911">
                  <c:v>0.85567765567765564</c:v>
                </c:pt>
                <c:pt idx="912">
                  <c:v>0.85567765567765564</c:v>
                </c:pt>
                <c:pt idx="913">
                  <c:v>0.85567765567765564</c:v>
                </c:pt>
                <c:pt idx="914">
                  <c:v>0.85567765567765564</c:v>
                </c:pt>
                <c:pt idx="915">
                  <c:v>0.85567765567765564</c:v>
                </c:pt>
                <c:pt idx="916">
                  <c:v>0.85567765567765564</c:v>
                </c:pt>
                <c:pt idx="917">
                  <c:v>0.85567765567765564</c:v>
                </c:pt>
                <c:pt idx="918">
                  <c:v>0.85567765567765564</c:v>
                </c:pt>
                <c:pt idx="919">
                  <c:v>0.85567765567765564</c:v>
                </c:pt>
                <c:pt idx="920">
                  <c:v>0.85567765567765564</c:v>
                </c:pt>
                <c:pt idx="921">
                  <c:v>0.85567765567765564</c:v>
                </c:pt>
                <c:pt idx="922">
                  <c:v>0.85567765567765564</c:v>
                </c:pt>
                <c:pt idx="923">
                  <c:v>0.85567765567765564</c:v>
                </c:pt>
                <c:pt idx="924">
                  <c:v>0.85567765567765564</c:v>
                </c:pt>
                <c:pt idx="925">
                  <c:v>0.85567765567765564</c:v>
                </c:pt>
                <c:pt idx="926">
                  <c:v>0.85567765567765564</c:v>
                </c:pt>
                <c:pt idx="927">
                  <c:v>0.85567765567765564</c:v>
                </c:pt>
                <c:pt idx="928">
                  <c:v>0.85567765567765564</c:v>
                </c:pt>
                <c:pt idx="929">
                  <c:v>0.85567765567765564</c:v>
                </c:pt>
                <c:pt idx="930">
                  <c:v>0.85567765567765564</c:v>
                </c:pt>
                <c:pt idx="931">
                  <c:v>0.85567765567765564</c:v>
                </c:pt>
                <c:pt idx="932">
                  <c:v>0.85567765567765564</c:v>
                </c:pt>
                <c:pt idx="933">
                  <c:v>0.85567765567765564</c:v>
                </c:pt>
                <c:pt idx="934">
                  <c:v>0.85567765567765564</c:v>
                </c:pt>
                <c:pt idx="935">
                  <c:v>0.85567765567765564</c:v>
                </c:pt>
                <c:pt idx="936">
                  <c:v>0.85567765567765564</c:v>
                </c:pt>
                <c:pt idx="937">
                  <c:v>0.85567765567765564</c:v>
                </c:pt>
                <c:pt idx="938">
                  <c:v>0.85567765567765564</c:v>
                </c:pt>
                <c:pt idx="939">
                  <c:v>0.85567765567765564</c:v>
                </c:pt>
                <c:pt idx="940">
                  <c:v>0.85567765567765564</c:v>
                </c:pt>
                <c:pt idx="941">
                  <c:v>0.85567765567765564</c:v>
                </c:pt>
                <c:pt idx="942">
                  <c:v>0.85567765567765564</c:v>
                </c:pt>
                <c:pt idx="943">
                  <c:v>0.85567765567765564</c:v>
                </c:pt>
                <c:pt idx="944">
                  <c:v>0.85567765567765564</c:v>
                </c:pt>
                <c:pt idx="945">
                  <c:v>0.85567765567765564</c:v>
                </c:pt>
                <c:pt idx="946">
                  <c:v>0.85567765567765564</c:v>
                </c:pt>
                <c:pt idx="947">
                  <c:v>0.85567765567765564</c:v>
                </c:pt>
                <c:pt idx="948">
                  <c:v>0.85567765567765564</c:v>
                </c:pt>
                <c:pt idx="949">
                  <c:v>0.85567765567765564</c:v>
                </c:pt>
                <c:pt idx="950">
                  <c:v>0.85567765567765564</c:v>
                </c:pt>
                <c:pt idx="951">
                  <c:v>0.85567765567765564</c:v>
                </c:pt>
                <c:pt idx="952">
                  <c:v>0.85567765567765564</c:v>
                </c:pt>
                <c:pt idx="953">
                  <c:v>0.85567765567765564</c:v>
                </c:pt>
                <c:pt idx="954">
                  <c:v>0.85567765567765564</c:v>
                </c:pt>
                <c:pt idx="955">
                  <c:v>0.85567765567765564</c:v>
                </c:pt>
                <c:pt idx="956">
                  <c:v>0.85567765567765564</c:v>
                </c:pt>
                <c:pt idx="957">
                  <c:v>0.85567765567765564</c:v>
                </c:pt>
                <c:pt idx="958">
                  <c:v>0.85567765567765564</c:v>
                </c:pt>
                <c:pt idx="959">
                  <c:v>0.85567765567765564</c:v>
                </c:pt>
                <c:pt idx="960">
                  <c:v>0.85567765567765564</c:v>
                </c:pt>
                <c:pt idx="961">
                  <c:v>0.85567765567765564</c:v>
                </c:pt>
                <c:pt idx="962">
                  <c:v>0.85567765567765564</c:v>
                </c:pt>
                <c:pt idx="963">
                  <c:v>0.85567765567765564</c:v>
                </c:pt>
                <c:pt idx="964">
                  <c:v>0.85567765567765564</c:v>
                </c:pt>
                <c:pt idx="965">
                  <c:v>0.85567765567765564</c:v>
                </c:pt>
                <c:pt idx="966">
                  <c:v>0.85567765567765564</c:v>
                </c:pt>
                <c:pt idx="967">
                  <c:v>0.85567765567765564</c:v>
                </c:pt>
                <c:pt idx="968">
                  <c:v>0.85567765567765564</c:v>
                </c:pt>
                <c:pt idx="969">
                  <c:v>0.85567765567765564</c:v>
                </c:pt>
                <c:pt idx="970">
                  <c:v>0.85567765567765564</c:v>
                </c:pt>
                <c:pt idx="971">
                  <c:v>0.85567765567765564</c:v>
                </c:pt>
                <c:pt idx="972">
                  <c:v>0.85567765567765564</c:v>
                </c:pt>
                <c:pt idx="973">
                  <c:v>0.85567765567765564</c:v>
                </c:pt>
                <c:pt idx="974">
                  <c:v>0.85567765567765564</c:v>
                </c:pt>
                <c:pt idx="975">
                  <c:v>0.85567765567765564</c:v>
                </c:pt>
                <c:pt idx="976">
                  <c:v>0.85567765567765564</c:v>
                </c:pt>
                <c:pt idx="977">
                  <c:v>0.85567765567765564</c:v>
                </c:pt>
                <c:pt idx="978">
                  <c:v>0.85567765567765564</c:v>
                </c:pt>
                <c:pt idx="979">
                  <c:v>0.85567765567765564</c:v>
                </c:pt>
                <c:pt idx="980">
                  <c:v>0.85567765567765564</c:v>
                </c:pt>
                <c:pt idx="981">
                  <c:v>0.85567765567765564</c:v>
                </c:pt>
                <c:pt idx="982">
                  <c:v>0.85567765567765564</c:v>
                </c:pt>
                <c:pt idx="983">
                  <c:v>0.85567765567765564</c:v>
                </c:pt>
                <c:pt idx="984">
                  <c:v>0.85567765567765564</c:v>
                </c:pt>
                <c:pt idx="985">
                  <c:v>0.85567765567765564</c:v>
                </c:pt>
                <c:pt idx="986">
                  <c:v>0.85567765567765564</c:v>
                </c:pt>
                <c:pt idx="987">
                  <c:v>0.85567765567765564</c:v>
                </c:pt>
                <c:pt idx="988">
                  <c:v>0.85567765567765564</c:v>
                </c:pt>
                <c:pt idx="989">
                  <c:v>0.85567765567765564</c:v>
                </c:pt>
                <c:pt idx="990">
                  <c:v>0.85567765567765564</c:v>
                </c:pt>
                <c:pt idx="991">
                  <c:v>0.85567765567765564</c:v>
                </c:pt>
                <c:pt idx="992">
                  <c:v>0.85567765567765564</c:v>
                </c:pt>
                <c:pt idx="993">
                  <c:v>0.85567765567765564</c:v>
                </c:pt>
                <c:pt idx="994">
                  <c:v>0.85567765567765564</c:v>
                </c:pt>
                <c:pt idx="995">
                  <c:v>0.85567765567765564</c:v>
                </c:pt>
                <c:pt idx="996">
                  <c:v>0.85567765567765564</c:v>
                </c:pt>
                <c:pt idx="997">
                  <c:v>0.85567765567765564</c:v>
                </c:pt>
                <c:pt idx="998">
                  <c:v>0.85567765567765564</c:v>
                </c:pt>
                <c:pt idx="999">
                  <c:v>0.85567765567765564</c:v>
                </c:pt>
                <c:pt idx="1000">
                  <c:v>0.85567765567765564</c:v>
                </c:pt>
                <c:pt idx="1001">
                  <c:v>0.85567765567765564</c:v>
                </c:pt>
                <c:pt idx="1002">
                  <c:v>0.85567765567765564</c:v>
                </c:pt>
                <c:pt idx="1003">
                  <c:v>0.85567765567765564</c:v>
                </c:pt>
                <c:pt idx="1004">
                  <c:v>0.85567765567765564</c:v>
                </c:pt>
                <c:pt idx="1005">
                  <c:v>0.85567765567765564</c:v>
                </c:pt>
                <c:pt idx="1006">
                  <c:v>0.85567765567765564</c:v>
                </c:pt>
                <c:pt idx="1007">
                  <c:v>0.85567765567765564</c:v>
                </c:pt>
                <c:pt idx="1008">
                  <c:v>0.85567765567765564</c:v>
                </c:pt>
                <c:pt idx="1009">
                  <c:v>0.85567765567765564</c:v>
                </c:pt>
                <c:pt idx="1010">
                  <c:v>0.85567765567765564</c:v>
                </c:pt>
                <c:pt idx="1011">
                  <c:v>0.85567765567765564</c:v>
                </c:pt>
                <c:pt idx="1012">
                  <c:v>0.85567765567765564</c:v>
                </c:pt>
                <c:pt idx="1013">
                  <c:v>0.85567765567765564</c:v>
                </c:pt>
                <c:pt idx="1014">
                  <c:v>0.85567765567765564</c:v>
                </c:pt>
                <c:pt idx="1015">
                  <c:v>0.85567765567765564</c:v>
                </c:pt>
                <c:pt idx="1016">
                  <c:v>0.85567765567765564</c:v>
                </c:pt>
                <c:pt idx="1017">
                  <c:v>0.85567765567765564</c:v>
                </c:pt>
                <c:pt idx="1018">
                  <c:v>0.85567765567765564</c:v>
                </c:pt>
                <c:pt idx="1019">
                  <c:v>0.85567765567765564</c:v>
                </c:pt>
                <c:pt idx="1020">
                  <c:v>0.85567765567765564</c:v>
                </c:pt>
                <c:pt idx="1021">
                  <c:v>0.85567765567765564</c:v>
                </c:pt>
                <c:pt idx="1022">
                  <c:v>0.85567765567765564</c:v>
                </c:pt>
                <c:pt idx="1023">
                  <c:v>0.85567765567765564</c:v>
                </c:pt>
                <c:pt idx="1024">
                  <c:v>0.85567765567765564</c:v>
                </c:pt>
                <c:pt idx="1025">
                  <c:v>0.85567765567765564</c:v>
                </c:pt>
                <c:pt idx="1026">
                  <c:v>0.85567765567765564</c:v>
                </c:pt>
                <c:pt idx="1027">
                  <c:v>0.85567765567765564</c:v>
                </c:pt>
                <c:pt idx="1028">
                  <c:v>0.85567765567765564</c:v>
                </c:pt>
                <c:pt idx="1029">
                  <c:v>0.85567765567765564</c:v>
                </c:pt>
                <c:pt idx="1030">
                  <c:v>0.85567765567765564</c:v>
                </c:pt>
                <c:pt idx="1031">
                  <c:v>0.85567765567765564</c:v>
                </c:pt>
                <c:pt idx="1032">
                  <c:v>0.85567765567765564</c:v>
                </c:pt>
                <c:pt idx="1033">
                  <c:v>0.85567765567765564</c:v>
                </c:pt>
                <c:pt idx="1034">
                  <c:v>0.85567765567765564</c:v>
                </c:pt>
                <c:pt idx="1035">
                  <c:v>0.85567765567765564</c:v>
                </c:pt>
                <c:pt idx="1036">
                  <c:v>0.85567765567765564</c:v>
                </c:pt>
                <c:pt idx="1037">
                  <c:v>0.85567765567765564</c:v>
                </c:pt>
                <c:pt idx="1038">
                  <c:v>0.85567765567765564</c:v>
                </c:pt>
                <c:pt idx="1039">
                  <c:v>0.85567765567765564</c:v>
                </c:pt>
                <c:pt idx="1040">
                  <c:v>0.85567765567765564</c:v>
                </c:pt>
                <c:pt idx="1041">
                  <c:v>0.85567765567765564</c:v>
                </c:pt>
                <c:pt idx="1042">
                  <c:v>0.85567765567765564</c:v>
                </c:pt>
                <c:pt idx="1043">
                  <c:v>0.85567765567765564</c:v>
                </c:pt>
                <c:pt idx="1044">
                  <c:v>0.85567765567765564</c:v>
                </c:pt>
                <c:pt idx="1045">
                  <c:v>0.85567765567765564</c:v>
                </c:pt>
                <c:pt idx="1046">
                  <c:v>0.85567765567765564</c:v>
                </c:pt>
                <c:pt idx="1047">
                  <c:v>0.85567765567765564</c:v>
                </c:pt>
                <c:pt idx="1048">
                  <c:v>0.85567765567765564</c:v>
                </c:pt>
                <c:pt idx="1049">
                  <c:v>0.85567765567765564</c:v>
                </c:pt>
                <c:pt idx="1050">
                  <c:v>0.85567765567765564</c:v>
                </c:pt>
                <c:pt idx="1051">
                  <c:v>0.85567765567765564</c:v>
                </c:pt>
                <c:pt idx="1052">
                  <c:v>0.85567765567765564</c:v>
                </c:pt>
                <c:pt idx="1053">
                  <c:v>0.85567765567765564</c:v>
                </c:pt>
                <c:pt idx="1054">
                  <c:v>0.85567765567765564</c:v>
                </c:pt>
                <c:pt idx="1055">
                  <c:v>0.85567765567765564</c:v>
                </c:pt>
                <c:pt idx="1056">
                  <c:v>0.85567765567765564</c:v>
                </c:pt>
                <c:pt idx="1057">
                  <c:v>0.85567765567765564</c:v>
                </c:pt>
                <c:pt idx="1058">
                  <c:v>0.85567765567765564</c:v>
                </c:pt>
                <c:pt idx="1059">
                  <c:v>0.85567765567765564</c:v>
                </c:pt>
                <c:pt idx="1060">
                  <c:v>0.85567765567765564</c:v>
                </c:pt>
                <c:pt idx="1061">
                  <c:v>0.85567765567765564</c:v>
                </c:pt>
                <c:pt idx="1062">
                  <c:v>0.85567765567765564</c:v>
                </c:pt>
                <c:pt idx="1063">
                  <c:v>0.85567765567765564</c:v>
                </c:pt>
                <c:pt idx="1064">
                  <c:v>0.85567765567765564</c:v>
                </c:pt>
                <c:pt idx="1065">
                  <c:v>0.85567765567765564</c:v>
                </c:pt>
                <c:pt idx="1066">
                  <c:v>0.85567765567765564</c:v>
                </c:pt>
                <c:pt idx="1067">
                  <c:v>0.85567765567765564</c:v>
                </c:pt>
                <c:pt idx="1068">
                  <c:v>0.85567765567765564</c:v>
                </c:pt>
                <c:pt idx="1069">
                  <c:v>0.85567765567765564</c:v>
                </c:pt>
                <c:pt idx="1070">
                  <c:v>0.85567765567765564</c:v>
                </c:pt>
                <c:pt idx="1071">
                  <c:v>0.85567765567765564</c:v>
                </c:pt>
                <c:pt idx="1072">
                  <c:v>0.85567765567765564</c:v>
                </c:pt>
                <c:pt idx="1073">
                  <c:v>0.85567765567765564</c:v>
                </c:pt>
                <c:pt idx="1074">
                  <c:v>0.85567765567765564</c:v>
                </c:pt>
                <c:pt idx="1075">
                  <c:v>0.85567765567765564</c:v>
                </c:pt>
                <c:pt idx="1076">
                  <c:v>0.85567765567765564</c:v>
                </c:pt>
                <c:pt idx="1077">
                  <c:v>0.85567765567765564</c:v>
                </c:pt>
                <c:pt idx="1078">
                  <c:v>0.85567765567765564</c:v>
                </c:pt>
                <c:pt idx="1079">
                  <c:v>0.85567765567765564</c:v>
                </c:pt>
                <c:pt idx="1080">
                  <c:v>0.85567765567765564</c:v>
                </c:pt>
                <c:pt idx="1081">
                  <c:v>0.85567765567765564</c:v>
                </c:pt>
                <c:pt idx="1082">
                  <c:v>0.85567765567765564</c:v>
                </c:pt>
                <c:pt idx="1083">
                  <c:v>0.85567765567765564</c:v>
                </c:pt>
                <c:pt idx="1084">
                  <c:v>0.85567765567765564</c:v>
                </c:pt>
                <c:pt idx="1085">
                  <c:v>0.85567765567765564</c:v>
                </c:pt>
                <c:pt idx="1086">
                  <c:v>0.85567765567765564</c:v>
                </c:pt>
                <c:pt idx="1087">
                  <c:v>0.85567765567765564</c:v>
                </c:pt>
                <c:pt idx="1088">
                  <c:v>0.85567765567765564</c:v>
                </c:pt>
                <c:pt idx="1089">
                  <c:v>0.85567765567765564</c:v>
                </c:pt>
                <c:pt idx="1090">
                  <c:v>0.85567765567765564</c:v>
                </c:pt>
                <c:pt idx="1091">
                  <c:v>0.85567765567765564</c:v>
                </c:pt>
                <c:pt idx="1092">
                  <c:v>0.85567765567765564</c:v>
                </c:pt>
                <c:pt idx="1093">
                  <c:v>0.85567765567765564</c:v>
                </c:pt>
                <c:pt idx="1094">
                  <c:v>0.85567765567765564</c:v>
                </c:pt>
                <c:pt idx="1095">
                  <c:v>0.85567765567765564</c:v>
                </c:pt>
                <c:pt idx="1096">
                  <c:v>0.85567765567765564</c:v>
                </c:pt>
                <c:pt idx="1097">
                  <c:v>0.85567765567765564</c:v>
                </c:pt>
                <c:pt idx="1098">
                  <c:v>0.85567765567765564</c:v>
                </c:pt>
                <c:pt idx="1099">
                  <c:v>0.85567765567765564</c:v>
                </c:pt>
                <c:pt idx="1100">
                  <c:v>0.85567765567765564</c:v>
                </c:pt>
                <c:pt idx="1101">
                  <c:v>0.85567765567765564</c:v>
                </c:pt>
                <c:pt idx="1102">
                  <c:v>0.85567765567765564</c:v>
                </c:pt>
                <c:pt idx="1103">
                  <c:v>0.85567765567765564</c:v>
                </c:pt>
                <c:pt idx="1104">
                  <c:v>0.85567765567765564</c:v>
                </c:pt>
                <c:pt idx="1105">
                  <c:v>0.85567765567765564</c:v>
                </c:pt>
                <c:pt idx="1106">
                  <c:v>0.85567765567765564</c:v>
                </c:pt>
                <c:pt idx="1107">
                  <c:v>0.85567765567765564</c:v>
                </c:pt>
                <c:pt idx="1108">
                  <c:v>0.85567765567765564</c:v>
                </c:pt>
                <c:pt idx="1109">
                  <c:v>0.85567765567765564</c:v>
                </c:pt>
                <c:pt idx="1110">
                  <c:v>0.85567765567765564</c:v>
                </c:pt>
                <c:pt idx="1111">
                  <c:v>0.85567765567765564</c:v>
                </c:pt>
                <c:pt idx="1112">
                  <c:v>0.85567765567765564</c:v>
                </c:pt>
                <c:pt idx="1113">
                  <c:v>0.85567765567765564</c:v>
                </c:pt>
                <c:pt idx="1114">
                  <c:v>0.85567765567765564</c:v>
                </c:pt>
                <c:pt idx="1115">
                  <c:v>0.85567765567765564</c:v>
                </c:pt>
                <c:pt idx="1116">
                  <c:v>0.85567765567765564</c:v>
                </c:pt>
                <c:pt idx="1117">
                  <c:v>0.85567765567765564</c:v>
                </c:pt>
                <c:pt idx="1118">
                  <c:v>0.85567765567765564</c:v>
                </c:pt>
                <c:pt idx="1119">
                  <c:v>0.85567765567765564</c:v>
                </c:pt>
                <c:pt idx="1120">
                  <c:v>0.85567765567765564</c:v>
                </c:pt>
                <c:pt idx="1121">
                  <c:v>0.85567765567765564</c:v>
                </c:pt>
                <c:pt idx="1122">
                  <c:v>0.85567765567765564</c:v>
                </c:pt>
                <c:pt idx="1123">
                  <c:v>0.85567765567765564</c:v>
                </c:pt>
                <c:pt idx="1124">
                  <c:v>0.85567765567765564</c:v>
                </c:pt>
                <c:pt idx="1125">
                  <c:v>0.85567765567765564</c:v>
                </c:pt>
                <c:pt idx="1126">
                  <c:v>0.85567765567765564</c:v>
                </c:pt>
                <c:pt idx="1127">
                  <c:v>0.85567765567765564</c:v>
                </c:pt>
                <c:pt idx="1128">
                  <c:v>0.85567765567765564</c:v>
                </c:pt>
                <c:pt idx="1129">
                  <c:v>0.85567765567765564</c:v>
                </c:pt>
                <c:pt idx="1130">
                  <c:v>0.85567765567765564</c:v>
                </c:pt>
                <c:pt idx="1131">
                  <c:v>0.85567765567765564</c:v>
                </c:pt>
                <c:pt idx="1132">
                  <c:v>0.85567765567765564</c:v>
                </c:pt>
                <c:pt idx="1133">
                  <c:v>0.85567765567765564</c:v>
                </c:pt>
                <c:pt idx="1134">
                  <c:v>0.85567765567765564</c:v>
                </c:pt>
                <c:pt idx="1135">
                  <c:v>0.85567765567765564</c:v>
                </c:pt>
                <c:pt idx="1136">
                  <c:v>0.85567765567765564</c:v>
                </c:pt>
                <c:pt idx="1137">
                  <c:v>0.85567765567765564</c:v>
                </c:pt>
                <c:pt idx="1138">
                  <c:v>0.85567765567765564</c:v>
                </c:pt>
                <c:pt idx="1139">
                  <c:v>0.85567765567765564</c:v>
                </c:pt>
                <c:pt idx="1140">
                  <c:v>0.85567765567765564</c:v>
                </c:pt>
                <c:pt idx="1141">
                  <c:v>0.85567765567765564</c:v>
                </c:pt>
                <c:pt idx="1142">
                  <c:v>0.85567765567765564</c:v>
                </c:pt>
                <c:pt idx="1143">
                  <c:v>0.85567765567765564</c:v>
                </c:pt>
                <c:pt idx="1144">
                  <c:v>0.85567765567765564</c:v>
                </c:pt>
                <c:pt idx="1145">
                  <c:v>0.85567765567765564</c:v>
                </c:pt>
                <c:pt idx="1146">
                  <c:v>0.85567765567765564</c:v>
                </c:pt>
                <c:pt idx="1147">
                  <c:v>0.85567765567765564</c:v>
                </c:pt>
                <c:pt idx="1148">
                  <c:v>0.85567765567765564</c:v>
                </c:pt>
                <c:pt idx="1149">
                  <c:v>0.85567765567765564</c:v>
                </c:pt>
                <c:pt idx="1150">
                  <c:v>0.85567765567765564</c:v>
                </c:pt>
                <c:pt idx="1151">
                  <c:v>0.85567765567765564</c:v>
                </c:pt>
                <c:pt idx="1152">
                  <c:v>0.85567765567765564</c:v>
                </c:pt>
                <c:pt idx="1153">
                  <c:v>0.85567765567765564</c:v>
                </c:pt>
                <c:pt idx="1154">
                  <c:v>0.85567765567765564</c:v>
                </c:pt>
                <c:pt idx="1155">
                  <c:v>0.85567765567765564</c:v>
                </c:pt>
                <c:pt idx="1156">
                  <c:v>0.85567765567765564</c:v>
                </c:pt>
                <c:pt idx="1157">
                  <c:v>0.85567765567765564</c:v>
                </c:pt>
                <c:pt idx="1158">
                  <c:v>0.85567765567765564</c:v>
                </c:pt>
                <c:pt idx="1159">
                  <c:v>0.85567765567765564</c:v>
                </c:pt>
                <c:pt idx="1160">
                  <c:v>0.85567765567765564</c:v>
                </c:pt>
                <c:pt idx="1161">
                  <c:v>0.85567765567765564</c:v>
                </c:pt>
                <c:pt idx="1162">
                  <c:v>0.85567765567765564</c:v>
                </c:pt>
                <c:pt idx="1163">
                  <c:v>0.85567765567765564</c:v>
                </c:pt>
                <c:pt idx="1164">
                  <c:v>0.85567765567765564</c:v>
                </c:pt>
                <c:pt idx="1165">
                  <c:v>0.85567765567765564</c:v>
                </c:pt>
                <c:pt idx="1166">
                  <c:v>0.85567765567765564</c:v>
                </c:pt>
                <c:pt idx="1167">
                  <c:v>0.85567765567765564</c:v>
                </c:pt>
                <c:pt idx="1168">
                  <c:v>0.85567765567765564</c:v>
                </c:pt>
                <c:pt idx="1169">
                  <c:v>0.85567765567765564</c:v>
                </c:pt>
                <c:pt idx="1170">
                  <c:v>0.85567765567765564</c:v>
                </c:pt>
                <c:pt idx="1171">
                  <c:v>0.85567765567765564</c:v>
                </c:pt>
                <c:pt idx="1172">
                  <c:v>0.85567765567765564</c:v>
                </c:pt>
                <c:pt idx="1173">
                  <c:v>0.85567765567765564</c:v>
                </c:pt>
                <c:pt idx="1174">
                  <c:v>0.85567765567765564</c:v>
                </c:pt>
                <c:pt idx="1175">
                  <c:v>0.85567765567765564</c:v>
                </c:pt>
                <c:pt idx="1176">
                  <c:v>0.85567765567765564</c:v>
                </c:pt>
                <c:pt idx="1177">
                  <c:v>0.85567765567765564</c:v>
                </c:pt>
                <c:pt idx="1178">
                  <c:v>0.85567765567765564</c:v>
                </c:pt>
                <c:pt idx="1179">
                  <c:v>0.85567765567765564</c:v>
                </c:pt>
                <c:pt idx="1180">
                  <c:v>0.85567765567765564</c:v>
                </c:pt>
                <c:pt idx="1181">
                  <c:v>0.85567765567765564</c:v>
                </c:pt>
                <c:pt idx="1182">
                  <c:v>0.85567765567765564</c:v>
                </c:pt>
                <c:pt idx="1183">
                  <c:v>0.85567765567765564</c:v>
                </c:pt>
                <c:pt idx="1184">
                  <c:v>0.85567765567765564</c:v>
                </c:pt>
                <c:pt idx="1185">
                  <c:v>0.85567765567765564</c:v>
                </c:pt>
                <c:pt idx="1186">
                  <c:v>0.85567765567765564</c:v>
                </c:pt>
                <c:pt idx="1187">
                  <c:v>0.85567765567765564</c:v>
                </c:pt>
                <c:pt idx="1188">
                  <c:v>0.85567765567765564</c:v>
                </c:pt>
                <c:pt idx="1189">
                  <c:v>0.85567765567765564</c:v>
                </c:pt>
                <c:pt idx="1190">
                  <c:v>0.85567765567765564</c:v>
                </c:pt>
                <c:pt idx="1191">
                  <c:v>0.85567765567765564</c:v>
                </c:pt>
                <c:pt idx="1192">
                  <c:v>0.85567765567765564</c:v>
                </c:pt>
                <c:pt idx="1193">
                  <c:v>0.85567765567765564</c:v>
                </c:pt>
                <c:pt idx="1194">
                  <c:v>0.85567765567765564</c:v>
                </c:pt>
                <c:pt idx="1195">
                  <c:v>0.85567765567765564</c:v>
                </c:pt>
                <c:pt idx="1196">
                  <c:v>0.85567765567765564</c:v>
                </c:pt>
                <c:pt idx="1197">
                  <c:v>0.85567765567765564</c:v>
                </c:pt>
                <c:pt idx="1198">
                  <c:v>0.85567765567765564</c:v>
                </c:pt>
                <c:pt idx="1199">
                  <c:v>0.85567765567765564</c:v>
                </c:pt>
                <c:pt idx="1200">
                  <c:v>0.85567765567765564</c:v>
                </c:pt>
                <c:pt idx="1201">
                  <c:v>0.85567765567765564</c:v>
                </c:pt>
                <c:pt idx="1202">
                  <c:v>0.85567765567765564</c:v>
                </c:pt>
                <c:pt idx="1203">
                  <c:v>0.85567765567765564</c:v>
                </c:pt>
                <c:pt idx="1204">
                  <c:v>0.85567765567765564</c:v>
                </c:pt>
                <c:pt idx="1205">
                  <c:v>0.85567765567765564</c:v>
                </c:pt>
                <c:pt idx="1206">
                  <c:v>0.85567765567765564</c:v>
                </c:pt>
                <c:pt idx="1207">
                  <c:v>0.85567765567765564</c:v>
                </c:pt>
                <c:pt idx="1208">
                  <c:v>0.85567765567765564</c:v>
                </c:pt>
                <c:pt idx="1209">
                  <c:v>0.85567765567765564</c:v>
                </c:pt>
                <c:pt idx="1210">
                  <c:v>0.85567765567765564</c:v>
                </c:pt>
                <c:pt idx="1211">
                  <c:v>0.85567765567765564</c:v>
                </c:pt>
                <c:pt idx="1212">
                  <c:v>0.85567765567765564</c:v>
                </c:pt>
                <c:pt idx="1213">
                  <c:v>0.85567765567765564</c:v>
                </c:pt>
                <c:pt idx="1214">
                  <c:v>0.85567765567765564</c:v>
                </c:pt>
                <c:pt idx="1215">
                  <c:v>0.85567765567765564</c:v>
                </c:pt>
                <c:pt idx="1216">
                  <c:v>0.85567765567765564</c:v>
                </c:pt>
                <c:pt idx="1217">
                  <c:v>0.85567765567765564</c:v>
                </c:pt>
                <c:pt idx="1218">
                  <c:v>0.85567765567765564</c:v>
                </c:pt>
                <c:pt idx="1219">
                  <c:v>0.85567765567765564</c:v>
                </c:pt>
                <c:pt idx="1220">
                  <c:v>0.85567765567765564</c:v>
                </c:pt>
                <c:pt idx="1221">
                  <c:v>0.85567765567765564</c:v>
                </c:pt>
                <c:pt idx="1222">
                  <c:v>0.85567765567765564</c:v>
                </c:pt>
                <c:pt idx="1223">
                  <c:v>0.85567765567765564</c:v>
                </c:pt>
                <c:pt idx="1224">
                  <c:v>0.85567765567765564</c:v>
                </c:pt>
                <c:pt idx="1225">
                  <c:v>0.85567765567765564</c:v>
                </c:pt>
                <c:pt idx="1226">
                  <c:v>0.85567765567765564</c:v>
                </c:pt>
                <c:pt idx="1227">
                  <c:v>0.85567765567765564</c:v>
                </c:pt>
                <c:pt idx="1228">
                  <c:v>0.85567765567765564</c:v>
                </c:pt>
                <c:pt idx="1229">
                  <c:v>0.85567765567765564</c:v>
                </c:pt>
                <c:pt idx="1230">
                  <c:v>0.85567765567765564</c:v>
                </c:pt>
                <c:pt idx="1231">
                  <c:v>0.85567765567765564</c:v>
                </c:pt>
                <c:pt idx="1232">
                  <c:v>0.85567765567765564</c:v>
                </c:pt>
                <c:pt idx="1233">
                  <c:v>0.85567765567765564</c:v>
                </c:pt>
                <c:pt idx="1234">
                  <c:v>0.85567765567765564</c:v>
                </c:pt>
                <c:pt idx="1235">
                  <c:v>0.85567765567765564</c:v>
                </c:pt>
                <c:pt idx="1236">
                  <c:v>0.85567765567765564</c:v>
                </c:pt>
                <c:pt idx="1237">
                  <c:v>0.85567765567765564</c:v>
                </c:pt>
                <c:pt idx="1238">
                  <c:v>0.85567765567765564</c:v>
                </c:pt>
                <c:pt idx="1239">
                  <c:v>0.85567765567765564</c:v>
                </c:pt>
                <c:pt idx="1240">
                  <c:v>0.85567765567765564</c:v>
                </c:pt>
                <c:pt idx="1241">
                  <c:v>0.85567765567765564</c:v>
                </c:pt>
                <c:pt idx="1242">
                  <c:v>0.85567765567765564</c:v>
                </c:pt>
                <c:pt idx="1243">
                  <c:v>0.85567765567765564</c:v>
                </c:pt>
                <c:pt idx="1244">
                  <c:v>0.85567765567765564</c:v>
                </c:pt>
                <c:pt idx="1245">
                  <c:v>0.85567765567765564</c:v>
                </c:pt>
                <c:pt idx="1246">
                  <c:v>0.85567765567765564</c:v>
                </c:pt>
                <c:pt idx="1247">
                  <c:v>0.85567765567765564</c:v>
                </c:pt>
                <c:pt idx="1248">
                  <c:v>0.85567765567765564</c:v>
                </c:pt>
                <c:pt idx="1249">
                  <c:v>0.85567765567765564</c:v>
                </c:pt>
                <c:pt idx="1250">
                  <c:v>0.85567765567765564</c:v>
                </c:pt>
                <c:pt idx="1251">
                  <c:v>0.85567765567765564</c:v>
                </c:pt>
                <c:pt idx="1252">
                  <c:v>0.85567765567765564</c:v>
                </c:pt>
                <c:pt idx="1253">
                  <c:v>0.85567765567765564</c:v>
                </c:pt>
                <c:pt idx="1254">
                  <c:v>0.85567765567765564</c:v>
                </c:pt>
                <c:pt idx="1255">
                  <c:v>0.85567765567765564</c:v>
                </c:pt>
                <c:pt idx="1256">
                  <c:v>0.85567765567765564</c:v>
                </c:pt>
                <c:pt idx="1257">
                  <c:v>0.85567765567765564</c:v>
                </c:pt>
                <c:pt idx="1258">
                  <c:v>0.85567765567765564</c:v>
                </c:pt>
                <c:pt idx="1259">
                  <c:v>0.85567765567765564</c:v>
                </c:pt>
                <c:pt idx="1260">
                  <c:v>0.85567765567765564</c:v>
                </c:pt>
                <c:pt idx="1261">
                  <c:v>0.85567765567765564</c:v>
                </c:pt>
                <c:pt idx="1262">
                  <c:v>0.85567765567765564</c:v>
                </c:pt>
                <c:pt idx="1263">
                  <c:v>0.85567765567765564</c:v>
                </c:pt>
                <c:pt idx="1264">
                  <c:v>0.85567765567765564</c:v>
                </c:pt>
                <c:pt idx="1265">
                  <c:v>0.85567765567765564</c:v>
                </c:pt>
                <c:pt idx="1266">
                  <c:v>0.85567765567765564</c:v>
                </c:pt>
                <c:pt idx="1267">
                  <c:v>0.85567765567765564</c:v>
                </c:pt>
                <c:pt idx="1268">
                  <c:v>0.85567765567765564</c:v>
                </c:pt>
                <c:pt idx="1269">
                  <c:v>0.85567765567765564</c:v>
                </c:pt>
                <c:pt idx="1270">
                  <c:v>0.85567765567765564</c:v>
                </c:pt>
                <c:pt idx="1271">
                  <c:v>0.85567765567765564</c:v>
                </c:pt>
                <c:pt idx="1272">
                  <c:v>0.85567765567765564</c:v>
                </c:pt>
                <c:pt idx="1273">
                  <c:v>0.85567765567765564</c:v>
                </c:pt>
                <c:pt idx="1274">
                  <c:v>0.85567765567765564</c:v>
                </c:pt>
                <c:pt idx="1275">
                  <c:v>0.85567765567765564</c:v>
                </c:pt>
                <c:pt idx="1276">
                  <c:v>0.85567765567765564</c:v>
                </c:pt>
                <c:pt idx="1277">
                  <c:v>0.85567765567765564</c:v>
                </c:pt>
                <c:pt idx="1278">
                  <c:v>0.85567765567765564</c:v>
                </c:pt>
                <c:pt idx="1279">
                  <c:v>0.85567765567765564</c:v>
                </c:pt>
                <c:pt idx="1280">
                  <c:v>0.85567765567765564</c:v>
                </c:pt>
                <c:pt idx="1281">
                  <c:v>0.85567765567765564</c:v>
                </c:pt>
                <c:pt idx="1282">
                  <c:v>0.85567765567765564</c:v>
                </c:pt>
                <c:pt idx="1283">
                  <c:v>0.85567765567765564</c:v>
                </c:pt>
                <c:pt idx="1284">
                  <c:v>0.85567765567765564</c:v>
                </c:pt>
                <c:pt idx="1285">
                  <c:v>0.85567765567765564</c:v>
                </c:pt>
                <c:pt idx="1286">
                  <c:v>0.85567765567765564</c:v>
                </c:pt>
                <c:pt idx="1287">
                  <c:v>0.85567765567765564</c:v>
                </c:pt>
                <c:pt idx="1288">
                  <c:v>0.85567765567765564</c:v>
                </c:pt>
                <c:pt idx="1289">
                  <c:v>0.85567765567765564</c:v>
                </c:pt>
                <c:pt idx="1290">
                  <c:v>0.85567765567765564</c:v>
                </c:pt>
                <c:pt idx="1291">
                  <c:v>0.85567765567765564</c:v>
                </c:pt>
                <c:pt idx="1292">
                  <c:v>0.85567765567765564</c:v>
                </c:pt>
                <c:pt idx="1293">
                  <c:v>0.85567765567765564</c:v>
                </c:pt>
                <c:pt idx="1294">
                  <c:v>0.85567765567765564</c:v>
                </c:pt>
                <c:pt idx="1295">
                  <c:v>0.85567765567765564</c:v>
                </c:pt>
                <c:pt idx="1296">
                  <c:v>0.85567765567765564</c:v>
                </c:pt>
                <c:pt idx="1297">
                  <c:v>0.85567765567765564</c:v>
                </c:pt>
                <c:pt idx="1298">
                  <c:v>0.85567765567765564</c:v>
                </c:pt>
                <c:pt idx="1299">
                  <c:v>0.85567765567765564</c:v>
                </c:pt>
                <c:pt idx="1300">
                  <c:v>0.85567765567765564</c:v>
                </c:pt>
                <c:pt idx="1301">
                  <c:v>0.85567765567765564</c:v>
                </c:pt>
                <c:pt idx="1302">
                  <c:v>0.7615384615384615</c:v>
                </c:pt>
                <c:pt idx="1303">
                  <c:v>0.7615384615384615</c:v>
                </c:pt>
                <c:pt idx="1304">
                  <c:v>0.7615384615384615</c:v>
                </c:pt>
                <c:pt idx="1305">
                  <c:v>0.7615384615384615</c:v>
                </c:pt>
                <c:pt idx="1306">
                  <c:v>0.7615384615384615</c:v>
                </c:pt>
                <c:pt idx="1307">
                  <c:v>0.7615384615384615</c:v>
                </c:pt>
                <c:pt idx="1308">
                  <c:v>0.7615384615384615</c:v>
                </c:pt>
                <c:pt idx="1309">
                  <c:v>0.7615384615384615</c:v>
                </c:pt>
                <c:pt idx="1310">
                  <c:v>0.7615384615384615</c:v>
                </c:pt>
                <c:pt idx="1311">
                  <c:v>0.7615384615384615</c:v>
                </c:pt>
                <c:pt idx="1312">
                  <c:v>0.7615384615384615</c:v>
                </c:pt>
                <c:pt idx="1313">
                  <c:v>0.7615384615384615</c:v>
                </c:pt>
                <c:pt idx="1314">
                  <c:v>0.7615384615384615</c:v>
                </c:pt>
                <c:pt idx="1315">
                  <c:v>0.7615384615384615</c:v>
                </c:pt>
                <c:pt idx="1316">
                  <c:v>0.7615384615384615</c:v>
                </c:pt>
                <c:pt idx="1317">
                  <c:v>0.7615384615384615</c:v>
                </c:pt>
                <c:pt idx="1318">
                  <c:v>0.7615384615384615</c:v>
                </c:pt>
                <c:pt idx="1319">
                  <c:v>0.7615384615384615</c:v>
                </c:pt>
                <c:pt idx="1320">
                  <c:v>0.7615384615384615</c:v>
                </c:pt>
                <c:pt idx="1321">
                  <c:v>0.7615384615384615</c:v>
                </c:pt>
                <c:pt idx="1322">
                  <c:v>0.7615384615384615</c:v>
                </c:pt>
                <c:pt idx="1323">
                  <c:v>0.7615384615384615</c:v>
                </c:pt>
                <c:pt idx="1324">
                  <c:v>0.7615384615384615</c:v>
                </c:pt>
                <c:pt idx="1325">
                  <c:v>0.7615384615384615</c:v>
                </c:pt>
                <c:pt idx="1326">
                  <c:v>0.7615384615384615</c:v>
                </c:pt>
                <c:pt idx="1327">
                  <c:v>0.7615384615384615</c:v>
                </c:pt>
                <c:pt idx="1328">
                  <c:v>0.7615384615384615</c:v>
                </c:pt>
                <c:pt idx="1329">
                  <c:v>0.7615384615384615</c:v>
                </c:pt>
                <c:pt idx="1330">
                  <c:v>0.7615384615384615</c:v>
                </c:pt>
                <c:pt idx="1331">
                  <c:v>0.7615384615384615</c:v>
                </c:pt>
                <c:pt idx="1332">
                  <c:v>0.7615384615384615</c:v>
                </c:pt>
                <c:pt idx="1333">
                  <c:v>0.7615384615384615</c:v>
                </c:pt>
                <c:pt idx="1334">
                  <c:v>0.7615384615384615</c:v>
                </c:pt>
                <c:pt idx="1335">
                  <c:v>0.7615384615384615</c:v>
                </c:pt>
                <c:pt idx="1336">
                  <c:v>0.7615384615384615</c:v>
                </c:pt>
                <c:pt idx="1337">
                  <c:v>0.7615384615384615</c:v>
                </c:pt>
                <c:pt idx="1338">
                  <c:v>0.7615384615384615</c:v>
                </c:pt>
                <c:pt idx="1339">
                  <c:v>0.7615384615384615</c:v>
                </c:pt>
                <c:pt idx="1340">
                  <c:v>0.7615384615384615</c:v>
                </c:pt>
                <c:pt idx="1341">
                  <c:v>0.7615384615384615</c:v>
                </c:pt>
                <c:pt idx="1342">
                  <c:v>0.7615384615384615</c:v>
                </c:pt>
                <c:pt idx="1343">
                  <c:v>0.7615384615384615</c:v>
                </c:pt>
                <c:pt idx="1344">
                  <c:v>0.7615384615384615</c:v>
                </c:pt>
                <c:pt idx="1345">
                  <c:v>0.7615384615384615</c:v>
                </c:pt>
                <c:pt idx="1346">
                  <c:v>0.7615384615384615</c:v>
                </c:pt>
                <c:pt idx="1347">
                  <c:v>0.7615384615384615</c:v>
                </c:pt>
                <c:pt idx="1348">
                  <c:v>0.7615384615384615</c:v>
                </c:pt>
                <c:pt idx="1349">
                  <c:v>0.7615384615384615</c:v>
                </c:pt>
                <c:pt idx="1350">
                  <c:v>0.7615384615384615</c:v>
                </c:pt>
                <c:pt idx="1351">
                  <c:v>0.7615384615384615</c:v>
                </c:pt>
                <c:pt idx="1352">
                  <c:v>0.7615384615384615</c:v>
                </c:pt>
                <c:pt idx="1353">
                  <c:v>0.7615384615384615</c:v>
                </c:pt>
                <c:pt idx="1354">
                  <c:v>0.7615384615384615</c:v>
                </c:pt>
                <c:pt idx="1355">
                  <c:v>0.7615384615384615</c:v>
                </c:pt>
                <c:pt idx="1356">
                  <c:v>0.7615384615384615</c:v>
                </c:pt>
                <c:pt idx="1357">
                  <c:v>0.7615384615384615</c:v>
                </c:pt>
                <c:pt idx="1358">
                  <c:v>0.7615384615384615</c:v>
                </c:pt>
                <c:pt idx="1359">
                  <c:v>0.7615384615384615</c:v>
                </c:pt>
                <c:pt idx="1360">
                  <c:v>0.7615384615384615</c:v>
                </c:pt>
                <c:pt idx="1361">
                  <c:v>0.7615384615384615</c:v>
                </c:pt>
                <c:pt idx="1362">
                  <c:v>0.7615384615384615</c:v>
                </c:pt>
                <c:pt idx="1363">
                  <c:v>0.7615384615384615</c:v>
                </c:pt>
                <c:pt idx="1364">
                  <c:v>0.7615384615384615</c:v>
                </c:pt>
                <c:pt idx="1365">
                  <c:v>0.7615384615384615</c:v>
                </c:pt>
                <c:pt idx="1366">
                  <c:v>0.7615384615384615</c:v>
                </c:pt>
                <c:pt idx="1367">
                  <c:v>0.7615384615384615</c:v>
                </c:pt>
                <c:pt idx="1368">
                  <c:v>0.7615384615384615</c:v>
                </c:pt>
                <c:pt idx="1369">
                  <c:v>0.7615384615384615</c:v>
                </c:pt>
                <c:pt idx="1370">
                  <c:v>0.7615384615384615</c:v>
                </c:pt>
                <c:pt idx="1371">
                  <c:v>0.7615384615384615</c:v>
                </c:pt>
                <c:pt idx="1372">
                  <c:v>0.7615384615384615</c:v>
                </c:pt>
                <c:pt idx="1373">
                  <c:v>0.7615384615384615</c:v>
                </c:pt>
                <c:pt idx="1374">
                  <c:v>0.7615384615384615</c:v>
                </c:pt>
                <c:pt idx="1375">
                  <c:v>0.7615384615384615</c:v>
                </c:pt>
                <c:pt idx="1376">
                  <c:v>0.7615384615384615</c:v>
                </c:pt>
                <c:pt idx="1377">
                  <c:v>0.7615384615384615</c:v>
                </c:pt>
                <c:pt idx="1378">
                  <c:v>0.7615384615384615</c:v>
                </c:pt>
                <c:pt idx="1379">
                  <c:v>0.7615384615384615</c:v>
                </c:pt>
                <c:pt idx="1380">
                  <c:v>0.7615384615384615</c:v>
                </c:pt>
                <c:pt idx="1381">
                  <c:v>0.7615384615384615</c:v>
                </c:pt>
                <c:pt idx="1382">
                  <c:v>0.7615384615384615</c:v>
                </c:pt>
                <c:pt idx="1383">
                  <c:v>0.7615384615384615</c:v>
                </c:pt>
                <c:pt idx="1384">
                  <c:v>0.7615384615384615</c:v>
                </c:pt>
                <c:pt idx="1385">
                  <c:v>0.7615384615384615</c:v>
                </c:pt>
                <c:pt idx="1386">
                  <c:v>0.7615384615384615</c:v>
                </c:pt>
                <c:pt idx="1387">
                  <c:v>0.7615384615384615</c:v>
                </c:pt>
                <c:pt idx="1388">
                  <c:v>0.7615384615384615</c:v>
                </c:pt>
                <c:pt idx="1389">
                  <c:v>0.7615384615384615</c:v>
                </c:pt>
                <c:pt idx="1390">
                  <c:v>0.7615384615384615</c:v>
                </c:pt>
                <c:pt idx="1391">
                  <c:v>0.7615384615384615</c:v>
                </c:pt>
                <c:pt idx="1392">
                  <c:v>0.7615384615384615</c:v>
                </c:pt>
                <c:pt idx="1393">
                  <c:v>0.7615384615384615</c:v>
                </c:pt>
                <c:pt idx="1394">
                  <c:v>0.7615384615384615</c:v>
                </c:pt>
                <c:pt idx="1395">
                  <c:v>0.7615384615384615</c:v>
                </c:pt>
                <c:pt idx="1396">
                  <c:v>0.7615384615384615</c:v>
                </c:pt>
                <c:pt idx="1397">
                  <c:v>0.7615384615384615</c:v>
                </c:pt>
                <c:pt idx="1398">
                  <c:v>0.7615384615384615</c:v>
                </c:pt>
                <c:pt idx="1399">
                  <c:v>0.7615384615384615</c:v>
                </c:pt>
                <c:pt idx="1400">
                  <c:v>0.7615384615384615</c:v>
                </c:pt>
                <c:pt idx="1401">
                  <c:v>0.7615384615384615</c:v>
                </c:pt>
                <c:pt idx="1402">
                  <c:v>0.7615384615384615</c:v>
                </c:pt>
                <c:pt idx="1403">
                  <c:v>0.7615384615384615</c:v>
                </c:pt>
                <c:pt idx="1404">
                  <c:v>0.7615384615384615</c:v>
                </c:pt>
                <c:pt idx="1405">
                  <c:v>0.7615384615384615</c:v>
                </c:pt>
                <c:pt idx="1406">
                  <c:v>0.7615384615384615</c:v>
                </c:pt>
                <c:pt idx="1407">
                  <c:v>0.7615384615384615</c:v>
                </c:pt>
                <c:pt idx="1408">
                  <c:v>0.7615384615384615</c:v>
                </c:pt>
                <c:pt idx="1409">
                  <c:v>0.7615384615384615</c:v>
                </c:pt>
                <c:pt idx="1410">
                  <c:v>0.7615384615384615</c:v>
                </c:pt>
                <c:pt idx="1411">
                  <c:v>0.7615384615384615</c:v>
                </c:pt>
                <c:pt idx="1412">
                  <c:v>0.7615384615384615</c:v>
                </c:pt>
                <c:pt idx="1413">
                  <c:v>0.7615384615384615</c:v>
                </c:pt>
                <c:pt idx="1414">
                  <c:v>0.7615384615384615</c:v>
                </c:pt>
                <c:pt idx="1415">
                  <c:v>0.7615384615384615</c:v>
                </c:pt>
                <c:pt idx="1416">
                  <c:v>0.7615384615384615</c:v>
                </c:pt>
                <c:pt idx="1417">
                  <c:v>0.7615384615384615</c:v>
                </c:pt>
                <c:pt idx="1418">
                  <c:v>0.7615384615384615</c:v>
                </c:pt>
                <c:pt idx="1419">
                  <c:v>0.7615384615384615</c:v>
                </c:pt>
                <c:pt idx="1420">
                  <c:v>0.7615384615384615</c:v>
                </c:pt>
                <c:pt idx="1421">
                  <c:v>0.7615384615384615</c:v>
                </c:pt>
                <c:pt idx="1422">
                  <c:v>0.7615384615384615</c:v>
                </c:pt>
                <c:pt idx="1423">
                  <c:v>0.7615384615384615</c:v>
                </c:pt>
                <c:pt idx="1424">
                  <c:v>0.7615384615384615</c:v>
                </c:pt>
                <c:pt idx="1425">
                  <c:v>0.7615384615384615</c:v>
                </c:pt>
                <c:pt idx="1426">
                  <c:v>0.7615384615384615</c:v>
                </c:pt>
                <c:pt idx="1427">
                  <c:v>0.7615384615384615</c:v>
                </c:pt>
                <c:pt idx="1428">
                  <c:v>0.7615384615384615</c:v>
                </c:pt>
                <c:pt idx="1429">
                  <c:v>0.7615384615384615</c:v>
                </c:pt>
                <c:pt idx="1430">
                  <c:v>0.7615384615384615</c:v>
                </c:pt>
                <c:pt idx="1431">
                  <c:v>0.7615384615384615</c:v>
                </c:pt>
                <c:pt idx="1432">
                  <c:v>0.7615384615384615</c:v>
                </c:pt>
                <c:pt idx="1433">
                  <c:v>0.7615384615384615</c:v>
                </c:pt>
                <c:pt idx="1434">
                  <c:v>0.7615384615384615</c:v>
                </c:pt>
                <c:pt idx="1435">
                  <c:v>0.7615384615384615</c:v>
                </c:pt>
                <c:pt idx="1436">
                  <c:v>0.7615384615384615</c:v>
                </c:pt>
                <c:pt idx="1437">
                  <c:v>0.7615384615384615</c:v>
                </c:pt>
                <c:pt idx="1438">
                  <c:v>0.7615384615384615</c:v>
                </c:pt>
                <c:pt idx="1439">
                  <c:v>0.7615384615384615</c:v>
                </c:pt>
                <c:pt idx="1440">
                  <c:v>0.7615384615384615</c:v>
                </c:pt>
                <c:pt idx="1441">
                  <c:v>0.7615384615384615</c:v>
                </c:pt>
                <c:pt idx="1442">
                  <c:v>0.7615384615384615</c:v>
                </c:pt>
                <c:pt idx="1443">
                  <c:v>0.7615384615384615</c:v>
                </c:pt>
                <c:pt idx="1444">
                  <c:v>0.7615384615384615</c:v>
                </c:pt>
                <c:pt idx="1445">
                  <c:v>0.7615384615384615</c:v>
                </c:pt>
                <c:pt idx="1446">
                  <c:v>0.7615384615384615</c:v>
                </c:pt>
                <c:pt idx="1447">
                  <c:v>0.7615384615384615</c:v>
                </c:pt>
                <c:pt idx="1448">
                  <c:v>0.7615384615384615</c:v>
                </c:pt>
                <c:pt idx="1449">
                  <c:v>0.7615384615384615</c:v>
                </c:pt>
                <c:pt idx="1450">
                  <c:v>0.7615384615384615</c:v>
                </c:pt>
                <c:pt idx="1451">
                  <c:v>0.7615384615384615</c:v>
                </c:pt>
                <c:pt idx="1452">
                  <c:v>0.7615384615384615</c:v>
                </c:pt>
                <c:pt idx="1453">
                  <c:v>0.7615384615384615</c:v>
                </c:pt>
                <c:pt idx="1454">
                  <c:v>0.7615384615384615</c:v>
                </c:pt>
                <c:pt idx="1455">
                  <c:v>0.7615384615384615</c:v>
                </c:pt>
                <c:pt idx="1456">
                  <c:v>0.7615384615384615</c:v>
                </c:pt>
                <c:pt idx="1457">
                  <c:v>0.7615384615384615</c:v>
                </c:pt>
                <c:pt idx="1458">
                  <c:v>0.7615384615384615</c:v>
                </c:pt>
                <c:pt idx="1459">
                  <c:v>0.7615384615384615</c:v>
                </c:pt>
                <c:pt idx="1460">
                  <c:v>0.7615384615384615</c:v>
                </c:pt>
                <c:pt idx="1461">
                  <c:v>0.7615384615384615</c:v>
                </c:pt>
                <c:pt idx="1462">
                  <c:v>0.7615384615384615</c:v>
                </c:pt>
                <c:pt idx="1463">
                  <c:v>0.7615384615384615</c:v>
                </c:pt>
                <c:pt idx="1464">
                  <c:v>0.7615384615384615</c:v>
                </c:pt>
                <c:pt idx="1465">
                  <c:v>0.7615384615384615</c:v>
                </c:pt>
                <c:pt idx="1466">
                  <c:v>0.7615384615384615</c:v>
                </c:pt>
                <c:pt idx="1467">
                  <c:v>0.7615384615384615</c:v>
                </c:pt>
                <c:pt idx="1468">
                  <c:v>0.7615384615384615</c:v>
                </c:pt>
                <c:pt idx="1469">
                  <c:v>0.7615384615384615</c:v>
                </c:pt>
                <c:pt idx="1470">
                  <c:v>0.7615384615384615</c:v>
                </c:pt>
                <c:pt idx="1471">
                  <c:v>0.7615384615384615</c:v>
                </c:pt>
                <c:pt idx="1472">
                  <c:v>0.7615384615384615</c:v>
                </c:pt>
                <c:pt idx="1473">
                  <c:v>0.7615384615384615</c:v>
                </c:pt>
                <c:pt idx="1474">
                  <c:v>0.7615384615384615</c:v>
                </c:pt>
                <c:pt idx="1475">
                  <c:v>0.7615384615384615</c:v>
                </c:pt>
                <c:pt idx="1476">
                  <c:v>0.7615384615384615</c:v>
                </c:pt>
                <c:pt idx="1477">
                  <c:v>0.7615384615384615</c:v>
                </c:pt>
                <c:pt idx="1478">
                  <c:v>0.7615384615384615</c:v>
                </c:pt>
                <c:pt idx="1479">
                  <c:v>0.7615384615384615</c:v>
                </c:pt>
                <c:pt idx="1480">
                  <c:v>0.7615384615384615</c:v>
                </c:pt>
                <c:pt idx="1481">
                  <c:v>0.7615384615384615</c:v>
                </c:pt>
                <c:pt idx="1482">
                  <c:v>0.7615384615384615</c:v>
                </c:pt>
                <c:pt idx="1483">
                  <c:v>0.7615384615384615</c:v>
                </c:pt>
                <c:pt idx="1484">
                  <c:v>0.7615384615384615</c:v>
                </c:pt>
                <c:pt idx="1485">
                  <c:v>0.7615384615384615</c:v>
                </c:pt>
                <c:pt idx="1486">
                  <c:v>0.7615384615384615</c:v>
                </c:pt>
                <c:pt idx="1487">
                  <c:v>0.7615384615384615</c:v>
                </c:pt>
                <c:pt idx="1488">
                  <c:v>0.7615384615384615</c:v>
                </c:pt>
                <c:pt idx="1489">
                  <c:v>0.7615384615384615</c:v>
                </c:pt>
                <c:pt idx="1490">
                  <c:v>0.7615384615384615</c:v>
                </c:pt>
                <c:pt idx="1491">
                  <c:v>0.7615384615384615</c:v>
                </c:pt>
                <c:pt idx="1492">
                  <c:v>0.7615384615384615</c:v>
                </c:pt>
                <c:pt idx="1493">
                  <c:v>0.7615384615384615</c:v>
                </c:pt>
                <c:pt idx="1494">
                  <c:v>0.7615384615384615</c:v>
                </c:pt>
                <c:pt idx="1495">
                  <c:v>0.7615384615384615</c:v>
                </c:pt>
                <c:pt idx="1496">
                  <c:v>0.7615384615384615</c:v>
                </c:pt>
                <c:pt idx="1497">
                  <c:v>0.7615384615384615</c:v>
                </c:pt>
                <c:pt idx="1498">
                  <c:v>0.7615384615384615</c:v>
                </c:pt>
                <c:pt idx="1499">
                  <c:v>0.7615384615384615</c:v>
                </c:pt>
                <c:pt idx="1500">
                  <c:v>0.7615384615384615</c:v>
                </c:pt>
                <c:pt idx="1501">
                  <c:v>0.7615384615384615</c:v>
                </c:pt>
                <c:pt idx="1502">
                  <c:v>0.7615384615384615</c:v>
                </c:pt>
                <c:pt idx="1503">
                  <c:v>0.7615384615384615</c:v>
                </c:pt>
                <c:pt idx="1504">
                  <c:v>0.7615384615384615</c:v>
                </c:pt>
                <c:pt idx="1505">
                  <c:v>0.7615384615384615</c:v>
                </c:pt>
                <c:pt idx="1506">
                  <c:v>0.7615384615384615</c:v>
                </c:pt>
                <c:pt idx="1507">
                  <c:v>0.7615384615384615</c:v>
                </c:pt>
                <c:pt idx="1508">
                  <c:v>0.7615384615384615</c:v>
                </c:pt>
                <c:pt idx="1509">
                  <c:v>0.7615384615384615</c:v>
                </c:pt>
                <c:pt idx="1510">
                  <c:v>0.7615384615384615</c:v>
                </c:pt>
                <c:pt idx="1511">
                  <c:v>0.7615384615384615</c:v>
                </c:pt>
                <c:pt idx="1512">
                  <c:v>0.7615384615384615</c:v>
                </c:pt>
                <c:pt idx="1513">
                  <c:v>0.7615384615384615</c:v>
                </c:pt>
                <c:pt idx="1514">
                  <c:v>0.7615384615384615</c:v>
                </c:pt>
                <c:pt idx="1515">
                  <c:v>0.7615384615384615</c:v>
                </c:pt>
                <c:pt idx="1516">
                  <c:v>0.7615384615384615</c:v>
                </c:pt>
                <c:pt idx="1517">
                  <c:v>0.7615384615384615</c:v>
                </c:pt>
                <c:pt idx="1518">
                  <c:v>0.7615384615384615</c:v>
                </c:pt>
                <c:pt idx="1519">
                  <c:v>0.7615384615384615</c:v>
                </c:pt>
                <c:pt idx="1520">
                  <c:v>0.7615384615384615</c:v>
                </c:pt>
                <c:pt idx="1521">
                  <c:v>0.7615384615384615</c:v>
                </c:pt>
                <c:pt idx="1522">
                  <c:v>0.7615384615384615</c:v>
                </c:pt>
                <c:pt idx="1523">
                  <c:v>0.7615384615384615</c:v>
                </c:pt>
                <c:pt idx="1524">
                  <c:v>0.7615384615384615</c:v>
                </c:pt>
                <c:pt idx="1525">
                  <c:v>0.7615384615384615</c:v>
                </c:pt>
                <c:pt idx="1526">
                  <c:v>0.7615384615384615</c:v>
                </c:pt>
                <c:pt idx="1527">
                  <c:v>0.7615384615384615</c:v>
                </c:pt>
                <c:pt idx="1528">
                  <c:v>0.7615384615384615</c:v>
                </c:pt>
                <c:pt idx="1529">
                  <c:v>0.7615384615384615</c:v>
                </c:pt>
                <c:pt idx="1530">
                  <c:v>0.7615384615384615</c:v>
                </c:pt>
                <c:pt idx="1531">
                  <c:v>0.7615384615384615</c:v>
                </c:pt>
                <c:pt idx="1532">
                  <c:v>0.7615384615384615</c:v>
                </c:pt>
                <c:pt idx="1533">
                  <c:v>0.7615384615384615</c:v>
                </c:pt>
                <c:pt idx="1534">
                  <c:v>0.7615384615384615</c:v>
                </c:pt>
                <c:pt idx="1535">
                  <c:v>0.7615384615384615</c:v>
                </c:pt>
                <c:pt idx="1536">
                  <c:v>0.7615384615384615</c:v>
                </c:pt>
                <c:pt idx="1537">
                  <c:v>0.7615384615384615</c:v>
                </c:pt>
                <c:pt idx="1538">
                  <c:v>0.7615384615384615</c:v>
                </c:pt>
                <c:pt idx="1539">
                  <c:v>0.7615384615384615</c:v>
                </c:pt>
                <c:pt idx="1540">
                  <c:v>0.7615384615384615</c:v>
                </c:pt>
                <c:pt idx="1541">
                  <c:v>0.7615384615384615</c:v>
                </c:pt>
                <c:pt idx="1542">
                  <c:v>0.7615384615384615</c:v>
                </c:pt>
                <c:pt idx="1543">
                  <c:v>0.7615384615384615</c:v>
                </c:pt>
                <c:pt idx="1544">
                  <c:v>0.7615384615384615</c:v>
                </c:pt>
                <c:pt idx="1545">
                  <c:v>0.7615384615384615</c:v>
                </c:pt>
                <c:pt idx="1546">
                  <c:v>0.7615384615384615</c:v>
                </c:pt>
                <c:pt idx="1547">
                  <c:v>0.7615384615384615</c:v>
                </c:pt>
                <c:pt idx="1548">
                  <c:v>0.7615384615384615</c:v>
                </c:pt>
                <c:pt idx="1549">
                  <c:v>0.7615384615384615</c:v>
                </c:pt>
                <c:pt idx="1550">
                  <c:v>0.7615384615384615</c:v>
                </c:pt>
                <c:pt idx="1551">
                  <c:v>0.7615384615384615</c:v>
                </c:pt>
                <c:pt idx="1552">
                  <c:v>0.7615384615384615</c:v>
                </c:pt>
                <c:pt idx="1553">
                  <c:v>0.7615384615384615</c:v>
                </c:pt>
                <c:pt idx="1554">
                  <c:v>0.7615384615384615</c:v>
                </c:pt>
                <c:pt idx="1555">
                  <c:v>0.7615384615384615</c:v>
                </c:pt>
                <c:pt idx="1556">
                  <c:v>0.7615384615384615</c:v>
                </c:pt>
                <c:pt idx="1557">
                  <c:v>0.7615384615384615</c:v>
                </c:pt>
                <c:pt idx="1558">
                  <c:v>0.7615384615384615</c:v>
                </c:pt>
                <c:pt idx="1559">
                  <c:v>0.7615384615384615</c:v>
                </c:pt>
                <c:pt idx="1560">
                  <c:v>0.7615384615384615</c:v>
                </c:pt>
                <c:pt idx="1561">
                  <c:v>0.7615384615384615</c:v>
                </c:pt>
                <c:pt idx="1562">
                  <c:v>0.7615384615384615</c:v>
                </c:pt>
                <c:pt idx="1563">
                  <c:v>0.7615384615384615</c:v>
                </c:pt>
                <c:pt idx="1564">
                  <c:v>0.7615384615384615</c:v>
                </c:pt>
                <c:pt idx="1565">
                  <c:v>0.7615384615384615</c:v>
                </c:pt>
                <c:pt idx="1566">
                  <c:v>0.7615384615384615</c:v>
                </c:pt>
                <c:pt idx="1567">
                  <c:v>0.7615384615384615</c:v>
                </c:pt>
                <c:pt idx="1568">
                  <c:v>0.7615384615384615</c:v>
                </c:pt>
                <c:pt idx="1569">
                  <c:v>0.7615384615384615</c:v>
                </c:pt>
                <c:pt idx="1570">
                  <c:v>0.7615384615384615</c:v>
                </c:pt>
                <c:pt idx="1571">
                  <c:v>0.7615384615384615</c:v>
                </c:pt>
                <c:pt idx="1572">
                  <c:v>0.7615384615384615</c:v>
                </c:pt>
                <c:pt idx="1573">
                  <c:v>0.7615384615384615</c:v>
                </c:pt>
                <c:pt idx="1574">
                  <c:v>0.7615384615384615</c:v>
                </c:pt>
                <c:pt idx="1575">
                  <c:v>0.7615384615384615</c:v>
                </c:pt>
                <c:pt idx="1576">
                  <c:v>0.7615384615384615</c:v>
                </c:pt>
                <c:pt idx="1577">
                  <c:v>0.7615384615384615</c:v>
                </c:pt>
                <c:pt idx="1578">
                  <c:v>0.7615384615384615</c:v>
                </c:pt>
                <c:pt idx="1579">
                  <c:v>0.7615384615384615</c:v>
                </c:pt>
                <c:pt idx="1580">
                  <c:v>0.7615384615384615</c:v>
                </c:pt>
                <c:pt idx="1581">
                  <c:v>0.7615384615384615</c:v>
                </c:pt>
                <c:pt idx="1582">
                  <c:v>0.7615384615384615</c:v>
                </c:pt>
                <c:pt idx="1583">
                  <c:v>0.7615384615384615</c:v>
                </c:pt>
                <c:pt idx="1584">
                  <c:v>0.7615384615384615</c:v>
                </c:pt>
                <c:pt idx="1585">
                  <c:v>0.7615384615384615</c:v>
                </c:pt>
                <c:pt idx="1586">
                  <c:v>0.7615384615384615</c:v>
                </c:pt>
                <c:pt idx="1587">
                  <c:v>0.7615384615384615</c:v>
                </c:pt>
                <c:pt idx="1588">
                  <c:v>0.7615384615384615</c:v>
                </c:pt>
                <c:pt idx="1589">
                  <c:v>0.7615384615384615</c:v>
                </c:pt>
                <c:pt idx="1590">
                  <c:v>0.7615384615384615</c:v>
                </c:pt>
                <c:pt idx="1591">
                  <c:v>0.7615384615384615</c:v>
                </c:pt>
                <c:pt idx="1592">
                  <c:v>0.7615384615384615</c:v>
                </c:pt>
                <c:pt idx="1593">
                  <c:v>0.7615384615384615</c:v>
                </c:pt>
                <c:pt idx="1594">
                  <c:v>0.7615384615384615</c:v>
                </c:pt>
                <c:pt idx="1595">
                  <c:v>0.7615384615384615</c:v>
                </c:pt>
                <c:pt idx="1596">
                  <c:v>0.7615384615384615</c:v>
                </c:pt>
                <c:pt idx="1597">
                  <c:v>0.7615384615384615</c:v>
                </c:pt>
                <c:pt idx="1598">
                  <c:v>0.7615384615384615</c:v>
                </c:pt>
                <c:pt idx="1599">
                  <c:v>0.7615384615384615</c:v>
                </c:pt>
                <c:pt idx="1600">
                  <c:v>0.7615384615384615</c:v>
                </c:pt>
                <c:pt idx="1601">
                  <c:v>0.7615384615384615</c:v>
                </c:pt>
                <c:pt idx="1602">
                  <c:v>0.7615384615384615</c:v>
                </c:pt>
                <c:pt idx="1603">
                  <c:v>0.7615384615384615</c:v>
                </c:pt>
                <c:pt idx="1604">
                  <c:v>0.7615384615384615</c:v>
                </c:pt>
                <c:pt idx="1605">
                  <c:v>0.7615384615384615</c:v>
                </c:pt>
                <c:pt idx="1606">
                  <c:v>0.7615384615384615</c:v>
                </c:pt>
                <c:pt idx="1607">
                  <c:v>0.7615384615384615</c:v>
                </c:pt>
                <c:pt idx="1608">
                  <c:v>0.7615384615384615</c:v>
                </c:pt>
                <c:pt idx="1609">
                  <c:v>0.7615384615384615</c:v>
                </c:pt>
                <c:pt idx="1610">
                  <c:v>0.7615384615384615</c:v>
                </c:pt>
                <c:pt idx="1611">
                  <c:v>0.7615384615384615</c:v>
                </c:pt>
                <c:pt idx="1612">
                  <c:v>0.7615384615384615</c:v>
                </c:pt>
                <c:pt idx="1613">
                  <c:v>0.7615384615384615</c:v>
                </c:pt>
                <c:pt idx="1614">
                  <c:v>0.7615384615384615</c:v>
                </c:pt>
                <c:pt idx="1615">
                  <c:v>0.7615384615384615</c:v>
                </c:pt>
                <c:pt idx="1616">
                  <c:v>0.7615384615384615</c:v>
                </c:pt>
                <c:pt idx="1617">
                  <c:v>0.7615384615384615</c:v>
                </c:pt>
                <c:pt idx="1618">
                  <c:v>0.7615384615384615</c:v>
                </c:pt>
                <c:pt idx="1619">
                  <c:v>0.7615384615384615</c:v>
                </c:pt>
                <c:pt idx="1620">
                  <c:v>0.7615384615384615</c:v>
                </c:pt>
                <c:pt idx="1621">
                  <c:v>0.7615384615384615</c:v>
                </c:pt>
                <c:pt idx="1622">
                  <c:v>0.7615384615384615</c:v>
                </c:pt>
                <c:pt idx="1623">
                  <c:v>0.7615384615384615</c:v>
                </c:pt>
                <c:pt idx="1624">
                  <c:v>0.7615384615384615</c:v>
                </c:pt>
                <c:pt idx="1625">
                  <c:v>0.7615384615384615</c:v>
                </c:pt>
                <c:pt idx="1626">
                  <c:v>0.7615384615384615</c:v>
                </c:pt>
                <c:pt idx="1627">
                  <c:v>0.7615384615384615</c:v>
                </c:pt>
                <c:pt idx="1628">
                  <c:v>0.7615384615384615</c:v>
                </c:pt>
                <c:pt idx="1629">
                  <c:v>0.7615384615384615</c:v>
                </c:pt>
                <c:pt idx="1630">
                  <c:v>0.7615384615384615</c:v>
                </c:pt>
                <c:pt idx="1631">
                  <c:v>0.7615384615384615</c:v>
                </c:pt>
                <c:pt idx="1632">
                  <c:v>0.7615384615384615</c:v>
                </c:pt>
                <c:pt idx="1633">
                  <c:v>0.7615384615384615</c:v>
                </c:pt>
                <c:pt idx="1634">
                  <c:v>0.7615384615384615</c:v>
                </c:pt>
                <c:pt idx="1635">
                  <c:v>0.7615384615384615</c:v>
                </c:pt>
                <c:pt idx="1636">
                  <c:v>0.7615384615384615</c:v>
                </c:pt>
                <c:pt idx="1637">
                  <c:v>0.7615384615384615</c:v>
                </c:pt>
                <c:pt idx="1638">
                  <c:v>0.7615384615384615</c:v>
                </c:pt>
                <c:pt idx="1639">
                  <c:v>0.7615384615384615</c:v>
                </c:pt>
                <c:pt idx="1640">
                  <c:v>0.7615384615384615</c:v>
                </c:pt>
                <c:pt idx="1641">
                  <c:v>0.7615384615384615</c:v>
                </c:pt>
                <c:pt idx="1642">
                  <c:v>0.7615384615384615</c:v>
                </c:pt>
                <c:pt idx="1643">
                  <c:v>0.7615384615384615</c:v>
                </c:pt>
                <c:pt idx="1644">
                  <c:v>0.7615384615384615</c:v>
                </c:pt>
                <c:pt idx="1645">
                  <c:v>0.7615384615384615</c:v>
                </c:pt>
                <c:pt idx="1646">
                  <c:v>0.7615384615384615</c:v>
                </c:pt>
                <c:pt idx="1647">
                  <c:v>0.7615384615384615</c:v>
                </c:pt>
                <c:pt idx="1648">
                  <c:v>0.7615384615384615</c:v>
                </c:pt>
                <c:pt idx="1649">
                  <c:v>0.7615384615384615</c:v>
                </c:pt>
                <c:pt idx="1650">
                  <c:v>0.7615384615384615</c:v>
                </c:pt>
                <c:pt idx="1651">
                  <c:v>0.7615384615384615</c:v>
                </c:pt>
                <c:pt idx="1652">
                  <c:v>0.7615384615384615</c:v>
                </c:pt>
                <c:pt idx="1653">
                  <c:v>0.7615384615384615</c:v>
                </c:pt>
                <c:pt idx="1654">
                  <c:v>0.7615384615384615</c:v>
                </c:pt>
                <c:pt idx="1655">
                  <c:v>0.7615384615384615</c:v>
                </c:pt>
                <c:pt idx="1656">
                  <c:v>0.7615384615384615</c:v>
                </c:pt>
                <c:pt idx="1657">
                  <c:v>0.7615384615384615</c:v>
                </c:pt>
                <c:pt idx="1658">
                  <c:v>0.7615384615384615</c:v>
                </c:pt>
                <c:pt idx="1659">
                  <c:v>0.7615384615384615</c:v>
                </c:pt>
                <c:pt idx="1660">
                  <c:v>0.7615384615384615</c:v>
                </c:pt>
                <c:pt idx="1661">
                  <c:v>0.7615384615384615</c:v>
                </c:pt>
                <c:pt idx="1662">
                  <c:v>0.7615384615384615</c:v>
                </c:pt>
                <c:pt idx="1663">
                  <c:v>0.7615384615384615</c:v>
                </c:pt>
                <c:pt idx="1664">
                  <c:v>0.7615384615384615</c:v>
                </c:pt>
                <c:pt idx="1665">
                  <c:v>0.7615384615384615</c:v>
                </c:pt>
                <c:pt idx="1666">
                  <c:v>0.7615384615384615</c:v>
                </c:pt>
                <c:pt idx="1667">
                  <c:v>0.7615384615384615</c:v>
                </c:pt>
                <c:pt idx="1668">
                  <c:v>0.7615384615384615</c:v>
                </c:pt>
                <c:pt idx="1669">
                  <c:v>0.7615384615384615</c:v>
                </c:pt>
                <c:pt idx="1670">
                  <c:v>0.7615384615384615</c:v>
                </c:pt>
                <c:pt idx="1671">
                  <c:v>0.7615384615384615</c:v>
                </c:pt>
                <c:pt idx="1672">
                  <c:v>0.7615384615384615</c:v>
                </c:pt>
                <c:pt idx="1673">
                  <c:v>0.7615384615384615</c:v>
                </c:pt>
                <c:pt idx="1674">
                  <c:v>0.7615384615384615</c:v>
                </c:pt>
                <c:pt idx="1675">
                  <c:v>0.7615384615384615</c:v>
                </c:pt>
                <c:pt idx="1676">
                  <c:v>0.7615384615384615</c:v>
                </c:pt>
                <c:pt idx="1677">
                  <c:v>0.7615384615384615</c:v>
                </c:pt>
                <c:pt idx="1678">
                  <c:v>0.7615384615384615</c:v>
                </c:pt>
                <c:pt idx="1679">
                  <c:v>0.7615384615384615</c:v>
                </c:pt>
                <c:pt idx="1680">
                  <c:v>0.7615384615384615</c:v>
                </c:pt>
                <c:pt idx="1681">
                  <c:v>0.7615384615384615</c:v>
                </c:pt>
                <c:pt idx="1682">
                  <c:v>0.7615384615384615</c:v>
                </c:pt>
                <c:pt idx="1683">
                  <c:v>0.7615384615384615</c:v>
                </c:pt>
                <c:pt idx="1684">
                  <c:v>0.7615384615384615</c:v>
                </c:pt>
                <c:pt idx="1685">
                  <c:v>0.7615384615384615</c:v>
                </c:pt>
                <c:pt idx="1686">
                  <c:v>0.7615384615384615</c:v>
                </c:pt>
                <c:pt idx="1687">
                  <c:v>0.7615384615384615</c:v>
                </c:pt>
                <c:pt idx="1688">
                  <c:v>0.7615384615384615</c:v>
                </c:pt>
                <c:pt idx="1689">
                  <c:v>0.7615384615384615</c:v>
                </c:pt>
                <c:pt idx="1690">
                  <c:v>0.7615384615384615</c:v>
                </c:pt>
                <c:pt idx="1691">
                  <c:v>0.7615384615384615</c:v>
                </c:pt>
                <c:pt idx="1692">
                  <c:v>0.7615384615384615</c:v>
                </c:pt>
                <c:pt idx="1693">
                  <c:v>0.7615384615384615</c:v>
                </c:pt>
                <c:pt idx="1694">
                  <c:v>0.7615384615384615</c:v>
                </c:pt>
                <c:pt idx="1695">
                  <c:v>0.7615384615384615</c:v>
                </c:pt>
                <c:pt idx="1696">
                  <c:v>0.7615384615384615</c:v>
                </c:pt>
                <c:pt idx="1697">
                  <c:v>0.7615384615384615</c:v>
                </c:pt>
                <c:pt idx="1698">
                  <c:v>0.7615384615384615</c:v>
                </c:pt>
                <c:pt idx="1699">
                  <c:v>0.7615384615384615</c:v>
                </c:pt>
                <c:pt idx="1700">
                  <c:v>0.7615384615384615</c:v>
                </c:pt>
                <c:pt idx="1701">
                  <c:v>0.7615384615384615</c:v>
                </c:pt>
                <c:pt idx="1702">
                  <c:v>0.7615384615384615</c:v>
                </c:pt>
                <c:pt idx="1703">
                  <c:v>0.7615384615384615</c:v>
                </c:pt>
                <c:pt idx="1704">
                  <c:v>0.7615384615384615</c:v>
                </c:pt>
                <c:pt idx="1705">
                  <c:v>0.7615384615384615</c:v>
                </c:pt>
                <c:pt idx="1706">
                  <c:v>0.7615384615384615</c:v>
                </c:pt>
                <c:pt idx="1707">
                  <c:v>0.7615384615384615</c:v>
                </c:pt>
                <c:pt idx="1708">
                  <c:v>0.7615384615384615</c:v>
                </c:pt>
                <c:pt idx="1709">
                  <c:v>0.7615384615384615</c:v>
                </c:pt>
                <c:pt idx="1710">
                  <c:v>0.7615384615384615</c:v>
                </c:pt>
                <c:pt idx="1711">
                  <c:v>0.7615384615384615</c:v>
                </c:pt>
                <c:pt idx="1712">
                  <c:v>0.7615384615384615</c:v>
                </c:pt>
                <c:pt idx="1713">
                  <c:v>0.7615384615384615</c:v>
                </c:pt>
                <c:pt idx="1714">
                  <c:v>0.7615384615384615</c:v>
                </c:pt>
                <c:pt idx="1715">
                  <c:v>0.7615384615384615</c:v>
                </c:pt>
                <c:pt idx="1716">
                  <c:v>0.7615384615384615</c:v>
                </c:pt>
                <c:pt idx="1717">
                  <c:v>0.7615384615384615</c:v>
                </c:pt>
                <c:pt idx="1718">
                  <c:v>0.7615384615384615</c:v>
                </c:pt>
                <c:pt idx="1719">
                  <c:v>0.7615384615384615</c:v>
                </c:pt>
                <c:pt idx="1720">
                  <c:v>0.7615384615384615</c:v>
                </c:pt>
                <c:pt idx="1721">
                  <c:v>0.7615384615384615</c:v>
                </c:pt>
                <c:pt idx="1722">
                  <c:v>0.7615384615384615</c:v>
                </c:pt>
                <c:pt idx="1723">
                  <c:v>0.7615384615384615</c:v>
                </c:pt>
                <c:pt idx="1724">
                  <c:v>0.7615384615384615</c:v>
                </c:pt>
                <c:pt idx="1725">
                  <c:v>0.7615384615384615</c:v>
                </c:pt>
                <c:pt idx="1726">
                  <c:v>0.7615384615384615</c:v>
                </c:pt>
                <c:pt idx="1727">
                  <c:v>0.7615384615384615</c:v>
                </c:pt>
                <c:pt idx="1728">
                  <c:v>0.68351648351648353</c:v>
                </c:pt>
                <c:pt idx="1729">
                  <c:v>0.68351648351648353</c:v>
                </c:pt>
                <c:pt idx="1730">
                  <c:v>0.68351648351648353</c:v>
                </c:pt>
                <c:pt idx="1731">
                  <c:v>0.68351648351648353</c:v>
                </c:pt>
                <c:pt idx="1732">
                  <c:v>0.68351648351648353</c:v>
                </c:pt>
                <c:pt idx="1733">
                  <c:v>0.68351648351648353</c:v>
                </c:pt>
                <c:pt idx="1734">
                  <c:v>0.68351648351648353</c:v>
                </c:pt>
                <c:pt idx="1735">
                  <c:v>0.68351648351648353</c:v>
                </c:pt>
                <c:pt idx="1736">
                  <c:v>0.68351648351648353</c:v>
                </c:pt>
                <c:pt idx="1737">
                  <c:v>0.68351648351648353</c:v>
                </c:pt>
                <c:pt idx="1738">
                  <c:v>0.68351648351648353</c:v>
                </c:pt>
                <c:pt idx="1739">
                  <c:v>0.68351648351648353</c:v>
                </c:pt>
                <c:pt idx="1740">
                  <c:v>0.68351648351648353</c:v>
                </c:pt>
                <c:pt idx="1741">
                  <c:v>0.68351648351648353</c:v>
                </c:pt>
                <c:pt idx="1742">
                  <c:v>0.68351648351648353</c:v>
                </c:pt>
                <c:pt idx="1743">
                  <c:v>0.68351648351648353</c:v>
                </c:pt>
                <c:pt idx="1744">
                  <c:v>0.68351648351648353</c:v>
                </c:pt>
                <c:pt idx="1745">
                  <c:v>0.68351648351648353</c:v>
                </c:pt>
                <c:pt idx="1746">
                  <c:v>0.68351648351648353</c:v>
                </c:pt>
                <c:pt idx="1747">
                  <c:v>0.68351648351648353</c:v>
                </c:pt>
                <c:pt idx="1748">
                  <c:v>0.68351648351648353</c:v>
                </c:pt>
                <c:pt idx="1749">
                  <c:v>0.68351648351648353</c:v>
                </c:pt>
                <c:pt idx="1750">
                  <c:v>0.68351648351648353</c:v>
                </c:pt>
                <c:pt idx="1751">
                  <c:v>0.68351648351648353</c:v>
                </c:pt>
                <c:pt idx="1752">
                  <c:v>0.68351648351648353</c:v>
                </c:pt>
                <c:pt idx="1753">
                  <c:v>0.68351648351648353</c:v>
                </c:pt>
                <c:pt idx="1754">
                  <c:v>0.68351648351648353</c:v>
                </c:pt>
                <c:pt idx="1755">
                  <c:v>0.68351648351648353</c:v>
                </c:pt>
                <c:pt idx="1756">
                  <c:v>0.68351648351648353</c:v>
                </c:pt>
                <c:pt idx="1757">
                  <c:v>0.68351648351648353</c:v>
                </c:pt>
                <c:pt idx="1758">
                  <c:v>0.68351648351648353</c:v>
                </c:pt>
                <c:pt idx="1759">
                  <c:v>0.68351648351648353</c:v>
                </c:pt>
                <c:pt idx="1760">
                  <c:v>0.68351648351648353</c:v>
                </c:pt>
                <c:pt idx="1761">
                  <c:v>0.68351648351648353</c:v>
                </c:pt>
                <c:pt idx="1762">
                  <c:v>0.68351648351648353</c:v>
                </c:pt>
                <c:pt idx="1763">
                  <c:v>0.68351648351648353</c:v>
                </c:pt>
                <c:pt idx="1764">
                  <c:v>0.68351648351648353</c:v>
                </c:pt>
                <c:pt idx="1765">
                  <c:v>0.68351648351648353</c:v>
                </c:pt>
                <c:pt idx="1766">
                  <c:v>0.68351648351648353</c:v>
                </c:pt>
                <c:pt idx="1767">
                  <c:v>0.68351648351648353</c:v>
                </c:pt>
                <c:pt idx="1768">
                  <c:v>0.68351648351648353</c:v>
                </c:pt>
                <c:pt idx="1769">
                  <c:v>0.68351648351648353</c:v>
                </c:pt>
                <c:pt idx="1770">
                  <c:v>0.68351648351648353</c:v>
                </c:pt>
                <c:pt idx="1771">
                  <c:v>0.68351648351648353</c:v>
                </c:pt>
                <c:pt idx="1772">
                  <c:v>0.68351648351648353</c:v>
                </c:pt>
                <c:pt idx="1773">
                  <c:v>0.68351648351648353</c:v>
                </c:pt>
                <c:pt idx="1774">
                  <c:v>0.68351648351648353</c:v>
                </c:pt>
                <c:pt idx="1775">
                  <c:v>0.68351648351648353</c:v>
                </c:pt>
                <c:pt idx="1776">
                  <c:v>0.68351648351648353</c:v>
                </c:pt>
                <c:pt idx="1777">
                  <c:v>0.68351648351648353</c:v>
                </c:pt>
                <c:pt idx="1778">
                  <c:v>0.68351648351648353</c:v>
                </c:pt>
                <c:pt idx="1779">
                  <c:v>0.68351648351648353</c:v>
                </c:pt>
                <c:pt idx="1780">
                  <c:v>0.68351648351648353</c:v>
                </c:pt>
                <c:pt idx="1781">
                  <c:v>0.68351648351648353</c:v>
                </c:pt>
                <c:pt idx="1782">
                  <c:v>0.68351648351648353</c:v>
                </c:pt>
                <c:pt idx="1783">
                  <c:v>0.68351648351648353</c:v>
                </c:pt>
                <c:pt idx="1784">
                  <c:v>0.68351648351648353</c:v>
                </c:pt>
                <c:pt idx="1785">
                  <c:v>0.68351648351648353</c:v>
                </c:pt>
                <c:pt idx="1786">
                  <c:v>0.68351648351648353</c:v>
                </c:pt>
                <c:pt idx="1787">
                  <c:v>0.68351648351648353</c:v>
                </c:pt>
                <c:pt idx="1788">
                  <c:v>0.68351648351648353</c:v>
                </c:pt>
                <c:pt idx="1789">
                  <c:v>0.68351648351648353</c:v>
                </c:pt>
                <c:pt idx="1790">
                  <c:v>0.68351648351648353</c:v>
                </c:pt>
                <c:pt idx="1791">
                  <c:v>0.68351648351648353</c:v>
                </c:pt>
                <c:pt idx="1792">
                  <c:v>0.68351648351648353</c:v>
                </c:pt>
                <c:pt idx="1793">
                  <c:v>0.68351648351648353</c:v>
                </c:pt>
                <c:pt idx="1794">
                  <c:v>0.68351648351648353</c:v>
                </c:pt>
                <c:pt idx="1795">
                  <c:v>0.68351648351648353</c:v>
                </c:pt>
                <c:pt idx="1796">
                  <c:v>0.68351648351648353</c:v>
                </c:pt>
                <c:pt idx="1797">
                  <c:v>0.68351648351648353</c:v>
                </c:pt>
                <c:pt idx="1798">
                  <c:v>0.68351648351648353</c:v>
                </c:pt>
                <c:pt idx="1799">
                  <c:v>0.68351648351648353</c:v>
                </c:pt>
                <c:pt idx="1800">
                  <c:v>0.68351648351648353</c:v>
                </c:pt>
                <c:pt idx="1801">
                  <c:v>0.68351648351648353</c:v>
                </c:pt>
                <c:pt idx="1802">
                  <c:v>0.68351648351648353</c:v>
                </c:pt>
                <c:pt idx="1803">
                  <c:v>0.68351648351648353</c:v>
                </c:pt>
                <c:pt idx="1804">
                  <c:v>0.68351648351648353</c:v>
                </c:pt>
                <c:pt idx="1805">
                  <c:v>0.68351648351648353</c:v>
                </c:pt>
                <c:pt idx="1806">
                  <c:v>0.68351648351648353</c:v>
                </c:pt>
                <c:pt idx="1807">
                  <c:v>0.68351648351648353</c:v>
                </c:pt>
                <c:pt idx="1808">
                  <c:v>0.68351648351648353</c:v>
                </c:pt>
                <c:pt idx="1809">
                  <c:v>0.68351648351648353</c:v>
                </c:pt>
                <c:pt idx="1810">
                  <c:v>0.68351648351648353</c:v>
                </c:pt>
                <c:pt idx="1811">
                  <c:v>0.68351648351648353</c:v>
                </c:pt>
                <c:pt idx="1812">
                  <c:v>0.68351648351648353</c:v>
                </c:pt>
                <c:pt idx="1813">
                  <c:v>0.68351648351648353</c:v>
                </c:pt>
                <c:pt idx="1814">
                  <c:v>0.68351648351648353</c:v>
                </c:pt>
                <c:pt idx="1815">
                  <c:v>0.68351648351648353</c:v>
                </c:pt>
                <c:pt idx="1816">
                  <c:v>0.68351648351648353</c:v>
                </c:pt>
                <c:pt idx="1817">
                  <c:v>0.68351648351648353</c:v>
                </c:pt>
                <c:pt idx="1818">
                  <c:v>0.68351648351648353</c:v>
                </c:pt>
                <c:pt idx="1819">
                  <c:v>0.68351648351648353</c:v>
                </c:pt>
                <c:pt idx="1820">
                  <c:v>0.68351648351648353</c:v>
                </c:pt>
                <c:pt idx="1821">
                  <c:v>0.68351648351648353</c:v>
                </c:pt>
                <c:pt idx="1822">
                  <c:v>0.68351648351648353</c:v>
                </c:pt>
                <c:pt idx="1823">
                  <c:v>0.68351648351648353</c:v>
                </c:pt>
                <c:pt idx="1824">
                  <c:v>0.68351648351648353</c:v>
                </c:pt>
                <c:pt idx="1825">
                  <c:v>0.68351648351648353</c:v>
                </c:pt>
                <c:pt idx="1826">
                  <c:v>0.68351648351648353</c:v>
                </c:pt>
                <c:pt idx="1827">
                  <c:v>0.68351648351648353</c:v>
                </c:pt>
                <c:pt idx="1828">
                  <c:v>0.68351648351648353</c:v>
                </c:pt>
                <c:pt idx="1829">
                  <c:v>0.68351648351648353</c:v>
                </c:pt>
                <c:pt idx="1830">
                  <c:v>0.68351648351648353</c:v>
                </c:pt>
                <c:pt idx="1831">
                  <c:v>0.68351648351648353</c:v>
                </c:pt>
                <c:pt idx="1832">
                  <c:v>0.68351648351648353</c:v>
                </c:pt>
                <c:pt idx="1833">
                  <c:v>0.68351648351648353</c:v>
                </c:pt>
                <c:pt idx="1834">
                  <c:v>0.68351648351648353</c:v>
                </c:pt>
                <c:pt idx="1835">
                  <c:v>0.68351648351648353</c:v>
                </c:pt>
                <c:pt idx="1836">
                  <c:v>0.68351648351648353</c:v>
                </c:pt>
                <c:pt idx="1837">
                  <c:v>0.68351648351648353</c:v>
                </c:pt>
                <c:pt idx="1838">
                  <c:v>0.68351648351648353</c:v>
                </c:pt>
                <c:pt idx="1839">
                  <c:v>0.68351648351648353</c:v>
                </c:pt>
                <c:pt idx="1840">
                  <c:v>0.68351648351648353</c:v>
                </c:pt>
                <c:pt idx="1841">
                  <c:v>0.68351648351648353</c:v>
                </c:pt>
                <c:pt idx="1842">
                  <c:v>0.68351648351648353</c:v>
                </c:pt>
                <c:pt idx="1843">
                  <c:v>0.68351648351648353</c:v>
                </c:pt>
                <c:pt idx="1844">
                  <c:v>0.68351648351648353</c:v>
                </c:pt>
                <c:pt idx="1845">
                  <c:v>0.68351648351648353</c:v>
                </c:pt>
                <c:pt idx="1846">
                  <c:v>0.68351648351648353</c:v>
                </c:pt>
                <c:pt idx="1847">
                  <c:v>0.68351648351648353</c:v>
                </c:pt>
                <c:pt idx="1848">
                  <c:v>0.68351648351648353</c:v>
                </c:pt>
                <c:pt idx="1849">
                  <c:v>0.68351648351648353</c:v>
                </c:pt>
                <c:pt idx="1850">
                  <c:v>0.68351648351648353</c:v>
                </c:pt>
                <c:pt idx="1851">
                  <c:v>0.68351648351648353</c:v>
                </c:pt>
                <c:pt idx="1852">
                  <c:v>0.68351648351648353</c:v>
                </c:pt>
                <c:pt idx="1853">
                  <c:v>0.68351648351648353</c:v>
                </c:pt>
                <c:pt idx="1854">
                  <c:v>0.68351648351648353</c:v>
                </c:pt>
                <c:pt idx="1855">
                  <c:v>0.68351648351648353</c:v>
                </c:pt>
                <c:pt idx="1856">
                  <c:v>0.68351648351648353</c:v>
                </c:pt>
                <c:pt idx="1857">
                  <c:v>0.68351648351648353</c:v>
                </c:pt>
                <c:pt idx="1858">
                  <c:v>0.68351648351648353</c:v>
                </c:pt>
                <c:pt idx="1859">
                  <c:v>0.68351648351648353</c:v>
                </c:pt>
                <c:pt idx="1860">
                  <c:v>0.68351648351648353</c:v>
                </c:pt>
                <c:pt idx="1861">
                  <c:v>0.68351648351648353</c:v>
                </c:pt>
                <c:pt idx="1862">
                  <c:v>0.68351648351648353</c:v>
                </c:pt>
                <c:pt idx="1863">
                  <c:v>0.68351648351648353</c:v>
                </c:pt>
                <c:pt idx="1864">
                  <c:v>0.68351648351648353</c:v>
                </c:pt>
                <c:pt idx="1865">
                  <c:v>0.68351648351648353</c:v>
                </c:pt>
                <c:pt idx="1866">
                  <c:v>0.68351648351648353</c:v>
                </c:pt>
                <c:pt idx="1867">
                  <c:v>0.68351648351648353</c:v>
                </c:pt>
                <c:pt idx="1868">
                  <c:v>0.68351648351648353</c:v>
                </c:pt>
                <c:pt idx="1869">
                  <c:v>0.68351648351648353</c:v>
                </c:pt>
                <c:pt idx="1870">
                  <c:v>0.68351648351648353</c:v>
                </c:pt>
                <c:pt idx="1871">
                  <c:v>0.68351648351648353</c:v>
                </c:pt>
                <c:pt idx="1872">
                  <c:v>0.68351648351648353</c:v>
                </c:pt>
                <c:pt idx="1873">
                  <c:v>0.68351648351648353</c:v>
                </c:pt>
                <c:pt idx="1874">
                  <c:v>0.68351648351648353</c:v>
                </c:pt>
                <c:pt idx="1875">
                  <c:v>0.68351648351648353</c:v>
                </c:pt>
                <c:pt idx="1876">
                  <c:v>0.68351648351648353</c:v>
                </c:pt>
                <c:pt idx="1877">
                  <c:v>0.68351648351648353</c:v>
                </c:pt>
                <c:pt idx="1878">
                  <c:v>0.68351648351648353</c:v>
                </c:pt>
                <c:pt idx="1879">
                  <c:v>0.68351648351648353</c:v>
                </c:pt>
                <c:pt idx="1880">
                  <c:v>0.68351648351648353</c:v>
                </c:pt>
                <c:pt idx="1881">
                  <c:v>0.68351648351648353</c:v>
                </c:pt>
                <c:pt idx="1882">
                  <c:v>0.68351648351648353</c:v>
                </c:pt>
                <c:pt idx="1883">
                  <c:v>0.68351648351648353</c:v>
                </c:pt>
                <c:pt idx="1884">
                  <c:v>0.68351648351648353</c:v>
                </c:pt>
                <c:pt idx="1885">
                  <c:v>0.68351648351648353</c:v>
                </c:pt>
                <c:pt idx="1886">
                  <c:v>0.68351648351648353</c:v>
                </c:pt>
                <c:pt idx="1887">
                  <c:v>0.68351648351648353</c:v>
                </c:pt>
                <c:pt idx="1888">
                  <c:v>0.68351648351648353</c:v>
                </c:pt>
                <c:pt idx="1889">
                  <c:v>0.68351648351648353</c:v>
                </c:pt>
                <c:pt idx="1890">
                  <c:v>0.68351648351648353</c:v>
                </c:pt>
                <c:pt idx="1891">
                  <c:v>0.68351648351648353</c:v>
                </c:pt>
                <c:pt idx="1892">
                  <c:v>0.68351648351648353</c:v>
                </c:pt>
                <c:pt idx="1893">
                  <c:v>0.68351648351648353</c:v>
                </c:pt>
                <c:pt idx="1894">
                  <c:v>0.68351648351648353</c:v>
                </c:pt>
                <c:pt idx="1895">
                  <c:v>0.68351648351648353</c:v>
                </c:pt>
                <c:pt idx="1896">
                  <c:v>0.68351648351648353</c:v>
                </c:pt>
                <c:pt idx="1897">
                  <c:v>0.68351648351648353</c:v>
                </c:pt>
                <c:pt idx="1898">
                  <c:v>0.68351648351648353</c:v>
                </c:pt>
                <c:pt idx="1899">
                  <c:v>0.68351648351648353</c:v>
                </c:pt>
                <c:pt idx="1900">
                  <c:v>0.68351648351648353</c:v>
                </c:pt>
                <c:pt idx="1901">
                  <c:v>0.68351648351648353</c:v>
                </c:pt>
                <c:pt idx="1902">
                  <c:v>0.68351648351648353</c:v>
                </c:pt>
                <c:pt idx="1903">
                  <c:v>0.68351648351648353</c:v>
                </c:pt>
                <c:pt idx="1904">
                  <c:v>0.68351648351648353</c:v>
                </c:pt>
                <c:pt idx="1905">
                  <c:v>0.68351648351648353</c:v>
                </c:pt>
                <c:pt idx="1906">
                  <c:v>0.68351648351648353</c:v>
                </c:pt>
                <c:pt idx="1907">
                  <c:v>0.68351648351648353</c:v>
                </c:pt>
                <c:pt idx="1908">
                  <c:v>0.68351648351648353</c:v>
                </c:pt>
                <c:pt idx="1909">
                  <c:v>0.68351648351648353</c:v>
                </c:pt>
                <c:pt idx="1910">
                  <c:v>0.68351648351648353</c:v>
                </c:pt>
                <c:pt idx="1911">
                  <c:v>0.68351648351648353</c:v>
                </c:pt>
                <c:pt idx="1912">
                  <c:v>0.68351648351648353</c:v>
                </c:pt>
                <c:pt idx="1913">
                  <c:v>0.68351648351648353</c:v>
                </c:pt>
                <c:pt idx="1914">
                  <c:v>0.68351648351648353</c:v>
                </c:pt>
                <c:pt idx="1915">
                  <c:v>0.68351648351648353</c:v>
                </c:pt>
                <c:pt idx="1916">
                  <c:v>0.68351648351648353</c:v>
                </c:pt>
                <c:pt idx="1917">
                  <c:v>0.68351648351648353</c:v>
                </c:pt>
                <c:pt idx="1918">
                  <c:v>0.68351648351648353</c:v>
                </c:pt>
                <c:pt idx="1919">
                  <c:v>0.68351648351648353</c:v>
                </c:pt>
                <c:pt idx="1920">
                  <c:v>0.68351648351648353</c:v>
                </c:pt>
                <c:pt idx="1921">
                  <c:v>0.68351648351648353</c:v>
                </c:pt>
                <c:pt idx="1922">
                  <c:v>0.68351648351648353</c:v>
                </c:pt>
                <c:pt idx="1923">
                  <c:v>0.68351648351648353</c:v>
                </c:pt>
                <c:pt idx="1924">
                  <c:v>0.68351648351648353</c:v>
                </c:pt>
                <c:pt idx="1925">
                  <c:v>0.68351648351648353</c:v>
                </c:pt>
                <c:pt idx="1926">
                  <c:v>0.68351648351648353</c:v>
                </c:pt>
                <c:pt idx="1927">
                  <c:v>0.68351648351648353</c:v>
                </c:pt>
                <c:pt idx="1928">
                  <c:v>0.68351648351648353</c:v>
                </c:pt>
                <c:pt idx="1929">
                  <c:v>0.68351648351648353</c:v>
                </c:pt>
                <c:pt idx="1930">
                  <c:v>0.68351648351648353</c:v>
                </c:pt>
                <c:pt idx="1931">
                  <c:v>0.68351648351648353</c:v>
                </c:pt>
                <c:pt idx="1932">
                  <c:v>0.68351648351648353</c:v>
                </c:pt>
                <c:pt idx="1933">
                  <c:v>0.68351648351648353</c:v>
                </c:pt>
                <c:pt idx="1934">
                  <c:v>0.68351648351648353</c:v>
                </c:pt>
                <c:pt idx="1935">
                  <c:v>0.68351648351648353</c:v>
                </c:pt>
                <c:pt idx="1936">
                  <c:v>0.68351648351648353</c:v>
                </c:pt>
                <c:pt idx="1937">
                  <c:v>0.68351648351648353</c:v>
                </c:pt>
                <c:pt idx="1938">
                  <c:v>0.68351648351648353</c:v>
                </c:pt>
                <c:pt idx="1939">
                  <c:v>0.68351648351648353</c:v>
                </c:pt>
                <c:pt idx="1940">
                  <c:v>0.68351648351648353</c:v>
                </c:pt>
                <c:pt idx="1941">
                  <c:v>0.68351648351648353</c:v>
                </c:pt>
                <c:pt idx="1942">
                  <c:v>0.68351648351648353</c:v>
                </c:pt>
                <c:pt idx="1943">
                  <c:v>0.68351648351648353</c:v>
                </c:pt>
                <c:pt idx="1944">
                  <c:v>0.68351648351648353</c:v>
                </c:pt>
                <c:pt idx="1945">
                  <c:v>0.68351648351648353</c:v>
                </c:pt>
                <c:pt idx="1946">
                  <c:v>0.68351648351648353</c:v>
                </c:pt>
                <c:pt idx="1947">
                  <c:v>0.68351648351648353</c:v>
                </c:pt>
                <c:pt idx="1948">
                  <c:v>0.68351648351648353</c:v>
                </c:pt>
                <c:pt idx="1949">
                  <c:v>0.68351648351648353</c:v>
                </c:pt>
                <c:pt idx="1950">
                  <c:v>0.68351648351648353</c:v>
                </c:pt>
                <c:pt idx="1951">
                  <c:v>0.68351648351648353</c:v>
                </c:pt>
                <c:pt idx="1952">
                  <c:v>0.68351648351648353</c:v>
                </c:pt>
                <c:pt idx="1953">
                  <c:v>0.68351648351648353</c:v>
                </c:pt>
                <c:pt idx="1954">
                  <c:v>0.68351648351648353</c:v>
                </c:pt>
                <c:pt idx="1955">
                  <c:v>0.68351648351648353</c:v>
                </c:pt>
                <c:pt idx="1956">
                  <c:v>0.68351648351648353</c:v>
                </c:pt>
                <c:pt idx="1957">
                  <c:v>0.68351648351648353</c:v>
                </c:pt>
                <c:pt idx="1958">
                  <c:v>0.68351648351648353</c:v>
                </c:pt>
                <c:pt idx="1959">
                  <c:v>0.68351648351648353</c:v>
                </c:pt>
                <c:pt idx="1960">
                  <c:v>0.68351648351648353</c:v>
                </c:pt>
                <c:pt idx="1961">
                  <c:v>0.68351648351648353</c:v>
                </c:pt>
                <c:pt idx="1962">
                  <c:v>0.68351648351648353</c:v>
                </c:pt>
                <c:pt idx="1963">
                  <c:v>0.68351648351648353</c:v>
                </c:pt>
                <c:pt idx="1964">
                  <c:v>0.68351648351648353</c:v>
                </c:pt>
                <c:pt idx="1965">
                  <c:v>0.68351648351648353</c:v>
                </c:pt>
                <c:pt idx="1966">
                  <c:v>0.68351648351648353</c:v>
                </c:pt>
                <c:pt idx="1967">
                  <c:v>0.68351648351648353</c:v>
                </c:pt>
                <c:pt idx="1968">
                  <c:v>0.68351648351648353</c:v>
                </c:pt>
                <c:pt idx="1969">
                  <c:v>0.68351648351648353</c:v>
                </c:pt>
                <c:pt idx="1970">
                  <c:v>0.68351648351648353</c:v>
                </c:pt>
                <c:pt idx="1971">
                  <c:v>0.68351648351648353</c:v>
                </c:pt>
                <c:pt idx="1972">
                  <c:v>0.68351648351648353</c:v>
                </c:pt>
                <c:pt idx="1973">
                  <c:v>0.68351648351648353</c:v>
                </c:pt>
                <c:pt idx="1974">
                  <c:v>0.68351648351648353</c:v>
                </c:pt>
                <c:pt idx="1975">
                  <c:v>0.68351648351648353</c:v>
                </c:pt>
                <c:pt idx="1976">
                  <c:v>0.68351648351648353</c:v>
                </c:pt>
                <c:pt idx="1977">
                  <c:v>0.68351648351648353</c:v>
                </c:pt>
                <c:pt idx="1978">
                  <c:v>0.68351648351648353</c:v>
                </c:pt>
                <c:pt idx="1979">
                  <c:v>0.68351648351648353</c:v>
                </c:pt>
                <c:pt idx="1980">
                  <c:v>0.68351648351648353</c:v>
                </c:pt>
                <c:pt idx="1981">
                  <c:v>0.68351648351648353</c:v>
                </c:pt>
                <c:pt idx="1982">
                  <c:v>0.68351648351648353</c:v>
                </c:pt>
                <c:pt idx="1983">
                  <c:v>0.68351648351648353</c:v>
                </c:pt>
                <c:pt idx="1984">
                  <c:v>0.68351648351648353</c:v>
                </c:pt>
                <c:pt idx="1985">
                  <c:v>0.68351648351648353</c:v>
                </c:pt>
                <c:pt idx="1986">
                  <c:v>0.68351648351648353</c:v>
                </c:pt>
                <c:pt idx="1987">
                  <c:v>0.68351648351648353</c:v>
                </c:pt>
                <c:pt idx="1988">
                  <c:v>0.68351648351648353</c:v>
                </c:pt>
                <c:pt idx="1989">
                  <c:v>0.68351648351648353</c:v>
                </c:pt>
                <c:pt idx="1990">
                  <c:v>0.68351648351648353</c:v>
                </c:pt>
                <c:pt idx="1991">
                  <c:v>0.68351648351648353</c:v>
                </c:pt>
                <c:pt idx="1992">
                  <c:v>0.68351648351648353</c:v>
                </c:pt>
                <c:pt idx="1993">
                  <c:v>0.68351648351648353</c:v>
                </c:pt>
                <c:pt idx="1994">
                  <c:v>0.68351648351648353</c:v>
                </c:pt>
                <c:pt idx="1995">
                  <c:v>0.68351648351648353</c:v>
                </c:pt>
                <c:pt idx="1996">
                  <c:v>0.68351648351648353</c:v>
                </c:pt>
                <c:pt idx="1997">
                  <c:v>0.68351648351648353</c:v>
                </c:pt>
                <c:pt idx="1998">
                  <c:v>0.68351648351648353</c:v>
                </c:pt>
                <c:pt idx="1999">
                  <c:v>0.68351648351648353</c:v>
                </c:pt>
                <c:pt idx="2000">
                  <c:v>0.68351648351648353</c:v>
                </c:pt>
                <c:pt idx="2001">
                  <c:v>0.68351648351648353</c:v>
                </c:pt>
                <c:pt idx="2002">
                  <c:v>0.68351648351648353</c:v>
                </c:pt>
                <c:pt idx="2003">
                  <c:v>0.68351648351648353</c:v>
                </c:pt>
                <c:pt idx="2004">
                  <c:v>0.68351648351648353</c:v>
                </c:pt>
                <c:pt idx="2005">
                  <c:v>0.68351648351648353</c:v>
                </c:pt>
                <c:pt idx="2006">
                  <c:v>0.68351648351648353</c:v>
                </c:pt>
                <c:pt idx="2007">
                  <c:v>0.68351648351648353</c:v>
                </c:pt>
                <c:pt idx="2008">
                  <c:v>0.68351648351648353</c:v>
                </c:pt>
                <c:pt idx="2009">
                  <c:v>0.68351648351648353</c:v>
                </c:pt>
                <c:pt idx="2010">
                  <c:v>0.68351648351648353</c:v>
                </c:pt>
                <c:pt idx="2011">
                  <c:v>0.68351648351648353</c:v>
                </c:pt>
                <c:pt idx="2012">
                  <c:v>0.68351648351648353</c:v>
                </c:pt>
                <c:pt idx="2013">
                  <c:v>0.68351648351648353</c:v>
                </c:pt>
                <c:pt idx="2014">
                  <c:v>0.68351648351648353</c:v>
                </c:pt>
                <c:pt idx="2015">
                  <c:v>0.68351648351648353</c:v>
                </c:pt>
                <c:pt idx="2016">
                  <c:v>0.68351648351648353</c:v>
                </c:pt>
                <c:pt idx="2017">
                  <c:v>0.68351648351648353</c:v>
                </c:pt>
                <c:pt idx="2018">
                  <c:v>0.68351648351648353</c:v>
                </c:pt>
                <c:pt idx="2019">
                  <c:v>0.68351648351648353</c:v>
                </c:pt>
                <c:pt idx="2020">
                  <c:v>0.68351648351648353</c:v>
                </c:pt>
                <c:pt idx="2021">
                  <c:v>0.68351648351648353</c:v>
                </c:pt>
                <c:pt idx="2022">
                  <c:v>0.68351648351648353</c:v>
                </c:pt>
                <c:pt idx="2023">
                  <c:v>0.68351648351648353</c:v>
                </c:pt>
                <c:pt idx="2024">
                  <c:v>0.68351648351648353</c:v>
                </c:pt>
                <c:pt idx="2025">
                  <c:v>0.68351648351648353</c:v>
                </c:pt>
                <c:pt idx="2026">
                  <c:v>0.68351648351648353</c:v>
                </c:pt>
                <c:pt idx="2027">
                  <c:v>0.68351648351648353</c:v>
                </c:pt>
                <c:pt idx="2028">
                  <c:v>0.68351648351648353</c:v>
                </c:pt>
                <c:pt idx="2029">
                  <c:v>0.68351648351648353</c:v>
                </c:pt>
                <c:pt idx="2030">
                  <c:v>0.68351648351648353</c:v>
                </c:pt>
                <c:pt idx="2031">
                  <c:v>0.68351648351648353</c:v>
                </c:pt>
                <c:pt idx="2032">
                  <c:v>0.68351648351648353</c:v>
                </c:pt>
                <c:pt idx="2033">
                  <c:v>0.68351648351648353</c:v>
                </c:pt>
                <c:pt idx="2034">
                  <c:v>0.68351648351648353</c:v>
                </c:pt>
                <c:pt idx="2035">
                  <c:v>0.68351648351648353</c:v>
                </c:pt>
                <c:pt idx="2036">
                  <c:v>0.68351648351648353</c:v>
                </c:pt>
                <c:pt idx="2037">
                  <c:v>0.68351648351648353</c:v>
                </c:pt>
                <c:pt idx="2038">
                  <c:v>0.68351648351648353</c:v>
                </c:pt>
                <c:pt idx="2039">
                  <c:v>0.68351648351648353</c:v>
                </c:pt>
                <c:pt idx="2040">
                  <c:v>0.68351648351648353</c:v>
                </c:pt>
                <c:pt idx="2041">
                  <c:v>0.68351648351648353</c:v>
                </c:pt>
                <c:pt idx="2042">
                  <c:v>0.68351648351648353</c:v>
                </c:pt>
                <c:pt idx="2043">
                  <c:v>0.68351648351648353</c:v>
                </c:pt>
                <c:pt idx="2044">
                  <c:v>0.68351648351648353</c:v>
                </c:pt>
                <c:pt idx="2045">
                  <c:v>0.68351648351648353</c:v>
                </c:pt>
                <c:pt idx="2046">
                  <c:v>0.68351648351648353</c:v>
                </c:pt>
                <c:pt idx="2047">
                  <c:v>0.68351648351648353</c:v>
                </c:pt>
                <c:pt idx="2048">
                  <c:v>0.68351648351648353</c:v>
                </c:pt>
                <c:pt idx="2049">
                  <c:v>0.68351648351648353</c:v>
                </c:pt>
                <c:pt idx="2050">
                  <c:v>0.68351648351648353</c:v>
                </c:pt>
                <c:pt idx="2051">
                  <c:v>0.68351648351648353</c:v>
                </c:pt>
                <c:pt idx="2052">
                  <c:v>0.68351648351648353</c:v>
                </c:pt>
                <c:pt idx="2053">
                  <c:v>0.68351648351648353</c:v>
                </c:pt>
                <c:pt idx="2054">
                  <c:v>0.68351648351648353</c:v>
                </c:pt>
                <c:pt idx="2055">
                  <c:v>0.68351648351648353</c:v>
                </c:pt>
                <c:pt idx="2056">
                  <c:v>0.68351648351648353</c:v>
                </c:pt>
                <c:pt idx="2057">
                  <c:v>0.68351648351648353</c:v>
                </c:pt>
                <c:pt idx="2058">
                  <c:v>0.68351648351648353</c:v>
                </c:pt>
                <c:pt idx="2059">
                  <c:v>0.68351648351648353</c:v>
                </c:pt>
                <c:pt idx="2060">
                  <c:v>0.68351648351648353</c:v>
                </c:pt>
                <c:pt idx="2061">
                  <c:v>0.68351648351648353</c:v>
                </c:pt>
                <c:pt idx="2062">
                  <c:v>0.68351648351648353</c:v>
                </c:pt>
                <c:pt idx="2063">
                  <c:v>0.68351648351648353</c:v>
                </c:pt>
                <c:pt idx="2064">
                  <c:v>0.68351648351648353</c:v>
                </c:pt>
                <c:pt idx="2065">
                  <c:v>0.62179487179487181</c:v>
                </c:pt>
                <c:pt idx="2066">
                  <c:v>0.62179487179487181</c:v>
                </c:pt>
                <c:pt idx="2067">
                  <c:v>0.62179487179487181</c:v>
                </c:pt>
                <c:pt idx="2068">
                  <c:v>0.62179487179487181</c:v>
                </c:pt>
                <c:pt idx="2069">
                  <c:v>0.62179487179487181</c:v>
                </c:pt>
                <c:pt idx="2070">
                  <c:v>0.62179487179487181</c:v>
                </c:pt>
                <c:pt idx="2071">
                  <c:v>0.62179487179487181</c:v>
                </c:pt>
                <c:pt idx="2072">
                  <c:v>0.62179487179487181</c:v>
                </c:pt>
                <c:pt idx="2073">
                  <c:v>0.62179487179487181</c:v>
                </c:pt>
                <c:pt idx="2074">
                  <c:v>0.62179487179487181</c:v>
                </c:pt>
                <c:pt idx="2075">
                  <c:v>0.62179487179487181</c:v>
                </c:pt>
                <c:pt idx="2076">
                  <c:v>0.62179487179487181</c:v>
                </c:pt>
                <c:pt idx="2077">
                  <c:v>0.62179487179487181</c:v>
                </c:pt>
                <c:pt idx="2078">
                  <c:v>0.62179487179487181</c:v>
                </c:pt>
                <c:pt idx="2079">
                  <c:v>0.62179487179487181</c:v>
                </c:pt>
                <c:pt idx="2080">
                  <c:v>0.62179487179487181</c:v>
                </c:pt>
                <c:pt idx="2081">
                  <c:v>0.62179487179487181</c:v>
                </c:pt>
                <c:pt idx="2082">
                  <c:v>0.62179487179487181</c:v>
                </c:pt>
                <c:pt idx="2083">
                  <c:v>0.62179487179487181</c:v>
                </c:pt>
                <c:pt idx="2084">
                  <c:v>0.62179487179487181</c:v>
                </c:pt>
                <c:pt idx="2085">
                  <c:v>0.62179487179487181</c:v>
                </c:pt>
                <c:pt idx="2086">
                  <c:v>0.62179487179487181</c:v>
                </c:pt>
                <c:pt idx="2087">
                  <c:v>0.62179487179487181</c:v>
                </c:pt>
                <c:pt idx="2088">
                  <c:v>0.62179487179487181</c:v>
                </c:pt>
                <c:pt idx="2089">
                  <c:v>0.62179487179487181</c:v>
                </c:pt>
                <c:pt idx="2090">
                  <c:v>0.62179487179487181</c:v>
                </c:pt>
                <c:pt idx="2091">
                  <c:v>0.62179487179487181</c:v>
                </c:pt>
                <c:pt idx="2092">
                  <c:v>0.62179487179487181</c:v>
                </c:pt>
                <c:pt idx="2093">
                  <c:v>0.62179487179487181</c:v>
                </c:pt>
                <c:pt idx="2094">
                  <c:v>0.62179487179487181</c:v>
                </c:pt>
                <c:pt idx="2095">
                  <c:v>0.62179487179487181</c:v>
                </c:pt>
                <c:pt idx="2096">
                  <c:v>0.62179487179487181</c:v>
                </c:pt>
                <c:pt idx="2097">
                  <c:v>0.62179487179487181</c:v>
                </c:pt>
                <c:pt idx="2098">
                  <c:v>0.62179487179487181</c:v>
                </c:pt>
                <c:pt idx="2099">
                  <c:v>0.62179487179487181</c:v>
                </c:pt>
                <c:pt idx="2100">
                  <c:v>0.62179487179487181</c:v>
                </c:pt>
                <c:pt idx="2101">
                  <c:v>0.62179487179487181</c:v>
                </c:pt>
                <c:pt idx="2102">
                  <c:v>0.62179487179487181</c:v>
                </c:pt>
                <c:pt idx="2103">
                  <c:v>0.62179487179487181</c:v>
                </c:pt>
                <c:pt idx="2104">
                  <c:v>0.62179487179487181</c:v>
                </c:pt>
                <c:pt idx="2105">
                  <c:v>0.62179487179487181</c:v>
                </c:pt>
                <c:pt idx="2106">
                  <c:v>0.62179487179487181</c:v>
                </c:pt>
                <c:pt idx="2107">
                  <c:v>0.62179487179487181</c:v>
                </c:pt>
                <c:pt idx="2108">
                  <c:v>0.62179487179487181</c:v>
                </c:pt>
                <c:pt idx="2109">
                  <c:v>0.62179487179487181</c:v>
                </c:pt>
                <c:pt idx="2110">
                  <c:v>0.62179487179487181</c:v>
                </c:pt>
                <c:pt idx="2111">
                  <c:v>0.62179487179487181</c:v>
                </c:pt>
                <c:pt idx="2112">
                  <c:v>0.62179487179487181</c:v>
                </c:pt>
                <c:pt idx="2113">
                  <c:v>0.62179487179487181</c:v>
                </c:pt>
                <c:pt idx="2114">
                  <c:v>0.62179487179487181</c:v>
                </c:pt>
                <c:pt idx="2115">
                  <c:v>0.62179487179487181</c:v>
                </c:pt>
                <c:pt idx="2116">
                  <c:v>0.62179487179487181</c:v>
                </c:pt>
                <c:pt idx="2117">
                  <c:v>0.62179487179487181</c:v>
                </c:pt>
                <c:pt idx="2118">
                  <c:v>0.62179487179487181</c:v>
                </c:pt>
                <c:pt idx="2119">
                  <c:v>0.62179487179487181</c:v>
                </c:pt>
                <c:pt idx="2120">
                  <c:v>0.62179487179487181</c:v>
                </c:pt>
                <c:pt idx="2121">
                  <c:v>0.62179487179487181</c:v>
                </c:pt>
                <c:pt idx="2122">
                  <c:v>0.62179487179487181</c:v>
                </c:pt>
                <c:pt idx="2123">
                  <c:v>0.62179487179487181</c:v>
                </c:pt>
                <c:pt idx="2124">
                  <c:v>0.62179487179487181</c:v>
                </c:pt>
                <c:pt idx="2125">
                  <c:v>0.62179487179487181</c:v>
                </c:pt>
                <c:pt idx="2126">
                  <c:v>0.62179487179487181</c:v>
                </c:pt>
                <c:pt idx="2127">
                  <c:v>0.62179487179487181</c:v>
                </c:pt>
                <c:pt idx="2128">
                  <c:v>0.62179487179487181</c:v>
                </c:pt>
                <c:pt idx="2129">
                  <c:v>0.62179487179487181</c:v>
                </c:pt>
                <c:pt idx="2130">
                  <c:v>0.62179487179487181</c:v>
                </c:pt>
                <c:pt idx="2131">
                  <c:v>0.62179487179487181</c:v>
                </c:pt>
                <c:pt idx="2132">
                  <c:v>0.62179487179487181</c:v>
                </c:pt>
                <c:pt idx="2133">
                  <c:v>0.62179487179487181</c:v>
                </c:pt>
                <c:pt idx="2134">
                  <c:v>0.62179487179487181</c:v>
                </c:pt>
                <c:pt idx="2135">
                  <c:v>0.62179487179487181</c:v>
                </c:pt>
                <c:pt idx="2136">
                  <c:v>0.62179487179487181</c:v>
                </c:pt>
                <c:pt idx="2137">
                  <c:v>0.62179487179487181</c:v>
                </c:pt>
                <c:pt idx="2138">
                  <c:v>0.62179487179487181</c:v>
                </c:pt>
                <c:pt idx="2139">
                  <c:v>0.62179487179487181</c:v>
                </c:pt>
                <c:pt idx="2140">
                  <c:v>0.62179487179487181</c:v>
                </c:pt>
                <c:pt idx="2141">
                  <c:v>0.62179487179487181</c:v>
                </c:pt>
                <c:pt idx="2142">
                  <c:v>0.62179487179487181</c:v>
                </c:pt>
                <c:pt idx="2143">
                  <c:v>0.62179487179487181</c:v>
                </c:pt>
                <c:pt idx="2144">
                  <c:v>0.62179487179487181</c:v>
                </c:pt>
                <c:pt idx="2145">
                  <c:v>0.62179487179487181</c:v>
                </c:pt>
                <c:pt idx="2146">
                  <c:v>0.62179487179487181</c:v>
                </c:pt>
                <c:pt idx="2147">
                  <c:v>0.62179487179487181</c:v>
                </c:pt>
                <c:pt idx="2148">
                  <c:v>0.62179487179487181</c:v>
                </c:pt>
                <c:pt idx="2149">
                  <c:v>0.62179487179487181</c:v>
                </c:pt>
                <c:pt idx="2150">
                  <c:v>0.62179487179487181</c:v>
                </c:pt>
                <c:pt idx="2151">
                  <c:v>0.62179487179487181</c:v>
                </c:pt>
                <c:pt idx="2152">
                  <c:v>0.62179487179487181</c:v>
                </c:pt>
                <c:pt idx="2153">
                  <c:v>0.62179487179487181</c:v>
                </c:pt>
                <c:pt idx="2154">
                  <c:v>0.62179487179487181</c:v>
                </c:pt>
                <c:pt idx="2155">
                  <c:v>0.62179487179487181</c:v>
                </c:pt>
                <c:pt idx="2156">
                  <c:v>0.62179487179487181</c:v>
                </c:pt>
                <c:pt idx="2157">
                  <c:v>0.62179487179487181</c:v>
                </c:pt>
                <c:pt idx="2158">
                  <c:v>0.62179487179487181</c:v>
                </c:pt>
                <c:pt idx="2159">
                  <c:v>0.62179487179487181</c:v>
                </c:pt>
                <c:pt idx="2160">
                  <c:v>0.62179487179487181</c:v>
                </c:pt>
                <c:pt idx="2161">
                  <c:v>0.62179487179487181</c:v>
                </c:pt>
                <c:pt idx="2162">
                  <c:v>0.62179487179487181</c:v>
                </c:pt>
                <c:pt idx="2163">
                  <c:v>0.62179487179487181</c:v>
                </c:pt>
                <c:pt idx="2164">
                  <c:v>0.62179487179487181</c:v>
                </c:pt>
                <c:pt idx="2165">
                  <c:v>0.62179487179487181</c:v>
                </c:pt>
                <c:pt idx="2166">
                  <c:v>0.62179487179487181</c:v>
                </c:pt>
                <c:pt idx="2167">
                  <c:v>0.62179487179487181</c:v>
                </c:pt>
                <c:pt idx="2168">
                  <c:v>0.62179487179487181</c:v>
                </c:pt>
                <c:pt idx="2169">
                  <c:v>0.62179487179487181</c:v>
                </c:pt>
                <c:pt idx="2170">
                  <c:v>0.62179487179487181</c:v>
                </c:pt>
                <c:pt idx="2171">
                  <c:v>0.62179487179487181</c:v>
                </c:pt>
                <c:pt idx="2172">
                  <c:v>0.62179487179487181</c:v>
                </c:pt>
                <c:pt idx="2173">
                  <c:v>0.62179487179487181</c:v>
                </c:pt>
                <c:pt idx="2174">
                  <c:v>0.62179487179487181</c:v>
                </c:pt>
                <c:pt idx="2175">
                  <c:v>0.62179487179487181</c:v>
                </c:pt>
                <c:pt idx="2176">
                  <c:v>0.62179487179487181</c:v>
                </c:pt>
                <c:pt idx="2177">
                  <c:v>0.62179487179487181</c:v>
                </c:pt>
                <c:pt idx="2178">
                  <c:v>0.62179487179487181</c:v>
                </c:pt>
                <c:pt idx="2179">
                  <c:v>0.62179487179487181</c:v>
                </c:pt>
                <c:pt idx="2180">
                  <c:v>0.62179487179487181</c:v>
                </c:pt>
                <c:pt idx="2181">
                  <c:v>0.62179487179487181</c:v>
                </c:pt>
                <c:pt idx="2182">
                  <c:v>0.62179487179487181</c:v>
                </c:pt>
                <c:pt idx="2183">
                  <c:v>0.62179487179487181</c:v>
                </c:pt>
                <c:pt idx="2184">
                  <c:v>0.62179487179487181</c:v>
                </c:pt>
                <c:pt idx="2185">
                  <c:v>0.62179487179487181</c:v>
                </c:pt>
                <c:pt idx="2186">
                  <c:v>0.62179487179487181</c:v>
                </c:pt>
                <c:pt idx="2187">
                  <c:v>0.62179487179487181</c:v>
                </c:pt>
                <c:pt idx="2188">
                  <c:v>0.62179487179487181</c:v>
                </c:pt>
                <c:pt idx="2189">
                  <c:v>0.62179487179487181</c:v>
                </c:pt>
                <c:pt idx="2190">
                  <c:v>0.62179487179487181</c:v>
                </c:pt>
                <c:pt idx="2191">
                  <c:v>0.62179487179487181</c:v>
                </c:pt>
                <c:pt idx="2192">
                  <c:v>0.62179487179487181</c:v>
                </c:pt>
                <c:pt idx="2193">
                  <c:v>0.62179487179487181</c:v>
                </c:pt>
                <c:pt idx="2194">
                  <c:v>0.62179487179487181</c:v>
                </c:pt>
                <c:pt idx="2195">
                  <c:v>0.62179487179487181</c:v>
                </c:pt>
                <c:pt idx="2196">
                  <c:v>0.62179487179487181</c:v>
                </c:pt>
                <c:pt idx="2197">
                  <c:v>0.62179487179487181</c:v>
                </c:pt>
                <c:pt idx="2198">
                  <c:v>0.62179487179487181</c:v>
                </c:pt>
                <c:pt idx="2199">
                  <c:v>0.62179487179487181</c:v>
                </c:pt>
                <c:pt idx="2200">
                  <c:v>0.62179487179487181</c:v>
                </c:pt>
                <c:pt idx="2201">
                  <c:v>0.62179487179487181</c:v>
                </c:pt>
                <c:pt idx="2202">
                  <c:v>0.62179487179487181</c:v>
                </c:pt>
                <c:pt idx="2203">
                  <c:v>0.62179487179487181</c:v>
                </c:pt>
                <c:pt idx="2204">
                  <c:v>0.62179487179487181</c:v>
                </c:pt>
                <c:pt idx="2205">
                  <c:v>0.62179487179487181</c:v>
                </c:pt>
                <c:pt idx="2206">
                  <c:v>0.62179487179487181</c:v>
                </c:pt>
                <c:pt idx="2207">
                  <c:v>0.62179487179487181</c:v>
                </c:pt>
                <c:pt idx="2208">
                  <c:v>0.62179487179487181</c:v>
                </c:pt>
                <c:pt idx="2209">
                  <c:v>0.62179487179487181</c:v>
                </c:pt>
                <c:pt idx="2210">
                  <c:v>0.62179487179487181</c:v>
                </c:pt>
                <c:pt idx="2211">
                  <c:v>0.62179487179487181</c:v>
                </c:pt>
                <c:pt idx="2212">
                  <c:v>0.62179487179487181</c:v>
                </c:pt>
                <c:pt idx="2213">
                  <c:v>0.62179487179487181</c:v>
                </c:pt>
                <c:pt idx="2214">
                  <c:v>0.62179487179487181</c:v>
                </c:pt>
                <c:pt idx="2215">
                  <c:v>0.62179487179487181</c:v>
                </c:pt>
                <c:pt idx="2216">
                  <c:v>0.62179487179487181</c:v>
                </c:pt>
                <c:pt idx="2217">
                  <c:v>0.62179487179487181</c:v>
                </c:pt>
                <c:pt idx="2218">
                  <c:v>0.62179487179487181</c:v>
                </c:pt>
                <c:pt idx="2219">
                  <c:v>0.62179487179487181</c:v>
                </c:pt>
                <c:pt idx="2220">
                  <c:v>0.62179487179487181</c:v>
                </c:pt>
                <c:pt idx="2221">
                  <c:v>0.62179487179487181</c:v>
                </c:pt>
                <c:pt idx="2222">
                  <c:v>0.62179487179487181</c:v>
                </c:pt>
                <c:pt idx="2223">
                  <c:v>0.62179487179487181</c:v>
                </c:pt>
                <c:pt idx="2224">
                  <c:v>0.62179487179487181</c:v>
                </c:pt>
                <c:pt idx="2225">
                  <c:v>0.62179487179487181</c:v>
                </c:pt>
                <c:pt idx="2226">
                  <c:v>0.62179487179487181</c:v>
                </c:pt>
                <c:pt idx="2227">
                  <c:v>0.62179487179487181</c:v>
                </c:pt>
                <c:pt idx="2228">
                  <c:v>0.62179487179487181</c:v>
                </c:pt>
                <c:pt idx="2229">
                  <c:v>0.62179487179487181</c:v>
                </c:pt>
                <c:pt idx="2230">
                  <c:v>0.62179487179487181</c:v>
                </c:pt>
                <c:pt idx="2231">
                  <c:v>0.62179487179487181</c:v>
                </c:pt>
                <c:pt idx="2232">
                  <c:v>0.62179487179487181</c:v>
                </c:pt>
                <c:pt idx="2233">
                  <c:v>0.62179487179487181</c:v>
                </c:pt>
                <c:pt idx="2234">
                  <c:v>0.62179487179487181</c:v>
                </c:pt>
                <c:pt idx="2235">
                  <c:v>0.62179487179487181</c:v>
                </c:pt>
                <c:pt idx="2236">
                  <c:v>0.62179487179487181</c:v>
                </c:pt>
                <c:pt idx="2237">
                  <c:v>0.62179487179487181</c:v>
                </c:pt>
                <c:pt idx="2238">
                  <c:v>0.62179487179487181</c:v>
                </c:pt>
                <c:pt idx="2239">
                  <c:v>0.62179487179487181</c:v>
                </c:pt>
                <c:pt idx="2240">
                  <c:v>0.62179487179487181</c:v>
                </c:pt>
                <c:pt idx="2241">
                  <c:v>0.62179487179487181</c:v>
                </c:pt>
                <c:pt idx="2242">
                  <c:v>0.62179487179487181</c:v>
                </c:pt>
                <c:pt idx="2243">
                  <c:v>0.62179487179487181</c:v>
                </c:pt>
                <c:pt idx="2244">
                  <c:v>0.62179487179487181</c:v>
                </c:pt>
                <c:pt idx="2245">
                  <c:v>0.62179487179487181</c:v>
                </c:pt>
                <c:pt idx="2246">
                  <c:v>0.62179487179487181</c:v>
                </c:pt>
                <c:pt idx="2247">
                  <c:v>0.62179487179487181</c:v>
                </c:pt>
                <c:pt idx="2248">
                  <c:v>0.62179487179487181</c:v>
                </c:pt>
                <c:pt idx="2249">
                  <c:v>0.62179487179487181</c:v>
                </c:pt>
                <c:pt idx="2250">
                  <c:v>0.62179487179487181</c:v>
                </c:pt>
                <c:pt idx="2251">
                  <c:v>0.62179487179487181</c:v>
                </c:pt>
                <c:pt idx="2252">
                  <c:v>0.62179487179487181</c:v>
                </c:pt>
                <c:pt idx="2253">
                  <c:v>0.62179487179487181</c:v>
                </c:pt>
                <c:pt idx="2254">
                  <c:v>0.62179487179487181</c:v>
                </c:pt>
                <c:pt idx="2255">
                  <c:v>0.62179487179487181</c:v>
                </c:pt>
                <c:pt idx="2256">
                  <c:v>0.62179487179487181</c:v>
                </c:pt>
                <c:pt idx="2257">
                  <c:v>0.62179487179487181</c:v>
                </c:pt>
                <c:pt idx="2258">
                  <c:v>0.62179487179487181</c:v>
                </c:pt>
                <c:pt idx="2259">
                  <c:v>0.62179487179487181</c:v>
                </c:pt>
                <c:pt idx="2260">
                  <c:v>0.62179487179487181</c:v>
                </c:pt>
                <c:pt idx="2261">
                  <c:v>0.62179487179487181</c:v>
                </c:pt>
                <c:pt idx="2262">
                  <c:v>0.62179487179487181</c:v>
                </c:pt>
                <c:pt idx="2263">
                  <c:v>0.62179487179487181</c:v>
                </c:pt>
                <c:pt idx="2264">
                  <c:v>0.62179487179487181</c:v>
                </c:pt>
                <c:pt idx="2265">
                  <c:v>0.62179487179487181</c:v>
                </c:pt>
                <c:pt idx="2266">
                  <c:v>0.62179487179487181</c:v>
                </c:pt>
                <c:pt idx="2267">
                  <c:v>0.62179487179487181</c:v>
                </c:pt>
                <c:pt idx="2268">
                  <c:v>0.62179487179487181</c:v>
                </c:pt>
                <c:pt idx="2269">
                  <c:v>0.62179487179487181</c:v>
                </c:pt>
                <c:pt idx="2270">
                  <c:v>0.62179487179487181</c:v>
                </c:pt>
                <c:pt idx="2271">
                  <c:v>0.62179487179487181</c:v>
                </c:pt>
                <c:pt idx="2272">
                  <c:v>0.62179487179487181</c:v>
                </c:pt>
                <c:pt idx="2273">
                  <c:v>0.62179487179487181</c:v>
                </c:pt>
                <c:pt idx="2274">
                  <c:v>0.62179487179487181</c:v>
                </c:pt>
                <c:pt idx="2275">
                  <c:v>0.62179487179487181</c:v>
                </c:pt>
                <c:pt idx="2276">
                  <c:v>0.62179487179487181</c:v>
                </c:pt>
                <c:pt idx="2277">
                  <c:v>0.62179487179487181</c:v>
                </c:pt>
                <c:pt idx="2278">
                  <c:v>0.62179487179487181</c:v>
                </c:pt>
                <c:pt idx="2279">
                  <c:v>0.62179487179487181</c:v>
                </c:pt>
                <c:pt idx="2280">
                  <c:v>0.62179487179487181</c:v>
                </c:pt>
                <c:pt idx="2281">
                  <c:v>0.62179487179487181</c:v>
                </c:pt>
                <c:pt idx="2282">
                  <c:v>0.62179487179487181</c:v>
                </c:pt>
                <c:pt idx="2283">
                  <c:v>0.62179487179487181</c:v>
                </c:pt>
                <c:pt idx="2284">
                  <c:v>0.62179487179487181</c:v>
                </c:pt>
                <c:pt idx="2285">
                  <c:v>0.62179487179487181</c:v>
                </c:pt>
                <c:pt idx="2286">
                  <c:v>0.62179487179487181</c:v>
                </c:pt>
                <c:pt idx="2287">
                  <c:v>0.62179487179487181</c:v>
                </c:pt>
                <c:pt idx="2288">
                  <c:v>0.62179487179487181</c:v>
                </c:pt>
                <c:pt idx="2289">
                  <c:v>0.62179487179487181</c:v>
                </c:pt>
                <c:pt idx="2290">
                  <c:v>0.62179487179487181</c:v>
                </c:pt>
                <c:pt idx="2291">
                  <c:v>0.62179487179487181</c:v>
                </c:pt>
                <c:pt idx="2292">
                  <c:v>0.62179487179487181</c:v>
                </c:pt>
                <c:pt idx="2293">
                  <c:v>0.62179487179487181</c:v>
                </c:pt>
                <c:pt idx="2294">
                  <c:v>0.62179487179487181</c:v>
                </c:pt>
                <c:pt idx="2295">
                  <c:v>0.62179487179487181</c:v>
                </c:pt>
                <c:pt idx="2296">
                  <c:v>0.62179487179487181</c:v>
                </c:pt>
                <c:pt idx="2297">
                  <c:v>0.62179487179487181</c:v>
                </c:pt>
                <c:pt idx="2298">
                  <c:v>0.62179487179487181</c:v>
                </c:pt>
                <c:pt idx="2299">
                  <c:v>0.62179487179487181</c:v>
                </c:pt>
                <c:pt idx="2300">
                  <c:v>0.62179487179487181</c:v>
                </c:pt>
                <c:pt idx="2301">
                  <c:v>0.62179487179487181</c:v>
                </c:pt>
                <c:pt idx="2302">
                  <c:v>0.62179487179487181</c:v>
                </c:pt>
                <c:pt idx="2303">
                  <c:v>0.62179487179487181</c:v>
                </c:pt>
                <c:pt idx="2304">
                  <c:v>0.62179487179487181</c:v>
                </c:pt>
                <c:pt idx="2305">
                  <c:v>0.62179487179487181</c:v>
                </c:pt>
                <c:pt idx="2306">
                  <c:v>0.62179487179487181</c:v>
                </c:pt>
                <c:pt idx="2307">
                  <c:v>0.62179487179487181</c:v>
                </c:pt>
                <c:pt idx="2308">
                  <c:v>0.62179487179487181</c:v>
                </c:pt>
                <c:pt idx="2309">
                  <c:v>0.62179487179487181</c:v>
                </c:pt>
                <c:pt idx="2310">
                  <c:v>0.62179487179487181</c:v>
                </c:pt>
                <c:pt idx="2311">
                  <c:v>0.62179487179487181</c:v>
                </c:pt>
                <c:pt idx="2312">
                  <c:v>0.62179487179487181</c:v>
                </c:pt>
                <c:pt idx="2313">
                  <c:v>0.62179487179487181</c:v>
                </c:pt>
                <c:pt idx="2314">
                  <c:v>0.62179487179487181</c:v>
                </c:pt>
                <c:pt idx="2315">
                  <c:v>0.62179487179487181</c:v>
                </c:pt>
                <c:pt idx="2316">
                  <c:v>0.62179487179487181</c:v>
                </c:pt>
                <c:pt idx="2317">
                  <c:v>0.62179487179487181</c:v>
                </c:pt>
                <c:pt idx="2318">
                  <c:v>0.62179487179487181</c:v>
                </c:pt>
                <c:pt idx="2319">
                  <c:v>0.62179487179487181</c:v>
                </c:pt>
                <c:pt idx="2320">
                  <c:v>0.62179487179487181</c:v>
                </c:pt>
                <c:pt idx="2321">
                  <c:v>0.62179487179487181</c:v>
                </c:pt>
                <c:pt idx="2322">
                  <c:v>0.62179487179487181</c:v>
                </c:pt>
                <c:pt idx="2323">
                  <c:v>0.5745421245421245</c:v>
                </c:pt>
                <c:pt idx="2324">
                  <c:v>0.5745421245421245</c:v>
                </c:pt>
                <c:pt idx="2325">
                  <c:v>0.5745421245421245</c:v>
                </c:pt>
                <c:pt idx="2326">
                  <c:v>0.5745421245421245</c:v>
                </c:pt>
                <c:pt idx="2327">
                  <c:v>0.5745421245421245</c:v>
                </c:pt>
                <c:pt idx="2328">
                  <c:v>0.5745421245421245</c:v>
                </c:pt>
                <c:pt idx="2329">
                  <c:v>0.5745421245421245</c:v>
                </c:pt>
                <c:pt idx="2330">
                  <c:v>0.5745421245421245</c:v>
                </c:pt>
                <c:pt idx="2331">
                  <c:v>0.5745421245421245</c:v>
                </c:pt>
                <c:pt idx="2332">
                  <c:v>0.5745421245421245</c:v>
                </c:pt>
                <c:pt idx="2333">
                  <c:v>0.5745421245421245</c:v>
                </c:pt>
                <c:pt idx="2334">
                  <c:v>0.5745421245421245</c:v>
                </c:pt>
                <c:pt idx="2335">
                  <c:v>0.5745421245421245</c:v>
                </c:pt>
                <c:pt idx="2336">
                  <c:v>0.5745421245421245</c:v>
                </c:pt>
                <c:pt idx="2337">
                  <c:v>0.5745421245421245</c:v>
                </c:pt>
                <c:pt idx="2338">
                  <c:v>0.5745421245421245</c:v>
                </c:pt>
                <c:pt idx="2339">
                  <c:v>0.5745421245421245</c:v>
                </c:pt>
                <c:pt idx="2340">
                  <c:v>0.5745421245421245</c:v>
                </c:pt>
                <c:pt idx="2341">
                  <c:v>0.5745421245421245</c:v>
                </c:pt>
                <c:pt idx="2342">
                  <c:v>0.5745421245421245</c:v>
                </c:pt>
                <c:pt idx="2343">
                  <c:v>0.5745421245421245</c:v>
                </c:pt>
                <c:pt idx="2344">
                  <c:v>0.5745421245421245</c:v>
                </c:pt>
                <c:pt idx="2345">
                  <c:v>0.5745421245421245</c:v>
                </c:pt>
                <c:pt idx="2346">
                  <c:v>0.5745421245421245</c:v>
                </c:pt>
                <c:pt idx="2347">
                  <c:v>0.5745421245421245</c:v>
                </c:pt>
                <c:pt idx="2348">
                  <c:v>0.5745421245421245</c:v>
                </c:pt>
                <c:pt idx="2349">
                  <c:v>0.5745421245421245</c:v>
                </c:pt>
                <c:pt idx="2350">
                  <c:v>0.5745421245421245</c:v>
                </c:pt>
                <c:pt idx="2351">
                  <c:v>0.5745421245421245</c:v>
                </c:pt>
                <c:pt idx="2352">
                  <c:v>0.5745421245421245</c:v>
                </c:pt>
                <c:pt idx="2353">
                  <c:v>0.5745421245421245</c:v>
                </c:pt>
                <c:pt idx="2354">
                  <c:v>0.5745421245421245</c:v>
                </c:pt>
                <c:pt idx="2355">
                  <c:v>0.5745421245421245</c:v>
                </c:pt>
                <c:pt idx="2356">
                  <c:v>0.5745421245421245</c:v>
                </c:pt>
                <c:pt idx="2357">
                  <c:v>0.5745421245421245</c:v>
                </c:pt>
                <c:pt idx="2358">
                  <c:v>0.5745421245421245</c:v>
                </c:pt>
                <c:pt idx="2359">
                  <c:v>0.5745421245421245</c:v>
                </c:pt>
                <c:pt idx="2360">
                  <c:v>0.5745421245421245</c:v>
                </c:pt>
                <c:pt idx="2361">
                  <c:v>0.5745421245421245</c:v>
                </c:pt>
                <c:pt idx="2362">
                  <c:v>0.5745421245421245</c:v>
                </c:pt>
                <c:pt idx="2363">
                  <c:v>0.5745421245421245</c:v>
                </c:pt>
                <c:pt idx="2364">
                  <c:v>0.5745421245421245</c:v>
                </c:pt>
                <c:pt idx="2365">
                  <c:v>0.5745421245421245</c:v>
                </c:pt>
                <c:pt idx="2366">
                  <c:v>0.5745421245421245</c:v>
                </c:pt>
                <c:pt idx="2367">
                  <c:v>0.5745421245421245</c:v>
                </c:pt>
                <c:pt idx="2368">
                  <c:v>0.5745421245421245</c:v>
                </c:pt>
                <c:pt idx="2369">
                  <c:v>0.5745421245421245</c:v>
                </c:pt>
                <c:pt idx="2370">
                  <c:v>0.5745421245421245</c:v>
                </c:pt>
                <c:pt idx="2371">
                  <c:v>0.5745421245421245</c:v>
                </c:pt>
                <c:pt idx="2372">
                  <c:v>0.5745421245421245</c:v>
                </c:pt>
                <c:pt idx="2373">
                  <c:v>0.5745421245421245</c:v>
                </c:pt>
                <c:pt idx="2374">
                  <c:v>0.5745421245421245</c:v>
                </c:pt>
                <c:pt idx="2375">
                  <c:v>0.5745421245421245</c:v>
                </c:pt>
                <c:pt idx="2376">
                  <c:v>0.5745421245421245</c:v>
                </c:pt>
                <c:pt idx="2377">
                  <c:v>0.5745421245421245</c:v>
                </c:pt>
                <c:pt idx="2378">
                  <c:v>0.5745421245421245</c:v>
                </c:pt>
                <c:pt idx="2379">
                  <c:v>0.5745421245421245</c:v>
                </c:pt>
                <c:pt idx="2380">
                  <c:v>0.5745421245421245</c:v>
                </c:pt>
                <c:pt idx="2381">
                  <c:v>0.5745421245421245</c:v>
                </c:pt>
                <c:pt idx="2382">
                  <c:v>0.5745421245421245</c:v>
                </c:pt>
                <c:pt idx="2383">
                  <c:v>0.5745421245421245</c:v>
                </c:pt>
                <c:pt idx="2384">
                  <c:v>0.5745421245421245</c:v>
                </c:pt>
                <c:pt idx="2385">
                  <c:v>0.5745421245421245</c:v>
                </c:pt>
                <c:pt idx="2386">
                  <c:v>0.5745421245421245</c:v>
                </c:pt>
                <c:pt idx="2387">
                  <c:v>0.5745421245421245</c:v>
                </c:pt>
                <c:pt idx="2388">
                  <c:v>0.5745421245421245</c:v>
                </c:pt>
                <c:pt idx="2389">
                  <c:v>0.5745421245421245</c:v>
                </c:pt>
                <c:pt idx="2390">
                  <c:v>0.5745421245421245</c:v>
                </c:pt>
                <c:pt idx="2391">
                  <c:v>0.5745421245421245</c:v>
                </c:pt>
                <c:pt idx="2392">
                  <c:v>0.5745421245421245</c:v>
                </c:pt>
                <c:pt idx="2393">
                  <c:v>0.5745421245421245</c:v>
                </c:pt>
                <c:pt idx="2394">
                  <c:v>0.5745421245421245</c:v>
                </c:pt>
                <c:pt idx="2395">
                  <c:v>0.5745421245421245</c:v>
                </c:pt>
                <c:pt idx="2396">
                  <c:v>0.5745421245421245</c:v>
                </c:pt>
                <c:pt idx="2397">
                  <c:v>0.5745421245421245</c:v>
                </c:pt>
                <c:pt idx="2398">
                  <c:v>0.5745421245421245</c:v>
                </c:pt>
                <c:pt idx="2399">
                  <c:v>0.5745421245421245</c:v>
                </c:pt>
                <c:pt idx="2400">
                  <c:v>0.5745421245421245</c:v>
                </c:pt>
                <c:pt idx="2401">
                  <c:v>0.5745421245421245</c:v>
                </c:pt>
                <c:pt idx="2402">
                  <c:v>0.5745421245421245</c:v>
                </c:pt>
                <c:pt idx="2403">
                  <c:v>0.5745421245421245</c:v>
                </c:pt>
                <c:pt idx="2404">
                  <c:v>0.5745421245421245</c:v>
                </c:pt>
                <c:pt idx="2405">
                  <c:v>0.5745421245421245</c:v>
                </c:pt>
                <c:pt idx="2406">
                  <c:v>0.5745421245421245</c:v>
                </c:pt>
                <c:pt idx="2407">
                  <c:v>0.5745421245421245</c:v>
                </c:pt>
                <c:pt idx="2408">
                  <c:v>0.5745421245421245</c:v>
                </c:pt>
                <c:pt idx="2409">
                  <c:v>0.5745421245421245</c:v>
                </c:pt>
                <c:pt idx="2410">
                  <c:v>0.5745421245421245</c:v>
                </c:pt>
                <c:pt idx="2411">
                  <c:v>0.5745421245421245</c:v>
                </c:pt>
                <c:pt idx="2412">
                  <c:v>0.5745421245421245</c:v>
                </c:pt>
                <c:pt idx="2413">
                  <c:v>0.5745421245421245</c:v>
                </c:pt>
                <c:pt idx="2414">
                  <c:v>0.5745421245421245</c:v>
                </c:pt>
                <c:pt idx="2415">
                  <c:v>0.5745421245421245</c:v>
                </c:pt>
                <c:pt idx="2416">
                  <c:v>0.5745421245421245</c:v>
                </c:pt>
                <c:pt idx="2417">
                  <c:v>0.5745421245421245</c:v>
                </c:pt>
                <c:pt idx="2418">
                  <c:v>0.5745421245421245</c:v>
                </c:pt>
                <c:pt idx="2419">
                  <c:v>0.5745421245421245</c:v>
                </c:pt>
                <c:pt idx="2420">
                  <c:v>0.5745421245421245</c:v>
                </c:pt>
                <c:pt idx="2421">
                  <c:v>0.5745421245421245</c:v>
                </c:pt>
                <c:pt idx="2422">
                  <c:v>0.5745421245421245</c:v>
                </c:pt>
                <c:pt idx="2423">
                  <c:v>0.5745421245421245</c:v>
                </c:pt>
                <c:pt idx="2424">
                  <c:v>0.5745421245421245</c:v>
                </c:pt>
                <c:pt idx="2425">
                  <c:v>0.5745421245421245</c:v>
                </c:pt>
                <c:pt idx="2426">
                  <c:v>0.5745421245421245</c:v>
                </c:pt>
                <c:pt idx="2427">
                  <c:v>0.5745421245421245</c:v>
                </c:pt>
                <c:pt idx="2428">
                  <c:v>0.5745421245421245</c:v>
                </c:pt>
                <c:pt idx="2429">
                  <c:v>0.5745421245421245</c:v>
                </c:pt>
                <c:pt idx="2430">
                  <c:v>0.5745421245421245</c:v>
                </c:pt>
                <c:pt idx="2431">
                  <c:v>0.5745421245421245</c:v>
                </c:pt>
                <c:pt idx="2432">
                  <c:v>0.5745421245421245</c:v>
                </c:pt>
                <c:pt idx="2433">
                  <c:v>0.5745421245421245</c:v>
                </c:pt>
                <c:pt idx="2434">
                  <c:v>0.5745421245421245</c:v>
                </c:pt>
                <c:pt idx="2435">
                  <c:v>0.5745421245421245</c:v>
                </c:pt>
                <c:pt idx="2436">
                  <c:v>0.5745421245421245</c:v>
                </c:pt>
                <c:pt idx="2437">
                  <c:v>0.5745421245421245</c:v>
                </c:pt>
                <c:pt idx="2438">
                  <c:v>0.5745421245421245</c:v>
                </c:pt>
                <c:pt idx="2439">
                  <c:v>0.5745421245421245</c:v>
                </c:pt>
                <c:pt idx="2440">
                  <c:v>0.5745421245421245</c:v>
                </c:pt>
                <c:pt idx="2441">
                  <c:v>0.5745421245421245</c:v>
                </c:pt>
                <c:pt idx="2442">
                  <c:v>0.5745421245421245</c:v>
                </c:pt>
                <c:pt idx="2443">
                  <c:v>0.5745421245421245</c:v>
                </c:pt>
                <c:pt idx="2444">
                  <c:v>0.5745421245421245</c:v>
                </c:pt>
                <c:pt idx="2445">
                  <c:v>0.5745421245421245</c:v>
                </c:pt>
                <c:pt idx="2446">
                  <c:v>0.5745421245421245</c:v>
                </c:pt>
                <c:pt idx="2447">
                  <c:v>0.5745421245421245</c:v>
                </c:pt>
                <c:pt idx="2448">
                  <c:v>0.5745421245421245</c:v>
                </c:pt>
                <c:pt idx="2449">
                  <c:v>0.5745421245421245</c:v>
                </c:pt>
                <c:pt idx="2450">
                  <c:v>0.5745421245421245</c:v>
                </c:pt>
                <c:pt idx="2451">
                  <c:v>0.5745421245421245</c:v>
                </c:pt>
                <c:pt idx="2452">
                  <c:v>0.5745421245421245</c:v>
                </c:pt>
                <c:pt idx="2453">
                  <c:v>0.5745421245421245</c:v>
                </c:pt>
                <c:pt idx="2454">
                  <c:v>0.5745421245421245</c:v>
                </c:pt>
                <c:pt idx="2455">
                  <c:v>0.5745421245421245</c:v>
                </c:pt>
                <c:pt idx="2456">
                  <c:v>0.5745421245421245</c:v>
                </c:pt>
                <c:pt idx="2457">
                  <c:v>0.5745421245421245</c:v>
                </c:pt>
                <c:pt idx="2458">
                  <c:v>0.5745421245421245</c:v>
                </c:pt>
                <c:pt idx="2459">
                  <c:v>0.5745421245421245</c:v>
                </c:pt>
                <c:pt idx="2460">
                  <c:v>0.5745421245421245</c:v>
                </c:pt>
                <c:pt idx="2461">
                  <c:v>0.5745421245421245</c:v>
                </c:pt>
                <c:pt idx="2462">
                  <c:v>0.5745421245421245</c:v>
                </c:pt>
                <c:pt idx="2463">
                  <c:v>0.5745421245421245</c:v>
                </c:pt>
                <c:pt idx="2464">
                  <c:v>0.5745421245421245</c:v>
                </c:pt>
                <c:pt idx="2465">
                  <c:v>0.5745421245421245</c:v>
                </c:pt>
                <c:pt idx="2466">
                  <c:v>0.5745421245421245</c:v>
                </c:pt>
                <c:pt idx="2467">
                  <c:v>0.5745421245421245</c:v>
                </c:pt>
                <c:pt idx="2468">
                  <c:v>0.5745421245421245</c:v>
                </c:pt>
                <c:pt idx="2469">
                  <c:v>0.5745421245421245</c:v>
                </c:pt>
                <c:pt idx="2470">
                  <c:v>0.5745421245421245</c:v>
                </c:pt>
                <c:pt idx="2471">
                  <c:v>0.5745421245421245</c:v>
                </c:pt>
                <c:pt idx="2472">
                  <c:v>0.5745421245421245</c:v>
                </c:pt>
                <c:pt idx="2473">
                  <c:v>0.5745421245421245</c:v>
                </c:pt>
                <c:pt idx="2474">
                  <c:v>0.5745421245421245</c:v>
                </c:pt>
                <c:pt idx="2475">
                  <c:v>0.5745421245421245</c:v>
                </c:pt>
                <c:pt idx="2476">
                  <c:v>0.5745421245421245</c:v>
                </c:pt>
                <c:pt idx="2477">
                  <c:v>0.5745421245421245</c:v>
                </c:pt>
                <c:pt idx="2478">
                  <c:v>0.5745421245421245</c:v>
                </c:pt>
                <c:pt idx="2479">
                  <c:v>0.5745421245421245</c:v>
                </c:pt>
                <c:pt idx="2480">
                  <c:v>0.5745421245421245</c:v>
                </c:pt>
                <c:pt idx="2481">
                  <c:v>0.5745421245421245</c:v>
                </c:pt>
                <c:pt idx="2482">
                  <c:v>0.5745421245421245</c:v>
                </c:pt>
                <c:pt idx="2483">
                  <c:v>0.5745421245421245</c:v>
                </c:pt>
                <c:pt idx="2484">
                  <c:v>0.5745421245421245</c:v>
                </c:pt>
                <c:pt idx="2485">
                  <c:v>0.5745421245421245</c:v>
                </c:pt>
                <c:pt idx="2486">
                  <c:v>0.5745421245421245</c:v>
                </c:pt>
                <c:pt idx="2487">
                  <c:v>0.5745421245421245</c:v>
                </c:pt>
                <c:pt idx="2488">
                  <c:v>0.5745421245421245</c:v>
                </c:pt>
                <c:pt idx="2489">
                  <c:v>0.5745421245421245</c:v>
                </c:pt>
                <c:pt idx="2490">
                  <c:v>0.5745421245421245</c:v>
                </c:pt>
                <c:pt idx="2491">
                  <c:v>0.5745421245421245</c:v>
                </c:pt>
                <c:pt idx="2492">
                  <c:v>0.5745421245421245</c:v>
                </c:pt>
                <c:pt idx="2493">
                  <c:v>0.5745421245421245</c:v>
                </c:pt>
                <c:pt idx="2494">
                  <c:v>0.5745421245421245</c:v>
                </c:pt>
                <c:pt idx="2495">
                  <c:v>0.5745421245421245</c:v>
                </c:pt>
                <c:pt idx="2496">
                  <c:v>0.5745421245421245</c:v>
                </c:pt>
                <c:pt idx="2497">
                  <c:v>0.5745421245421245</c:v>
                </c:pt>
                <c:pt idx="2498">
                  <c:v>0.5745421245421245</c:v>
                </c:pt>
                <c:pt idx="2499">
                  <c:v>0.5745421245421245</c:v>
                </c:pt>
                <c:pt idx="2500">
                  <c:v>0.5745421245421245</c:v>
                </c:pt>
                <c:pt idx="2501">
                  <c:v>0.5745421245421245</c:v>
                </c:pt>
                <c:pt idx="2502">
                  <c:v>0.5745421245421245</c:v>
                </c:pt>
                <c:pt idx="2503">
                  <c:v>0.5745421245421245</c:v>
                </c:pt>
                <c:pt idx="2504">
                  <c:v>0.5745421245421245</c:v>
                </c:pt>
                <c:pt idx="2505">
                  <c:v>0.5745421245421245</c:v>
                </c:pt>
                <c:pt idx="2506">
                  <c:v>0.5745421245421245</c:v>
                </c:pt>
                <c:pt idx="2507">
                  <c:v>0.5745421245421245</c:v>
                </c:pt>
                <c:pt idx="2508">
                  <c:v>0.5745421245421245</c:v>
                </c:pt>
                <c:pt idx="2509">
                  <c:v>0.5745421245421245</c:v>
                </c:pt>
                <c:pt idx="2510">
                  <c:v>0.5745421245421245</c:v>
                </c:pt>
                <c:pt idx="2511">
                  <c:v>0.5745421245421245</c:v>
                </c:pt>
                <c:pt idx="2512">
                  <c:v>0.5745421245421245</c:v>
                </c:pt>
                <c:pt idx="2513">
                  <c:v>0.5745421245421245</c:v>
                </c:pt>
                <c:pt idx="2514">
                  <c:v>0.5745421245421245</c:v>
                </c:pt>
                <c:pt idx="2515">
                  <c:v>0.5745421245421245</c:v>
                </c:pt>
                <c:pt idx="2516">
                  <c:v>0.5745421245421245</c:v>
                </c:pt>
                <c:pt idx="2517">
                  <c:v>0.5745421245421245</c:v>
                </c:pt>
                <c:pt idx="2518">
                  <c:v>0.5745421245421245</c:v>
                </c:pt>
                <c:pt idx="2519">
                  <c:v>0.5745421245421245</c:v>
                </c:pt>
                <c:pt idx="2520">
                  <c:v>0.5745421245421245</c:v>
                </c:pt>
                <c:pt idx="2521">
                  <c:v>0.5745421245421245</c:v>
                </c:pt>
                <c:pt idx="2522">
                  <c:v>0.5745421245421245</c:v>
                </c:pt>
                <c:pt idx="2523">
                  <c:v>0.5745421245421245</c:v>
                </c:pt>
                <c:pt idx="2524">
                  <c:v>0.5745421245421245</c:v>
                </c:pt>
                <c:pt idx="2525">
                  <c:v>0.5745421245421245</c:v>
                </c:pt>
                <c:pt idx="2526">
                  <c:v>0.5745421245421245</c:v>
                </c:pt>
                <c:pt idx="2527">
                  <c:v>0.5745421245421245</c:v>
                </c:pt>
                <c:pt idx="2528">
                  <c:v>0.5745421245421245</c:v>
                </c:pt>
                <c:pt idx="2529">
                  <c:v>0.5745421245421245</c:v>
                </c:pt>
                <c:pt idx="2530">
                  <c:v>0.5745421245421245</c:v>
                </c:pt>
                <c:pt idx="2531">
                  <c:v>0.5745421245421245</c:v>
                </c:pt>
                <c:pt idx="2532">
                  <c:v>0.5745421245421245</c:v>
                </c:pt>
                <c:pt idx="2533">
                  <c:v>0.5745421245421245</c:v>
                </c:pt>
                <c:pt idx="2534">
                  <c:v>0.5745421245421245</c:v>
                </c:pt>
                <c:pt idx="2535">
                  <c:v>0.5745421245421245</c:v>
                </c:pt>
                <c:pt idx="2536">
                  <c:v>0.5745421245421245</c:v>
                </c:pt>
                <c:pt idx="2537">
                  <c:v>0.5745421245421245</c:v>
                </c:pt>
                <c:pt idx="2538">
                  <c:v>0.5745421245421245</c:v>
                </c:pt>
                <c:pt idx="2539">
                  <c:v>0.5745421245421245</c:v>
                </c:pt>
                <c:pt idx="2540">
                  <c:v>0.5745421245421245</c:v>
                </c:pt>
                <c:pt idx="2541">
                  <c:v>0.5745421245421245</c:v>
                </c:pt>
                <c:pt idx="2542">
                  <c:v>0.5745421245421245</c:v>
                </c:pt>
                <c:pt idx="2543">
                  <c:v>0.5745421245421245</c:v>
                </c:pt>
                <c:pt idx="2544">
                  <c:v>0.5745421245421245</c:v>
                </c:pt>
                <c:pt idx="2545">
                  <c:v>0.5745421245421245</c:v>
                </c:pt>
                <c:pt idx="2546">
                  <c:v>0.5745421245421245</c:v>
                </c:pt>
                <c:pt idx="2547">
                  <c:v>0.5745421245421245</c:v>
                </c:pt>
                <c:pt idx="2548">
                  <c:v>0.5745421245421245</c:v>
                </c:pt>
                <c:pt idx="2549">
                  <c:v>0.5745421245421245</c:v>
                </c:pt>
                <c:pt idx="2550">
                  <c:v>0.5745421245421245</c:v>
                </c:pt>
                <c:pt idx="2551">
                  <c:v>0.5745421245421245</c:v>
                </c:pt>
                <c:pt idx="2552">
                  <c:v>0.5745421245421245</c:v>
                </c:pt>
                <c:pt idx="2553">
                  <c:v>0.5745421245421245</c:v>
                </c:pt>
                <c:pt idx="2554">
                  <c:v>0.5745421245421245</c:v>
                </c:pt>
                <c:pt idx="2555">
                  <c:v>0.5745421245421245</c:v>
                </c:pt>
                <c:pt idx="2556">
                  <c:v>0.5745421245421245</c:v>
                </c:pt>
                <c:pt idx="2557">
                  <c:v>0.5745421245421245</c:v>
                </c:pt>
                <c:pt idx="2558">
                  <c:v>0.5745421245421245</c:v>
                </c:pt>
                <c:pt idx="2559">
                  <c:v>0.5745421245421245</c:v>
                </c:pt>
                <c:pt idx="2560">
                  <c:v>0.5745421245421245</c:v>
                </c:pt>
                <c:pt idx="2561">
                  <c:v>0.5745421245421245</c:v>
                </c:pt>
                <c:pt idx="2562">
                  <c:v>0.5745421245421245</c:v>
                </c:pt>
                <c:pt idx="2563">
                  <c:v>0.5745421245421245</c:v>
                </c:pt>
                <c:pt idx="2564">
                  <c:v>0.5745421245421245</c:v>
                </c:pt>
                <c:pt idx="2565">
                  <c:v>0.5745421245421245</c:v>
                </c:pt>
                <c:pt idx="2566">
                  <c:v>0.5745421245421245</c:v>
                </c:pt>
                <c:pt idx="2567">
                  <c:v>0.5745421245421245</c:v>
                </c:pt>
                <c:pt idx="2568">
                  <c:v>0.5745421245421245</c:v>
                </c:pt>
                <c:pt idx="2569">
                  <c:v>0.5745421245421245</c:v>
                </c:pt>
                <c:pt idx="2570">
                  <c:v>0.5745421245421245</c:v>
                </c:pt>
                <c:pt idx="2571">
                  <c:v>0.5745421245421245</c:v>
                </c:pt>
                <c:pt idx="2572">
                  <c:v>0.5745421245421245</c:v>
                </c:pt>
                <c:pt idx="2573">
                  <c:v>0.5745421245421245</c:v>
                </c:pt>
                <c:pt idx="2574">
                  <c:v>0.5745421245421245</c:v>
                </c:pt>
                <c:pt idx="2575">
                  <c:v>0.5745421245421245</c:v>
                </c:pt>
                <c:pt idx="2576">
                  <c:v>0.5745421245421245</c:v>
                </c:pt>
                <c:pt idx="2577">
                  <c:v>0.5745421245421245</c:v>
                </c:pt>
                <c:pt idx="2578">
                  <c:v>0.5745421245421245</c:v>
                </c:pt>
                <c:pt idx="2579">
                  <c:v>0.5745421245421245</c:v>
                </c:pt>
                <c:pt idx="2580">
                  <c:v>0.5745421245421245</c:v>
                </c:pt>
                <c:pt idx="2581">
                  <c:v>0.5745421245421245</c:v>
                </c:pt>
                <c:pt idx="2582">
                  <c:v>0.5745421245421245</c:v>
                </c:pt>
                <c:pt idx="2583">
                  <c:v>0.5745421245421245</c:v>
                </c:pt>
                <c:pt idx="2584">
                  <c:v>0.5745421245421245</c:v>
                </c:pt>
                <c:pt idx="2585">
                  <c:v>0.5745421245421245</c:v>
                </c:pt>
                <c:pt idx="2586">
                  <c:v>0.5745421245421245</c:v>
                </c:pt>
                <c:pt idx="2587">
                  <c:v>0.5745421245421245</c:v>
                </c:pt>
                <c:pt idx="2588">
                  <c:v>0.5745421245421245</c:v>
                </c:pt>
                <c:pt idx="2589">
                  <c:v>0.5745421245421245</c:v>
                </c:pt>
                <c:pt idx="2590">
                  <c:v>0.5745421245421245</c:v>
                </c:pt>
                <c:pt idx="2591">
                  <c:v>0.5745421245421245</c:v>
                </c:pt>
                <c:pt idx="2592">
                  <c:v>0.5745421245421245</c:v>
                </c:pt>
                <c:pt idx="2593">
                  <c:v>0.5745421245421245</c:v>
                </c:pt>
                <c:pt idx="2594">
                  <c:v>0.5745421245421245</c:v>
                </c:pt>
                <c:pt idx="2595">
                  <c:v>0.5745421245421245</c:v>
                </c:pt>
                <c:pt idx="2596">
                  <c:v>0.5745421245421245</c:v>
                </c:pt>
                <c:pt idx="2597">
                  <c:v>0.5745421245421245</c:v>
                </c:pt>
                <c:pt idx="2598">
                  <c:v>0.5745421245421245</c:v>
                </c:pt>
                <c:pt idx="2599">
                  <c:v>0.5745421245421245</c:v>
                </c:pt>
                <c:pt idx="2600">
                  <c:v>0.5745421245421245</c:v>
                </c:pt>
                <c:pt idx="2601">
                  <c:v>0.5745421245421245</c:v>
                </c:pt>
                <c:pt idx="2602">
                  <c:v>0.5745421245421245</c:v>
                </c:pt>
                <c:pt idx="2603">
                  <c:v>0.5745421245421245</c:v>
                </c:pt>
                <c:pt idx="2604">
                  <c:v>0.5745421245421245</c:v>
                </c:pt>
                <c:pt idx="2605">
                  <c:v>0.5745421245421245</c:v>
                </c:pt>
                <c:pt idx="2606">
                  <c:v>0.5745421245421245</c:v>
                </c:pt>
                <c:pt idx="2607">
                  <c:v>0.5745421245421245</c:v>
                </c:pt>
                <c:pt idx="2608">
                  <c:v>0.5745421245421245</c:v>
                </c:pt>
                <c:pt idx="2609">
                  <c:v>0.5745421245421245</c:v>
                </c:pt>
                <c:pt idx="2610">
                  <c:v>0.5745421245421245</c:v>
                </c:pt>
                <c:pt idx="2611">
                  <c:v>0.5745421245421245</c:v>
                </c:pt>
                <c:pt idx="2612">
                  <c:v>0.5745421245421245</c:v>
                </c:pt>
                <c:pt idx="2613">
                  <c:v>0.5745421245421245</c:v>
                </c:pt>
                <c:pt idx="2614">
                  <c:v>0.5745421245421245</c:v>
                </c:pt>
                <c:pt idx="2615">
                  <c:v>0.5745421245421245</c:v>
                </c:pt>
                <c:pt idx="2616">
                  <c:v>0.5745421245421245</c:v>
                </c:pt>
                <c:pt idx="2617">
                  <c:v>0.5745421245421245</c:v>
                </c:pt>
                <c:pt idx="2618">
                  <c:v>0.5745421245421245</c:v>
                </c:pt>
                <c:pt idx="2619">
                  <c:v>0.5745421245421245</c:v>
                </c:pt>
                <c:pt idx="2620">
                  <c:v>0.5745421245421245</c:v>
                </c:pt>
                <c:pt idx="2621">
                  <c:v>0.5745421245421245</c:v>
                </c:pt>
                <c:pt idx="2622">
                  <c:v>0.5745421245421245</c:v>
                </c:pt>
                <c:pt idx="2623">
                  <c:v>0.5745421245421245</c:v>
                </c:pt>
                <c:pt idx="2624">
                  <c:v>0.5745421245421245</c:v>
                </c:pt>
                <c:pt idx="2625">
                  <c:v>0.5745421245421245</c:v>
                </c:pt>
                <c:pt idx="2626">
                  <c:v>0.5745421245421245</c:v>
                </c:pt>
                <c:pt idx="2627">
                  <c:v>0.5745421245421245</c:v>
                </c:pt>
                <c:pt idx="2628">
                  <c:v>0.5745421245421245</c:v>
                </c:pt>
                <c:pt idx="2629">
                  <c:v>0.5745421245421245</c:v>
                </c:pt>
                <c:pt idx="2630">
                  <c:v>0.5745421245421245</c:v>
                </c:pt>
                <c:pt idx="2631">
                  <c:v>0.5745421245421245</c:v>
                </c:pt>
                <c:pt idx="2632">
                  <c:v>0.5745421245421245</c:v>
                </c:pt>
                <c:pt idx="2633">
                  <c:v>0.5745421245421245</c:v>
                </c:pt>
                <c:pt idx="2634">
                  <c:v>0.5745421245421245</c:v>
                </c:pt>
                <c:pt idx="2635">
                  <c:v>0.5745421245421245</c:v>
                </c:pt>
                <c:pt idx="2636">
                  <c:v>0.5745421245421245</c:v>
                </c:pt>
                <c:pt idx="2637">
                  <c:v>0.5745421245421245</c:v>
                </c:pt>
                <c:pt idx="2638">
                  <c:v>0.5745421245421245</c:v>
                </c:pt>
                <c:pt idx="2639">
                  <c:v>0.5745421245421245</c:v>
                </c:pt>
                <c:pt idx="2640">
                  <c:v>0.5745421245421245</c:v>
                </c:pt>
                <c:pt idx="2641">
                  <c:v>0.5745421245421245</c:v>
                </c:pt>
                <c:pt idx="2642">
                  <c:v>0.5745421245421245</c:v>
                </c:pt>
                <c:pt idx="2643">
                  <c:v>0.51593406593406599</c:v>
                </c:pt>
                <c:pt idx="2644">
                  <c:v>0.51593406593406599</c:v>
                </c:pt>
                <c:pt idx="2645">
                  <c:v>0.51593406593406599</c:v>
                </c:pt>
                <c:pt idx="2646">
                  <c:v>0.51593406593406599</c:v>
                </c:pt>
                <c:pt idx="2647">
                  <c:v>0.51593406593406599</c:v>
                </c:pt>
                <c:pt idx="2648">
                  <c:v>0.51593406593406599</c:v>
                </c:pt>
                <c:pt idx="2649">
                  <c:v>0.51593406593406599</c:v>
                </c:pt>
                <c:pt idx="2650">
                  <c:v>0.51593406593406599</c:v>
                </c:pt>
                <c:pt idx="2651">
                  <c:v>0.51593406593406599</c:v>
                </c:pt>
                <c:pt idx="2652">
                  <c:v>0.51593406593406599</c:v>
                </c:pt>
                <c:pt idx="2653">
                  <c:v>0.51593406593406599</c:v>
                </c:pt>
                <c:pt idx="2654">
                  <c:v>0.51593406593406599</c:v>
                </c:pt>
                <c:pt idx="2655">
                  <c:v>0.51593406593406599</c:v>
                </c:pt>
                <c:pt idx="2656">
                  <c:v>0.51593406593406599</c:v>
                </c:pt>
                <c:pt idx="2657">
                  <c:v>0.51593406593406599</c:v>
                </c:pt>
                <c:pt idx="2658">
                  <c:v>0.51593406593406599</c:v>
                </c:pt>
                <c:pt idx="2659">
                  <c:v>0.51593406593406599</c:v>
                </c:pt>
                <c:pt idx="2660">
                  <c:v>0.51593406593406599</c:v>
                </c:pt>
                <c:pt idx="2661">
                  <c:v>0.51593406593406599</c:v>
                </c:pt>
                <c:pt idx="2662">
                  <c:v>0.51593406593406599</c:v>
                </c:pt>
                <c:pt idx="2663">
                  <c:v>0.51593406593406599</c:v>
                </c:pt>
                <c:pt idx="2664">
                  <c:v>0.51593406593406599</c:v>
                </c:pt>
                <c:pt idx="2665">
                  <c:v>0.51593406593406599</c:v>
                </c:pt>
                <c:pt idx="2666">
                  <c:v>0.51593406593406599</c:v>
                </c:pt>
                <c:pt idx="2667">
                  <c:v>0.51593406593406599</c:v>
                </c:pt>
                <c:pt idx="2668">
                  <c:v>0.51593406593406599</c:v>
                </c:pt>
                <c:pt idx="2669">
                  <c:v>0.51593406593406599</c:v>
                </c:pt>
                <c:pt idx="2670">
                  <c:v>0.51593406593406599</c:v>
                </c:pt>
                <c:pt idx="2671">
                  <c:v>0.51593406593406599</c:v>
                </c:pt>
                <c:pt idx="2672">
                  <c:v>0.51593406593406599</c:v>
                </c:pt>
                <c:pt idx="2673">
                  <c:v>0.51593406593406599</c:v>
                </c:pt>
                <c:pt idx="2674">
                  <c:v>0.51593406593406599</c:v>
                </c:pt>
                <c:pt idx="2675">
                  <c:v>0.51593406593406599</c:v>
                </c:pt>
                <c:pt idx="2676">
                  <c:v>0.51593406593406599</c:v>
                </c:pt>
                <c:pt idx="2677">
                  <c:v>0.51593406593406599</c:v>
                </c:pt>
                <c:pt idx="2678">
                  <c:v>0.51593406593406599</c:v>
                </c:pt>
                <c:pt idx="2679">
                  <c:v>0.51593406593406599</c:v>
                </c:pt>
                <c:pt idx="2680">
                  <c:v>0.51593406593406599</c:v>
                </c:pt>
                <c:pt idx="2681">
                  <c:v>0.51593406593406599</c:v>
                </c:pt>
                <c:pt idx="2682">
                  <c:v>0.51593406593406599</c:v>
                </c:pt>
                <c:pt idx="2683">
                  <c:v>0.51593406593406599</c:v>
                </c:pt>
                <c:pt idx="2684">
                  <c:v>0.51593406593406599</c:v>
                </c:pt>
                <c:pt idx="2685">
                  <c:v>0.51593406593406599</c:v>
                </c:pt>
                <c:pt idx="2686">
                  <c:v>0.51593406593406599</c:v>
                </c:pt>
                <c:pt idx="2687">
                  <c:v>0.51593406593406599</c:v>
                </c:pt>
                <c:pt idx="2688">
                  <c:v>0.51593406593406599</c:v>
                </c:pt>
                <c:pt idx="2689">
                  <c:v>0.51593406593406599</c:v>
                </c:pt>
                <c:pt idx="2690">
                  <c:v>0.51593406593406599</c:v>
                </c:pt>
                <c:pt idx="2691">
                  <c:v>0.51593406593406599</c:v>
                </c:pt>
                <c:pt idx="2692">
                  <c:v>0.51593406593406599</c:v>
                </c:pt>
                <c:pt idx="2693">
                  <c:v>0.51593406593406599</c:v>
                </c:pt>
                <c:pt idx="2694">
                  <c:v>0.51593406593406599</c:v>
                </c:pt>
                <c:pt idx="2695">
                  <c:v>0.51593406593406599</c:v>
                </c:pt>
                <c:pt idx="2696">
                  <c:v>0.51593406593406599</c:v>
                </c:pt>
                <c:pt idx="2697">
                  <c:v>0.51593406593406599</c:v>
                </c:pt>
                <c:pt idx="2698">
                  <c:v>0.51593406593406599</c:v>
                </c:pt>
                <c:pt idx="2699">
                  <c:v>0.51593406593406599</c:v>
                </c:pt>
                <c:pt idx="2700">
                  <c:v>0.51593406593406599</c:v>
                </c:pt>
                <c:pt idx="2701">
                  <c:v>0.51593406593406599</c:v>
                </c:pt>
                <c:pt idx="2702">
                  <c:v>0.51593406593406599</c:v>
                </c:pt>
                <c:pt idx="2703">
                  <c:v>0.51593406593406599</c:v>
                </c:pt>
                <c:pt idx="2704">
                  <c:v>0.51593406593406599</c:v>
                </c:pt>
                <c:pt idx="2705">
                  <c:v>0.51593406593406599</c:v>
                </c:pt>
                <c:pt idx="2706">
                  <c:v>0.51593406593406599</c:v>
                </c:pt>
                <c:pt idx="2707">
                  <c:v>0.51593406593406599</c:v>
                </c:pt>
                <c:pt idx="2708">
                  <c:v>0.51593406593406599</c:v>
                </c:pt>
                <c:pt idx="2709">
                  <c:v>0.51593406593406599</c:v>
                </c:pt>
                <c:pt idx="2710">
                  <c:v>0.51593406593406599</c:v>
                </c:pt>
                <c:pt idx="2711">
                  <c:v>0.51593406593406599</c:v>
                </c:pt>
                <c:pt idx="2712">
                  <c:v>0.51593406593406599</c:v>
                </c:pt>
                <c:pt idx="2713">
                  <c:v>0.51593406593406599</c:v>
                </c:pt>
                <c:pt idx="2714">
                  <c:v>0.51593406593406599</c:v>
                </c:pt>
                <c:pt idx="2715">
                  <c:v>0.51593406593406599</c:v>
                </c:pt>
                <c:pt idx="2716">
                  <c:v>0.51593406593406599</c:v>
                </c:pt>
                <c:pt idx="2717">
                  <c:v>0.51593406593406599</c:v>
                </c:pt>
                <c:pt idx="2718">
                  <c:v>0.51593406593406599</c:v>
                </c:pt>
                <c:pt idx="2719">
                  <c:v>0.51593406593406599</c:v>
                </c:pt>
                <c:pt idx="2720">
                  <c:v>0.51593406593406599</c:v>
                </c:pt>
                <c:pt idx="2721">
                  <c:v>0.51593406593406599</c:v>
                </c:pt>
                <c:pt idx="2722">
                  <c:v>0.51593406593406599</c:v>
                </c:pt>
                <c:pt idx="2723">
                  <c:v>0.51593406593406599</c:v>
                </c:pt>
                <c:pt idx="2724">
                  <c:v>0.51593406593406599</c:v>
                </c:pt>
                <c:pt idx="2725">
                  <c:v>0.51593406593406599</c:v>
                </c:pt>
                <c:pt idx="2726">
                  <c:v>0.51593406593406599</c:v>
                </c:pt>
                <c:pt idx="2727">
                  <c:v>0.51593406593406599</c:v>
                </c:pt>
                <c:pt idx="2728">
                  <c:v>0.51593406593406599</c:v>
                </c:pt>
                <c:pt idx="2729">
                  <c:v>0.51593406593406599</c:v>
                </c:pt>
                <c:pt idx="2730">
                  <c:v>0.51593406593406599</c:v>
                </c:pt>
                <c:pt idx="2731">
                  <c:v>0.51593406593406599</c:v>
                </c:pt>
                <c:pt idx="2732">
                  <c:v>0.51593406593406599</c:v>
                </c:pt>
                <c:pt idx="2733">
                  <c:v>0.51593406593406599</c:v>
                </c:pt>
                <c:pt idx="2734">
                  <c:v>0.51593406593406599</c:v>
                </c:pt>
                <c:pt idx="2735">
                  <c:v>0.51593406593406599</c:v>
                </c:pt>
                <c:pt idx="2736">
                  <c:v>0.51593406593406599</c:v>
                </c:pt>
                <c:pt idx="2737">
                  <c:v>0.51593406593406599</c:v>
                </c:pt>
                <c:pt idx="2738">
                  <c:v>0.51593406593406599</c:v>
                </c:pt>
                <c:pt idx="2739">
                  <c:v>0.51593406593406599</c:v>
                </c:pt>
                <c:pt idx="2740">
                  <c:v>0.51593406593406599</c:v>
                </c:pt>
                <c:pt idx="2741">
                  <c:v>0.51593406593406599</c:v>
                </c:pt>
                <c:pt idx="2742">
                  <c:v>0.51593406593406599</c:v>
                </c:pt>
                <c:pt idx="2743">
                  <c:v>0.51593406593406599</c:v>
                </c:pt>
                <c:pt idx="2744">
                  <c:v>0.51593406593406599</c:v>
                </c:pt>
                <c:pt idx="2745">
                  <c:v>0.51593406593406599</c:v>
                </c:pt>
                <c:pt idx="2746">
                  <c:v>0.51593406593406599</c:v>
                </c:pt>
                <c:pt idx="2747">
                  <c:v>0.51593406593406599</c:v>
                </c:pt>
                <c:pt idx="2748">
                  <c:v>0.51593406593406599</c:v>
                </c:pt>
                <c:pt idx="2749">
                  <c:v>0.51593406593406599</c:v>
                </c:pt>
                <c:pt idx="2750">
                  <c:v>0.51593406593406599</c:v>
                </c:pt>
                <c:pt idx="2751">
                  <c:v>0.51593406593406599</c:v>
                </c:pt>
                <c:pt idx="2752">
                  <c:v>0.51593406593406599</c:v>
                </c:pt>
                <c:pt idx="2753">
                  <c:v>0.51593406593406599</c:v>
                </c:pt>
                <c:pt idx="2754">
                  <c:v>0.51593406593406599</c:v>
                </c:pt>
                <c:pt idx="2755">
                  <c:v>0.51593406593406599</c:v>
                </c:pt>
                <c:pt idx="2756">
                  <c:v>0.51593406593406599</c:v>
                </c:pt>
                <c:pt idx="2757">
                  <c:v>0.51593406593406599</c:v>
                </c:pt>
                <c:pt idx="2758">
                  <c:v>0.51593406593406599</c:v>
                </c:pt>
                <c:pt idx="2759">
                  <c:v>0.51593406593406599</c:v>
                </c:pt>
                <c:pt idx="2760">
                  <c:v>0.51593406593406599</c:v>
                </c:pt>
                <c:pt idx="2761">
                  <c:v>0.51593406593406599</c:v>
                </c:pt>
                <c:pt idx="2762">
                  <c:v>0.51593406593406599</c:v>
                </c:pt>
                <c:pt idx="2763">
                  <c:v>0.51593406593406599</c:v>
                </c:pt>
                <c:pt idx="2764">
                  <c:v>0.51593406593406599</c:v>
                </c:pt>
                <c:pt idx="2765">
                  <c:v>0.51593406593406599</c:v>
                </c:pt>
                <c:pt idx="2766">
                  <c:v>0.51593406593406599</c:v>
                </c:pt>
                <c:pt idx="2767">
                  <c:v>0.51593406593406599</c:v>
                </c:pt>
                <c:pt idx="2768">
                  <c:v>0.51593406593406599</c:v>
                </c:pt>
                <c:pt idx="2769">
                  <c:v>0.51593406593406599</c:v>
                </c:pt>
                <c:pt idx="2770">
                  <c:v>0.51593406593406599</c:v>
                </c:pt>
                <c:pt idx="2771">
                  <c:v>0.51593406593406599</c:v>
                </c:pt>
                <c:pt idx="2772">
                  <c:v>0.51593406593406599</c:v>
                </c:pt>
                <c:pt idx="2773">
                  <c:v>0.51593406593406599</c:v>
                </c:pt>
                <c:pt idx="2774">
                  <c:v>0.51593406593406599</c:v>
                </c:pt>
                <c:pt idx="2775">
                  <c:v>0.51593406593406599</c:v>
                </c:pt>
                <c:pt idx="2776">
                  <c:v>0.51593406593406599</c:v>
                </c:pt>
                <c:pt idx="2777">
                  <c:v>0.51593406593406599</c:v>
                </c:pt>
                <c:pt idx="2778">
                  <c:v>0.51593406593406599</c:v>
                </c:pt>
                <c:pt idx="2779">
                  <c:v>0.51593406593406599</c:v>
                </c:pt>
                <c:pt idx="2780">
                  <c:v>0.51593406593406599</c:v>
                </c:pt>
                <c:pt idx="2781">
                  <c:v>0.51593406593406599</c:v>
                </c:pt>
                <c:pt idx="2782">
                  <c:v>0.51593406593406599</c:v>
                </c:pt>
                <c:pt idx="2783">
                  <c:v>0.51593406593406599</c:v>
                </c:pt>
                <c:pt idx="2784">
                  <c:v>0.51593406593406599</c:v>
                </c:pt>
                <c:pt idx="2785">
                  <c:v>0.51593406593406599</c:v>
                </c:pt>
                <c:pt idx="2786">
                  <c:v>0.51593406593406599</c:v>
                </c:pt>
                <c:pt idx="2787">
                  <c:v>0.51593406593406599</c:v>
                </c:pt>
                <c:pt idx="2788">
                  <c:v>0.51593406593406599</c:v>
                </c:pt>
                <c:pt idx="2789">
                  <c:v>0.51593406593406599</c:v>
                </c:pt>
                <c:pt idx="2790">
                  <c:v>0.51593406593406599</c:v>
                </c:pt>
                <c:pt idx="2791">
                  <c:v>0.51593406593406599</c:v>
                </c:pt>
                <c:pt idx="2792">
                  <c:v>0.51593406593406599</c:v>
                </c:pt>
                <c:pt idx="2793">
                  <c:v>0.51593406593406599</c:v>
                </c:pt>
                <c:pt idx="2794">
                  <c:v>0.51593406593406599</c:v>
                </c:pt>
                <c:pt idx="2795">
                  <c:v>0.51593406593406599</c:v>
                </c:pt>
                <c:pt idx="2796">
                  <c:v>0.51593406593406599</c:v>
                </c:pt>
                <c:pt idx="2797">
                  <c:v>0.51593406593406599</c:v>
                </c:pt>
                <c:pt idx="2798">
                  <c:v>0.51593406593406599</c:v>
                </c:pt>
                <c:pt idx="2799">
                  <c:v>0.51593406593406599</c:v>
                </c:pt>
                <c:pt idx="2800">
                  <c:v>0.51593406593406599</c:v>
                </c:pt>
                <c:pt idx="2801">
                  <c:v>0.51593406593406599</c:v>
                </c:pt>
                <c:pt idx="2802">
                  <c:v>0.51593406593406599</c:v>
                </c:pt>
                <c:pt idx="2803">
                  <c:v>0.51593406593406599</c:v>
                </c:pt>
                <c:pt idx="2804">
                  <c:v>0.51593406593406599</c:v>
                </c:pt>
                <c:pt idx="2805">
                  <c:v>0.51593406593406599</c:v>
                </c:pt>
                <c:pt idx="2806">
                  <c:v>0.51593406593406599</c:v>
                </c:pt>
                <c:pt idx="2807">
                  <c:v>0.51593406593406599</c:v>
                </c:pt>
                <c:pt idx="2808">
                  <c:v>0.51593406593406599</c:v>
                </c:pt>
                <c:pt idx="2809">
                  <c:v>0.51593406593406599</c:v>
                </c:pt>
                <c:pt idx="2810">
                  <c:v>0.51593406593406599</c:v>
                </c:pt>
                <c:pt idx="2811">
                  <c:v>0.51593406593406599</c:v>
                </c:pt>
                <c:pt idx="2812">
                  <c:v>0.51593406593406599</c:v>
                </c:pt>
                <c:pt idx="2813">
                  <c:v>0.51593406593406599</c:v>
                </c:pt>
                <c:pt idx="2814">
                  <c:v>0.51593406593406599</c:v>
                </c:pt>
                <c:pt idx="2815">
                  <c:v>0.51593406593406599</c:v>
                </c:pt>
                <c:pt idx="2816">
                  <c:v>0.51593406593406599</c:v>
                </c:pt>
                <c:pt idx="2817">
                  <c:v>0.51593406593406599</c:v>
                </c:pt>
                <c:pt idx="2818">
                  <c:v>0.51593406593406599</c:v>
                </c:pt>
                <c:pt idx="2819">
                  <c:v>0.51593406593406599</c:v>
                </c:pt>
                <c:pt idx="2820">
                  <c:v>0.51593406593406599</c:v>
                </c:pt>
                <c:pt idx="2821">
                  <c:v>0.51593406593406599</c:v>
                </c:pt>
                <c:pt idx="2822">
                  <c:v>0.51593406593406599</c:v>
                </c:pt>
                <c:pt idx="2823">
                  <c:v>0.51593406593406599</c:v>
                </c:pt>
                <c:pt idx="2824">
                  <c:v>0.51593406593406599</c:v>
                </c:pt>
                <c:pt idx="2825">
                  <c:v>0.51593406593406599</c:v>
                </c:pt>
                <c:pt idx="2826">
                  <c:v>0.51593406593406599</c:v>
                </c:pt>
                <c:pt idx="2827">
                  <c:v>0.51593406593406599</c:v>
                </c:pt>
                <c:pt idx="2828">
                  <c:v>0.51593406593406599</c:v>
                </c:pt>
                <c:pt idx="2829">
                  <c:v>0.51593406593406599</c:v>
                </c:pt>
                <c:pt idx="2830">
                  <c:v>0.51593406593406599</c:v>
                </c:pt>
                <c:pt idx="2831">
                  <c:v>0.51593406593406599</c:v>
                </c:pt>
                <c:pt idx="2832">
                  <c:v>0.51593406593406599</c:v>
                </c:pt>
                <c:pt idx="2833">
                  <c:v>0.51593406593406599</c:v>
                </c:pt>
                <c:pt idx="2834">
                  <c:v>0.51593406593406599</c:v>
                </c:pt>
                <c:pt idx="2835">
                  <c:v>0.51593406593406599</c:v>
                </c:pt>
                <c:pt idx="2836">
                  <c:v>0.51593406593406599</c:v>
                </c:pt>
                <c:pt idx="2837">
                  <c:v>0.51593406593406599</c:v>
                </c:pt>
                <c:pt idx="2838">
                  <c:v>0.51593406593406599</c:v>
                </c:pt>
                <c:pt idx="2839">
                  <c:v>0.51593406593406599</c:v>
                </c:pt>
                <c:pt idx="2840">
                  <c:v>0.51593406593406599</c:v>
                </c:pt>
                <c:pt idx="2841">
                  <c:v>0.51593406593406599</c:v>
                </c:pt>
                <c:pt idx="2842">
                  <c:v>0.51593406593406599</c:v>
                </c:pt>
                <c:pt idx="2843">
                  <c:v>0.51593406593406599</c:v>
                </c:pt>
                <c:pt idx="2844">
                  <c:v>0.51593406593406599</c:v>
                </c:pt>
                <c:pt idx="2845">
                  <c:v>0.51593406593406599</c:v>
                </c:pt>
                <c:pt idx="2846">
                  <c:v>0.51593406593406599</c:v>
                </c:pt>
                <c:pt idx="2847">
                  <c:v>0.51593406593406599</c:v>
                </c:pt>
                <c:pt idx="2848">
                  <c:v>0.51593406593406599</c:v>
                </c:pt>
                <c:pt idx="2849">
                  <c:v>0.51593406593406599</c:v>
                </c:pt>
                <c:pt idx="2850">
                  <c:v>0.51593406593406599</c:v>
                </c:pt>
                <c:pt idx="2851">
                  <c:v>0.51593406593406599</c:v>
                </c:pt>
                <c:pt idx="2852">
                  <c:v>0.51593406593406599</c:v>
                </c:pt>
                <c:pt idx="2853">
                  <c:v>0.51593406593406599</c:v>
                </c:pt>
                <c:pt idx="2854">
                  <c:v>0.51593406593406599</c:v>
                </c:pt>
                <c:pt idx="2855">
                  <c:v>0.51593406593406599</c:v>
                </c:pt>
                <c:pt idx="2856">
                  <c:v>0.51593406593406599</c:v>
                </c:pt>
                <c:pt idx="2857">
                  <c:v>0.51593406593406599</c:v>
                </c:pt>
                <c:pt idx="2858">
                  <c:v>0.51593406593406599</c:v>
                </c:pt>
                <c:pt idx="2859">
                  <c:v>0.51593406593406599</c:v>
                </c:pt>
                <c:pt idx="2860">
                  <c:v>0.51593406593406599</c:v>
                </c:pt>
                <c:pt idx="2861">
                  <c:v>0.51593406593406599</c:v>
                </c:pt>
                <c:pt idx="2862">
                  <c:v>0.51593406593406599</c:v>
                </c:pt>
                <c:pt idx="2863">
                  <c:v>0.51593406593406599</c:v>
                </c:pt>
                <c:pt idx="2864">
                  <c:v>0.51593406593406599</c:v>
                </c:pt>
                <c:pt idx="2865">
                  <c:v>0.51593406593406599</c:v>
                </c:pt>
                <c:pt idx="2866">
                  <c:v>0.51593406593406599</c:v>
                </c:pt>
                <c:pt idx="2867">
                  <c:v>0.51593406593406599</c:v>
                </c:pt>
                <c:pt idx="2868">
                  <c:v>0.51593406593406599</c:v>
                </c:pt>
                <c:pt idx="2869">
                  <c:v>0.51593406593406599</c:v>
                </c:pt>
                <c:pt idx="2870">
                  <c:v>0.51593406593406599</c:v>
                </c:pt>
                <c:pt idx="2871">
                  <c:v>0.51593406593406599</c:v>
                </c:pt>
                <c:pt idx="2872">
                  <c:v>0.51593406593406599</c:v>
                </c:pt>
                <c:pt idx="2873">
                  <c:v>0.51593406593406599</c:v>
                </c:pt>
                <c:pt idx="2874">
                  <c:v>0.51593406593406599</c:v>
                </c:pt>
                <c:pt idx="2875">
                  <c:v>0.51593406593406599</c:v>
                </c:pt>
                <c:pt idx="2876">
                  <c:v>0.51593406593406599</c:v>
                </c:pt>
                <c:pt idx="2877">
                  <c:v>0.51593406593406599</c:v>
                </c:pt>
                <c:pt idx="2878">
                  <c:v>0.51593406593406599</c:v>
                </c:pt>
                <c:pt idx="2879">
                  <c:v>0.51593406593406599</c:v>
                </c:pt>
                <c:pt idx="2880">
                  <c:v>0.51593406593406599</c:v>
                </c:pt>
                <c:pt idx="2881">
                  <c:v>0.51593406593406599</c:v>
                </c:pt>
                <c:pt idx="2882">
                  <c:v>0.51593406593406599</c:v>
                </c:pt>
                <c:pt idx="2883">
                  <c:v>0.51593406593406599</c:v>
                </c:pt>
                <c:pt idx="2884">
                  <c:v>0.51593406593406599</c:v>
                </c:pt>
                <c:pt idx="2885">
                  <c:v>0.51593406593406599</c:v>
                </c:pt>
                <c:pt idx="2886">
                  <c:v>0.51593406593406599</c:v>
                </c:pt>
                <c:pt idx="2887">
                  <c:v>0.51593406593406599</c:v>
                </c:pt>
                <c:pt idx="2888">
                  <c:v>0.51593406593406599</c:v>
                </c:pt>
                <c:pt idx="2889">
                  <c:v>0.51593406593406599</c:v>
                </c:pt>
                <c:pt idx="2890">
                  <c:v>0.51593406593406599</c:v>
                </c:pt>
                <c:pt idx="2891">
                  <c:v>0.51593406593406599</c:v>
                </c:pt>
                <c:pt idx="2892">
                  <c:v>0.51593406593406599</c:v>
                </c:pt>
                <c:pt idx="2893">
                  <c:v>0.51593406593406599</c:v>
                </c:pt>
                <c:pt idx="2894">
                  <c:v>0.51593406593406599</c:v>
                </c:pt>
                <c:pt idx="2895">
                  <c:v>0.51593406593406599</c:v>
                </c:pt>
                <c:pt idx="2896">
                  <c:v>0.51593406593406599</c:v>
                </c:pt>
                <c:pt idx="2897">
                  <c:v>0.51593406593406599</c:v>
                </c:pt>
                <c:pt idx="2898">
                  <c:v>0.51593406593406599</c:v>
                </c:pt>
                <c:pt idx="2899">
                  <c:v>0.51593406593406599</c:v>
                </c:pt>
                <c:pt idx="2900">
                  <c:v>0.51593406593406599</c:v>
                </c:pt>
                <c:pt idx="2901">
                  <c:v>0.51593406593406599</c:v>
                </c:pt>
                <c:pt idx="2902">
                  <c:v>0.51593406593406599</c:v>
                </c:pt>
                <c:pt idx="2903">
                  <c:v>0.51593406593406599</c:v>
                </c:pt>
                <c:pt idx="2904">
                  <c:v>0.51593406593406599</c:v>
                </c:pt>
                <c:pt idx="2905">
                  <c:v>0.51593406593406599</c:v>
                </c:pt>
                <c:pt idx="2906">
                  <c:v>0.51593406593406599</c:v>
                </c:pt>
                <c:pt idx="2907">
                  <c:v>0.51593406593406599</c:v>
                </c:pt>
                <c:pt idx="2908">
                  <c:v>0.51593406593406599</c:v>
                </c:pt>
                <c:pt idx="2909">
                  <c:v>0.51593406593406599</c:v>
                </c:pt>
                <c:pt idx="2910">
                  <c:v>0.51593406593406599</c:v>
                </c:pt>
                <c:pt idx="2911">
                  <c:v>0.51593406593406599</c:v>
                </c:pt>
                <c:pt idx="2912">
                  <c:v>0.51593406593406599</c:v>
                </c:pt>
                <c:pt idx="2913">
                  <c:v>0.51593406593406599</c:v>
                </c:pt>
                <c:pt idx="2914">
                  <c:v>0.51593406593406599</c:v>
                </c:pt>
                <c:pt idx="2915">
                  <c:v>0.51593406593406599</c:v>
                </c:pt>
                <c:pt idx="2916">
                  <c:v>0.51593406593406599</c:v>
                </c:pt>
                <c:pt idx="2917">
                  <c:v>0.51593406593406599</c:v>
                </c:pt>
                <c:pt idx="2918">
                  <c:v>0.51593406593406599</c:v>
                </c:pt>
                <c:pt idx="2919">
                  <c:v>0.51593406593406599</c:v>
                </c:pt>
                <c:pt idx="2920">
                  <c:v>0.51593406593406599</c:v>
                </c:pt>
                <c:pt idx="2921">
                  <c:v>0.51593406593406599</c:v>
                </c:pt>
                <c:pt idx="2922">
                  <c:v>0.51593406593406599</c:v>
                </c:pt>
                <c:pt idx="2923">
                  <c:v>0.51593406593406599</c:v>
                </c:pt>
                <c:pt idx="2924">
                  <c:v>0.46446886446886448</c:v>
                </c:pt>
                <c:pt idx="2925">
                  <c:v>0.46446886446886448</c:v>
                </c:pt>
                <c:pt idx="2926">
                  <c:v>0.46446886446886448</c:v>
                </c:pt>
                <c:pt idx="2927">
                  <c:v>0.46446886446886448</c:v>
                </c:pt>
                <c:pt idx="2928">
                  <c:v>0.46446886446886448</c:v>
                </c:pt>
                <c:pt idx="2929">
                  <c:v>0.46446886446886448</c:v>
                </c:pt>
                <c:pt idx="2930">
                  <c:v>0.46446886446886448</c:v>
                </c:pt>
                <c:pt idx="2931">
                  <c:v>0.46446886446886448</c:v>
                </c:pt>
                <c:pt idx="2932">
                  <c:v>0.46446886446886448</c:v>
                </c:pt>
                <c:pt idx="2933">
                  <c:v>0.46446886446886448</c:v>
                </c:pt>
                <c:pt idx="2934">
                  <c:v>0.46446886446886448</c:v>
                </c:pt>
                <c:pt idx="2935">
                  <c:v>0.46446886446886448</c:v>
                </c:pt>
                <c:pt idx="2936">
                  <c:v>0.46446886446886448</c:v>
                </c:pt>
                <c:pt idx="2937">
                  <c:v>0.46446886446886448</c:v>
                </c:pt>
                <c:pt idx="2938">
                  <c:v>0.46446886446886448</c:v>
                </c:pt>
                <c:pt idx="2939">
                  <c:v>0.46446886446886448</c:v>
                </c:pt>
                <c:pt idx="2940">
                  <c:v>0.46446886446886448</c:v>
                </c:pt>
                <c:pt idx="2941">
                  <c:v>0.46446886446886448</c:v>
                </c:pt>
                <c:pt idx="2942">
                  <c:v>0.46446886446886448</c:v>
                </c:pt>
                <c:pt idx="2943">
                  <c:v>0.46446886446886448</c:v>
                </c:pt>
                <c:pt idx="2944">
                  <c:v>0.46446886446886448</c:v>
                </c:pt>
                <c:pt idx="2945">
                  <c:v>0.46446886446886448</c:v>
                </c:pt>
                <c:pt idx="2946">
                  <c:v>0.46446886446886448</c:v>
                </c:pt>
                <c:pt idx="2947">
                  <c:v>0.46446886446886448</c:v>
                </c:pt>
                <c:pt idx="2948">
                  <c:v>0.46446886446886448</c:v>
                </c:pt>
                <c:pt idx="2949">
                  <c:v>0.46446886446886448</c:v>
                </c:pt>
                <c:pt idx="2950">
                  <c:v>0.46446886446886448</c:v>
                </c:pt>
                <c:pt idx="2951">
                  <c:v>0.46446886446886448</c:v>
                </c:pt>
                <c:pt idx="2952">
                  <c:v>0.46446886446886448</c:v>
                </c:pt>
                <c:pt idx="2953">
                  <c:v>0.46446886446886448</c:v>
                </c:pt>
                <c:pt idx="2954">
                  <c:v>0.46446886446886448</c:v>
                </c:pt>
                <c:pt idx="2955">
                  <c:v>0.46446886446886448</c:v>
                </c:pt>
                <c:pt idx="2956">
                  <c:v>0.46446886446886448</c:v>
                </c:pt>
                <c:pt idx="2957">
                  <c:v>0.46446886446886448</c:v>
                </c:pt>
                <c:pt idx="2958">
                  <c:v>0.46446886446886448</c:v>
                </c:pt>
                <c:pt idx="2959">
                  <c:v>0.46446886446886448</c:v>
                </c:pt>
                <c:pt idx="2960">
                  <c:v>0.46446886446886448</c:v>
                </c:pt>
                <c:pt idx="2961">
                  <c:v>0.46446886446886448</c:v>
                </c:pt>
                <c:pt idx="2962">
                  <c:v>0.46446886446886448</c:v>
                </c:pt>
                <c:pt idx="2963">
                  <c:v>0.46446886446886448</c:v>
                </c:pt>
                <c:pt idx="2964">
                  <c:v>0.46446886446886448</c:v>
                </c:pt>
                <c:pt idx="2965">
                  <c:v>0.46446886446886448</c:v>
                </c:pt>
                <c:pt idx="2966">
                  <c:v>0.46446886446886448</c:v>
                </c:pt>
                <c:pt idx="2967">
                  <c:v>0.46446886446886448</c:v>
                </c:pt>
                <c:pt idx="2968">
                  <c:v>0.46446886446886448</c:v>
                </c:pt>
                <c:pt idx="2969">
                  <c:v>0.46446886446886448</c:v>
                </c:pt>
                <c:pt idx="2970">
                  <c:v>0.46446886446886448</c:v>
                </c:pt>
                <c:pt idx="2971">
                  <c:v>0.46446886446886448</c:v>
                </c:pt>
                <c:pt idx="2972">
                  <c:v>0.46446886446886448</c:v>
                </c:pt>
                <c:pt idx="2973">
                  <c:v>0.46446886446886448</c:v>
                </c:pt>
                <c:pt idx="2974">
                  <c:v>0.46446886446886448</c:v>
                </c:pt>
                <c:pt idx="2975">
                  <c:v>0.46446886446886448</c:v>
                </c:pt>
                <c:pt idx="2976">
                  <c:v>0.46446886446886448</c:v>
                </c:pt>
                <c:pt idx="2977">
                  <c:v>0.46446886446886448</c:v>
                </c:pt>
                <c:pt idx="2978">
                  <c:v>0.46446886446886448</c:v>
                </c:pt>
                <c:pt idx="2979">
                  <c:v>0.46446886446886448</c:v>
                </c:pt>
                <c:pt idx="2980">
                  <c:v>0.46446886446886448</c:v>
                </c:pt>
                <c:pt idx="2981">
                  <c:v>0.46446886446886448</c:v>
                </c:pt>
                <c:pt idx="2982">
                  <c:v>0.46446886446886448</c:v>
                </c:pt>
                <c:pt idx="2983">
                  <c:v>0.46446886446886448</c:v>
                </c:pt>
                <c:pt idx="2984">
                  <c:v>0.46446886446886448</c:v>
                </c:pt>
                <c:pt idx="2985">
                  <c:v>0.46446886446886448</c:v>
                </c:pt>
                <c:pt idx="2986">
                  <c:v>0.46446886446886448</c:v>
                </c:pt>
                <c:pt idx="2987">
                  <c:v>0.46446886446886448</c:v>
                </c:pt>
                <c:pt idx="2988">
                  <c:v>0.46446886446886448</c:v>
                </c:pt>
                <c:pt idx="2989">
                  <c:v>0.46446886446886448</c:v>
                </c:pt>
                <c:pt idx="2990">
                  <c:v>0.46446886446886448</c:v>
                </c:pt>
                <c:pt idx="2991">
                  <c:v>0.46446886446886448</c:v>
                </c:pt>
                <c:pt idx="2992">
                  <c:v>0.46446886446886448</c:v>
                </c:pt>
                <c:pt idx="2993">
                  <c:v>0.46446886446886448</c:v>
                </c:pt>
                <c:pt idx="2994">
                  <c:v>0.46446886446886448</c:v>
                </c:pt>
                <c:pt idx="2995">
                  <c:v>0.46446886446886448</c:v>
                </c:pt>
                <c:pt idx="2996">
                  <c:v>0.46446886446886448</c:v>
                </c:pt>
                <c:pt idx="2997">
                  <c:v>0.46446886446886448</c:v>
                </c:pt>
                <c:pt idx="2998">
                  <c:v>0.46446886446886448</c:v>
                </c:pt>
                <c:pt idx="2999">
                  <c:v>0.46446886446886448</c:v>
                </c:pt>
                <c:pt idx="3000">
                  <c:v>0.46446886446886448</c:v>
                </c:pt>
                <c:pt idx="3001">
                  <c:v>0.46446886446886448</c:v>
                </c:pt>
                <c:pt idx="3002">
                  <c:v>0.46446886446886448</c:v>
                </c:pt>
                <c:pt idx="3003">
                  <c:v>0.46446886446886448</c:v>
                </c:pt>
                <c:pt idx="3004">
                  <c:v>0.46446886446886448</c:v>
                </c:pt>
                <c:pt idx="3005">
                  <c:v>0.46446886446886448</c:v>
                </c:pt>
                <c:pt idx="3006">
                  <c:v>0.46446886446886448</c:v>
                </c:pt>
                <c:pt idx="3007">
                  <c:v>0.46446886446886448</c:v>
                </c:pt>
                <c:pt idx="3008">
                  <c:v>0.46446886446886448</c:v>
                </c:pt>
                <c:pt idx="3009">
                  <c:v>0.46446886446886448</c:v>
                </c:pt>
                <c:pt idx="3010">
                  <c:v>0.46446886446886448</c:v>
                </c:pt>
                <c:pt idx="3011">
                  <c:v>0.46446886446886448</c:v>
                </c:pt>
                <c:pt idx="3012">
                  <c:v>0.46446886446886448</c:v>
                </c:pt>
                <c:pt idx="3013">
                  <c:v>0.46446886446886448</c:v>
                </c:pt>
                <c:pt idx="3014">
                  <c:v>0.46446886446886448</c:v>
                </c:pt>
                <c:pt idx="3015">
                  <c:v>0.46446886446886448</c:v>
                </c:pt>
                <c:pt idx="3016">
                  <c:v>0.46446886446886448</c:v>
                </c:pt>
                <c:pt idx="3017">
                  <c:v>0.46446886446886448</c:v>
                </c:pt>
                <c:pt idx="3018">
                  <c:v>0.46446886446886448</c:v>
                </c:pt>
                <c:pt idx="3019">
                  <c:v>0.46446886446886448</c:v>
                </c:pt>
                <c:pt idx="3020">
                  <c:v>0.46446886446886448</c:v>
                </c:pt>
                <c:pt idx="3021">
                  <c:v>0.46446886446886448</c:v>
                </c:pt>
                <c:pt idx="3022">
                  <c:v>0.46446886446886448</c:v>
                </c:pt>
                <c:pt idx="3023">
                  <c:v>0.46446886446886448</c:v>
                </c:pt>
                <c:pt idx="3024">
                  <c:v>0.46446886446886448</c:v>
                </c:pt>
                <c:pt idx="3025">
                  <c:v>0.46446886446886448</c:v>
                </c:pt>
                <c:pt idx="3026">
                  <c:v>0.46446886446886448</c:v>
                </c:pt>
                <c:pt idx="3027">
                  <c:v>0.46446886446886448</c:v>
                </c:pt>
                <c:pt idx="3028">
                  <c:v>0.46446886446886448</c:v>
                </c:pt>
                <c:pt idx="3029">
                  <c:v>0.46446886446886448</c:v>
                </c:pt>
                <c:pt idx="3030">
                  <c:v>0.46446886446886448</c:v>
                </c:pt>
                <c:pt idx="3031">
                  <c:v>0.46446886446886448</c:v>
                </c:pt>
                <c:pt idx="3032">
                  <c:v>0.46446886446886448</c:v>
                </c:pt>
                <c:pt idx="3033">
                  <c:v>0.46446886446886448</c:v>
                </c:pt>
                <c:pt idx="3034">
                  <c:v>0.46446886446886448</c:v>
                </c:pt>
                <c:pt idx="3035">
                  <c:v>0.46446886446886448</c:v>
                </c:pt>
                <c:pt idx="3036">
                  <c:v>0.46446886446886448</c:v>
                </c:pt>
                <c:pt idx="3037">
                  <c:v>0.46446886446886448</c:v>
                </c:pt>
                <c:pt idx="3038">
                  <c:v>0.46446886446886448</c:v>
                </c:pt>
                <c:pt idx="3039">
                  <c:v>0.46446886446886448</c:v>
                </c:pt>
                <c:pt idx="3040">
                  <c:v>0.46446886446886448</c:v>
                </c:pt>
                <c:pt idx="3041">
                  <c:v>0.46446886446886448</c:v>
                </c:pt>
                <c:pt idx="3042">
                  <c:v>0.46446886446886448</c:v>
                </c:pt>
                <c:pt idx="3043">
                  <c:v>0.46446886446886448</c:v>
                </c:pt>
                <c:pt idx="3044">
                  <c:v>0.46446886446886448</c:v>
                </c:pt>
                <c:pt idx="3045">
                  <c:v>0.46446886446886448</c:v>
                </c:pt>
                <c:pt idx="3046">
                  <c:v>0.46446886446886448</c:v>
                </c:pt>
                <c:pt idx="3047">
                  <c:v>0.46446886446886448</c:v>
                </c:pt>
                <c:pt idx="3048">
                  <c:v>0.46446886446886448</c:v>
                </c:pt>
                <c:pt idx="3049">
                  <c:v>0.46446886446886448</c:v>
                </c:pt>
                <c:pt idx="3050">
                  <c:v>0.46446886446886448</c:v>
                </c:pt>
                <c:pt idx="3051">
                  <c:v>0.46446886446886448</c:v>
                </c:pt>
                <c:pt idx="3052">
                  <c:v>0.46446886446886448</c:v>
                </c:pt>
                <c:pt idx="3053">
                  <c:v>0.46446886446886448</c:v>
                </c:pt>
                <c:pt idx="3054">
                  <c:v>0.46446886446886448</c:v>
                </c:pt>
                <c:pt idx="3055">
                  <c:v>0.46446886446886448</c:v>
                </c:pt>
                <c:pt idx="3056">
                  <c:v>0.46446886446886448</c:v>
                </c:pt>
                <c:pt idx="3057">
                  <c:v>0.46446886446886448</c:v>
                </c:pt>
                <c:pt idx="3058">
                  <c:v>0.46446886446886448</c:v>
                </c:pt>
                <c:pt idx="3059">
                  <c:v>0.46446886446886448</c:v>
                </c:pt>
                <c:pt idx="3060">
                  <c:v>0.46446886446886448</c:v>
                </c:pt>
                <c:pt idx="3061">
                  <c:v>0.46446886446886448</c:v>
                </c:pt>
                <c:pt idx="3062">
                  <c:v>0.46446886446886448</c:v>
                </c:pt>
                <c:pt idx="3063">
                  <c:v>0.46446886446886448</c:v>
                </c:pt>
                <c:pt idx="3064">
                  <c:v>0.46446886446886448</c:v>
                </c:pt>
                <c:pt idx="3065">
                  <c:v>0.46446886446886448</c:v>
                </c:pt>
                <c:pt idx="3066">
                  <c:v>0.46446886446886448</c:v>
                </c:pt>
                <c:pt idx="3067">
                  <c:v>0.46446886446886448</c:v>
                </c:pt>
                <c:pt idx="3068">
                  <c:v>0.46446886446886448</c:v>
                </c:pt>
                <c:pt idx="3069">
                  <c:v>0.46446886446886448</c:v>
                </c:pt>
                <c:pt idx="3070">
                  <c:v>0.46446886446886448</c:v>
                </c:pt>
                <c:pt idx="3071">
                  <c:v>0.46446886446886448</c:v>
                </c:pt>
                <c:pt idx="3072">
                  <c:v>0.46446886446886448</c:v>
                </c:pt>
                <c:pt idx="3073">
                  <c:v>0.46446886446886448</c:v>
                </c:pt>
                <c:pt idx="3074">
                  <c:v>0.46446886446886448</c:v>
                </c:pt>
                <c:pt idx="3075">
                  <c:v>0.46446886446886448</c:v>
                </c:pt>
                <c:pt idx="3076">
                  <c:v>0.46446886446886448</c:v>
                </c:pt>
                <c:pt idx="3077">
                  <c:v>0.46446886446886448</c:v>
                </c:pt>
                <c:pt idx="3078">
                  <c:v>0.46446886446886448</c:v>
                </c:pt>
                <c:pt idx="3079">
                  <c:v>0.46446886446886448</c:v>
                </c:pt>
                <c:pt idx="3080">
                  <c:v>0.46446886446886448</c:v>
                </c:pt>
                <c:pt idx="3081">
                  <c:v>0.46446886446886448</c:v>
                </c:pt>
                <c:pt idx="3082">
                  <c:v>0.46446886446886448</c:v>
                </c:pt>
                <c:pt idx="3083">
                  <c:v>0.46446886446886448</c:v>
                </c:pt>
                <c:pt idx="3084">
                  <c:v>0.46446886446886448</c:v>
                </c:pt>
                <c:pt idx="3085">
                  <c:v>0.46446886446886448</c:v>
                </c:pt>
                <c:pt idx="3086">
                  <c:v>0.46446886446886448</c:v>
                </c:pt>
                <c:pt idx="3087">
                  <c:v>0.46446886446886448</c:v>
                </c:pt>
                <c:pt idx="3088">
                  <c:v>0.46446886446886448</c:v>
                </c:pt>
                <c:pt idx="3089">
                  <c:v>0.46446886446886448</c:v>
                </c:pt>
                <c:pt idx="3090">
                  <c:v>0.46446886446886448</c:v>
                </c:pt>
                <c:pt idx="3091">
                  <c:v>0.46446886446886448</c:v>
                </c:pt>
                <c:pt idx="3092">
                  <c:v>0.46446886446886448</c:v>
                </c:pt>
                <c:pt idx="3093">
                  <c:v>0.46446886446886448</c:v>
                </c:pt>
                <c:pt idx="3094">
                  <c:v>0.46446886446886448</c:v>
                </c:pt>
                <c:pt idx="3095">
                  <c:v>0.46446886446886448</c:v>
                </c:pt>
                <c:pt idx="3096">
                  <c:v>0.46446886446886448</c:v>
                </c:pt>
                <c:pt idx="3097">
                  <c:v>0.46446886446886448</c:v>
                </c:pt>
                <c:pt idx="3098">
                  <c:v>0.46446886446886448</c:v>
                </c:pt>
                <c:pt idx="3099">
                  <c:v>0.46446886446886448</c:v>
                </c:pt>
                <c:pt idx="3100">
                  <c:v>0.46446886446886448</c:v>
                </c:pt>
                <c:pt idx="3101">
                  <c:v>0.46446886446886448</c:v>
                </c:pt>
                <c:pt idx="3102">
                  <c:v>0.46446886446886448</c:v>
                </c:pt>
                <c:pt idx="3103">
                  <c:v>0.46446886446886448</c:v>
                </c:pt>
                <c:pt idx="3104">
                  <c:v>0.46446886446886448</c:v>
                </c:pt>
                <c:pt idx="3105">
                  <c:v>0.46446886446886448</c:v>
                </c:pt>
                <c:pt idx="3106">
                  <c:v>0.46446886446886448</c:v>
                </c:pt>
                <c:pt idx="3107">
                  <c:v>0.46446886446886448</c:v>
                </c:pt>
                <c:pt idx="3108">
                  <c:v>0.46446886446886448</c:v>
                </c:pt>
                <c:pt idx="3109">
                  <c:v>0.46446886446886448</c:v>
                </c:pt>
                <c:pt idx="3110">
                  <c:v>0.46446886446886448</c:v>
                </c:pt>
                <c:pt idx="3111">
                  <c:v>0.46446886446886448</c:v>
                </c:pt>
                <c:pt idx="3112">
                  <c:v>0.46446886446886448</c:v>
                </c:pt>
                <c:pt idx="3113">
                  <c:v>0.46446886446886448</c:v>
                </c:pt>
                <c:pt idx="3114">
                  <c:v>0.46446886446886448</c:v>
                </c:pt>
                <c:pt idx="3115">
                  <c:v>0.46446886446886448</c:v>
                </c:pt>
                <c:pt idx="3116">
                  <c:v>0.46446886446886448</c:v>
                </c:pt>
                <c:pt idx="3117">
                  <c:v>0.46446886446886448</c:v>
                </c:pt>
                <c:pt idx="3118">
                  <c:v>0.46446886446886448</c:v>
                </c:pt>
                <c:pt idx="3119">
                  <c:v>0.46446886446886448</c:v>
                </c:pt>
                <c:pt idx="3120">
                  <c:v>0.46446886446886448</c:v>
                </c:pt>
                <c:pt idx="3121">
                  <c:v>0.46446886446886448</c:v>
                </c:pt>
                <c:pt idx="3122">
                  <c:v>0.46446886446886448</c:v>
                </c:pt>
                <c:pt idx="3123">
                  <c:v>0.46446886446886448</c:v>
                </c:pt>
                <c:pt idx="3124">
                  <c:v>0.46446886446886448</c:v>
                </c:pt>
                <c:pt idx="3125">
                  <c:v>0.46446886446886448</c:v>
                </c:pt>
                <c:pt idx="3126">
                  <c:v>0.46446886446886448</c:v>
                </c:pt>
                <c:pt idx="3127">
                  <c:v>0.46446886446886448</c:v>
                </c:pt>
                <c:pt idx="3128">
                  <c:v>0.46446886446886448</c:v>
                </c:pt>
                <c:pt idx="3129">
                  <c:v>0.46446886446886448</c:v>
                </c:pt>
                <c:pt idx="3130">
                  <c:v>0.46446886446886448</c:v>
                </c:pt>
                <c:pt idx="3131">
                  <c:v>0.46446886446886448</c:v>
                </c:pt>
                <c:pt idx="3132">
                  <c:v>0.46446886446886448</c:v>
                </c:pt>
                <c:pt idx="3133">
                  <c:v>0.46446886446886448</c:v>
                </c:pt>
                <c:pt idx="3134">
                  <c:v>0.46446886446886448</c:v>
                </c:pt>
                <c:pt idx="3135">
                  <c:v>0.46446886446886448</c:v>
                </c:pt>
                <c:pt idx="3136">
                  <c:v>0.46446886446886448</c:v>
                </c:pt>
                <c:pt idx="3137">
                  <c:v>0.46446886446886448</c:v>
                </c:pt>
                <c:pt idx="3138">
                  <c:v>0.46446886446886448</c:v>
                </c:pt>
                <c:pt idx="3139">
                  <c:v>0.46446886446886448</c:v>
                </c:pt>
                <c:pt idx="3140">
                  <c:v>0.46446886446886448</c:v>
                </c:pt>
                <c:pt idx="3141">
                  <c:v>0.46446886446886448</c:v>
                </c:pt>
                <c:pt idx="3142">
                  <c:v>0.46446886446886448</c:v>
                </c:pt>
                <c:pt idx="3143">
                  <c:v>0.46446886446886448</c:v>
                </c:pt>
                <c:pt idx="3144">
                  <c:v>0.46446886446886448</c:v>
                </c:pt>
                <c:pt idx="3145">
                  <c:v>0.46446886446886448</c:v>
                </c:pt>
                <c:pt idx="3146">
                  <c:v>0.46446886446886448</c:v>
                </c:pt>
                <c:pt idx="3147">
                  <c:v>0.46446886446886448</c:v>
                </c:pt>
                <c:pt idx="3148">
                  <c:v>0.46446886446886448</c:v>
                </c:pt>
                <c:pt idx="3149">
                  <c:v>0.46446886446886448</c:v>
                </c:pt>
                <c:pt idx="3150">
                  <c:v>0.46446886446886448</c:v>
                </c:pt>
                <c:pt idx="3151">
                  <c:v>0.46446886446886448</c:v>
                </c:pt>
                <c:pt idx="3152">
                  <c:v>0.46446886446886448</c:v>
                </c:pt>
                <c:pt idx="3153">
                  <c:v>0.46446886446886448</c:v>
                </c:pt>
                <c:pt idx="3154">
                  <c:v>0.46446886446886448</c:v>
                </c:pt>
                <c:pt idx="3155">
                  <c:v>0.46446886446886448</c:v>
                </c:pt>
                <c:pt idx="3156">
                  <c:v>0.46446886446886448</c:v>
                </c:pt>
                <c:pt idx="3157">
                  <c:v>0.46446886446886448</c:v>
                </c:pt>
                <c:pt idx="3158">
                  <c:v>0.46446886446886448</c:v>
                </c:pt>
                <c:pt idx="3159">
                  <c:v>0.46446886446886448</c:v>
                </c:pt>
                <c:pt idx="3160">
                  <c:v>0.46446886446886448</c:v>
                </c:pt>
                <c:pt idx="3161">
                  <c:v>0.46446886446886448</c:v>
                </c:pt>
                <c:pt idx="3162">
                  <c:v>0.46446886446886448</c:v>
                </c:pt>
                <c:pt idx="3163">
                  <c:v>0.46446886446886448</c:v>
                </c:pt>
                <c:pt idx="3164">
                  <c:v>0.46446886446886448</c:v>
                </c:pt>
                <c:pt idx="3165">
                  <c:v>0.46446886446886448</c:v>
                </c:pt>
                <c:pt idx="3166">
                  <c:v>0.46446886446886448</c:v>
                </c:pt>
                <c:pt idx="3167">
                  <c:v>0.46446886446886448</c:v>
                </c:pt>
                <c:pt idx="3168">
                  <c:v>0.46446886446886448</c:v>
                </c:pt>
                <c:pt idx="3169">
                  <c:v>0.46446886446886448</c:v>
                </c:pt>
                <c:pt idx="3170">
                  <c:v>0.46446886446886448</c:v>
                </c:pt>
                <c:pt idx="3171">
                  <c:v>0.46446886446886448</c:v>
                </c:pt>
                <c:pt idx="3172">
                  <c:v>0.46446886446886448</c:v>
                </c:pt>
                <c:pt idx="3173">
                  <c:v>0.46446886446886448</c:v>
                </c:pt>
                <c:pt idx="3174">
                  <c:v>0.46446886446886448</c:v>
                </c:pt>
                <c:pt idx="3175">
                  <c:v>0.46446886446886448</c:v>
                </c:pt>
                <c:pt idx="3176">
                  <c:v>0.46446886446886448</c:v>
                </c:pt>
                <c:pt idx="3177">
                  <c:v>0.46446886446886448</c:v>
                </c:pt>
                <c:pt idx="3178">
                  <c:v>0.46446886446886448</c:v>
                </c:pt>
                <c:pt idx="3179">
                  <c:v>0.46446886446886448</c:v>
                </c:pt>
                <c:pt idx="3180">
                  <c:v>0.46446886446886448</c:v>
                </c:pt>
                <c:pt idx="3181">
                  <c:v>0.46446886446886448</c:v>
                </c:pt>
                <c:pt idx="3182">
                  <c:v>0.46446886446886448</c:v>
                </c:pt>
                <c:pt idx="3183">
                  <c:v>0.46446886446886448</c:v>
                </c:pt>
                <c:pt idx="3184">
                  <c:v>0.46446886446886448</c:v>
                </c:pt>
                <c:pt idx="3185">
                  <c:v>0.46446886446886448</c:v>
                </c:pt>
                <c:pt idx="3186">
                  <c:v>0.46446886446886448</c:v>
                </c:pt>
                <c:pt idx="3187">
                  <c:v>0.46446886446886448</c:v>
                </c:pt>
                <c:pt idx="3188">
                  <c:v>0.41611721611721614</c:v>
                </c:pt>
                <c:pt idx="3189">
                  <c:v>0.41611721611721614</c:v>
                </c:pt>
                <c:pt idx="3190">
                  <c:v>0.41611721611721614</c:v>
                </c:pt>
                <c:pt idx="3191">
                  <c:v>0.41611721611721614</c:v>
                </c:pt>
                <c:pt idx="3192">
                  <c:v>0.41611721611721614</c:v>
                </c:pt>
                <c:pt idx="3193">
                  <c:v>0.41611721611721614</c:v>
                </c:pt>
                <c:pt idx="3194">
                  <c:v>0.41611721611721614</c:v>
                </c:pt>
                <c:pt idx="3195">
                  <c:v>0.41611721611721614</c:v>
                </c:pt>
                <c:pt idx="3196">
                  <c:v>0.41611721611721614</c:v>
                </c:pt>
                <c:pt idx="3197">
                  <c:v>0.41611721611721614</c:v>
                </c:pt>
                <c:pt idx="3198">
                  <c:v>0.41611721611721614</c:v>
                </c:pt>
                <c:pt idx="3199">
                  <c:v>0.41611721611721614</c:v>
                </c:pt>
                <c:pt idx="3200">
                  <c:v>0.41611721611721614</c:v>
                </c:pt>
                <c:pt idx="3201">
                  <c:v>0.41611721611721614</c:v>
                </c:pt>
                <c:pt idx="3202">
                  <c:v>0.41611721611721614</c:v>
                </c:pt>
                <c:pt idx="3203">
                  <c:v>0.41611721611721614</c:v>
                </c:pt>
                <c:pt idx="3204">
                  <c:v>0.41611721611721614</c:v>
                </c:pt>
                <c:pt idx="3205">
                  <c:v>0.41611721611721614</c:v>
                </c:pt>
                <c:pt idx="3206">
                  <c:v>0.41611721611721614</c:v>
                </c:pt>
                <c:pt idx="3207">
                  <c:v>0.41611721611721614</c:v>
                </c:pt>
                <c:pt idx="3208">
                  <c:v>0.41611721611721614</c:v>
                </c:pt>
                <c:pt idx="3209">
                  <c:v>0.41611721611721614</c:v>
                </c:pt>
                <c:pt idx="3210">
                  <c:v>0.41611721611721614</c:v>
                </c:pt>
                <c:pt idx="3211">
                  <c:v>0.41611721611721614</c:v>
                </c:pt>
                <c:pt idx="3212">
                  <c:v>0.41611721611721614</c:v>
                </c:pt>
                <c:pt idx="3213">
                  <c:v>0.41611721611721614</c:v>
                </c:pt>
                <c:pt idx="3214">
                  <c:v>0.41611721611721614</c:v>
                </c:pt>
                <c:pt idx="3215">
                  <c:v>0.41611721611721614</c:v>
                </c:pt>
                <c:pt idx="3216">
                  <c:v>0.41611721611721614</c:v>
                </c:pt>
                <c:pt idx="3217">
                  <c:v>0.41611721611721614</c:v>
                </c:pt>
                <c:pt idx="3218">
                  <c:v>0.41611721611721614</c:v>
                </c:pt>
                <c:pt idx="3219">
                  <c:v>0.41611721611721614</c:v>
                </c:pt>
                <c:pt idx="3220">
                  <c:v>0.41611721611721614</c:v>
                </c:pt>
                <c:pt idx="3221">
                  <c:v>0.41611721611721614</c:v>
                </c:pt>
                <c:pt idx="3222">
                  <c:v>0.41611721611721614</c:v>
                </c:pt>
                <c:pt idx="3223">
                  <c:v>0.41611721611721614</c:v>
                </c:pt>
                <c:pt idx="3224">
                  <c:v>0.41611721611721614</c:v>
                </c:pt>
                <c:pt idx="3225">
                  <c:v>0.41611721611721614</c:v>
                </c:pt>
                <c:pt idx="3226">
                  <c:v>0.41611721611721614</c:v>
                </c:pt>
                <c:pt idx="3227">
                  <c:v>0.41611721611721614</c:v>
                </c:pt>
                <c:pt idx="3228">
                  <c:v>0.41611721611721614</c:v>
                </c:pt>
                <c:pt idx="3229">
                  <c:v>0.41611721611721614</c:v>
                </c:pt>
                <c:pt idx="3230">
                  <c:v>0.41611721611721614</c:v>
                </c:pt>
                <c:pt idx="3231">
                  <c:v>0.41611721611721614</c:v>
                </c:pt>
                <c:pt idx="3232">
                  <c:v>0.41611721611721614</c:v>
                </c:pt>
                <c:pt idx="3233">
                  <c:v>0.41611721611721614</c:v>
                </c:pt>
                <c:pt idx="3234">
                  <c:v>0.41611721611721614</c:v>
                </c:pt>
                <c:pt idx="3235">
                  <c:v>0.41611721611721614</c:v>
                </c:pt>
                <c:pt idx="3236">
                  <c:v>0.41611721611721614</c:v>
                </c:pt>
                <c:pt idx="3237">
                  <c:v>0.41611721611721614</c:v>
                </c:pt>
                <c:pt idx="3238">
                  <c:v>0.41611721611721614</c:v>
                </c:pt>
                <c:pt idx="3239">
                  <c:v>0.41611721611721614</c:v>
                </c:pt>
                <c:pt idx="3240">
                  <c:v>0.41611721611721614</c:v>
                </c:pt>
                <c:pt idx="3241">
                  <c:v>0.41611721611721614</c:v>
                </c:pt>
                <c:pt idx="3242">
                  <c:v>0.41611721611721614</c:v>
                </c:pt>
                <c:pt idx="3243">
                  <c:v>0.41611721611721614</c:v>
                </c:pt>
                <c:pt idx="3244">
                  <c:v>0.41611721611721614</c:v>
                </c:pt>
                <c:pt idx="3245">
                  <c:v>0.41611721611721614</c:v>
                </c:pt>
                <c:pt idx="3246">
                  <c:v>0.41611721611721614</c:v>
                </c:pt>
                <c:pt idx="3247">
                  <c:v>0.41611721611721614</c:v>
                </c:pt>
                <c:pt idx="3248">
                  <c:v>0.41611721611721614</c:v>
                </c:pt>
                <c:pt idx="3249">
                  <c:v>0.41611721611721614</c:v>
                </c:pt>
                <c:pt idx="3250">
                  <c:v>0.41611721611721614</c:v>
                </c:pt>
                <c:pt idx="3251">
                  <c:v>0.41611721611721614</c:v>
                </c:pt>
                <c:pt idx="3252">
                  <c:v>0.41611721611721614</c:v>
                </c:pt>
                <c:pt idx="3253">
                  <c:v>0.41611721611721614</c:v>
                </c:pt>
                <c:pt idx="3254">
                  <c:v>0.41611721611721614</c:v>
                </c:pt>
                <c:pt idx="3255">
                  <c:v>0.41611721611721614</c:v>
                </c:pt>
                <c:pt idx="3256">
                  <c:v>0.41611721611721614</c:v>
                </c:pt>
                <c:pt idx="3257">
                  <c:v>0.41611721611721614</c:v>
                </c:pt>
                <c:pt idx="3258">
                  <c:v>0.41611721611721614</c:v>
                </c:pt>
                <c:pt idx="3259">
                  <c:v>0.41611721611721614</c:v>
                </c:pt>
                <c:pt idx="3260">
                  <c:v>0.41611721611721614</c:v>
                </c:pt>
                <c:pt idx="3261">
                  <c:v>0.41611721611721614</c:v>
                </c:pt>
                <c:pt idx="3262">
                  <c:v>0.41611721611721614</c:v>
                </c:pt>
                <c:pt idx="3263">
                  <c:v>0.41611721611721614</c:v>
                </c:pt>
                <c:pt idx="3264">
                  <c:v>0.41611721611721614</c:v>
                </c:pt>
                <c:pt idx="3265">
                  <c:v>0.41611721611721614</c:v>
                </c:pt>
                <c:pt idx="3266">
                  <c:v>0.41611721611721614</c:v>
                </c:pt>
                <c:pt idx="3267">
                  <c:v>0.41611721611721614</c:v>
                </c:pt>
                <c:pt idx="3268">
                  <c:v>0.41611721611721614</c:v>
                </c:pt>
                <c:pt idx="3269">
                  <c:v>0.41611721611721614</c:v>
                </c:pt>
                <c:pt idx="3270">
                  <c:v>0.41611721611721614</c:v>
                </c:pt>
                <c:pt idx="3271">
                  <c:v>0.41611721611721614</c:v>
                </c:pt>
                <c:pt idx="3272">
                  <c:v>0.41611721611721614</c:v>
                </c:pt>
                <c:pt idx="3273">
                  <c:v>0.41611721611721614</c:v>
                </c:pt>
                <c:pt idx="3274">
                  <c:v>0.41611721611721614</c:v>
                </c:pt>
                <c:pt idx="3275">
                  <c:v>0.41611721611721614</c:v>
                </c:pt>
                <c:pt idx="3276">
                  <c:v>0.41611721611721614</c:v>
                </c:pt>
                <c:pt idx="3277">
                  <c:v>0.41611721611721614</c:v>
                </c:pt>
                <c:pt idx="3278">
                  <c:v>0.41611721611721614</c:v>
                </c:pt>
                <c:pt idx="3279">
                  <c:v>0.41611721611721614</c:v>
                </c:pt>
                <c:pt idx="3280">
                  <c:v>0.41611721611721614</c:v>
                </c:pt>
                <c:pt idx="3281">
                  <c:v>0.41611721611721614</c:v>
                </c:pt>
                <c:pt idx="3282">
                  <c:v>0.41611721611721614</c:v>
                </c:pt>
                <c:pt idx="3283">
                  <c:v>0.41611721611721614</c:v>
                </c:pt>
                <c:pt idx="3284">
                  <c:v>0.41611721611721614</c:v>
                </c:pt>
                <c:pt idx="3285">
                  <c:v>0.41611721611721614</c:v>
                </c:pt>
                <c:pt idx="3286">
                  <c:v>0.41611721611721614</c:v>
                </c:pt>
                <c:pt idx="3287">
                  <c:v>0.41611721611721614</c:v>
                </c:pt>
                <c:pt idx="3288">
                  <c:v>0.41611721611721614</c:v>
                </c:pt>
                <c:pt idx="3289">
                  <c:v>0.41611721611721614</c:v>
                </c:pt>
                <c:pt idx="3290">
                  <c:v>0.41611721611721614</c:v>
                </c:pt>
                <c:pt idx="3291">
                  <c:v>0.41611721611721614</c:v>
                </c:pt>
                <c:pt idx="3292">
                  <c:v>0.41611721611721614</c:v>
                </c:pt>
                <c:pt idx="3293">
                  <c:v>0.41611721611721614</c:v>
                </c:pt>
                <c:pt idx="3294">
                  <c:v>0.41611721611721614</c:v>
                </c:pt>
                <c:pt idx="3295">
                  <c:v>0.41611721611721614</c:v>
                </c:pt>
                <c:pt idx="3296">
                  <c:v>0.41611721611721614</c:v>
                </c:pt>
                <c:pt idx="3297">
                  <c:v>0.41611721611721614</c:v>
                </c:pt>
                <c:pt idx="3298">
                  <c:v>0.41611721611721614</c:v>
                </c:pt>
                <c:pt idx="3299">
                  <c:v>0.41611721611721614</c:v>
                </c:pt>
                <c:pt idx="3300">
                  <c:v>0.41611721611721614</c:v>
                </c:pt>
                <c:pt idx="3301">
                  <c:v>0.41611721611721614</c:v>
                </c:pt>
                <c:pt idx="3302">
                  <c:v>0.41611721611721614</c:v>
                </c:pt>
                <c:pt idx="3303">
                  <c:v>0.41611721611721614</c:v>
                </c:pt>
                <c:pt idx="3304">
                  <c:v>0.41611721611721614</c:v>
                </c:pt>
                <c:pt idx="3305">
                  <c:v>0.41611721611721614</c:v>
                </c:pt>
                <c:pt idx="3306">
                  <c:v>0.41611721611721614</c:v>
                </c:pt>
                <c:pt idx="3307">
                  <c:v>0.41611721611721614</c:v>
                </c:pt>
                <c:pt idx="3308">
                  <c:v>0.41611721611721614</c:v>
                </c:pt>
                <c:pt idx="3309">
                  <c:v>0.41611721611721614</c:v>
                </c:pt>
                <c:pt idx="3310">
                  <c:v>0.41611721611721614</c:v>
                </c:pt>
                <c:pt idx="3311">
                  <c:v>0.41611721611721614</c:v>
                </c:pt>
                <c:pt idx="3312">
                  <c:v>0.41611721611721614</c:v>
                </c:pt>
                <c:pt idx="3313">
                  <c:v>0.41611721611721614</c:v>
                </c:pt>
                <c:pt idx="3314">
                  <c:v>0.41611721611721614</c:v>
                </c:pt>
                <c:pt idx="3315">
                  <c:v>0.41611721611721614</c:v>
                </c:pt>
                <c:pt idx="3316">
                  <c:v>0.41611721611721614</c:v>
                </c:pt>
                <c:pt idx="3317">
                  <c:v>0.41611721611721614</c:v>
                </c:pt>
                <c:pt idx="3318">
                  <c:v>0.41611721611721614</c:v>
                </c:pt>
                <c:pt idx="3319">
                  <c:v>0.41611721611721614</c:v>
                </c:pt>
                <c:pt idx="3320">
                  <c:v>0.41611721611721614</c:v>
                </c:pt>
                <c:pt idx="3321">
                  <c:v>0.41611721611721614</c:v>
                </c:pt>
                <c:pt idx="3322">
                  <c:v>0.41611721611721614</c:v>
                </c:pt>
                <c:pt idx="3323">
                  <c:v>0.41611721611721614</c:v>
                </c:pt>
                <c:pt idx="3324">
                  <c:v>0.41611721611721614</c:v>
                </c:pt>
                <c:pt idx="3325">
                  <c:v>0.41611721611721614</c:v>
                </c:pt>
                <c:pt idx="3326">
                  <c:v>0.41611721611721614</c:v>
                </c:pt>
                <c:pt idx="3327">
                  <c:v>0.41611721611721614</c:v>
                </c:pt>
                <c:pt idx="3328">
                  <c:v>0.41611721611721614</c:v>
                </c:pt>
                <c:pt idx="3329">
                  <c:v>0.41611721611721614</c:v>
                </c:pt>
                <c:pt idx="3330">
                  <c:v>0.41611721611721614</c:v>
                </c:pt>
                <c:pt idx="3331">
                  <c:v>0.41611721611721614</c:v>
                </c:pt>
                <c:pt idx="3332">
                  <c:v>0.41611721611721614</c:v>
                </c:pt>
                <c:pt idx="3333">
                  <c:v>0.41611721611721614</c:v>
                </c:pt>
                <c:pt idx="3334">
                  <c:v>0.41611721611721614</c:v>
                </c:pt>
                <c:pt idx="3335">
                  <c:v>0.41611721611721614</c:v>
                </c:pt>
                <c:pt idx="3336">
                  <c:v>0.41611721611721614</c:v>
                </c:pt>
                <c:pt idx="3337">
                  <c:v>0.41611721611721614</c:v>
                </c:pt>
                <c:pt idx="3338">
                  <c:v>0.41611721611721614</c:v>
                </c:pt>
                <c:pt idx="3339">
                  <c:v>0.41611721611721614</c:v>
                </c:pt>
                <c:pt idx="3340">
                  <c:v>0.41611721611721614</c:v>
                </c:pt>
                <c:pt idx="3341">
                  <c:v>0.41611721611721614</c:v>
                </c:pt>
                <c:pt idx="3342">
                  <c:v>0.41611721611721614</c:v>
                </c:pt>
                <c:pt idx="3343">
                  <c:v>0.41611721611721614</c:v>
                </c:pt>
                <c:pt idx="3344">
                  <c:v>0.41611721611721614</c:v>
                </c:pt>
                <c:pt idx="3345">
                  <c:v>0.41611721611721614</c:v>
                </c:pt>
                <c:pt idx="3346">
                  <c:v>0.41611721611721614</c:v>
                </c:pt>
                <c:pt idx="3347">
                  <c:v>0.41611721611721614</c:v>
                </c:pt>
                <c:pt idx="3348">
                  <c:v>0.41611721611721614</c:v>
                </c:pt>
                <c:pt idx="3349">
                  <c:v>0.41611721611721614</c:v>
                </c:pt>
                <c:pt idx="3350">
                  <c:v>0.41611721611721614</c:v>
                </c:pt>
                <c:pt idx="3351">
                  <c:v>0.41611721611721614</c:v>
                </c:pt>
                <c:pt idx="3352">
                  <c:v>0.41611721611721614</c:v>
                </c:pt>
                <c:pt idx="3353">
                  <c:v>0.41611721611721614</c:v>
                </c:pt>
                <c:pt idx="3354">
                  <c:v>0.41611721611721614</c:v>
                </c:pt>
                <c:pt idx="3355">
                  <c:v>0.41611721611721614</c:v>
                </c:pt>
                <c:pt idx="3356">
                  <c:v>0.41611721611721614</c:v>
                </c:pt>
                <c:pt idx="3357">
                  <c:v>0.41611721611721614</c:v>
                </c:pt>
                <c:pt idx="3358">
                  <c:v>0.41611721611721614</c:v>
                </c:pt>
                <c:pt idx="3359">
                  <c:v>0.41611721611721614</c:v>
                </c:pt>
                <c:pt idx="3360">
                  <c:v>0.41611721611721614</c:v>
                </c:pt>
                <c:pt idx="3361">
                  <c:v>0.41611721611721614</c:v>
                </c:pt>
                <c:pt idx="3362">
                  <c:v>0.41611721611721614</c:v>
                </c:pt>
                <c:pt idx="3363">
                  <c:v>0.41611721611721614</c:v>
                </c:pt>
                <c:pt idx="3364">
                  <c:v>0.41611721611721614</c:v>
                </c:pt>
                <c:pt idx="3365">
                  <c:v>0.41611721611721614</c:v>
                </c:pt>
                <c:pt idx="3366">
                  <c:v>0.41611721611721614</c:v>
                </c:pt>
                <c:pt idx="3367">
                  <c:v>0.41611721611721614</c:v>
                </c:pt>
                <c:pt idx="3368">
                  <c:v>0.41611721611721614</c:v>
                </c:pt>
                <c:pt idx="3369">
                  <c:v>0.41611721611721614</c:v>
                </c:pt>
                <c:pt idx="3370">
                  <c:v>0.41611721611721614</c:v>
                </c:pt>
                <c:pt idx="3371">
                  <c:v>0.41611721611721614</c:v>
                </c:pt>
                <c:pt idx="3372">
                  <c:v>0.41611721611721614</c:v>
                </c:pt>
                <c:pt idx="3373">
                  <c:v>0.41611721611721614</c:v>
                </c:pt>
                <c:pt idx="3374">
                  <c:v>0.41611721611721614</c:v>
                </c:pt>
                <c:pt idx="3375">
                  <c:v>0.41611721611721614</c:v>
                </c:pt>
                <c:pt idx="3376">
                  <c:v>0.41611721611721614</c:v>
                </c:pt>
                <c:pt idx="3377">
                  <c:v>0.41611721611721614</c:v>
                </c:pt>
                <c:pt idx="3378">
                  <c:v>0.41611721611721614</c:v>
                </c:pt>
                <c:pt idx="3379">
                  <c:v>0.41611721611721614</c:v>
                </c:pt>
                <c:pt idx="3380">
                  <c:v>0.41611721611721614</c:v>
                </c:pt>
                <c:pt idx="3381">
                  <c:v>0.41611721611721614</c:v>
                </c:pt>
                <c:pt idx="3382">
                  <c:v>0.41611721611721614</c:v>
                </c:pt>
                <c:pt idx="3383">
                  <c:v>0.41611721611721614</c:v>
                </c:pt>
                <c:pt idx="3384">
                  <c:v>0.41611721611721614</c:v>
                </c:pt>
                <c:pt idx="3385">
                  <c:v>0.41611721611721614</c:v>
                </c:pt>
                <c:pt idx="3386">
                  <c:v>0.41611721611721614</c:v>
                </c:pt>
                <c:pt idx="3387">
                  <c:v>0.41611721611721614</c:v>
                </c:pt>
                <c:pt idx="3388">
                  <c:v>0.41611721611721614</c:v>
                </c:pt>
                <c:pt idx="3389">
                  <c:v>0.41611721611721614</c:v>
                </c:pt>
                <c:pt idx="3390">
                  <c:v>0.41611721611721614</c:v>
                </c:pt>
                <c:pt idx="3391">
                  <c:v>0.41611721611721614</c:v>
                </c:pt>
                <c:pt idx="3392">
                  <c:v>0.41611721611721614</c:v>
                </c:pt>
                <c:pt idx="3393">
                  <c:v>0.41611721611721614</c:v>
                </c:pt>
                <c:pt idx="3394">
                  <c:v>0.41611721611721614</c:v>
                </c:pt>
                <c:pt idx="3395">
                  <c:v>0.41611721611721614</c:v>
                </c:pt>
                <c:pt idx="3396">
                  <c:v>0.41611721611721614</c:v>
                </c:pt>
                <c:pt idx="3397">
                  <c:v>0.41611721611721614</c:v>
                </c:pt>
                <c:pt idx="3398">
                  <c:v>0.41611721611721614</c:v>
                </c:pt>
                <c:pt idx="3399">
                  <c:v>0.41611721611721614</c:v>
                </c:pt>
                <c:pt idx="3400">
                  <c:v>0.41611721611721614</c:v>
                </c:pt>
                <c:pt idx="3401">
                  <c:v>0.41611721611721614</c:v>
                </c:pt>
                <c:pt idx="3402">
                  <c:v>0.41611721611721614</c:v>
                </c:pt>
                <c:pt idx="3403">
                  <c:v>0.41611721611721614</c:v>
                </c:pt>
                <c:pt idx="3404">
                  <c:v>0.41611721611721614</c:v>
                </c:pt>
                <c:pt idx="3405">
                  <c:v>0.41611721611721614</c:v>
                </c:pt>
                <c:pt idx="3406">
                  <c:v>0.41611721611721614</c:v>
                </c:pt>
                <c:pt idx="3407">
                  <c:v>0.41611721611721614</c:v>
                </c:pt>
                <c:pt idx="3408">
                  <c:v>0.41611721611721614</c:v>
                </c:pt>
                <c:pt idx="3409">
                  <c:v>0.41611721611721614</c:v>
                </c:pt>
                <c:pt idx="3410">
                  <c:v>0.41611721611721614</c:v>
                </c:pt>
                <c:pt idx="3411">
                  <c:v>0.41611721611721614</c:v>
                </c:pt>
                <c:pt idx="3412">
                  <c:v>0.41611721611721614</c:v>
                </c:pt>
                <c:pt idx="3413">
                  <c:v>0.41611721611721614</c:v>
                </c:pt>
                <c:pt idx="3414">
                  <c:v>0.41611721611721614</c:v>
                </c:pt>
                <c:pt idx="3415">
                  <c:v>0.41611721611721614</c:v>
                </c:pt>
                <c:pt idx="3416">
                  <c:v>0.41611721611721614</c:v>
                </c:pt>
                <c:pt idx="3417">
                  <c:v>0.41611721611721614</c:v>
                </c:pt>
                <c:pt idx="3418">
                  <c:v>0.41611721611721614</c:v>
                </c:pt>
                <c:pt idx="3419">
                  <c:v>0.41611721611721614</c:v>
                </c:pt>
                <c:pt idx="3420">
                  <c:v>0.41611721611721614</c:v>
                </c:pt>
                <c:pt idx="3421">
                  <c:v>0.41611721611721614</c:v>
                </c:pt>
                <c:pt idx="3422">
                  <c:v>0.41611721611721614</c:v>
                </c:pt>
                <c:pt idx="3423">
                  <c:v>0.37307692307692308</c:v>
                </c:pt>
                <c:pt idx="3424">
                  <c:v>0.37307692307692308</c:v>
                </c:pt>
                <c:pt idx="3425">
                  <c:v>0.37307692307692308</c:v>
                </c:pt>
                <c:pt idx="3426">
                  <c:v>0.37307692307692308</c:v>
                </c:pt>
                <c:pt idx="3427">
                  <c:v>0.37307692307692308</c:v>
                </c:pt>
                <c:pt idx="3428">
                  <c:v>0.37307692307692308</c:v>
                </c:pt>
                <c:pt idx="3429">
                  <c:v>0.37307692307692308</c:v>
                </c:pt>
                <c:pt idx="3430">
                  <c:v>0.37307692307692308</c:v>
                </c:pt>
                <c:pt idx="3431">
                  <c:v>0.37307692307692308</c:v>
                </c:pt>
                <c:pt idx="3432">
                  <c:v>0.37307692307692308</c:v>
                </c:pt>
                <c:pt idx="3433">
                  <c:v>0.37307692307692308</c:v>
                </c:pt>
                <c:pt idx="3434">
                  <c:v>0.37307692307692308</c:v>
                </c:pt>
                <c:pt idx="3435">
                  <c:v>0.37307692307692308</c:v>
                </c:pt>
                <c:pt idx="3436">
                  <c:v>0.37307692307692308</c:v>
                </c:pt>
                <c:pt idx="3437">
                  <c:v>0.37307692307692308</c:v>
                </c:pt>
                <c:pt idx="3438">
                  <c:v>0.37307692307692308</c:v>
                </c:pt>
                <c:pt idx="3439">
                  <c:v>0.37307692307692308</c:v>
                </c:pt>
                <c:pt idx="3440">
                  <c:v>0.37307692307692308</c:v>
                </c:pt>
                <c:pt idx="3441">
                  <c:v>0.37307692307692308</c:v>
                </c:pt>
                <c:pt idx="3442">
                  <c:v>0.37307692307692308</c:v>
                </c:pt>
                <c:pt idx="3443">
                  <c:v>0.37307692307692308</c:v>
                </c:pt>
                <c:pt idx="3444">
                  <c:v>0.37307692307692308</c:v>
                </c:pt>
                <c:pt idx="3445">
                  <c:v>0.37307692307692308</c:v>
                </c:pt>
                <c:pt idx="3446">
                  <c:v>0.37307692307692308</c:v>
                </c:pt>
                <c:pt idx="3447">
                  <c:v>0.37307692307692308</c:v>
                </c:pt>
                <c:pt idx="3448">
                  <c:v>0.37307692307692308</c:v>
                </c:pt>
                <c:pt idx="3449">
                  <c:v>0.37307692307692308</c:v>
                </c:pt>
                <c:pt idx="3450">
                  <c:v>0.37307692307692308</c:v>
                </c:pt>
                <c:pt idx="3451">
                  <c:v>0.37307692307692308</c:v>
                </c:pt>
                <c:pt idx="3452">
                  <c:v>0.37307692307692308</c:v>
                </c:pt>
                <c:pt idx="3453">
                  <c:v>0.37307692307692308</c:v>
                </c:pt>
                <c:pt idx="3454">
                  <c:v>0.37307692307692308</c:v>
                </c:pt>
                <c:pt idx="3455">
                  <c:v>0.37307692307692308</c:v>
                </c:pt>
                <c:pt idx="3456">
                  <c:v>0.37307692307692308</c:v>
                </c:pt>
                <c:pt idx="3457">
                  <c:v>0.37307692307692308</c:v>
                </c:pt>
                <c:pt idx="3458">
                  <c:v>0.37307692307692308</c:v>
                </c:pt>
                <c:pt idx="3459">
                  <c:v>0.37307692307692308</c:v>
                </c:pt>
                <c:pt idx="3460">
                  <c:v>0.37307692307692308</c:v>
                </c:pt>
                <c:pt idx="3461">
                  <c:v>0.37307692307692308</c:v>
                </c:pt>
                <c:pt idx="3462">
                  <c:v>0.37307692307692308</c:v>
                </c:pt>
                <c:pt idx="3463">
                  <c:v>0.37307692307692308</c:v>
                </c:pt>
                <c:pt idx="3464">
                  <c:v>0.37307692307692308</c:v>
                </c:pt>
                <c:pt idx="3465">
                  <c:v>0.37307692307692308</c:v>
                </c:pt>
                <c:pt idx="3466">
                  <c:v>0.37307692307692308</c:v>
                </c:pt>
                <c:pt idx="3467">
                  <c:v>0.37307692307692308</c:v>
                </c:pt>
                <c:pt idx="3468">
                  <c:v>0.37307692307692308</c:v>
                </c:pt>
                <c:pt idx="3469">
                  <c:v>0.37307692307692308</c:v>
                </c:pt>
                <c:pt idx="3470">
                  <c:v>0.37307692307692308</c:v>
                </c:pt>
                <c:pt idx="3471">
                  <c:v>0.37307692307692308</c:v>
                </c:pt>
                <c:pt idx="3472">
                  <c:v>0.37307692307692308</c:v>
                </c:pt>
                <c:pt idx="3473">
                  <c:v>0.37307692307692308</c:v>
                </c:pt>
                <c:pt idx="3474">
                  <c:v>0.37307692307692308</c:v>
                </c:pt>
                <c:pt idx="3475">
                  <c:v>0.37307692307692308</c:v>
                </c:pt>
                <c:pt idx="3476">
                  <c:v>0.37307692307692308</c:v>
                </c:pt>
                <c:pt idx="3477">
                  <c:v>0.37307692307692308</c:v>
                </c:pt>
                <c:pt idx="3478">
                  <c:v>0.37307692307692308</c:v>
                </c:pt>
                <c:pt idx="3479">
                  <c:v>0.37307692307692308</c:v>
                </c:pt>
                <c:pt idx="3480">
                  <c:v>0.37307692307692308</c:v>
                </c:pt>
                <c:pt idx="3481">
                  <c:v>0.37307692307692308</c:v>
                </c:pt>
                <c:pt idx="3482">
                  <c:v>0.37307692307692308</c:v>
                </c:pt>
                <c:pt idx="3483">
                  <c:v>0.37307692307692308</c:v>
                </c:pt>
                <c:pt idx="3484">
                  <c:v>0.37307692307692308</c:v>
                </c:pt>
                <c:pt idx="3485">
                  <c:v>0.37307692307692308</c:v>
                </c:pt>
                <c:pt idx="3486">
                  <c:v>0.37307692307692308</c:v>
                </c:pt>
                <c:pt idx="3487">
                  <c:v>0.37307692307692308</c:v>
                </c:pt>
                <c:pt idx="3488">
                  <c:v>0.37307692307692308</c:v>
                </c:pt>
                <c:pt idx="3489">
                  <c:v>0.37307692307692308</c:v>
                </c:pt>
                <c:pt idx="3490">
                  <c:v>0.37307692307692308</c:v>
                </c:pt>
                <c:pt idx="3491">
                  <c:v>0.37307692307692308</c:v>
                </c:pt>
                <c:pt idx="3492">
                  <c:v>0.37307692307692308</c:v>
                </c:pt>
                <c:pt idx="3493">
                  <c:v>0.37307692307692308</c:v>
                </c:pt>
                <c:pt idx="3494">
                  <c:v>0.37307692307692308</c:v>
                </c:pt>
                <c:pt idx="3495">
                  <c:v>0.37307692307692308</c:v>
                </c:pt>
                <c:pt idx="3496">
                  <c:v>0.37307692307692308</c:v>
                </c:pt>
                <c:pt idx="3497">
                  <c:v>0.37307692307692308</c:v>
                </c:pt>
                <c:pt idx="3498">
                  <c:v>0.37307692307692308</c:v>
                </c:pt>
                <c:pt idx="3499">
                  <c:v>0.37307692307692308</c:v>
                </c:pt>
                <c:pt idx="3500">
                  <c:v>0.37307692307692308</c:v>
                </c:pt>
                <c:pt idx="3501">
                  <c:v>0.37307692307692308</c:v>
                </c:pt>
                <c:pt idx="3502">
                  <c:v>0.37307692307692308</c:v>
                </c:pt>
                <c:pt idx="3503">
                  <c:v>0.37307692307692308</c:v>
                </c:pt>
                <c:pt idx="3504">
                  <c:v>0.37307692307692308</c:v>
                </c:pt>
                <c:pt idx="3505">
                  <c:v>0.37307692307692308</c:v>
                </c:pt>
                <c:pt idx="3506">
                  <c:v>0.37307692307692308</c:v>
                </c:pt>
                <c:pt idx="3507">
                  <c:v>0.37307692307692308</c:v>
                </c:pt>
                <c:pt idx="3508">
                  <c:v>0.37307692307692308</c:v>
                </c:pt>
                <c:pt idx="3509">
                  <c:v>0.37307692307692308</c:v>
                </c:pt>
                <c:pt idx="3510">
                  <c:v>0.37307692307692308</c:v>
                </c:pt>
                <c:pt idx="3511">
                  <c:v>0.37307692307692308</c:v>
                </c:pt>
                <c:pt idx="3512">
                  <c:v>0.37307692307692308</c:v>
                </c:pt>
                <c:pt idx="3513">
                  <c:v>0.37307692307692308</c:v>
                </c:pt>
                <c:pt idx="3514">
                  <c:v>0.37307692307692308</c:v>
                </c:pt>
                <c:pt idx="3515">
                  <c:v>0.37307692307692308</c:v>
                </c:pt>
                <c:pt idx="3516">
                  <c:v>0.37307692307692308</c:v>
                </c:pt>
                <c:pt idx="3517">
                  <c:v>0.37307692307692308</c:v>
                </c:pt>
                <c:pt idx="3518">
                  <c:v>0.37307692307692308</c:v>
                </c:pt>
                <c:pt idx="3519">
                  <c:v>0.37307692307692308</c:v>
                </c:pt>
                <c:pt idx="3520">
                  <c:v>0.37307692307692308</c:v>
                </c:pt>
                <c:pt idx="3521">
                  <c:v>0.37307692307692308</c:v>
                </c:pt>
                <c:pt idx="3522">
                  <c:v>0.37307692307692308</c:v>
                </c:pt>
                <c:pt idx="3523">
                  <c:v>0.37307692307692308</c:v>
                </c:pt>
                <c:pt idx="3524">
                  <c:v>0.37307692307692308</c:v>
                </c:pt>
                <c:pt idx="3525">
                  <c:v>0.37307692307692308</c:v>
                </c:pt>
                <c:pt idx="3526">
                  <c:v>0.37307692307692308</c:v>
                </c:pt>
                <c:pt idx="3527">
                  <c:v>0.37307692307692308</c:v>
                </c:pt>
                <c:pt idx="3528">
                  <c:v>0.37307692307692308</c:v>
                </c:pt>
                <c:pt idx="3529">
                  <c:v>0.37307692307692308</c:v>
                </c:pt>
                <c:pt idx="3530">
                  <c:v>0.37307692307692308</c:v>
                </c:pt>
                <c:pt idx="3531">
                  <c:v>0.37307692307692308</c:v>
                </c:pt>
                <c:pt idx="3532">
                  <c:v>0.37307692307692308</c:v>
                </c:pt>
                <c:pt idx="3533">
                  <c:v>0.37307692307692308</c:v>
                </c:pt>
                <c:pt idx="3534">
                  <c:v>0.37307692307692308</c:v>
                </c:pt>
                <c:pt idx="3535">
                  <c:v>0.37307692307692308</c:v>
                </c:pt>
                <c:pt idx="3536">
                  <c:v>0.37307692307692308</c:v>
                </c:pt>
                <c:pt idx="3537">
                  <c:v>0.37307692307692308</c:v>
                </c:pt>
                <c:pt idx="3538">
                  <c:v>0.37307692307692308</c:v>
                </c:pt>
                <c:pt idx="3539">
                  <c:v>0.37307692307692308</c:v>
                </c:pt>
                <c:pt idx="3540">
                  <c:v>0.37307692307692308</c:v>
                </c:pt>
                <c:pt idx="3541">
                  <c:v>0.37307692307692308</c:v>
                </c:pt>
                <c:pt idx="3542">
                  <c:v>0.37307692307692308</c:v>
                </c:pt>
                <c:pt idx="3543">
                  <c:v>0.37307692307692308</c:v>
                </c:pt>
                <c:pt idx="3544">
                  <c:v>0.37307692307692308</c:v>
                </c:pt>
                <c:pt idx="3545">
                  <c:v>0.37307692307692308</c:v>
                </c:pt>
                <c:pt idx="3546">
                  <c:v>0.37307692307692308</c:v>
                </c:pt>
                <c:pt idx="3547">
                  <c:v>0.37307692307692308</c:v>
                </c:pt>
                <c:pt idx="3548">
                  <c:v>0.37307692307692308</c:v>
                </c:pt>
                <c:pt idx="3549">
                  <c:v>0.37307692307692308</c:v>
                </c:pt>
                <c:pt idx="3550">
                  <c:v>0.37307692307692308</c:v>
                </c:pt>
                <c:pt idx="3551">
                  <c:v>0.37307692307692308</c:v>
                </c:pt>
                <c:pt idx="3552">
                  <c:v>0.37307692307692308</c:v>
                </c:pt>
                <c:pt idx="3553">
                  <c:v>0.37307692307692308</c:v>
                </c:pt>
                <c:pt idx="3554">
                  <c:v>0.37307692307692308</c:v>
                </c:pt>
                <c:pt idx="3555">
                  <c:v>0.37307692307692308</c:v>
                </c:pt>
                <c:pt idx="3556">
                  <c:v>0.37307692307692308</c:v>
                </c:pt>
                <c:pt idx="3557">
                  <c:v>0.37307692307692308</c:v>
                </c:pt>
                <c:pt idx="3558">
                  <c:v>0.37307692307692308</c:v>
                </c:pt>
                <c:pt idx="3559">
                  <c:v>0.37307692307692308</c:v>
                </c:pt>
                <c:pt idx="3560">
                  <c:v>0.37307692307692308</c:v>
                </c:pt>
                <c:pt idx="3561">
                  <c:v>0.37307692307692308</c:v>
                </c:pt>
                <c:pt idx="3562">
                  <c:v>0.37307692307692308</c:v>
                </c:pt>
                <c:pt idx="3563">
                  <c:v>0.37307692307692308</c:v>
                </c:pt>
                <c:pt idx="3564">
                  <c:v>0.37307692307692308</c:v>
                </c:pt>
                <c:pt idx="3565">
                  <c:v>0.37307692307692308</c:v>
                </c:pt>
                <c:pt idx="3566">
                  <c:v>0.37307692307692308</c:v>
                </c:pt>
                <c:pt idx="3567">
                  <c:v>0.37307692307692308</c:v>
                </c:pt>
                <c:pt idx="3568">
                  <c:v>0.37307692307692308</c:v>
                </c:pt>
                <c:pt idx="3569">
                  <c:v>0.37307692307692308</c:v>
                </c:pt>
                <c:pt idx="3570">
                  <c:v>0.37307692307692308</c:v>
                </c:pt>
                <c:pt idx="3571">
                  <c:v>0.37307692307692308</c:v>
                </c:pt>
                <c:pt idx="3572">
                  <c:v>0.37307692307692308</c:v>
                </c:pt>
                <c:pt idx="3573">
                  <c:v>0.37307692307692308</c:v>
                </c:pt>
                <c:pt idx="3574">
                  <c:v>0.37307692307692308</c:v>
                </c:pt>
                <c:pt idx="3575">
                  <c:v>0.37307692307692308</c:v>
                </c:pt>
                <c:pt idx="3576">
                  <c:v>0.37307692307692308</c:v>
                </c:pt>
                <c:pt idx="3577">
                  <c:v>0.37307692307692308</c:v>
                </c:pt>
                <c:pt idx="3578">
                  <c:v>0.37307692307692308</c:v>
                </c:pt>
                <c:pt idx="3579">
                  <c:v>0.37307692307692308</c:v>
                </c:pt>
                <c:pt idx="3580">
                  <c:v>0.37307692307692308</c:v>
                </c:pt>
                <c:pt idx="3581">
                  <c:v>0.37307692307692308</c:v>
                </c:pt>
                <c:pt idx="3582">
                  <c:v>0.37307692307692308</c:v>
                </c:pt>
                <c:pt idx="3583">
                  <c:v>0.37307692307692308</c:v>
                </c:pt>
                <c:pt idx="3584">
                  <c:v>0.37307692307692308</c:v>
                </c:pt>
                <c:pt idx="3585">
                  <c:v>0.37307692307692308</c:v>
                </c:pt>
                <c:pt idx="3586">
                  <c:v>0.37307692307692308</c:v>
                </c:pt>
                <c:pt idx="3587">
                  <c:v>0.37307692307692308</c:v>
                </c:pt>
                <c:pt idx="3588">
                  <c:v>0.37307692307692308</c:v>
                </c:pt>
                <c:pt idx="3589">
                  <c:v>0.37307692307692308</c:v>
                </c:pt>
                <c:pt idx="3590">
                  <c:v>0.37307692307692308</c:v>
                </c:pt>
                <c:pt idx="3591">
                  <c:v>0.37307692307692308</c:v>
                </c:pt>
                <c:pt idx="3592">
                  <c:v>0.37307692307692308</c:v>
                </c:pt>
                <c:pt idx="3593">
                  <c:v>0.37307692307692308</c:v>
                </c:pt>
                <c:pt idx="3594">
                  <c:v>0.37307692307692308</c:v>
                </c:pt>
                <c:pt idx="3595">
                  <c:v>0.37307692307692308</c:v>
                </c:pt>
                <c:pt idx="3596">
                  <c:v>0.37307692307692308</c:v>
                </c:pt>
                <c:pt idx="3597">
                  <c:v>0.37307692307692308</c:v>
                </c:pt>
                <c:pt idx="3598">
                  <c:v>0.37307692307692308</c:v>
                </c:pt>
                <c:pt idx="3599">
                  <c:v>0.37307692307692308</c:v>
                </c:pt>
                <c:pt idx="3600">
                  <c:v>0.37307692307692308</c:v>
                </c:pt>
                <c:pt idx="3601">
                  <c:v>0.37307692307692308</c:v>
                </c:pt>
                <c:pt idx="3602">
                  <c:v>0.37307692307692308</c:v>
                </c:pt>
                <c:pt idx="3603">
                  <c:v>0.37307692307692308</c:v>
                </c:pt>
                <c:pt idx="3604">
                  <c:v>0.37307692307692308</c:v>
                </c:pt>
                <c:pt idx="3605">
                  <c:v>0.37307692307692308</c:v>
                </c:pt>
                <c:pt idx="3606">
                  <c:v>0.37307692307692308</c:v>
                </c:pt>
                <c:pt idx="3607">
                  <c:v>0.37307692307692308</c:v>
                </c:pt>
                <c:pt idx="3608">
                  <c:v>0.37307692307692308</c:v>
                </c:pt>
                <c:pt idx="3609">
                  <c:v>0.37307692307692308</c:v>
                </c:pt>
                <c:pt idx="3610">
                  <c:v>0.37307692307692308</c:v>
                </c:pt>
                <c:pt idx="3611">
                  <c:v>0.37307692307692308</c:v>
                </c:pt>
                <c:pt idx="3612">
                  <c:v>0.37307692307692308</c:v>
                </c:pt>
                <c:pt idx="3613">
                  <c:v>0.37307692307692308</c:v>
                </c:pt>
                <c:pt idx="3614">
                  <c:v>0.37307692307692308</c:v>
                </c:pt>
                <c:pt idx="3615">
                  <c:v>0.37307692307692308</c:v>
                </c:pt>
                <c:pt idx="3616">
                  <c:v>0.37307692307692308</c:v>
                </c:pt>
                <c:pt idx="3617">
                  <c:v>0.37307692307692308</c:v>
                </c:pt>
                <c:pt idx="3618">
                  <c:v>0.37307692307692308</c:v>
                </c:pt>
                <c:pt idx="3619">
                  <c:v>0.37307692307692308</c:v>
                </c:pt>
                <c:pt idx="3620">
                  <c:v>0.37307692307692308</c:v>
                </c:pt>
                <c:pt idx="3621">
                  <c:v>0.37307692307692308</c:v>
                </c:pt>
                <c:pt idx="3622">
                  <c:v>0.37307692307692308</c:v>
                </c:pt>
                <c:pt idx="3623">
                  <c:v>0.37307692307692308</c:v>
                </c:pt>
                <c:pt idx="3624">
                  <c:v>0.37307692307692308</c:v>
                </c:pt>
                <c:pt idx="3625">
                  <c:v>0.37307692307692308</c:v>
                </c:pt>
                <c:pt idx="3626">
                  <c:v>0.37307692307692308</c:v>
                </c:pt>
                <c:pt idx="3627">
                  <c:v>0.37307692307692308</c:v>
                </c:pt>
                <c:pt idx="3628">
                  <c:v>0.37307692307692308</c:v>
                </c:pt>
                <c:pt idx="3629">
                  <c:v>0.37307692307692308</c:v>
                </c:pt>
                <c:pt idx="3630">
                  <c:v>0.37307692307692308</c:v>
                </c:pt>
                <c:pt idx="3631">
                  <c:v>0.37307692307692308</c:v>
                </c:pt>
                <c:pt idx="3632">
                  <c:v>0.37307692307692308</c:v>
                </c:pt>
                <c:pt idx="3633">
                  <c:v>0.37307692307692308</c:v>
                </c:pt>
                <c:pt idx="3634">
                  <c:v>0.37307692307692308</c:v>
                </c:pt>
                <c:pt idx="3635">
                  <c:v>0.37307692307692308</c:v>
                </c:pt>
                <c:pt idx="3636">
                  <c:v>0.37307692307692308</c:v>
                </c:pt>
                <c:pt idx="3637">
                  <c:v>0.37307692307692308</c:v>
                </c:pt>
                <c:pt idx="3638">
                  <c:v>0.37307692307692308</c:v>
                </c:pt>
                <c:pt idx="3639">
                  <c:v>0.37307692307692308</c:v>
                </c:pt>
                <c:pt idx="3640">
                  <c:v>0.37307692307692308</c:v>
                </c:pt>
                <c:pt idx="3641">
                  <c:v>0.37307692307692308</c:v>
                </c:pt>
                <c:pt idx="3642">
                  <c:v>0.37307692307692308</c:v>
                </c:pt>
                <c:pt idx="3643">
                  <c:v>0.37307692307692308</c:v>
                </c:pt>
                <c:pt idx="3644">
                  <c:v>0.37307692307692308</c:v>
                </c:pt>
                <c:pt idx="3645">
                  <c:v>0.37307692307692308</c:v>
                </c:pt>
                <c:pt idx="3646">
                  <c:v>0.37307692307692308</c:v>
                </c:pt>
                <c:pt idx="3647">
                  <c:v>0.37307692307692308</c:v>
                </c:pt>
                <c:pt idx="3648">
                  <c:v>0.37307692307692308</c:v>
                </c:pt>
                <c:pt idx="3649">
                  <c:v>0.37307692307692308</c:v>
                </c:pt>
                <c:pt idx="3650">
                  <c:v>0.37307692307692308</c:v>
                </c:pt>
                <c:pt idx="3651">
                  <c:v>0.37307692307692308</c:v>
                </c:pt>
                <c:pt idx="3652">
                  <c:v>0.37307692307692308</c:v>
                </c:pt>
                <c:pt idx="3653">
                  <c:v>0.37307692307692308</c:v>
                </c:pt>
                <c:pt idx="3654">
                  <c:v>0.37307692307692308</c:v>
                </c:pt>
                <c:pt idx="3655">
                  <c:v>0.37307692307692308</c:v>
                </c:pt>
                <c:pt idx="3656">
                  <c:v>0.37307692307692308</c:v>
                </c:pt>
                <c:pt idx="3657">
                  <c:v>0.37307692307692308</c:v>
                </c:pt>
                <c:pt idx="3658">
                  <c:v>0.37307692307692308</c:v>
                </c:pt>
                <c:pt idx="3659">
                  <c:v>0.37307692307692308</c:v>
                </c:pt>
                <c:pt idx="3660">
                  <c:v>0.37307692307692308</c:v>
                </c:pt>
                <c:pt idx="3661">
                  <c:v>0.37307692307692308</c:v>
                </c:pt>
                <c:pt idx="3662">
                  <c:v>0.37307692307692308</c:v>
                </c:pt>
                <c:pt idx="3663">
                  <c:v>0.37307692307692308</c:v>
                </c:pt>
                <c:pt idx="3664">
                  <c:v>0.37307692307692308</c:v>
                </c:pt>
                <c:pt idx="3665">
                  <c:v>0.37307692307692308</c:v>
                </c:pt>
                <c:pt idx="3666">
                  <c:v>0.37307692307692308</c:v>
                </c:pt>
                <c:pt idx="3667">
                  <c:v>0.37307692307692308</c:v>
                </c:pt>
                <c:pt idx="3668">
                  <c:v>0.37307692307692308</c:v>
                </c:pt>
                <c:pt idx="3669">
                  <c:v>0.32802197802197802</c:v>
                </c:pt>
                <c:pt idx="3670">
                  <c:v>0.32802197802197802</c:v>
                </c:pt>
                <c:pt idx="3671">
                  <c:v>0.32802197802197802</c:v>
                </c:pt>
                <c:pt idx="3672">
                  <c:v>0.32802197802197802</c:v>
                </c:pt>
                <c:pt idx="3673">
                  <c:v>0.32802197802197802</c:v>
                </c:pt>
                <c:pt idx="3674">
                  <c:v>0.32802197802197802</c:v>
                </c:pt>
                <c:pt idx="3675">
                  <c:v>0.32802197802197802</c:v>
                </c:pt>
                <c:pt idx="3676">
                  <c:v>0.32802197802197802</c:v>
                </c:pt>
                <c:pt idx="3677">
                  <c:v>0.32802197802197802</c:v>
                </c:pt>
                <c:pt idx="3678">
                  <c:v>0.32802197802197802</c:v>
                </c:pt>
                <c:pt idx="3679">
                  <c:v>0.32802197802197802</c:v>
                </c:pt>
                <c:pt idx="3680">
                  <c:v>0.32802197802197802</c:v>
                </c:pt>
                <c:pt idx="3681">
                  <c:v>0.32802197802197802</c:v>
                </c:pt>
                <c:pt idx="3682">
                  <c:v>0.32802197802197802</c:v>
                </c:pt>
                <c:pt idx="3683">
                  <c:v>0.32802197802197802</c:v>
                </c:pt>
                <c:pt idx="3684">
                  <c:v>0.32802197802197802</c:v>
                </c:pt>
                <c:pt idx="3685">
                  <c:v>0.32802197802197802</c:v>
                </c:pt>
                <c:pt idx="3686">
                  <c:v>0.32802197802197802</c:v>
                </c:pt>
                <c:pt idx="3687">
                  <c:v>0.32802197802197802</c:v>
                </c:pt>
                <c:pt idx="3688">
                  <c:v>0.32802197802197802</c:v>
                </c:pt>
                <c:pt idx="3689">
                  <c:v>0.32802197802197802</c:v>
                </c:pt>
                <c:pt idx="3690">
                  <c:v>0.32802197802197802</c:v>
                </c:pt>
                <c:pt idx="3691">
                  <c:v>0.32802197802197802</c:v>
                </c:pt>
                <c:pt idx="3692">
                  <c:v>0.32802197802197802</c:v>
                </c:pt>
                <c:pt idx="3693">
                  <c:v>0.32802197802197802</c:v>
                </c:pt>
                <c:pt idx="3694">
                  <c:v>0.32802197802197802</c:v>
                </c:pt>
                <c:pt idx="3695">
                  <c:v>0.32802197802197802</c:v>
                </c:pt>
                <c:pt idx="3696">
                  <c:v>0.32802197802197802</c:v>
                </c:pt>
                <c:pt idx="3697">
                  <c:v>0.32802197802197802</c:v>
                </c:pt>
                <c:pt idx="3698">
                  <c:v>0.32802197802197802</c:v>
                </c:pt>
                <c:pt idx="3699">
                  <c:v>0.32802197802197802</c:v>
                </c:pt>
                <c:pt idx="3700">
                  <c:v>0.32802197802197802</c:v>
                </c:pt>
                <c:pt idx="3701">
                  <c:v>0.32802197802197802</c:v>
                </c:pt>
                <c:pt idx="3702">
                  <c:v>0.32802197802197802</c:v>
                </c:pt>
                <c:pt idx="3703">
                  <c:v>0.32802197802197802</c:v>
                </c:pt>
                <c:pt idx="3704">
                  <c:v>0.32802197802197802</c:v>
                </c:pt>
                <c:pt idx="3705">
                  <c:v>0.32802197802197802</c:v>
                </c:pt>
                <c:pt idx="3706">
                  <c:v>0.32802197802197802</c:v>
                </c:pt>
                <c:pt idx="3707">
                  <c:v>0.32802197802197802</c:v>
                </c:pt>
                <c:pt idx="3708">
                  <c:v>0.32802197802197802</c:v>
                </c:pt>
                <c:pt idx="3709">
                  <c:v>0.32802197802197802</c:v>
                </c:pt>
                <c:pt idx="3710">
                  <c:v>0.32802197802197802</c:v>
                </c:pt>
                <c:pt idx="3711">
                  <c:v>0.32802197802197802</c:v>
                </c:pt>
                <c:pt idx="3712">
                  <c:v>0.32802197802197802</c:v>
                </c:pt>
                <c:pt idx="3713">
                  <c:v>0.32802197802197802</c:v>
                </c:pt>
                <c:pt idx="3714">
                  <c:v>0.32802197802197802</c:v>
                </c:pt>
                <c:pt idx="3715">
                  <c:v>0.32802197802197802</c:v>
                </c:pt>
                <c:pt idx="3716">
                  <c:v>0.32802197802197802</c:v>
                </c:pt>
                <c:pt idx="3717">
                  <c:v>0.32802197802197802</c:v>
                </c:pt>
                <c:pt idx="3718">
                  <c:v>0.32802197802197802</c:v>
                </c:pt>
                <c:pt idx="3719">
                  <c:v>0.32802197802197802</c:v>
                </c:pt>
                <c:pt idx="3720">
                  <c:v>0.32802197802197802</c:v>
                </c:pt>
                <c:pt idx="3721">
                  <c:v>0.32802197802197802</c:v>
                </c:pt>
                <c:pt idx="3722">
                  <c:v>0.32802197802197802</c:v>
                </c:pt>
                <c:pt idx="3723">
                  <c:v>0.32802197802197802</c:v>
                </c:pt>
                <c:pt idx="3724">
                  <c:v>0.32802197802197802</c:v>
                </c:pt>
                <c:pt idx="3725">
                  <c:v>0.32802197802197802</c:v>
                </c:pt>
                <c:pt idx="3726">
                  <c:v>0.32802197802197802</c:v>
                </c:pt>
                <c:pt idx="3727">
                  <c:v>0.32802197802197802</c:v>
                </c:pt>
                <c:pt idx="3728">
                  <c:v>0.32802197802197802</c:v>
                </c:pt>
                <c:pt idx="3729">
                  <c:v>0.32802197802197802</c:v>
                </c:pt>
                <c:pt idx="3730">
                  <c:v>0.32802197802197802</c:v>
                </c:pt>
                <c:pt idx="3731">
                  <c:v>0.32802197802197802</c:v>
                </c:pt>
                <c:pt idx="3732">
                  <c:v>0.32802197802197802</c:v>
                </c:pt>
                <c:pt idx="3733">
                  <c:v>0.32802197802197802</c:v>
                </c:pt>
                <c:pt idx="3734">
                  <c:v>0.32802197802197802</c:v>
                </c:pt>
                <c:pt idx="3735">
                  <c:v>0.32802197802197802</c:v>
                </c:pt>
                <c:pt idx="3736">
                  <c:v>0.32802197802197802</c:v>
                </c:pt>
                <c:pt idx="3737">
                  <c:v>0.32802197802197802</c:v>
                </c:pt>
                <c:pt idx="3738">
                  <c:v>0.32802197802197802</c:v>
                </c:pt>
                <c:pt idx="3739">
                  <c:v>0.32802197802197802</c:v>
                </c:pt>
                <c:pt idx="3740">
                  <c:v>0.32802197802197802</c:v>
                </c:pt>
                <c:pt idx="3741">
                  <c:v>0.32802197802197802</c:v>
                </c:pt>
                <c:pt idx="3742">
                  <c:v>0.32802197802197802</c:v>
                </c:pt>
                <c:pt idx="3743">
                  <c:v>0.32802197802197802</c:v>
                </c:pt>
                <c:pt idx="3744">
                  <c:v>0.32802197802197802</c:v>
                </c:pt>
                <c:pt idx="3745">
                  <c:v>0.32802197802197802</c:v>
                </c:pt>
                <c:pt idx="3746">
                  <c:v>0.32802197802197802</c:v>
                </c:pt>
                <c:pt idx="3747">
                  <c:v>0.32802197802197802</c:v>
                </c:pt>
                <c:pt idx="3748">
                  <c:v>0.32802197802197802</c:v>
                </c:pt>
                <c:pt idx="3749">
                  <c:v>0.32802197802197802</c:v>
                </c:pt>
                <c:pt idx="3750">
                  <c:v>0.32802197802197802</c:v>
                </c:pt>
                <c:pt idx="3751">
                  <c:v>0.32802197802197802</c:v>
                </c:pt>
                <c:pt idx="3752">
                  <c:v>0.32802197802197802</c:v>
                </c:pt>
                <c:pt idx="3753">
                  <c:v>0.32802197802197802</c:v>
                </c:pt>
                <c:pt idx="3754">
                  <c:v>0.32802197802197802</c:v>
                </c:pt>
                <c:pt idx="3755">
                  <c:v>0.32802197802197802</c:v>
                </c:pt>
                <c:pt idx="3756">
                  <c:v>0.32802197802197802</c:v>
                </c:pt>
                <c:pt idx="3757">
                  <c:v>0.32802197802197802</c:v>
                </c:pt>
                <c:pt idx="3758">
                  <c:v>0.32802197802197802</c:v>
                </c:pt>
                <c:pt idx="3759">
                  <c:v>0.32802197802197802</c:v>
                </c:pt>
                <c:pt idx="3760">
                  <c:v>0.32802197802197802</c:v>
                </c:pt>
                <c:pt idx="3761">
                  <c:v>0.32802197802197802</c:v>
                </c:pt>
                <c:pt idx="3762">
                  <c:v>0.32802197802197802</c:v>
                </c:pt>
                <c:pt idx="3763">
                  <c:v>0.32802197802197802</c:v>
                </c:pt>
                <c:pt idx="3764">
                  <c:v>0.32802197802197802</c:v>
                </c:pt>
                <c:pt idx="3765">
                  <c:v>0.32802197802197802</c:v>
                </c:pt>
                <c:pt idx="3766">
                  <c:v>0.32802197802197802</c:v>
                </c:pt>
                <c:pt idx="3767">
                  <c:v>0.32802197802197802</c:v>
                </c:pt>
                <c:pt idx="3768">
                  <c:v>0.32802197802197802</c:v>
                </c:pt>
                <c:pt idx="3769">
                  <c:v>0.32802197802197802</c:v>
                </c:pt>
                <c:pt idx="3770">
                  <c:v>0.32802197802197802</c:v>
                </c:pt>
                <c:pt idx="3771">
                  <c:v>0.32802197802197802</c:v>
                </c:pt>
                <c:pt idx="3772">
                  <c:v>0.32802197802197802</c:v>
                </c:pt>
                <c:pt idx="3773">
                  <c:v>0.32802197802197802</c:v>
                </c:pt>
                <c:pt idx="3774">
                  <c:v>0.32802197802197802</c:v>
                </c:pt>
                <c:pt idx="3775">
                  <c:v>0.32802197802197802</c:v>
                </c:pt>
                <c:pt idx="3776">
                  <c:v>0.32802197802197802</c:v>
                </c:pt>
                <c:pt idx="3777">
                  <c:v>0.32802197802197802</c:v>
                </c:pt>
                <c:pt idx="3778">
                  <c:v>0.32802197802197802</c:v>
                </c:pt>
                <c:pt idx="3779">
                  <c:v>0.32802197802197802</c:v>
                </c:pt>
                <c:pt idx="3780">
                  <c:v>0.32802197802197802</c:v>
                </c:pt>
                <c:pt idx="3781">
                  <c:v>0.32802197802197802</c:v>
                </c:pt>
                <c:pt idx="3782">
                  <c:v>0.32802197802197802</c:v>
                </c:pt>
                <c:pt idx="3783">
                  <c:v>0.32802197802197802</c:v>
                </c:pt>
                <c:pt idx="3784">
                  <c:v>0.32802197802197802</c:v>
                </c:pt>
                <c:pt idx="3785">
                  <c:v>0.32802197802197802</c:v>
                </c:pt>
                <c:pt idx="3786">
                  <c:v>0.32802197802197802</c:v>
                </c:pt>
                <c:pt idx="3787">
                  <c:v>0.32802197802197802</c:v>
                </c:pt>
                <c:pt idx="3788">
                  <c:v>0.32802197802197802</c:v>
                </c:pt>
                <c:pt idx="3789">
                  <c:v>0.32802197802197802</c:v>
                </c:pt>
                <c:pt idx="3790">
                  <c:v>0.32802197802197802</c:v>
                </c:pt>
                <c:pt idx="3791">
                  <c:v>0.32802197802197802</c:v>
                </c:pt>
                <c:pt idx="3792">
                  <c:v>0.32802197802197802</c:v>
                </c:pt>
                <c:pt idx="3793">
                  <c:v>0.32802197802197802</c:v>
                </c:pt>
                <c:pt idx="3794">
                  <c:v>0.32802197802197802</c:v>
                </c:pt>
                <c:pt idx="3795">
                  <c:v>0.32802197802197802</c:v>
                </c:pt>
                <c:pt idx="3796">
                  <c:v>0.32802197802197802</c:v>
                </c:pt>
                <c:pt idx="3797">
                  <c:v>0.32802197802197802</c:v>
                </c:pt>
                <c:pt idx="3798">
                  <c:v>0.32802197802197802</c:v>
                </c:pt>
                <c:pt idx="3799">
                  <c:v>0.32802197802197802</c:v>
                </c:pt>
                <c:pt idx="3800">
                  <c:v>0.32802197802197802</c:v>
                </c:pt>
                <c:pt idx="3801">
                  <c:v>0.32802197802197802</c:v>
                </c:pt>
                <c:pt idx="3802">
                  <c:v>0.32802197802197802</c:v>
                </c:pt>
                <c:pt idx="3803">
                  <c:v>0.32802197802197802</c:v>
                </c:pt>
                <c:pt idx="3804">
                  <c:v>0.32802197802197802</c:v>
                </c:pt>
                <c:pt idx="3805">
                  <c:v>0.32802197802197802</c:v>
                </c:pt>
                <c:pt idx="3806">
                  <c:v>0.32802197802197802</c:v>
                </c:pt>
                <c:pt idx="3807">
                  <c:v>0.32802197802197802</c:v>
                </c:pt>
                <c:pt idx="3808">
                  <c:v>0.32802197802197802</c:v>
                </c:pt>
                <c:pt idx="3809">
                  <c:v>0.32802197802197802</c:v>
                </c:pt>
                <c:pt idx="3810">
                  <c:v>0.32802197802197802</c:v>
                </c:pt>
                <c:pt idx="3811">
                  <c:v>0.32802197802197802</c:v>
                </c:pt>
                <c:pt idx="3812">
                  <c:v>0.32802197802197802</c:v>
                </c:pt>
                <c:pt idx="3813">
                  <c:v>0.32802197802197802</c:v>
                </c:pt>
                <c:pt idx="3814">
                  <c:v>0.32802197802197802</c:v>
                </c:pt>
                <c:pt idx="3815">
                  <c:v>0.32802197802197802</c:v>
                </c:pt>
                <c:pt idx="3816">
                  <c:v>0.32802197802197802</c:v>
                </c:pt>
                <c:pt idx="3817">
                  <c:v>0.32802197802197802</c:v>
                </c:pt>
                <c:pt idx="3818">
                  <c:v>0.32802197802197802</c:v>
                </c:pt>
                <c:pt idx="3819">
                  <c:v>0.32802197802197802</c:v>
                </c:pt>
                <c:pt idx="3820">
                  <c:v>0.32802197802197802</c:v>
                </c:pt>
                <c:pt idx="3821">
                  <c:v>0.32802197802197802</c:v>
                </c:pt>
                <c:pt idx="3822">
                  <c:v>0.32802197802197802</c:v>
                </c:pt>
                <c:pt idx="3823">
                  <c:v>0.32802197802197802</c:v>
                </c:pt>
                <c:pt idx="3824">
                  <c:v>0.32802197802197802</c:v>
                </c:pt>
                <c:pt idx="3825">
                  <c:v>0.32802197802197802</c:v>
                </c:pt>
                <c:pt idx="3826">
                  <c:v>0.32802197802197802</c:v>
                </c:pt>
                <c:pt idx="3827">
                  <c:v>0.32802197802197802</c:v>
                </c:pt>
                <c:pt idx="3828">
                  <c:v>0.32802197802197802</c:v>
                </c:pt>
                <c:pt idx="3829">
                  <c:v>0.32802197802197802</c:v>
                </c:pt>
                <c:pt idx="3830">
                  <c:v>0.32802197802197802</c:v>
                </c:pt>
                <c:pt idx="3831">
                  <c:v>0.32802197802197802</c:v>
                </c:pt>
                <c:pt idx="3832">
                  <c:v>0.32802197802197802</c:v>
                </c:pt>
                <c:pt idx="3833">
                  <c:v>0.32802197802197802</c:v>
                </c:pt>
                <c:pt idx="3834">
                  <c:v>0.32802197802197802</c:v>
                </c:pt>
                <c:pt idx="3835">
                  <c:v>0.32802197802197802</c:v>
                </c:pt>
                <c:pt idx="3836">
                  <c:v>0.32802197802197802</c:v>
                </c:pt>
                <c:pt idx="3837">
                  <c:v>0.32802197802197802</c:v>
                </c:pt>
                <c:pt idx="3838">
                  <c:v>0.32802197802197802</c:v>
                </c:pt>
                <c:pt idx="3839">
                  <c:v>0.32802197802197802</c:v>
                </c:pt>
                <c:pt idx="3840">
                  <c:v>0.32802197802197802</c:v>
                </c:pt>
                <c:pt idx="3841">
                  <c:v>0.32802197802197802</c:v>
                </c:pt>
                <c:pt idx="3842">
                  <c:v>0.32802197802197802</c:v>
                </c:pt>
                <c:pt idx="3843">
                  <c:v>0.32802197802197802</c:v>
                </c:pt>
                <c:pt idx="3844">
                  <c:v>0.32802197802197802</c:v>
                </c:pt>
                <c:pt idx="3845">
                  <c:v>0.32802197802197802</c:v>
                </c:pt>
                <c:pt idx="3846">
                  <c:v>0.32802197802197802</c:v>
                </c:pt>
                <c:pt idx="3847">
                  <c:v>0.32802197802197802</c:v>
                </c:pt>
                <c:pt idx="3848">
                  <c:v>0.32802197802197802</c:v>
                </c:pt>
                <c:pt idx="3849">
                  <c:v>0.32802197802197802</c:v>
                </c:pt>
                <c:pt idx="3850">
                  <c:v>0.32802197802197802</c:v>
                </c:pt>
                <c:pt idx="3851">
                  <c:v>0.32802197802197802</c:v>
                </c:pt>
                <c:pt idx="3852">
                  <c:v>0.32802197802197802</c:v>
                </c:pt>
                <c:pt idx="3853">
                  <c:v>0.32802197802197802</c:v>
                </c:pt>
                <c:pt idx="3854">
                  <c:v>0.32802197802197802</c:v>
                </c:pt>
                <c:pt idx="3855">
                  <c:v>0.32802197802197802</c:v>
                </c:pt>
                <c:pt idx="3856">
                  <c:v>0.32802197802197802</c:v>
                </c:pt>
                <c:pt idx="3857">
                  <c:v>0.32802197802197802</c:v>
                </c:pt>
                <c:pt idx="3858">
                  <c:v>0.32802197802197802</c:v>
                </c:pt>
                <c:pt idx="3859">
                  <c:v>0.32802197802197802</c:v>
                </c:pt>
                <c:pt idx="3860">
                  <c:v>0.32802197802197802</c:v>
                </c:pt>
                <c:pt idx="3861">
                  <c:v>0.32802197802197802</c:v>
                </c:pt>
                <c:pt idx="3862">
                  <c:v>0.32802197802197802</c:v>
                </c:pt>
                <c:pt idx="3863">
                  <c:v>0.32802197802197802</c:v>
                </c:pt>
                <c:pt idx="3864">
                  <c:v>0.32802197802197802</c:v>
                </c:pt>
                <c:pt idx="3865">
                  <c:v>0.32802197802197802</c:v>
                </c:pt>
                <c:pt idx="3866">
                  <c:v>0.32802197802197802</c:v>
                </c:pt>
                <c:pt idx="3867">
                  <c:v>0.32802197802197802</c:v>
                </c:pt>
                <c:pt idx="3868">
                  <c:v>0.32802197802197802</c:v>
                </c:pt>
                <c:pt idx="3869">
                  <c:v>0.32802197802197802</c:v>
                </c:pt>
                <c:pt idx="3870">
                  <c:v>0.32802197802197802</c:v>
                </c:pt>
                <c:pt idx="3871">
                  <c:v>0.32802197802197802</c:v>
                </c:pt>
                <c:pt idx="3872">
                  <c:v>0.32802197802197802</c:v>
                </c:pt>
                <c:pt idx="3873">
                  <c:v>0.32802197802197802</c:v>
                </c:pt>
                <c:pt idx="3874">
                  <c:v>0.32802197802197802</c:v>
                </c:pt>
                <c:pt idx="3875">
                  <c:v>0.32802197802197802</c:v>
                </c:pt>
                <c:pt idx="3876">
                  <c:v>0.32802197802197802</c:v>
                </c:pt>
                <c:pt idx="3877">
                  <c:v>0.32802197802197802</c:v>
                </c:pt>
                <c:pt idx="3878">
                  <c:v>0.32802197802197802</c:v>
                </c:pt>
                <c:pt idx="3879">
                  <c:v>0.32802197802197802</c:v>
                </c:pt>
                <c:pt idx="3880">
                  <c:v>0.32802197802197802</c:v>
                </c:pt>
                <c:pt idx="3881">
                  <c:v>0.32802197802197802</c:v>
                </c:pt>
                <c:pt idx="3882">
                  <c:v>0.32802197802197802</c:v>
                </c:pt>
                <c:pt idx="3883">
                  <c:v>0.2888278388278388</c:v>
                </c:pt>
                <c:pt idx="3884">
                  <c:v>0.2888278388278388</c:v>
                </c:pt>
                <c:pt idx="3885">
                  <c:v>0.2888278388278388</c:v>
                </c:pt>
                <c:pt idx="3886">
                  <c:v>0.2888278388278388</c:v>
                </c:pt>
                <c:pt idx="3887">
                  <c:v>0.2888278388278388</c:v>
                </c:pt>
                <c:pt idx="3888">
                  <c:v>0.2888278388278388</c:v>
                </c:pt>
                <c:pt idx="3889">
                  <c:v>0.2888278388278388</c:v>
                </c:pt>
                <c:pt idx="3890">
                  <c:v>0.2888278388278388</c:v>
                </c:pt>
                <c:pt idx="3891">
                  <c:v>0.2888278388278388</c:v>
                </c:pt>
                <c:pt idx="3892">
                  <c:v>0.2888278388278388</c:v>
                </c:pt>
                <c:pt idx="3893">
                  <c:v>0.2888278388278388</c:v>
                </c:pt>
                <c:pt idx="3894">
                  <c:v>0.2888278388278388</c:v>
                </c:pt>
                <c:pt idx="3895">
                  <c:v>0.2888278388278388</c:v>
                </c:pt>
                <c:pt idx="3896">
                  <c:v>0.2888278388278388</c:v>
                </c:pt>
                <c:pt idx="3897">
                  <c:v>0.2888278388278388</c:v>
                </c:pt>
                <c:pt idx="3898">
                  <c:v>0.2888278388278388</c:v>
                </c:pt>
                <c:pt idx="3899">
                  <c:v>0.2888278388278388</c:v>
                </c:pt>
                <c:pt idx="3900">
                  <c:v>0.2888278388278388</c:v>
                </c:pt>
                <c:pt idx="3901">
                  <c:v>0.2888278388278388</c:v>
                </c:pt>
                <c:pt idx="3902">
                  <c:v>0.2888278388278388</c:v>
                </c:pt>
                <c:pt idx="3903">
                  <c:v>0.2888278388278388</c:v>
                </c:pt>
                <c:pt idx="3904">
                  <c:v>0.2888278388278388</c:v>
                </c:pt>
                <c:pt idx="3905">
                  <c:v>0.2888278388278388</c:v>
                </c:pt>
                <c:pt idx="3906">
                  <c:v>0.2888278388278388</c:v>
                </c:pt>
                <c:pt idx="3907">
                  <c:v>0.2888278388278388</c:v>
                </c:pt>
                <c:pt idx="3908">
                  <c:v>0.2888278388278388</c:v>
                </c:pt>
                <c:pt idx="3909">
                  <c:v>0.2888278388278388</c:v>
                </c:pt>
                <c:pt idx="3910">
                  <c:v>0.2888278388278388</c:v>
                </c:pt>
                <c:pt idx="3911">
                  <c:v>0.2888278388278388</c:v>
                </c:pt>
                <c:pt idx="3912">
                  <c:v>0.2888278388278388</c:v>
                </c:pt>
                <c:pt idx="3913">
                  <c:v>0.2888278388278388</c:v>
                </c:pt>
                <c:pt idx="3914">
                  <c:v>0.2888278388278388</c:v>
                </c:pt>
                <c:pt idx="3915">
                  <c:v>0.2888278388278388</c:v>
                </c:pt>
                <c:pt idx="3916">
                  <c:v>0.2888278388278388</c:v>
                </c:pt>
                <c:pt idx="3917">
                  <c:v>0.2888278388278388</c:v>
                </c:pt>
                <c:pt idx="3918">
                  <c:v>0.2888278388278388</c:v>
                </c:pt>
                <c:pt idx="3919">
                  <c:v>0.2888278388278388</c:v>
                </c:pt>
                <c:pt idx="3920">
                  <c:v>0.2888278388278388</c:v>
                </c:pt>
                <c:pt idx="3921">
                  <c:v>0.2888278388278388</c:v>
                </c:pt>
                <c:pt idx="3922">
                  <c:v>0.2888278388278388</c:v>
                </c:pt>
                <c:pt idx="3923">
                  <c:v>0.2888278388278388</c:v>
                </c:pt>
                <c:pt idx="3924">
                  <c:v>0.2888278388278388</c:v>
                </c:pt>
                <c:pt idx="3925">
                  <c:v>0.2888278388278388</c:v>
                </c:pt>
                <c:pt idx="3926">
                  <c:v>0.2888278388278388</c:v>
                </c:pt>
                <c:pt idx="3927">
                  <c:v>0.2888278388278388</c:v>
                </c:pt>
                <c:pt idx="3928">
                  <c:v>0.2888278388278388</c:v>
                </c:pt>
                <c:pt idx="3929">
                  <c:v>0.2888278388278388</c:v>
                </c:pt>
                <c:pt idx="3930">
                  <c:v>0.2888278388278388</c:v>
                </c:pt>
                <c:pt idx="3931">
                  <c:v>0.2888278388278388</c:v>
                </c:pt>
                <c:pt idx="3932">
                  <c:v>0.2888278388278388</c:v>
                </c:pt>
                <c:pt idx="3933">
                  <c:v>0.2888278388278388</c:v>
                </c:pt>
                <c:pt idx="3934">
                  <c:v>0.2888278388278388</c:v>
                </c:pt>
                <c:pt idx="3935">
                  <c:v>0.2888278388278388</c:v>
                </c:pt>
                <c:pt idx="3936">
                  <c:v>0.2888278388278388</c:v>
                </c:pt>
                <c:pt idx="3937">
                  <c:v>0.2888278388278388</c:v>
                </c:pt>
                <c:pt idx="3938">
                  <c:v>0.2888278388278388</c:v>
                </c:pt>
                <c:pt idx="3939">
                  <c:v>0.2888278388278388</c:v>
                </c:pt>
                <c:pt idx="3940">
                  <c:v>0.2888278388278388</c:v>
                </c:pt>
                <c:pt idx="3941">
                  <c:v>0.2888278388278388</c:v>
                </c:pt>
                <c:pt idx="3942">
                  <c:v>0.2888278388278388</c:v>
                </c:pt>
                <c:pt idx="3943">
                  <c:v>0.2888278388278388</c:v>
                </c:pt>
                <c:pt idx="3944">
                  <c:v>0.2888278388278388</c:v>
                </c:pt>
                <c:pt idx="3945">
                  <c:v>0.2888278388278388</c:v>
                </c:pt>
                <c:pt idx="3946">
                  <c:v>0.2888278388278388</c:v>
                </c:pt>
                <c:pt idx="3947">
                  <c:v>0.2888278388278388</c:v>
                </c:pt>
                <c:pt idx="3948">
                  <c:v>0.2888278388278388</c:v>
                </c:pt>
                <c:pt idx="3949">
                  <c:v>0.2888278388278388</c:v>
                </c:pt>
                <c:pt idx="3950">
                  <c:v>0.2888278388278388</c:v>
                </c:pt>
                <c:pt idx="3951">
                  <c:v>0.2888278388278388</c:v>
                </c:pt>
                <c:pt idx="3952">
                  <c:v>0.2888278388278388</c:v>
                </c:pt>
                <c:pt idx="3953">
                  <c:v>0.2888278388278388</c:v>
                </c:pt>
                <c:pt idx="3954">
                  <c:v>0.2888278388278388</c:v>
                </c:pt>
                <c:pt idx="3955">
                  <c:v>0.2888278388278388</c:v>
                </c:pt>
                <c:pt idx="3956">
                  <c:v>0.2888278388278388</c:v>
                </c:pt>
                <c:pt idx="3957">
                  <c:v>0.2888278388278388</c:v>
                </c:pt>
                <c:pt idx="3958">
                  <c:v>0.2888278388278388</c:v>
                </c:pt>
                <c:pt idx="3959">
                  <c:v>0.2888278388278388</c:v>
                </c:pt>
                <c:pt idx="3960">
                  <c:v>0.2888278388278388</c:v>
                </c:pt>
                <c:pt idx="3961">
                  <c:v>0.2888278388278388</c:v>
                </c:pt>
                <c:pt idx="3962">
                  <c:v>0.2888278388278388</c:v>
                </c:pt>
                <c:pt idx="3963">
                  <c:v>0.2888278388278388</c:v>
                </c:pt>
                <c:pt idx="3964">
                  <c:v>0.2888278388278388</c:v>
                </c:pt>
                <c:pt idx="3965">
                  <c:v>0.2888278388278388</c:v>
                </c:pt>
                <c:pt idx="3966">
                  <c:v>0.2888278388278388</c:v>
                </c:pt>
                <c:pt idx="3967">
                  <c:v>0.2888278388278388</c:v>
                </c:pt>
                <c:pt idx="3968">
                  <c:v>0.2888278388278388</c:v>
                </c:pt>
                <c:pt idx="3969">
                  <c:v>0.2888278388278388</c:v>
                </c:pt>
                <c:pt idx="3970">
                  <c:v>0.2888278388278388</c:v>
                </c:pt>
                <c:pt idx="3971">
                  <c:v>0.2888278388278388</c:v>
                </c:pt>
                <c:pt idx="3972">
                  <c:v>0.2888278388278388</c:v>
                </c:pt>
                <c:pt idx="3973">
                  <c:v>0.2888278388278388</c:v>
                </c:pt>
                <c:pt idx="3974">
                  <c:v>0.2888278388278388</c:v>
                </c:pt>
                <c:pt idx="3975">
                  <c:v>0.2888278388278388</c:v>
                </c:pt>
                <c:pt idx="3976">
                  <c:v>0.2888278388278388</c:v>
                </c:pt>
                <c:pt idx="3977">
                  <c:v>0.2888278388278388</c:v>
                </c:pt>
                <c:pt idx="3978">
                  <c:v>0.2888278388278388</c:v>
                </c:pt>
                <c:pt idx="3979">
                  <c:v>0.2888278388278388</c:v>
                </c:pt>
                <c:pt idx="3980">
                  <c:v>0.2888278388278388</c:v>
                </c:pt>
                <c:pt idx="3981">
                  <c:v>0.2888278388278388</c:v>
                </c:pt>
                <c:pt idx="3982">
                  <c:v>0.2888278388278388</c:v>
                </c:pt>
                <c:pt idx="3983">
                  <c:v>0.2888278388278388</c:v>
                </c:pt>
                <c:pt idx="3984">
                  <c:v>0.2888278388278388</c:v>
                </c:pt>
                <c:pt idx="3985">
                  <c:v>0.2888278388278388</c:v>
                </c:pt>
                <c:pt idx="3986">
                  <c:v>0.2888278388278388</c:v>
                </c:pt>
                <c:pt idx="3987">
                  <c:v>0.2888278388278388</c:v>
                </c:pt>
                <c:pt idx="3988">
                  <c:v>0.2888278388278388</c:v>
                </c:pt>
                <c:pt idx="3989">
                  <c:v>0.2888278388278388</c:v>
                </c:pt>
                <c:pt idx="3990">
                  <c:v>0.2888278388278388</c:v>
                </c:pt>
                <c:pt idx="3991">
                  <c:v>0.2888278388278388</c:v>
                </c:pt>
                <c:pt idx="3992">
                  <c:v>0.2888278388278388</c:v>
                </c:pt>
                <c:pt idx="3993">
                  <c:v>0.2888278388278388</c:v>
                </c:pt>
                <c:pt idx="3994">
                  <c:v>0.2888278388278388</c:v>
                </c:pt>
                <c:pt idx="3995">
                  <c:v>0.2888278388278388</c:v>
                </c:pt>
                <c:pt idx="3996">
                  <c:v>0.2888278388278388</c:v>
                </c:pt>
                <c:pt idx="3997">
                  <c:v>0.2888278388278388</c:v>
                </c:pt>
                <c:pt idx="3998">
                  <c:v>0.2888278388278388</c:v>
                </c:pt>
                <c:pt idx="3999">
                  <c:v>0.2888278388278388</c:v>
                </c:pt>
                <c:pt idx="4000">
                  <c:v>0.2888278388278388</c:v>
                </c:pt>
                <c:pt idx="4001">
                  <c:v>0.2888278388278388</c:v>
                </c:pt>
                <c:pt idx="4002">
                  <c:v>0.2888278388278388</c:v>
                </c:pt>
                <c:pt idx="4003">
                  <c:v>0.2888278388278388</c:v>
                </c:pt>
                <c:pt idx="4004">
                  <c:v>0.2888278388278388</c:v>
                </c:pt>
                <c:pt idx="4005">
                  <c:v>0.2888278388278388</c:v>
                </c:pt>
                <c:pt idx="4006">
                  <c:v>0.2888278388278388</c:v>
                </c:pt>
                <c:pt idx="4007">
                  <c:v>0.2888278388278388</c:v>
                </c:pt>
                <c:pt idx="4008">
                  <c:v>0.2888278388278388</c:v>
                </c:pt>
                <c:pt idx="4009">
                  <c:v>0.2888278388278388</c:v>
                </c:pt>
                <c:pt idx="4010">
                  <c:v>0.2888278388278388</c:v>
                </c:pt>
                <c:pt idx="4011">
                  <c:v>0.2888278388278388</c:v>
                </c:pt>
                <c:pt idx="4012">
                  <c:v>0.2888278388278388</c:v>
                </c:pt>
                <c:pt idx="4013">
                  <c:v>0.2888278388278388</c:v>
                </c:pt>
                <c:pt idx="4014">
                  <c:v>0.2888278388278388</c:v>
                </c:pt>
                <c:pt idx="4015">
                  <c:v>0.2888278388278388</c:v>
                </c:pt>
                <c:pt idx="4016">
                  <c:v>0.2888278388278388</c:v>
                </c:pt>
                <c:pt idx="4017">
                  <c:v>0.2888278388278388</c:v>
                </c:pt>
                <c:pt idx="4018">
                  <c:v>0.2888278388278388</c:v>
                </c:pt>
                <c:pt idx="4019">
                  <c:v>0.2888278388278388</c:v>
                </c:pt>
                <c:pt idx="4020">
                  <c:v>0.2888278388278388</c:v>
                </c:pt>
                <c:pt idx="4021">
                  <c:v>0.2888278388278388</c:v>
                </c:pt>
                <c:pt idx="4022">
                  <c:v>0.2888278388278388</c:v>
                </c:pt>
                <c:pt idx="4023">
                  <c:v>0.2888278388278388</c:v>
                </c:pt>
                <c:pt idx="4024">
                  <c:v>0.2888278388278388</c:v>
                </c:pt>
                <c:pt idx="4025">
                  <c:v>0.2888278388278388</c:v>
                </c:pt>
                <c:pt idx="4026">
                  <c:v>0.2888278388278388</c:v>
                </c:pt>
                <c:pt idx="4027">
                  <c:v>0.2888278388278388</c:v>
                </c:pt>
                <c:pt idx="4028">
                  <c:v>0.2888278388278388</c:v>
                </c:pt>
                <c:pt idx="4029">
                  <c:v>0.2888278388278388</c:v>
                </c:pt>
                <c:pt idx="4030">
                  <c:v>0.2888278388278388</c:v>
                </c:pt>
                <c:pt idx="4031">
                  <c:v>0.2888278388278388</c:v>
                </c:pt>
                <c:pt idx="4032">
                  <c:v>0.2888278388278388</c:v>
                </c:pt>
                <c:pt idx="4033">
                  <c:v>0.2888278388278388</c:v>
                </c:pt>
                <c:pt idx="4034">
                  <c:v>0.2888278388278388</c:v>
                </c:pt>
                <c:pt idx="4035">
                  <c:v>0.2888278388278388</c:v>
                </c:pt>
                <c:pt idx="4036">
                  <c:v>0.2888278388278388</c:v>
                </c:pt>
                <c:pt idx="4037">
                  <c:v>0.2888278388278388</c:v>
                </c:pt>
                <c:pt idx="4038">
                  <c:v>0.2888278388278388</c:v>
                </c:pt>
                <c:pt idx="4039">
                  <c:v>0.2888278388278388</c:v>
                </c:pt>
                <c:pt idx="4040">
                  <c:v>0.2888278388278388</c:v>
                </c:pt>
                <c:pt idx="4041">
                  <c:v>0.2888278388278388</c:v>
                </c:pt>
                <c:pt idx="4042">
                  <c:v>0.2888278388278388</c:v>
                </c:pt>
                <c:pt idx="4043">
                  <c:v>0.2888278388278388</c:v>
                </c:pt>
                <c:pt idx="4044">
                  <c:v>0.2888278388278388</c:v>
                </c:pt>
                <c:pt idx="4045">
                  <c:v>0.2888278388278388</c:v>
                </c:pt>
                <c:pt idx="4046">
                  <c:v>0.2888278388278388</c:v>
                </c:pt>
                <c:pt idx="4047">
                  <c:v>0.2888278388278388</c:v>
                </c:pt>
                <c:pt idx="4048">
                  <c:v>0.2888278388278388</c:v>
                </c:pt>
                <c:pt idx="4049">
                  <c:v>0.2888278388278388</c:v>
                </c:pt>
                <c:pt idx="4050">
                  <c:v>0.2888278388278388</c:v>
                </c:pt>
                <c:pt idx="4051">
                  <c:v>0.2888278388278388</c:v>
                </c:pt>
                <c:pt idx="4052">
                  <c:v>0.2888278388278388</c:v>
                </c:pt>
                <c:pt idx="4053">
                  <c:v>0.2888278388278388</c:v>
                </c:pt>
                <c:pt idx="4054">
                  <c:v>0.2888278388278388</c:v>
                </c:pt>
                <c:pt idx="4055">
                  <c:v>0.2888278388278388</c:v>
                </c:pt>
                <c:pt idx="4056">
                  <c:v>0.2888278388278388</c:v>
                </c:pt>
                <c:pt idx="4057">
                  <c:v>0.2888278388278388</c:v>
                </c:pt>
                <c:pt idx="4058">
                  <c:v>0.2888278388278388</c:v>
                </c:pt>
                <c:pt idx="4059">
                  <c:v>0.2888278388278388</c:v>
                </c:pt>
                <c:pt idx="4060">
                  <c:v>0.2888278388278388</c:v>
                </c:pt>
                <c:pt idx="4061">
                  <c:v>0.2888278388278388</c:v>
                </c:pt>
                <c:pt idx="4062">
                  <c:v>0.2888278388278388</c:v>
                </c:pt>
                <c:pt idx="4063">
                  <c:v>0.2888278388278388</c:v>
                </c:pt>
                <c:pt idx="4064">
                  <c:v>0.2888278388278388</c:v>
                </c:pt>
                <c:pt idx="4065">
                  <c:v>0.2888278388278388</c:v>
                </c:pt>
                <c:pt idx="4066">
                  <c:v>0.2888278388278388</c:v>
                </c:pt>
                <c:pt idx="4067">
                  <c:v>0.2888278388278388</c:v>
                </c:pt>
                <c:pt idx="4068">
                  <c:v>0.2888278388278388</c:v>
                </c:pt>
                <c:pt idx="4069">
                  <c:v>0.2888278388278388</c:v>
                </c:pt>
                <c:pt idx="4070">
                  <c:v>0.2888278388278388</c:v>
                </c:pt>
                <c:pt idx="4071">
                  <c:v>0.2888278388278388</c:v>
                </c:pt>
                <c:pt idx="4072">
                  <c:v>0.2888278388278388</c:v>
                </c:pt>
                <c:pt idx="4073">
                  <c:v>0.2888278388278388</c:v>
                </c:pt>
                <c:pt idx="4074">
                  <c:v>0.2888278388278388</c:v>
                </c:pt>
                <c:pt idx="4075">
                  <c:v>0.2888278388278388</c:v>
                </c:pt>
                <c:pt idx="4076">
                  <c:v>0.2888278388278388</c:v>
                </c:pt>
                <c:pt idx="4077">
                  <c:v>0.2888278388278388</c:v>
                </c:pt>
                <c:pt idx="4078">
                  <c:v>0.2888278388278388</c:v>
                </c:pt>
                <c:pt idx="4079">
                  <c:v>0.2888278388278388</c:v>
                </c:pt>
                <c:pt idx="4080">
                  <c:v>0.2888278388278388</c:v>
                </c:pt>
                <c:pt idx="4081">
                  <c:v>0.2888278388278388</c:v>
                </c:pt>
                <c:pt idx="4082">
                  <c:v>0.2888278388278388</c:v>
                </c:pt>
                <c:pt idx="4083">
                  <c:v>0.2888278388278388</c:v>
                </c:pt>
                <c:pt idx="4084">
                  <c:v>0.2888278388278388</c:v>
                </c:pt>
                <c:pt idx="4085">
                  <c:v>0.2888278388278388</c:v>
                </c:pt>
                <c:pt idx="4086">
                  <c:v>0.2888278388278388</c:v>
                </c:pt>
                <c:pt idx="4087">
                  <c:v>0.2888278388278388</c:v>
                </c:pt>
                <c:pt idx="4088">
                  <c:v>0.2888278388278388</c:v>
                </c:pt>
                <c:pt idx="4089">
                  <c:v>0.2888278388278388</c:v>
                </c:pt>
                <c:pt idx="4090">
                  <c:v>0.2888278388278388</c:v>
                </c:pt>
                <c:pt idx="4091">
                  <c:v>0.2888278388278388</c:v>
                </c:pt>
                <c:pt idx="4092">
                  <c:v>0.2888278388278388</c:v>
                </c:pt>
                <c:pt idx="4093">
                  <c:v>0.25036630036630036</c:v>
                </c:pt>
                <c:pt idx="4094">
                  <c:v>0.25036630036630036</c:v>
                </c:pt>
                <c:pt idx="4095">
                  <c:v>0.25036630036630036</c:v>
                </c:pt>
                <c:pt idx="4096">
                  <c:v>0.25036630036630036</c:v>
                </c:pt>
                <c:pt idx="4097">
                  <c:v>0.25036630036630036</c:v>
                </c:pt>
                <c:pt idx="4098">
                  <c:v>0.25036630036630036</c:v>
                </c:pt>
                <c:pt idx="4099">
                  <c:v>0.25036630036630036</c:v>
                </c:pt>
                <c:pt idx="4100">
                  <c:v>0.25036630036630036</c:v>
                </c:pt>
                <c:pt idx="4101">
                  <c:v>0.25036630036630036</c:v>
                </c:pt>
                <c:pt idx="4102">
                  <c:v>0.25036630036630036</c:v>
                </c:pt>
                <c:pt idx="4103">
                  <c:v>0.25036630036630036</c:v>
                </c:pt>
                <c:pt idx="4104">
                  <c:v>0.25036630036630036</c:v>
                </c:pt>
                <c:pt idx="4105">
                  <c:v>0.25036630036630036</c:v>
                </c:pt>
                <c:pt idx="4106">
                  <c:v>0.25036630036630036</c:v>
                </c:pt>
                <c:pt idx="4107">
                  <c:v>0.25036630036630036</c:v>
                </c:pt>
                <c:pt idx="4108">
                  <c:v>0.25036630036630036</c:v>
                </c:pt>
                <c:pt idx="4109">
                  <c:v>0.25036630036630036</c:v>
                </c:pt>
                <c:pt idx="4110">
                  <c:v>0.25036630036630036</c:v>
                </c:pt>
                <c:pt idx="4111">
                  <c:v>0.25036630036630036</c:v>
                </c:pt>
                <c:pt idx="4112">
                  <c:v>0.25036630036630036</c:v>
                </c:pt>
                <c:pt idx="4113">
                  <c:v>0.25036630036630036</c:v>
                </c:pt>
                <c:pt idx="4114">
                  <c:v>0.25036630036630036</c:v>
                </c:pt>
                <c:pt idx="4115">
                  <c:v>0.25036630036630036</c:v>
                </c:pt>
                <c:pt idx="4116">
                  <c:v>0.25036630036630036</c:v>
                </c:pt>
                <c:pt idx="4117">
                  <c:v>0.25036630036630036</c:v>
                </c:pt>
                <c:pt idx="4118">
                  <c:v>0.25036630036630036</c:v>
                </c:pt>
                <c:pt idx="4119">
                  <c:v>0.25036630036630036</c:v>
                </c:pt>
                <c:pt idx="4120">
                  <c:v>0.25036630036630036</c:v>
                </c:pt>
                <c:pt idx="4121">
                  <c:v>0.25036630036630036</c:v>
                </c:pt>
                <c:pt idx="4122">
                  <c:v>0.25036630036630036</c:v>
                </c:pt>
                <c:pt idx="4123">
                  <c:v>0.25036630036630036</c:v>
                </c:pt>
                <c:pt idx="4124">
                  <c:v>0.25036630036630036</c:v>
                </c:pt>
                <c:pt idx="4125">
                  <c:v>0.25036630036630036</c:v>
                </c:pt>
                <c:pt idx="4126">
                  <c:v>0.25036630036630036</c:v>
                </c:pt>
                <c:pt idx="4127">
                  <c:v>0.25036630036630036</c:v>
                </c:pt>
                <c:pt idx="4128">
                  <c:v>0.25036630036630036</c:v>
                </c:pt>
                <c:pt idx="4129">
                  <c:v>0.25036630036630036</c:v>
                </c:pt>
                <c:pt idx="4130">
                  <c:v>0.25036630036630036</c:v>
                </c:pt>
                <c:pt idx="4131">
                  <c:v>0.25036630036630036</c:v>
                </c:pt>
                <c:pt idx="4132">
                  <c:v>0.25036630036630036</c:v>
                </c:pt>
                <c:pt idx="4133">
                  <c:v>0.25036630036630036</c:v>
                </c:pt>
                <c:pt idx="4134">
                  <c:v>0.25036630036630036</c:v>
                </c:pt>
                <c:pt idx="4135">
                  <c:v>0.25036630036630036</c:v>
                </c:pt>
                <c:pt idx="4136">
                  <c:v>0.25036630036630036</c:v>
                </c:pt>
                <c:pt idx="4137">
                  <c:v>0.25036630036630036</c:v>
                </c:pt>
                <c:pt idx="4138">
                  <c:v>0.25036630036630036</c:v>
                </c:pt>
                <c:pt idx="4139">
                  <c:v>0.25036630036630036</c:v>
                </c:pt>
                <c:pt idx="4140">
                  <c:v>0.25036630036630036</c:v>
                </c:pt>
                <c:pt idx="4141">
                  <c:v>0.25036630036630036</c:v>
                </c:pt>
                <c:pt idx="4142">
                  <c:v>0.25036630036630036</c:v>
                </c:pt>
                <c:pt idx="4143">
                  <c:v>0.25036630036630036</c:v>
                </c:pt>
                <c:pt idx="4144">
                  <c:v>0.25036630036630036</c:v>
                </c:pt>
                <c:pt idx="4145">
                  <c:v>0.25036630036630036</c:v>
                </c:pt>
                <c:pt idx="4146">
                  <c:v>0.25036630036630036</c:v>
                </c:pt>
                <c:pt idx="4147">
                  <c:v>0.25036630036630036</c:v>
                </c:pt>
                <c:pt idx="4148">
                  <c:v>0.25036630036630036</c:v>
                </c:pt>
                <c:pt idx="4149">
                  <c:v>0.25036630036630036</c:v>
                </c:pt>
                <c:pt idx="4150">
                  <c:v>0.25036630036630036</c:v>
                </c:pt>
                <c:pt idx="4151">
                  <c:v>0.25036630036630036</c:v>
                </c:pt>
                <c:pt idx="4152">
                  <c:v>0.25036630036630036</c:v>
                </c:pt>
                <c:pt idx="4153">
                  <c:v>0.25036630036630036</c:v>
                </c:pt>
                <c:pt idx="4154">
                  <c:v>0.25036630036630036</c:v>
                </c:pt>
                <c:pt idx="4155">
                  <c:v>0.25036630036630036</c:v>
                </c:pt>
                <c:pt idx="4156">
                  <c:v>0.25036630036630036</c:v>
                </c:pt>
                <c:pt idx="4157">
                  <c:v>0.25036630036630036</c:v>
                </c:pt>
                <c:pt idx="4158">
                  <c:v>0.25036630036630036</c:v>
                </c:pt>
                <c:pt idx="4159">
                  <c:v>0.25036630036630036</c:v>
                </c:pt>
                <c:pt idx="4160">
                  <c:v>0.25036630036630036</c:v>
                </c:pt>
                <c:pt idx="4161">
                  <c:v>0.25036630036630036</c:v>
                </c:pt>
                <c:pt idx="4162">
                  <c:v>0.25036630036630036</c:v>
                </c:pt>
                <c:pt idx="4163">
                  <c:v>0.25036630036630036</c:v>
                </c:pt>
                <c:pt idx="4164">
                  <c:v>0.25036630036630036</c:v>
                </c:pt>
                <c:pt idx="4165">
                  <c:v>0.25036630036630036</c:v>
                </c:pt>
                <c:pt idx="4166">
                  <c:v>0.25036630036630036</c:v>
                </c:pt>
                <c:pt idx="4167">
                  <c:v>0.25036630036630036</c:v>
                </c:pt>
                <c:pt idx="4168">
                  <c:v>0.25036630036630036</c:v>
                </c:pt>
                <c:pt idx="4169">
                  <c:v>0.25036630036630036</c:v>
                </c:pt>
                <c:pt idx="4170">
                  <c:v>0.25036630036630036</c:v>
                </c:pt>
                <c:pt idx="4171">
                  <c:v>0.25036630036630036</c:v>
                </c:pt>
                <c:pt idx="4172">
                  <c:v>0.25036630036630036</c:v>
                </c:pt>
                <c:pt idx="4173">
                  <c:v>0.25036630036630036</c:v>
                </c:pt>
                <c:pt idx="4174">
                  <c:v>0.25036630036630036</c:v>
                </c:pt>
                <c:pt idx="4175">
                  <c:v>0.25036630036630036</c:v>
                </c:pt>
                <c:pt idx="4176">
                  <c:v>0.25036630036630036</c:v>
                </c:pt>
                <c:pt idx="4177">
                  <c:v>0.25036630036630036</c:v>
                </c:pt>
                <c:pt idx="4178">
                  <c:v>0.25036630036630036</c:v>
                </c:pt>
                <c:pt idx="4179">
                  <c:v>0.25036630036630036</c:v>
                </c:pt>
                <c:pt idx="4180">
                  <c:v>0.25036630036630036</c:v>
                </c:pt>
                <c:pt idx="4181">
                  <c:v>0.25036630036630036</c:v>
                </c:pt>
                <c:pt idx="4182">
                  <c:v>0.25036630036630036</c:v>
                </c:pt>
                <c:pt idx="4183">
                  <c:v>0.25036630036630036</c:v>
                </c:pt>
                <c:pt idx="4184">
                  <c:v>0.25036630036630036</c:v>
                </c:pt>
                <c:pt idx="4185">
                  <c:v>0.25036630036630036</c:v>
                </c:pt>
                <c:pt idx="4186">
                  <c:v>0.25036630036630036</c:v>
                </c:pt>
                <c:pt idx="4187">
                  <c:v>0.25036630036630036</c:v>
                </c:pt>
                <c:pt idx="4188">
                  <c:v>0.25036630036630036</c:v>
                </c:pt>
                <c:pt idx="4189">
                  <c:v>0.25036630036630036</c:v>
                </c:pt>
                <c:pt idx="4190">
                  <c:v>0.25036630036630036</c:v>
                </c:pt>
                <c:pt idx="4191">
                  <c:v>0.25036630036630036</c:v>
                </c:pt>
                <c:pt idx="4192">
                  <c:v>0.25036630036630036</c:v>
                </c:pt>
                <c:pt idx="4193">
                  <c:v>0.25036630036630036</c:v>
                </c:pt>
                <c:pt idx="4194">
                  <c:v>0.25036630036630036</c:v>
                </c:pt>
                <c:pt idx="4195">
                  <c:v>0.25036630036630036</c:v>
                </c:pt>
                <c:pt idx="4196">
                  <c:v>0.25036630036630036</c:v>
                </c:pt>
                <c:pt idx="4197">
                  <c:v>0.25036630036630036</c:v>
                </c:pt>
                <c:pt idx="4198">
                  <c:v>0.25036630036630036</c:v>
                </c:pt>
                <c:pt idx="4199">
                  <c:v>0.25036630036630036</c:v>
                </c:pt>
                <c:pt idx="4200">
                  <c:v>0.25036630036630036</c:v>
                </c:pt>
                <c:pt idx="4201">
                  <c:v>0.25036630036630036</c:v>
                </c:pt>
                <c:pt idx="4202">
                  <c:v>0.25036630036630036</c:v>
                </c:pt>
                <c:pt idx="4203">
                  <c:v>0.25036630036630036</c:v>
                </c:pt>
                <c:pt idx="4204">
                  <c:v>0.25036630036630036</c:v>
                </c:pt>
                <c:pt idx="4205">
                  <c:v>0.25036630036630036</c:v>
                </c:pt>
                <c:pt idx="4206">
                  <c:v>0.25036630036630036</c:v>
                </c:pt>
                <c:pt idx="4207">
                  <c:v>0.25036630036630036</c:v>
                </c:pt>
                <c:pt idx="4208">
                  <c:v>0.25036630036630036</c:v>
                </c:pt>
                <c:pt idx="4209">
                  <c:v>0.25036630036630036</c:v>
                </c:pt>
                <c:pt idx="4210">
                  <c:v>0.25036630036630036</c:v>
                </c:pt>
                <c:pt idx="4211">
                  <c:v>0.25036630036630036</c:v>
                </c:pt>
                <c:pt idx="4212">
                  <c:v>0.25036630036630036</c:v>
                </c:pt>
                <c:pt idx="4213">
                  <c:v>0.25036630036630036</c:v>
                </c:pt>
                <c:pt idx="4214">
                  <c:v>0.25036630036630036</c:v>
                </c:pt>
                <c:pt idx="4215">
                  <c:v>0.25036630036630036</c:v>
                </c:pt>
                <c:pt idx="4216">
                  <c:v>0.25036630036630036</c:v>
                </c:pt>
                <c:pt idx="4217">
                  <c:v>0.25036630036630036</c:v>
                </c:pt>
                <c:pt idx="4218">
                  <c:v>0.25036630036630036</c:v>
                </c:pt>
                <c:pt idx="4219">
                  <c:v>0.25036630036630036</c:v>
                </c:pt>
                <c:pt idx="4220">
                  <c:v>0.25036630036630036</c:v>
                </c:pt>
                <c:pt idx="4221">
                  <c:v>0.25036630036630036</c:v>
                </c:pt>
                <c:pt idx="4222">
                  <c:v>0.25036630036630036</c:v>
                </c:pt>
                <c:pt idx="4223">
                  <c:v>0.25036630036630036</c:v>
                </c:pt>
                <c:pt idx="4224">
                  <c:v>0.25036630036630036</c:v>
                </c:pt>
                <c:pt idx="4225">
                  <c:v>0.25036630036630036</c:v>
                </c:pt>
                <c:pt idx="4226">
                  <c:v>0.25036630036630036</c:v>
                </c:pt>
                <c:pt idx="4227">
                  <c:v>0.25036630036630036</c:v>
                </c:pt>
                <c:pt idx="4228">
                  <c:v>0.25036630036630036</c:v>
                </c:pt>
                <c:pt idx="4229">
                  <c:v>0.25036630036630036</c:v>
                </c:pt>
                <c:pt idx="4230">
                  <c:v>0.25036630036630036</c:v>
                </c:pt>
                <c:pt idx="4231">
                  <c:v>0.25036630036630036</c:v>
                </c:pt>
                <c:pt idx="4232">
                  <c:v>0.25036630036630036</c:v>
                </c:pt>
                <c:pt idx="4233">
                  <c:v>0.25036630036630036</c:v>
                </c:pt>
                <c:pt idx="4234">
                  <c:v>0.25036630036630036</c:v>
                </c:pt>
                <c:pt idx="4235">
                  <c:v>0.25036630036630036</c:v>
                </c:pt>
                <c:pt idx="4236">
                  <c:v>0.25036630036630036</c:v>
                </c:pt>
                <c:pt idx="4237">
                  <c:v>0.25036630036630036</c:v>
                </c:pt>
                <c:pt idx="4238">
                  <c:v>0.25036630036630036</c:v>
                </c:pt>
                <c:pt idx="4239">
                  <c:v>0.25036630036630036</c:v>
                </c:pt>
                <c:pt idx="4240">
                  <c:v>0.25036630036630036</c:v>
                </c:pt>
                <c:pt idx="4241">
                  <c:v>0.25036630036630036</c:v>
                </c:pt>
                <c:pt idx="4242">
                  <c:v>0.25036630036630036</c:v>
                </c:pt>
                <c:pt idx="4243">
                  <c:v>0.25036630036630036</c:v>
                </c:pt>
                <c:pt idx="4244">
                  <c:v>0.25036630036630036</c:v>
                </c:pt>
                <c:pt idx="4245">
                  <c:v>0.25036630036630036</c:v>
                </c:pt>
                <c:pt idx="4246">
                  <c:v>0.25036630036630036</c:v>
                </c:pt>
                <c:pt idx="4247">
                  <c:v>0.25036630036630036</c:v>
                </c:pt>
                <c:pt idx="4248">
                  <c:v>0.25036630036630036</c:v>
                </c:pt>
                <c:pt idx="4249">
                  <c:v>0.25036630036630036</c:v>
                </c:pt>
                <c:pt idx="4250">
                  <c:v>0.25036630036630036</c:v>
                </c:pt>
                <c:pt idx="4251">
                  <c:v>0.25036630036630036</c:v>
                </c:pt>
                <c:pt idx="4252">
                  <c:v>0.25036630036630036</c:v>
                </c:pt>
                <c:pt idx="4253">
                  <c:v>0.25036630036630036</c:v>
                </c:pt>
                <c:pt idx="4254">
                  <c:v>0.25036630036630036</c:v>
                </c:pt>
                <c:pt idx="4255">
                  <c:v>0.25036630036630036</c:v>
                </c:pt>
                <c:pt idx="4256">
                  <c:v>0.25036630036630036</c:v>
                </c:pt>
                <c:pt idx="4257">
                  <c:v>0.25036630036630036</c:v>
                </c:pt>
                <c:pt idx="4258">
                  <c:v>0.25036630036630036</c:v>
                </c:pt>
                <c:pt idx="4259">
                  <c:v>0.25036630036630036</c:v>
                </c:pt>
                <c:pt idx="4260">
                  <c:v>0.25036630036630036</c:v>
                </c:pt>
                <c:pt idx="4261">
                  <c:v>0.25036630036630036</c:v>
                </c:pt>
                <c:pt idx="4262">
                  <c:v>0.25036630036630036</c:v>
                </c:pt>
                <c:pt idx="4263">
                  <c:v>0.25036630036630036</c:v>
                </c:pt>
                <c:pt idx="4264">
                  <c:v>0.25036630036630036</c:v>
                </c:pt>
                <c:pt idx="4265">
                  <c:v>0.25036630036630036</c:v>
                </c:pt>
                <c:pt idx="4266">
                  <c:v>0.25036630036630036</c:v>
                </c:pt>
                <c:pt idx="4267">
                  <c:v>0.25036630036630036</c:v>
                </c:pt>
                <c:pt idx="4268">
                  <c:v>0.25036630036630036</c:v>
                </c:pt>
                <c:pt idx="4269">
                  <c:v>0.25036630036630036</c:v>
                </c:pt>
                <c:pt idx="4270">
                  <c:v>0.25036630036630036</c:v>
                </c:pt>
                <c:pt idx="4271">
                  <c:v>0.25036630036630036</c:v>
                </c:pt>
                <c:pt idx="4272">
                  <c:v>0.25036630036630036</c:v>
                </c:pt>
                <c:pt idx="4273">
                  <c:v>0.25036630036630036</c:v>
                </c:pt>
                <c:pt idx="4274">
                  <c:v>0.25036630036630036</c:v>
                </c:pt>
                <c:pt idx="4275">
                  <c:v>0.25036630036630036</c:v>
                </c:pt>
                <c:pt idx="4276">
                  <c:v>0.21684981684981686</c:v>
                </c:pt>
                <c:pt idx="4277">
                  <c:v>0.21684981684981686</c:v>
                </c:pt>
                <c:pt idx="4278">
                  <c:v>0.21684981684981686</c:v>
                </c:pt>
                <c:pt idx="4279">
                  <c:v>0.21684981684981686</c:v>
                </c:pt>
                <c:pt idx="4280">
                  <c:v>0.21684981684981686</c:v>
                </c:pt>
                <c:pt idx="4281">
                  <c:v>0.21684981684981686</c:v>
                </c:pt>
                <c:pt idx="4282">
                  <c:v>0.21684981684981686</c:v>
                </c:pt>
                <c:pt idx="4283">
                  <c:v>0.21684981684981686</c:v>
                </c:pt>
                <c:pt idx="4284">
                  <c:v>0.21684981684981686</c:v>
                </c:pt>
                <c:pt idx="4285">
                  <c:v>0.21684981684981686</c:v>
                </c:pt>
                <c:pt idx="4286">
                  <c:v>0.21684981684981686</c:v>
                </c:pt>
                <c:pt idx="4287">
                  <c:v>0.21684981684981686</c:v>
                </c:pt>
                <c:pt idx="4288">
                  <c:v>0.21684981684981686</c:v>
                </c:pt>
                <c:pt idx="4289">
                  <c:v>0.21684981684981686</c:v>
                </c:pt>
                <c:pt idx="4290">
                  <c:v>0.21684981684981686</c:v>
                </c:pt>
                <c:pt idx="4291">
                  <c:v>0.21684981684981686</c:v>
                </c:pt>
                <c:pt idx="4292">
                  <c:v>0.21684981684981686</c:v>
                </c:pt>
                <c:pt idx="4293">
                  <c:v>0.21684981684981686</c:v>
                </c:pt>
                <c:pt idx="4294">
                  <c:v>0.21684981684981686</c:v>
                </c:pt>
                <c:pt idx="4295">
                  <c:v>0.21684981684981686</c:v>
                </c:pt>
                <c:pt idx="4296">
                  <c:v>0.21684981684981686</c:v>
                </c:pt>
                <c:pt idx="4297">
                  <c:v>0.21684981684981686</c:v>
                </c:pt>
                <c:pt idx="4298">
                  <c:v>0.21684981684981686</c:v>
                </c:pt>
                <c:pt idx="4299">
                  <c:v>0.21684981684981686</c:v>
                </c:pt>
                <c:pt idx="4300">
                  <c:v>0.21684981684981686</c:v>
                </c:pt>
                <c:pt idx="4301">
                  <c:v>0.21684981684981686</c:v>
                </c:pt>
                <c:pt idx="4302">
                  <c:v>0.21684981684981686</c:v>
                </c:pt>
                <c:pt idx="4303">
                  <c:v>0.21684981684981686</c:v>
                </c:pt>
                <c:pt idx="4304">
                  <c:v>0.21684981684981686</c:v>
                </c:pt>
                <c:pt idx="4305">
                  <c:v>0.21684981684981686</c:v>
                </c:pt>
                <c:pt idx="4306">
                  <c:v>0.21684981684981686</c:v>
                </c:pt>
                <c:pt idx="4307">
                  <c:v>0.21684981684981686</c:v>
                </c:pt>
                <c:pt idx="4308">
                  <c:v>0.21684981684981686</c:v>
                </c:pt>
                <c:pt idx="4309">
                  <c:v>0.21684981684981686</c:v>
                </c:pt>
                <c:pt idx="4310">
                  <c:v>0.21684981684981686</c:v>
                </c:pt>
                <c:pt idx="4311">
                  <c:v>0.21684981684981686</c:v>
                </c:pt>
                <c:pt idx="4312">
                  <c:v>0.21684981684981686</c:v>
                </c:pt>
                <c:pt idx="4313">
                  <c:v>0.21684981684981686</c:v>
                </c:pt>
                <c:pt idx="4314">
                  <c:v>0.21684981684981686</c:v>
                </c:pt>
                <c:pt idx="4315">
                  <c:v>0.21684981684981686</c:v>
                </c:pt>
                <c:pt idx="4316">
                  <c:v>0.21684981684981686</c:v>
                </c:pt>
                <c:pt idx="4317">
                  <c:v>0.21684981684981686</c:v>
                </c:pt>
                <c:pt idx="4318">
                  <c:v>0.21684981684981686</c:v>
                </c:pt>
                <c:pt idx="4319">
                  <c:v>0.21684981684981686</c:v>
                </c:pt>
                <c:pt idx="4320">
                  <c:v>0.21684981684981686</c:v>
                </c:pt>
                <c:pt idx="4321">
                  <c:v>0.21684981684981686</c:v>
                </c:pt>
                <c:pt idx="4322">
                  <c:v>0.21684981684981686</c:v>
                </c:pt>
                <c:pt idx="4323">
                  <c:v>0.21684981684981686</c:v>
                </c:pt>
                <c:pt idx="4324">
                  <c:v>0.21684981684981686</c:v>
                </c:pt>
                <c:pt idx="4325">
                  <c:v>0.21684981684981686</c:v>
                </c:pt>
                <c:pt idx="4326">
                  <c:v>0.21684981684981686</c:v>
                </c:pt>
                <c:pt idx="4327">
                  <c:v>0.21684981684981686</c:v>
                </c:pt>
                <c:pt idx="4328">
                  <c:v>0.21684981684981686</c:v>
                </c:pt>
                <c:pt idx="4329">
                  <c:v>0.21684981684981686</c:v>
                </c:pt>
                <c:pt idx="4330">
                  <c:v>0.21684981684981686</c:v>
                </c:pt>
                <c:pt idx="4331">
                  <c:v>0.21684981684981686</c:v>
                </c:pt>
                <c:pt idx="4332">
                  <c:v>0.21684981684981686</c:v>
                </c:pt>
                <c:pt idx="4333">
                  <c:v>0.21684981684981686</c:v>
                </c:pt>
                <c:pt idx="4334">
                  <c:v>0.21684981684981686</c:v>
                </c:pt>
                <c:pt idx="4335">
                  <c:v>0.21684981684981686</c:v>
                </c:pt>
                <c:pt idx="4336">
                  <c:v>0.21684981684981686</c:v>
                </c:pt>
                <c:pt idx="4337">
                  <c:v>0.21684981684981686</c:v>
                </c:pt>
                <c:pt idx="4338">
                  <c:v>0.21684981684981686</c:v>
                </c:pt>
                <c:pt idx="4339">
                  <c:v>0.21684981684981686</c:v>
                </c:pt>
                <c:pt idx="4340">
                  <c:v>0.21684981684981686</c:v>
                </c:pt>
                <c:pt idx="4341">
                  <c:v>0.21684981684981686</c:v>
                </c:pt>
                <c:pt idx="4342">
                  <c:v>0.21684981684981686</c:v>
                </c:pt>
                <c:pt idx="4343">
                  <c:v>0.21684981684981686</c:v>
                </c:pt>
                <c:pt idx="4344">
                  <c:v>0.21684981684981686</c:v>
                </c:pt>
                <c:pt idx="4345">
                  <c:v>0.21684981684981686</c:v>
                </c:pt>
                <c:pt idx="4346">
                  <c:v>0.21684981684981686</c:v>
                </c:pt>
                <c:pt idx="4347">
                  <c:v>0.21684981684981686</c:v>
                </c:pt>
                <c:pt idx="4348">
                  <c:v>0.21684981684981686</c:v>
                </c:pt>
                <c:pt idx="4349">
                  <c:v>0.21684981684981686</c:v>
                </c:pt>
                <c:pt idx="4350">
                  <c:v>0.21684981684981686</c:v>
                </c:pt>
                <c:pt idx="4351">
                  <c:v>0.21684981684981686</c:v>
                </c:pt>
                <c:pt idx="4352">
                  <c:v>0.21684981684981686</c:v>
                </c:pt>
                <c:pt idx="4353">
                  <c:v>0.21684981684981686</c:v>
                </c:pt>
                <c:pt idx="4354">
                  <c:v>0.21684981684981686</c:v>
                </c:pt>
                <c:pt idx="4355">
                  <c:v>0.21684981684981686</c:v>
                </c:pt>
                <c:pt idx="4356">
                  <c:v>0.21684981684981686</c:v>
                </c:pt>
                <c:pt idx="4357">
                  <c:v>0.21684981684981686</c:v>
                </c:pt>
                <c:pt idx="4358">
                  <c:v>0.21684981684981686</c:v>
                </c:pt>
                <c:pt idx="4359">
                  <c:v>0.21684981684981686</c:v>
                </c:pt>
                <c:pt idx="4360">
                  <c:v>0.21684981684981686</c:v>
                </c:pt>
                <c:pt idx="4361">
                  <c:v>0.21684981684981686</c:v>
                </c:pt>
                <c:pt idx="4362">
                  <c:v>0.21684981684981686</c:v>
                </c:pt>
                <c:pt idx="4363">
                  <c:v>0.21684981684981686</c:v>
                </c:pt>
                <c:pt idx="4364">
                  <c:v>0.21684981684981686</c:v>
                </c:pt>
                <c:pt idx="4365">
                  <c:v>0.21684981684981686</c:v>
                </c:pt>
                <c:pt idx="4366">
                  <c:v>0.21684981684981686</c:v>
                </c:pt>
                <c:pt idx="4367">
                  <c:v>0.21684981684981686</c:v>
                </c:pt>
                <c:pt idx="4368">
                  <c:v>0.21684981684981686</c:v>
                </c:pt>
                <c:pt idx="4369">
                  <c:v>0.21684981684981686</c:v>
                </c:pt>
                <c:pt idx="4370">
                  <c:v>0.21684981684981686</c:v>
                </c:pt>
                <c:pt idx="4371">
                  <c:v>0.21684981684981686</c:v>
                </c:pt>
                <c:pt idx="4372">
                  <c:v>0.21684981684981686</c:v>
                </c:pt>
                <c:pt idx="4373">
                  <c:v>0.21684981684981686</c:v>
                </c:pt>
                <c:pt idx="4374">
                  <c:v>0.21684981684981686</c:v>
                </c:pt>
                <c:pt idx="4375">
                  <c:v>0.21684981684981686</c:v>
                </c:pt>
                <c:pt idx="4376">
                  <c:v>0.21684981684981686</c:v>
                </c:pt>
                <c:pt idx="4377">
                  <c:v>0.21684981684981686</c:v>
                </c:pt>
                <c:pt idx="4378">
                  <c:v>0.21684981684981686</c:v>
                </c:pt>
                <c:pt idx="4379">
                  <c:v>0.21684981684981686</c:v>
                </c:pt>
                <c:pt idx="4380">
                  <c:v>0.21684981684981686</c:v>
                </c:pt>
                <c:pt idx="4381">
                  <c:v>0.21684981684981686</c:v>
                </c:pt>
                <c:pt idx="4382">
                  <c:v>0.21684981684981686</c:v>
                </c:pt>
                <c:pt idx="4383">
                  <c:v>0.21684981684981686</c:v>
                </c:pt>
                <c:pt idx="4384">
                  <c:v>0.21684981684981686</c:v>
                </c:pt>
                <c:pt idx="4385">
                  <c:v>0.21684981684981686</c:v>
                </c:pt>
                <c:pt idx="4386">
                  <c:v>0.21684981684981686</c:v>
                </c:pt>
                <c:pt idx="4387">
                  <c:v>0.21684981684981686</c:v>
                </c:pt>
                <c:pt idx="4388">
                  <c:v>0.21684981684981686</c:v>
                </c:pt>
                <c:pt idx="4389">
                  <c:v>0.21684981684981686</c:v>
                </c:pt>
                <c:pt idx="4390">
                  <c:v>0.21684981684981686</c:v>
                </c:pt>
                <c:pt idx="4391">
                  <c:v>0.21684981684981686</c:v>
                </c:pt>
                <c:pt idx="4392">
                  <c:v>0.21684981684981686</c:v>
                </c:pt>
                <c:pt idx="4393">
                  <c:v>0.21684981684981686</c:v>
                </c:pt>
                <c:pt idx="4394">
                  <c:v>0.21684981684981686</c:v>
                </c:pt>
                <c:pt idx="4395">
                  <c:v>0.21684981684981686</c:v>
                </c:pt>
                <c:pt idx="4396">
                  <c:v>0.21684981684981686</c:v>
                </c:pt>
                <c:pt idx="4397">
                  <c:v>0.21684981684981686</c:v>
                </c:pt>
                <c:pt idx="4398">
                  <c:v>0.21684981684981686</c:v>
                </c:pt>
                <c:pt idx="4399">
                  <c:v>0.21684981684981686</c:v>
                </c:pt>
                <c:pt idx="4400">
                  <c:v>0.21684981684981686</c:v>
                </c:pt>
                <c:pt idx="4401">
                  <c:v>0.21684981684981686</c:v>
                </c:pt>
                <c:pt idx="4402">
                  <c:v>0.21684981684981686</c:v>
                </c:pt>
                <c:pt idx="4403">
                  <c:v>0.21684981684981686</c:v>
                </c:pt>
                <c:pt idx="4404">
                  <c:v>0.21684981684981686</c:v>
                </c:pt>
                <c:pt idx="4405">
                  <c:v>0.21684981684981686</c:v>
                </c:pt>
                <c:pt idx="4406">
                  <c:v>0.21684981684981686</c:v>
                </c:pt>
                <c:pt idx="4407">
                  <c:v>0.21684981684981686</c:v>
                </c:pt>
                <c:pt idx="4408">
                  <c:v>0.21684981684981686</c:v>
                </c:pt>
                <c:pt idx="4409">
                  <c:v>0.21684981684981686</c:v>
                </c:pt>
                <c:pt idx="4410">
                  <c:v>0.21684981684981686</c:v>
                </c:pt>
                <c:pt idx="4411">
                  <c:v>0.21684981684981686</c:v>
                </c:pt>
                <c:pt idx="4412">
                  <c:v>0.21684981684981686</c:v>
                </c:pt>
                <c:pt idx="4413">
                  <c:v>0.21684981684981686</c:v>
                </c:pt>
                <c:pt idx="4414">
                  <c:v>0.21684981684981686</c:v>
                </c:pt>
                <c:pt idx="4415">
                  <c:v>0.21684981684981686</c:v>
                </c:pt>
                <c:pt idx="4416">
                  <c:v>0.21684981684981686</c:v>
                </c:pt>
                <c:pt idx="4417">
                  <c:v>0.21684981684981686</c:v>
                </c:pt>
                <c:pt idx="4418">
                  <c:v>0.21684981684981686</c:v>
                </c:pt>
                <c:pt idx="4419">
                  <c:v>0.21684981684981686</c:v>
                </c:pt>
                <c:pt idx="4420">
                  <c:v>0.21684981684981686</c:v>
                </c:pt>
                <c:pt idx="4421">
                  <c:v>0.21684981684981686</c:v>
                </c:pt>
                <c:pt idx="4422">
                  <c:v>0.21684981684981686</c:v>
                </c:pt>
                <c:pt idx="4423">
                  <c:v>0.21684981684981686</c:v>
                </c:pt>
                <c:pt idx="4424">
                  <c:v>0.21684981684981686</c:v>
                </c:pt>
                <c:pt idx="4425">
                  <c:v>0.21684981684981686</c:v>
                </c:pt>
                <c:pt idx="4426">
                  <c:v>0.21684981684981686</c:v>
                </c:pt>
                <c:pt idx="4427">
                  <c:v>0.21684981684981686</c:v>
                </c:pt>
                <c:pt idx="4428">
                  <c:v>0.21684981684981686</c:v>
                </c:pt>
                <c:pt idx="4429">
                  <c:v>0.21684981684981686</c:v>
                </c:pt>
                <c:pt idx="4430">
                  <c:v>0.21684981684981686</c:v>
                </c:pt>
                <c:pt idx="4431">
                  <c:v>0.21684981684981686</c:v>
                </c:pt>
                <c:pt idx="4432">
                  <c:v>0.18827838827838828</c:v>
                </c:pt>
                <c:pt idx="4433">
                  <c:v>0.18827838827838828</c:v>
                </c:pt>
                <c:pt idx="4434">
                  <c:v>0.18827838827838828</c:v>
                </c:pt>
                <c:pt idx="4435">
                  <c:v>0.18827838827838828</c:v>
                </c:pt>
                <c:pt idx="4436">
                  <c:v>0.18827838827838828</c:v>
                </c:pt>
                <c:pt idx="4437">
                  <c:v>0.18827838827838828</c:v>
                </c:pt>
                <c:pt idx="4438">
                  <c:v>0.18827838827838828</c:v>
                </c:pt>
                <c:pt idx="4439">
                  <c:v>0.18827838827838828</c:v>
                </c:pt>
                <c:pt idx="4440">
                  <c:v>0.18827838827838828</c:v>
                </c:pt>
                <c:pt idx="4441">
                  <c:v>0.18827838827838828</c:v>
                </c:pt>
                <c:pt idx="4442">
                  <c:v>0.18827838827838828</c:v>
                </c:pt>
                <c:pt idx="4443">
                  <c:v>0.18827838827838828</c:v>
                </c:pt>
                <c:pt idx="4444">
                  <c:v>0.18827838827838828</c:v>
                </c:pt>
                <c:pt idx="4445">
                  <c:v>0.18827838827838828</c:v>
                </c:pt>
                <c:pt idx="4446">
                  <c:v>0.18827838827838828</c:v>
                </c:pt>
                <c:pt idx="4447">
                  <c:v>0.18827838827838828</c:v>
                </c:pt>
                <c:pt idx="4448">
                  <c:v>0.18827838827838828</c:v>
                </c:pt>
                <c:pt idx="4449">
                  <c:v>0.18827838827838828</c:v>
                </c:pt>
                <c:pt idx="4450">
                  <c:v>0.18827838827838828</c:v>
                </c:pt>
                <c:pt idx="4451">
                  <c:v>0.18827838827838828</c:v>
                </c:pt>
                <c:pt idx="4452">
                  <c:v>0.18827838827838828</c:v>
                </c:pt>
                <c:pt idx="4453">
                  <c:v>0.18827838827838828</c:v>
                </c:pt>
                <c:pt idx="4454">
                  <c:v>0.18827838827838828</c:v>
                </c:pt>
                <c:pt idx="4455">
                  <c:v>0.18827838827838828</c:v>
                </c:pt>
                <c:pt idx="4456">
                  <c:v>0.18827838827838828</c:v>
                </c:pt>
                <c:pt idx="4457">
                  <c:v>0.18827838827838828</c:v>
                </c:pt>
                <c:pt idx="4458">
                  <c:v>0.18827838827838828</c:v>
                </c:pt>
                <c:pt idx="4459">
                  <c:v>0.18827838827838828</c:v>
                </c:pt>
                <c:pt idx="4460">
                  <c:v>0.18827838827838828</c:v>
                </c:pt>
                <c:pt idx="4461">
                  <c:v>0.18827838827838828</c:v>
                </c:pt>
                <c:pt idx="4462">
                  <c:v>0.18827838827838828</c:v>
                </c:pt>
                <c:pt idx="4463">
                  <c:v>0.18827838827838828</c:v>
                </c:pt>
                <c:pt idx="4464">
                  <c:v>0.18827838827838828</c:v>
                </c:pt>
                <c:pt idx="4465">
                  <c:v>0.18827838827838828</c:v>
                </c:pt>
                <c:pt idx="4466">
                  <c:v>0.18827838827838828</c:v>
                </c:pt>
                <c:pt idx="4467">
                  <c:v>0.18827838827838828</c:v>
                </c:pt>
                <c:pt idx="4468">
                  <c:v>0.18827838827838828</c:v>
                </c:pt>
                <c:pt idx="4469">
                  <c:v>0.18827838827838828</c:v>
                </c:pt>
                <c:pt idx="4470">
                  <c:v>0.18827838827838828</c:v>
                </c:pt>
                <c:pt idx="4471">
                  <c:v>0.18827838827838828</c:v>
                </c:pt>
                <c:pt idx="4472">
                  <c:v>0.18827838827838828</c:v>
                </c:pt>
                <c:pt idx="4473">
                  <c:v>0.18827838827838828</c:v>
                </c:pt>
                <c:pt idx="4474">
                  <c:v>0.18827838827838828</c:v>
                </c:pt>
                <c:pt idx="4475">
                  <c:v>0.18827838827838828</c:v>
                </c:pt>
                <c:pt idx="4476">
                  <c:v>0.18827838827838828</c:v>
                </c:pt>
                <c:pt idx="4477">
                  <c:v>0.18827838827838828</c:v>
                </c:pt>
                <c:pt idx="4478">
                  <c:v>0.18827838827838828</c:v>
                </c:pt>
                <c:pt idx="4479">
                  <c:v>0.18827838827838828</c:v>
                </c:pt>
                <c:pt idx="4480">
                  <c:v>0.18827838827838828</c:v>
                </c:pt>
                <c:pt idx="4481">
                  <c:v>0.18827838827838828</c:v>
                </c:pt>
                <c:pt idx="4482">
                  <c:v>0.18827838827838828</c:v>
                </c:pt>
                <c:pt idx="4483">
                  <c:v>0.18827838827838828</c:v>
                </c:pt>
                <c:pt idx="4484">
                  <c:v>0.18827838827838828</c:v>
                </c:pt>
                <c:pt idx="4485">
                  <c:v>0.18827838827838828</c:v>
                </c:pt>
                <c:pt idx="4486">
                  <c:v>0.18827838827838828</c:v>
                </c:pt>
                <c:pt idx="4487">
                  <c:v>0.18827838827838828</c:v>
                </c:pt>
                <c:pt idx="4488">
                  <c:v>0.18827838827838828</c:v>
                </c:pt>
                <c:pt idx="4489">
                  <c:v>0.18827838827838828</c:v>
                </c:pt>
                <c:pt idx="4490">
                  <c:v>0.18827838827838828</c:v>
                </c:pt>
                <c:pt idx="4491">
                  <c:v>0.18827838827838828</c:v>
                </c:pt>
                <c:pt idx="4492">
                  <c:v>0.18827838827838828</c:v>
                </c:pt>
                <c:pt idx="4493">
                  <c:v>0.18827838827838828</c:v>
                </c:pt>
                <c:pt idx="4494">
                  <c:v>0.18827838827838828</c:v>
                </c:pt>
                <c:pt idx="4495">
                  <c:v>0.18827838827838828</c:v>
                </c:pt>
                <c:pt idx="4496">
                  <c:v>0.18827838827838828</c:v>
                </c:pt>
                <c:pt idx="4497">
                  <c:v>0.18827838827838828</c:v>
                </c:pt>
                <c:pt idx="4498">
                  <c:v>0.18827838827838828</c:v>
                </c:pt>
                <c:pt idx="4499">
                  <c:v>0.18827838827838828</c:v>
                </c:pt>
                <c:pt idx="4500">
                  <c:v>0.18827838827838828</c:v>
                </c:pt>
                <c:pt idx="4501">
                  <c:v>0.18827838827838828</c:v>
                </c:pt>
                <c:pt idx="4502">
                  <c:v>0.18827838827838828</c:v>
                </c:pt>
                <c:pt idx="4503">
                  <c:v>0.18827838827838828</c:v>
                </c:pt>
                <c:pt idx="4504">
                  <c:v>0.18827838827838828</c:v>
                </c:pt>
                <c:pt idx="4505">
                  <c:v>0.18827838827838828</c:v>
                </c:pt>
                <c:pt idx="4506">
                  <c:v>0.18827838827838828</c:v>
                </c:pt>
                <c:pt idx="4507">
                  <c:v>0.18827838827838828</c:v>
                </c:pt>
                <c:pt idx="4508">
                  <c:v>0.18827838827838828</c:v>
                </c:pt>
                <c:pt idx="4509">
                  <c:v>0.18827838827838828</c:v>
                </c:pt>
                <c:pt idx="4510">
                  <c:v>0.18827838827838828</c:v>
                </c:pt>
                <c:pt idx="4511">
                  <c:v>0.18827838827838828</c:v>
                </c:pt>
                <c:pt idx="4512">
                  <c:v>0.18827838827838828</c:v>
                </c:pt>
                <c:pt idx="4513">
                  <c:v>0.18827838827838828</c:v>
                </c:pt>
                <c:pt idx="4514">
                  <c:v>0.18827838827838828</c:v>
                </c:pt>
                <c:pt idx="4515">
                  <c:v>0.18827838827838828</c:v>
                </c:pt>
                <c:pt idx="4516">
                  <c:v>0.18827838827838828</c:v>
                </c:pt>
                <c:pt idx="4517">
                  <c:v>0.18827838827838828</c:v>
                </c:pt>
                <c:pt idx="4518">
                  <c:v>0.18827838827838828</c:v>
                </c:pt>
                <c:pt idx="4519">
                  <c:v>0.18827838827838828</c:v>
                </c:pt>
                <c:pt idx="4520">
                  <c:v>0.18827838827838828</c:v>
                </c:pt>
                <c:pt idx="4521">
                  <c:v>0.18827838827838828</c:v>
                </c:pt>
                <c:pt idx="4522">
                  <c:v>0.18827838827838828</c:v>
                </c:pt>
                <c:pt idx="4523">
                  <c:v>0.18827838827838828</c:v>
                </c:pt>
                <c:pt idx="4524">
                  <c:v>0.18827838827838828</c:v>
                </c:pt>
                <c:pt idx="4525">
                  <c:v>0.18827838827838828</c:v>
                </c:pt>
                <c:pt idx="4526">
                  <c:v>0.18827838827838828</c:v>
                </c:pt>
                <c:pt idx="4527">
                  <c:v>0.18827838827838828</c:v>
                </c:pt>
                <c:pt idx="4528">
                  <c:v>0.18827838827838828</c:v>
                </c:pt>
                <c:pt idx="4529">
                  <c:v>0.18827838827838828</c:v>
                </c:pt>
                <c:pt idx="4530">
                  <c:v>0.18827838827838828</c:v>
                </c:pt>
                <c:pt idx="4531">
                  <c:v>0.18827838827838828</c:v>
                </c:pt>
                <c:pt idx="4532">
                  <c:v>0.18827838827838828</c:v>
                </c:pt>
                <c:pt idx="4533">
                  <c:v>0.18827838827838828</c:v>
                </c:pt>
                <c:pt idx="4534">
                  <c:v>0.18827838827838828</c:v>
                </c:pt>
                <c:pt idx="4535">
                  <c:v>0.18827838827838828</c:v>
                </c:pt>
                <c:pt idx="4536">
                  <c:v>0.18827838827838828</c:v>
                </c:pt>
                <c:pt idx="4537">
                  <c:v>0.18827838827838828</c:v>
                </c:pt>
                <c:pt idx="4538">
                  <c:v>0.18827838827838828</c:v>
                </c:pt>
                <c:pt idx="4539">
                  <c:v>0.18827838827838828</c:v>
                </c:pt>
                <c:pt idx="4540">
                  <c:v>0.18827838827838828</c:v>
                </c:pt>
                <c:pt idx="4541">
                  <c:v>0.18827838827838828</c:v>
                </c:pt>
                <c:pt idx="4542">
                  <c:v>0.18827838827838828</c:v>
                </c:pt>
                <c:pt idx="4543">
                  <c:v>0.18827838827838828</c:v>
                </c:pt>
                <c:pt idx="4544">
                  <c:v>0.18827838827838828</c:v>
                </c:pt>
                <c:pt idx="4545">
                  <c:v>0.18827838827838828</c:v>
                </c:pt>
                <c:pt idx="4546">
                  <c:v>0.18827838827838828</c:v>
                </c:pt>
                <c:pt idx="4547">
                  <c:v>0.18827838827838828</c:v>
                </c:pt>
                <c:pt idx="4548">
                  <c:v>0.18827838827838828</c:v>
                </c:pt>
                <c:pt idx="4549">
                  <c:v>0.18827838827838828</c:v>
                </c:pt>
                <c:pt idx="4550">
                  <c:v>0.18827838827838828</c:v>
                </c:pt>
                <c:pt idx="4551">
                  <c:v>0.18827838827838828</c:v>
                </c:pt>
                <c:pt idx="4552">
                  <c:v>0.18827838827838828</c:v>
                </c:pt>
                <c:pt idx="4553">
                  <c:v>0.18827838827838828</c:v>
                </c:pt>
                <c:pt idx="4554">
                  <c:v>0.18827838827838828</c:v>
                </c:pt>
                <c:pt idx="4555">
                  <c:v>0.18827838827838828</c:v>
                </c:pt>
                <c:pt idx="4556">
                  <c:v>0.18827838827838828</c:v>
                </c:pt>
                <c:pt idx="4557">
                  <c:v>0.18827838827838828</c:v>
                </c:pt>
                <c:pt idx="4558">
                  <c:v>0.18827838827838828</c:v>
                </c:pt>
                <c:pt idx="4559">
                  <c:v>0.18827838827838828</c:v>
                </c:pt>
                <c:pt idx="4560">
                  <c:v>0.18827838827838828</c:v>
                </c:pt>
                <c:pt idx="4561">
                  <c:v>0.18827838827838828</c:v>
                </c:pt>
                <c:pt idx="4562">
                  <c:v>0.18827838827838828</c:v>
                </c:pt>
                <c:pt idx="4563">
                  <c:v>0.18827838827838828</c:v>
                </c:pt>
                <c:pt idx="4564">
                  <c:v>0.18827838827838828</c:v>
                </c:pt>
                <c:pt idx="4565">
                  <c:v>0.18827838827838828</c:v>
                </c:pt>
                <c:pt idx="4566">
                  <c:v>0.18827838827838828</c:v>
                </c:pt>
                <c:pt idx="4567">
                  <c:v>0.18827838827838828</c:v>
                </c:pt>
                <c:pt idx="4568">
                  <c:v>0.18827838827838828</c:v>
                </c:pt>
                <c:pt idx="4569">
                  <c:v>0.18827838827838828</c:v>
                </c:pt>
                <c:pt idx="4570">
                  <c:v>0.18827838827838828</c:v>
                </c:pt>
                <c:pt idx="4571">
                  <c:v>0.18827838827838828</c:v>
                </c:pt>
                <c:pt idx="4572">
                  <c:v>0.16263736263736264</c:v>
                </c:pt>
                <c:pt idx="4573">
                  <c:v>0.16263736263736264</c:v>
                </c:pt>
                <c:pt idx="4574">
                  <c:v>0.16263736263736264</c:v>
                </c:pt>
                <c:pt idx="4575">
                  <c:v>0.16263736263736264</c:v>
                </c:pt>
                <c:pt idx="4576">
                  <c:v>0.16263736263736264</c:v>
                </c:pt>
                <c:pt idx="4577">
                  <c:v>0.16263736263736264</c:v>
                </c:pt>
                <c:pt idx="4578">
                  <c:v>0.16263736263736264</c:v>
                </c:pt>
                <c:pt idx="4579">
                  <c:v>0.16263736263736264</c:v>
                </c:pt>
                <c:pt idx="4580">
                  <c:v>0.16263736263736264</c:v>
                </c:pt>
                <c:pt idx="4581">
                  <c:v>0.16263736263736264</c:v>
                </c:pt>
                <c:pt idx="4582">
                  <c:v>0.16263736263736264</c:v>
                </c:pt>
                <c:pt idx="4583">
                  <c:v>0.16263736263736264</c:v>
                </c:pt>
                <c:pt idx="4584">
                  <c:v>0.16263736263736264</c:v>
                </c:pt>
                <c:pt idx="4585">
                  <c:v>0.16263736263736264</c:v>
                </c:pt>
                <c:pt idx="4586">
                  <c:v>0.16263736263736264</c:v>
                </c:pt>
                <c:pt idx="4587">
                  <c:v>0.16263736263736264</c:v>
                </c:pt>
                <c:pt idx="4588">
                  <c:v>0.16263736263736264</c:v>
                </c:pt>
                <c:pt idx="4589">
                  <c:v>0.16263736263736264</c:v>
                </c:pt>
                <c:pt idx="4590">
                  <c:v>0.16263736263736264</c:v>
                </c:pt>
                <c:pt idx="4591">
                  <c:v>0.16263736263736264</c:v>
                </c:pt>
                <c:pt idx="4592">
                  <c:v>0.16263736263736264</c:v>
                </c:pt>
                <c:pt idx="4593">
                  <c:v>0.16263736263736264</c:v>
                </c:pt>
                <c:pt idx="4594">
                  <c:v>0.16263736263736264</c:v>
                </c:pt>
                <c:pt idx="4595">
                  <c:v>0.16263736263736264</c:v>
                </c:pt>
                <c:pt idx="4596">
                  <c:v>0.16263736263736264</c:v>
                </c:pt>
                <c:pt idx="4597">
                  <c:v>0.16263736263736264</c:v>
                </c:pt>
                <c:pt idx="4598">
                  <c:v>0.16263736263736264</c:v>
                </c:pt>
                <c:pt idx="4599">
                  <c:v>0.16263736263736264</c:v>
                </c:pt>
                <c:pt idx="4600">
                  <c:v>0.16263736263736264</c:v>
                </c:pt>
                <c:pt idx="4601">
                  <c:v>0.16263736263736264</c:v>
                </c:pt>
                <c:pt idx="4602">
                  <c:v>0.16263736263736264</c:v>
                </c:pt>
                <c:pt idx="4603">
                  <c:v>0.16263736263736264</c:v>
                </c:pt>
                <c:pt idx="4604">
                  <c:v>0.16263736263736264</c:v>
                </c:pt>
                <c:pt idx="4605">
                  <c:v>0.16263736263736264</c:v>
                </c:pt>
                <c:pt idx="4606">
                  <c:v>0.16263736263736264</c:v>
                </c:pt>
                <c:pt idx="4607">
                  <c:v>0.16263736263736264</c:v>
                </c:pt>
                <c:pt idx="4608">
                  <c:v>0.16263736263736264</c:v>
                </c:pt>
                <c:pt idx="4609">
                  <c:v>0.16263736263736264</c:v>
                </c:pt>
                <c:pt idx="4610">
                  <c:v>0.16263736263736264</c:v>
                </c:pt>
                <c:pt idx="4611">
                  <c:v>0.16263736263736264</c:v>
                </c:pt>
                <c:pt idx="4612">
                  <c:v>0.16263736263736264</c:v>
                </c:pt>
                <c:pt idx="4613">
                  <c:v>0.16263736263736264</c:v>
                </c:pt>
                <c:pt idx="4614">
                  <c:v>0.16263736263736264</c:v>
                </c:pt>
                <c:pt idx="4615">
                  <c:v>0.16263736263736264</c:v>
                </c:pt>
                <c:pt idx="4616">
                  <c:v>0.16263736263736264</c:v>
                </c:pt>
                <c:pt idx="4617">
                  <c:v>0.16263736263736264</c:v>
                </c:pt>
                <c:pt idx="4618">
                  <c:v>0.16263736263736264</c:v>
                </c:pt>
                <c:pt idx="4619">
                  <c:v>0.16263736263736264</c:v>
                </c:pt>
                <c:pt idx="4620">
                  <c:v>0.16263736263736264</c:v>
                </c:pt>
                <c:pt idx="4621">
                  <c:v>0.16263736263736264</c:v>
                </c:pt>
                <c:pt idx="4622">
                  <c:v>0.16263736263736264</c:v>
                </c:pt>
                <c:pt idx="4623">
                  <c:v>0.16263736263736264</c:v>
                </c:pt>
                <c:pt idx="4624">
                  <c:v>0.16263736263736264</c:v>
                </c:pt>
                <c:pt idx="4625">
                  <c:v>0.16263736263736264</c:v>
                </c:pt>
                <c:pt idx="4626">
                  <c:v>0.16263736263736264</c:v>
                </c:pt>
                <c:pt idx="4627">
                  <c:v>0.16263736263736264</c:v>
                </c:pt>
                <c:pt idx="4628">
                  <c:v>0.16263736263736264</c:v>
                </c:pt>
                <c:pt idx="4629">
                  <c:v>0.16263736263736264</c:v>
                </c:pt>
                <c:pt idx="4630">
                  <c:v>0.16263736263736264</c:v>
                </c:pt>
                <c:pt idx="4631">
                  <c:v>0.16263736263736264</c:v>
                </c:pt>
                <c:pt idx="4632">
                  <c:v>0.16263736263736264</c:v>
                </c:pt>
                <c:pt idx="4633">
                  <c:v>0.16263736263736264</c:v>
                </c:pt>
                <c:pt idx="4634">
                  <c:v>0.16263736263736264</c:v>
                </c:pt>
                <c:pt idx="4635">
                  <c:v>0.16263736263736264</c:v>
                </c:pt>
                <c:pt idx="4636">
                  <c:v>0.16263736263736264</c:v>
                </c:pt>
                <c:pt idx="4637">
                  <c:v>0.16263736263736264</c:v>
                </c:pt>
                <c:pt idx="4638">
                  <c:v>0.16263736263736264</c:v>
                </c:pt>
                <c:pt idx="4639">
                  <c:v>0.16263736263736264</c:v>
                </c:pt>
                <c:pt idx="4640">
                  <c:v>0.16263736263736264</c:v>
                </c:pt>
                <c:pt idx="4641">
                  <c:v>0.16263736263736264</c:v>
                </c:pt>
                <c:pt idx="4642">
                  <c:v>0.16263736263736264</c:v>
                </c:pt>
                <c:pt idx="4643">
                  <c:v>0.16263736263736264</c:v>
                </c:pt>
                <c:pt idx="4644">
                  <c:v>0.16263736263736264</c:v>
                </c:pt>
                <c:pt idx="4645">
                  <c:v>0.16263736263736264</c:v>
                </c:pt>
                <c:pt idx="4646">
                  <c:v>0.16263736263736264</c:v>
                </c:pt>
                <c:pt idx="4647">
                  <c:v>0.16263736263736264</c:v>
                </c:pt>
                <c:pt idx="4648">
                  <c:v>0.16263736263736264</c:v>
                </c:pt>
                <c:pt idx="4649">
                  <c:v>0.16263736263736264</c:v>
                </c:pt>
                <c:pt idx="4650">
                  <c:v>0.16263736263736264</c:v>
                </c:pt>
                <c:pt idx="4651">
                  <c:v>0.16263736263736264</c:v>
                </c:pt>
                <c:pt idx="4652">
                  <c:v>0.16263736263736264</c:v>
                </c:pt>
                <c:pt idx="4653">
                  <c:v>0.16263736263736264</c:v>
                </c:pt>
                <c:pt idx="4654">
                  <c:v>0.16263736263736264</c:v>
                </c:pt>
                <c:pt idx="4655">
                  <c:v>0.16263736263736264</c:v>
                </c:pt>
                <c:pt idx="4656">
                  <c:v>0.16263736263736264</c:v>
                </c:pt>
                <c:pt idx="4657">
                  <c:v>0.16263736263736264</c:v>
                </c:pt>
                <c:pt idx="4658">
                  <c:v>0.16263736263736264</c:v>
                </c:pt>
                <c:pt idx="4659">
                  <c:v>0.16263736263736264</c:v>
                </c:pt>
                <c:pt idx="4660">
                  <c:v>0.16263736263736264</c:v>
                </c:pt>
                <c:pt idx="4661">
                  <c:v>0.16263736263736264</c:v>
                </c:pt>
                <c:pt idx="4662">
                  <c:v>0.16263736263736264</c:v>
                </c:pt>
                <c:pt idx="4663">
                  <c:v>0.16263736263736264</c:v>
                </c:pt>
                <c:pt idx="4664">
                  <c:v>0.16263736263736264</c:v>
                </c:pt>
                <c:pt idx="4665">
                  <c:v>0.16263736263736264</c:v>
                </c:pt>
                <c:pt idx="4666">
                  <c:v>0.16263736263736264</c:v>
                </c:pt>
                <c:pt idx="4667">
                  <c:v>0.16263736263736264</c:v>
                </c:pt>
                <c:pt idx="4668">
                  <c:v>0.16263736263736264</c:v>
                </c:pt>
                <c:pt idx="4669">
                  <c:v>0.16263736263736264</c:v>
                </c:pt>
                <c:pt idx="4670">
                  <c:v>0.16263736263736264</c:v>
                </c:pt>
                <c:pt idx="4671">
                  <c:v>0.16263736263736264</c:v>
                </c:pt>
                <c:pt idx="4672">
                  <c:v>0.16263736263736264</c:v>
                </c:pt>
                <c:pt idx="4673">
                  <c:v>0.16263736263736264</c:v>
                </c:pt>
                <c:pt idx="4674">
                  <c:v>0.16263736263736264</c:v>
                </c:pt>
                <c:pt idx="4675">
                  <c:v>0.16263736263736264</c:v>
                </c:pt>
                <c:pt idx="4676">
                  <c:v>0.16263736263736264</c:v>
                </c:pt>
                <c:pt idx="4677">
                  <c:v>0.16263736263736264</c:v>
                </c:pt>
                <c:pt idx="4678">
                  <c:v>0.16263736263736264</c:v>
                </c:pt>
                <c:pt idx="4679">
                  <c:v>0.16263736263736264</c:v>
                </c:pt>
                <c:pt idx="4680">
                  <c:v>0.16263736263736264</c:v>
                </c:pt>
                <c:pt idx="4681">
                  <c:v>0.16263736263736264</c:v>
                </c:pt>
                <c:pt idx="4682">
                  <c:v>0.16263736263736264</c:v>
                </c:pt>
                <c:pt idx="4683">
                  <c:v>0.16263736263736264</c:v>
                </c:pt>
                <c:pt idx="4684">
                  <c:v>0.16263736263736264</c:v>
                </c:pt>
                <c:pt idx="4685">
                  <c:v>0.16263736263736264</c:v>
                </c:pt>
                <c:pt idx="4686">
                  <c:v>0.16263736263736264</c:v>
                </c:pt>
                <c:pt idx="4687">
                  <c:v>0.16263736263736264</c:v>
                </c:pt>
                <c:pt idx="4688">
                  <c:v>0.16263736263736264</c:v>
                </c:pt>
                <c:pt idx="4689">
                  <c:v>0.16263736263736264</c:v>
                </c:pt>
                <c:pt idx="4690">
                  <c:v>0.16263736263736264</c:v>
                </c:pt>
                <c:pt idx="4691">
                  <c:v>0.16263736263736264</c:v>
                </c:pt>
                <c:pt idx="4692">
                  <c:v>0.16263736263736264</c:v>
                </c:pt>
                <c:pt idx="4693">
                  <c:v>0.16263736263736264</c:v>
                </c:pt>
                <c:pt idx="4694">
                  <c:v>0.16263736263736264</c:v>
                </c:pt>
                <c:pt idx="4695">
                  <c:v>0.16263736263736264</c:v>
                </c:pt>
                <c:pt idx="4696">
                  <c:v>0.16263736263736264</c:v>
                </c:pt>
                <c:pt idx="4697">
                  <c:v>0.16263736263736264</c:v>
                </c:pt>
                <c:pt idx="4698">
                  <c:v>0.16263736263736264</c:v>
                </c:pt>
                <c:pt idx="4699">
                  <c:v>0.16263736263736264</c:v>
                </c:pt>
                <c:pt idx="4700">
                  <c:v>0.16263736263736264</c:v>
                </c:pt>
                <c:pt idx="4701">
                  <c:v>0.16263736263736264</c:v>
                </c:pt>
                <c:pt idx="4702">
                  <c:v>0.16263736263736264</c:v>
                </c:pt>
                <c:pt idx="4703">
                  <c:v>0.16263736263736264</c:v>
                </c:pt>
                <c:pt idx="4704">
                  <c:v>0.16263736263736264</c:v>
                </c:pt>
                <c:pt idx="4705">
                  <c:v>0.13827838827838829</c:v>
                </c:pt>
                <c:pt idx="4706">
                  <c:v>0.13827838827838829</c:v>
                </c:pt>
                <c:pt idx="4707">
                  <c:v>0.13827838827838829</c:v>
                </c:pt>
                <c:pt idx="4708">
                  <c:v>0.13827838827838829</c:v>
                </c:pt>
                <c:pt idx="4709">
                  <c:v>0.13827838827838829</c:v>
                </c:pt>
                <c:pt idx="4710">
                  <c:v>0.13827838827838829</c:v>
                </c:pt>
                <c:pt idx="4711">
                  <c:v>0.13827838827838829</c:v>
                </c:pt>
                <c:pt idx="4712">
                  <c:v>0.13827838827838829</c:v>
                </c:pt>
                <c:pt idx="4713">
                  <c:v>0.13827838827838829</c:v>
                </c:pt>
                <c:pt idx="4714">
                  <c:v>0.13827838827838829</c:v>
                </c:pt>
                <c:pt idx="4715">
                  <c:v>0.13827838827838829</c:v>
                </c:pt>
                <c:pt idx="4716">
                  <c:v>0.13827838827838829</c:v>
                </c:pt>
                <c:pt idx="4717">
                  <c:v>0.13827838827838829</c:v>
                </c:pt>
                <c:pt idx="4718">
                  <c:v>0.13827838827838829</c:v>
                </c:pt>
                <c:pt idx="4719">
                  <c:v>0.13827838827838829</c:v>
                </c:pt>
                <c:pt idx="4720">
                  <c:v>0.13827838827838829</c:v>
                </c:pt>
                <c:pt idx="4721">
                  <c:v>0.13827838827838829</c:v>
                </c:pt>
                <c:pt idx="4722">
                  <c:v>0.13827838827838829</c:v>
                </c:pt>
                <c:pt idx="4723">
                  <c:v>0.13827838827838829</c:v>
                </c:pt>
                <c:pt idx="4724">
                  <c:v>0.13827838827838829</c:v>
                </c:pt>
                <c:pt idx="4725">
                  <c:v>0.13827838827838829</c:v>
                </c:pt>
                <c:pt idx="4726">
                  <c:v>0.13827838827838829</c:v>
                </c:pt>
                <c:pt idx="4727">
                  <c:v>0.13827838827838829</c:v>
                </c:pt>
                <c:pt idx="4728">
                  <c:v>0.13827838827838829</c:v>
                </c:pt>
                <c:pt idx="4729">
                  <c:v>0.13827838827838829</c:v>
                </c:pt>
                <c:pt idx="4730">
                  <c:v>0.13827838827838829</c:v>
                </c:pt>
                <c:pt idx="4731">
                  <c:v>0.13827838827838829</c:v>
                </c:pt>
                <c:pt idx="4732">
                  <c:v>0.13827838827838829</c:v>
                </c:pt>
                <c:pt idx="4733">
                  <c:v>0.13827838827838829</c:v>
                </c:pt>
                <c:pt idx="4734">
                  <c:v>0.13827838827838829</c:v>
                </c:pt>
                <c:pt idx="4735">
                  <c:v>0.13827838827838829</c:v>
                </c:pt>
                <c:pt idx="4736">
                  <c:v>0.13827838827838829</c:v>
                </c:pt>
                <c:pt idx="4737">
                  <c:v>0.13827838827838829</c:v>
                </c:pt>
                <c:pt idx="4738">
                  <c:v>0.13827838827838829</c:v>
                </c:pt>
                <c:pt idx="4739">
                  <c:v>0.13827838827838829</c:v>
                </c:pt>
                <c:pt idx="4740">
                  <c:v>0.13827838827838829</c:v>
                </c:pt>
                <c:pt idx="4741">
                  <c:v>0.13827838827838829</c:v>
                </c:pt>
                <c:pt idx="4742">
                  <c:v>0.13827838827838829</c:v>
                </c:pt>
                <c:pt idx="4743">
                  <c:v>0.13827838827838829</c:v>
                </c:pt>
                <c:pt idx="4744">
                  <c:v>0.13827838827838829</c:v>
                </c:pt>
                <c:pt idx="4745">
                  <c:v>0.13827838827838829</c:v>
                </c:pt>
                <c:pt idx="4746">
                  <c:v>0.13827838827838829</c:v>
                </c:pt>
                <c:pt idx="4747">
                  <c:v>0.13827838827838829</c:v>
                </c:pt>
                <c:pt idx="4748">
                  <c:v>0.13827838827838829</c:v>
                </c:pt>
                <c:pt idx="4749">
                  <c:v>0.13827838827838829</c:v>
                </c:pt>
                <c:pt idx="4750">
                  <c:v>0.13827838827838829</c:v>
                </c:pt>
                <c:pt idx="4751">
                  <c:v>0.13827838827838829</c:v>
                </c:pt>
                <c:pt idx="4752">
                  <c:v>0.13827838827838829</c:v>
                </c:pt>
                <c:pt idx="4753">
                  <c:v>0.13827838827838829</c:v>
                </c:pt>
                <c:pt idx="4754">
                  <c:v>0.13827838827838829</c:v>
                </c:pt>
                <c:pt idx="4755">
                  <c:v>0.13827838827838829</c:v>
                </c:pt>
                <c:pt idx="4756">
                  <c:v>0.13827838827838829</c:v>
                </c:pt>
                <c:pt idx="4757">
                  <c:v>0.13827838827838829</c:v>
                </c:pt>
                <c:pt idx="4758">
                  <c:v>0.13827838827838829</c:v>
                </c:pt>
                <c:pt idx="4759">
                  <c:v>0.13827838827838829</c:v>
                </c:pt>
                <c:pt idx="4760">
                  <c:v>0.13827838827838829</c:v>
                </c:pt>
                <c:pt idx="4761">
                  <c:v>0.13827838827838829</c:v>
                </c:pt>
                <c:pt idx="4762">
                  <c:v>0.13827838827838829</c:v>
                </c:pt>
                <c:pt idx="4763">
                  <c:v>0.13827838827838829</c:v>
                </c:pt>
                <c:pt idx="4764">
                  <c:v>0.13827838827838829</c:v>
                </c:pt>
                <c:pt idx="4765">
                  <c:v>0.13827838827838829</c:v>
                </c:pt>
                <c:pt idx="4766">
                  <c:v>0.13827838827838829</c:v>
                </c:pt>
                <c:pt idx="4767">
                  <c:v>0.13827838827838829</c:v>
                </c:pt>
                <c:pt idx="4768">
                  <c:v>0.13827838827838829</c:v>
                </c:pt>
                <c:pt idx="4769">
                  <c:v>0.13827838827838829</c:v>
                </c:pt>
                <c:pt idx="4770">
                  <c:v>0.13827838827838829</c:v>
                </c:pt>
                <c:pt idx="4771">
                  <c:v>0.13827838827838829</c:v>
                </c:pt>
                <c:pt idx="4772">
                  <c:v>0.13827838827838829</c:v>
                </c:pt>
                <c:pt idx="4773">
                  <c:v>0.13827838827838829</c:v>
                </c:pt>
                <c:pt idx="4774">
                  <c:v>0.13827838827838829</c:v>
                </c:pt>
                <c:pt idx="4775">
                  <c:v>0.13827838827838829</c:v>
                </c:pt>
                <c:pt idx="4776">
                  <c:v>0.13827838827838829</c:v>
                </c:pt>
                <c:pt idx="4777">
                  <c:v>0.13827838827838829</c:v>
                </c:pt>
                <c:pt idx="4778">
                  <c:v>0.13827838827838829</c:v>
                </c:pt>
                <c:pt idx="4779">
                  <c:v>0.13827838827838829</c:v>
                </c:pt>
                <c:pt idx="4780">
                  <c:v>0.13827838827838829</c:v>
                </c:pt>
                <c:pt idx="4781">
                  <c:v>0.13827838827838829</c:v>
                </c:pt>
                <c:pt idx="4782">
                  <c:v>0.13827838827838829</c:v>
                </c:pt>
                <c:pt idx="4783">
                  <c:v>0.13827838827838829</c:v>
                </c:pt>
                <c:pt idx="4784">
                  <c:v>0.13827838827838829</c:v>
                </c:pt>
                <c:pt idx="4785">
                  <c:v>0.13827838827838829</c:v>
                </c:pt>
                <c:pt idx="4786">
                  <c:v>0.13827838827838829</c:v>
                </c:pt>
                <c:pt idx="4787">
                  <c:v>0.13827838827838829</c:v>
                </c:pt>
                <c:pt idx="4788">
                  <c:v>0.13827838827838829</c:v>
                </c:pt>
                <c:pt idx="4789">
                  <c:v>0.13827838827838829</c:v>
                </c:pt>
                <c:pt idx="4790">
                  <c:v>0.13827838827838829</c:v>
                </c:pt>
                <c:pt idx="4791">
                  <c:v>0.13827838827838829</c:v>
                </c:pt>
                <c:pt idx="4792">
                  <c:v>0.13827838827838829</c:v>
                </c:pt>
                <c:pt idx="4793">
                  <c:v>0.13827838827838829</c:v>
                </c:pt>
                <c:pt idx="4794">
                  <c:v>0.13827838827838829</c:v>
                </c:pt>
                <c:pt idx="4795">
                  <c:v>0.13827838827838829</c:v>
                </c:pt>
                <c:pt idx="4796">
                  <c:v>0.13827838827838829</c:v>
                </c:pt>
                <c:pt idx="4797">
                  <c:v>0.13827838827838829</c:v>
                </c:pt>
                <c:pt idx="4798">
                  <c:v>0.13827838827838829</c:v>
                </c:pt>
                <c:pt idx="4799">
                  <c:v>0.13827838827838829</c:v>
                </c:pt>
                <c:pt idx="4800">
                  <c:v>0.13827838827838829</c:v>
                </c:pt>
                <c:pt idx="4801">
                  <c:v>0.13827838827838829</c:v>
                </c:pt>
                <c:pt idx="4802">
                  <c:v>0.13827838827838829</c:v>
                </c:pt>
                <c:pt idx="4803">
                  <c:v>0.13827838827838829</c:v>
                </c:pt>
                <c:pt idx="4804">
                  <c:v>0.13827838827838829</c:v>
                </c:pt>
                <c:pt idx="4805">
                  <c:v>0.13827838827838829</c:v>
                </c:pt>
                <c:pt idx="4806">
                  <c:v>0.13827838827838829</c:v>
                </c:pt>
                <c:pt idx="4807">
                  <c:v>0.13827838827838829</c:v>
                </c:pt>
                <c:pt idx="4808">
                  <c:v>0.13827838827838829</c:v>
                </c:pt>
                <c:pt idx="4809">
                  <c:v>0.13827838827838829</c:v>
                </c:pt>
                <c:pt idx="4810">
                  <c:v>0.13827838827838829</c:v>
                </c:pt>
                <c:pt idx="4811">
                  <c:v>0.13827838827838829</c:v>
                </c:pt>
                <c:pt idx="4812">
                  <c:v>0.13827838827838829</c:v>
                </c:pt>
                <c:pt idx="4813">
                  <c:v>0.13827838827838829</c:v>
                </c:pt>
                <c:pt idx="4814">
                  <c:v>0.13827838827838829</c:v>
                </c:pt>
                <c:pt idx="4815">
                  <c:v>0.13827838827838829</c:v>
                </c:pt>
                <c:pt idx="4816">
                  <c:v>0.13827838827838829</c:v>
                </c:pt>
                <c:pt idx="4817">
                  <c:v>0.13827838827838829</c:v>
                </c:pt>
                <c:pt idx="4818">
                  <c:v>0.13827838827838829</c:v>
                </c:pt>
                <c:pt idx="4819">
                  <c:v>0.13827838827838829</c:v>
                </c:pt>
                <c:pt idx="4820">
                  <c:v>0.13827838827838829</c:v>
                </c:pt>
                <c:pt idx="4821">
                  <c:v>0.13827838827838829</c:v>
                </c:pt>
                <c:pt idx="4822">
                  <c:v>0.13827838827838829</c:v>
                </c:pt>
                <c:pt idx="4823">
                  <c:v>0.13827838827838829</c:v>
                </c:pt>
                <c:pt idx="4824">
                  <c:v>0.13827838827838829</c:v>
                </c:pt>
                <c:pt idx="4825">
                  <c:v>0.13827838827838829</c:v>
                </c:pt>
                <c:pt idx="4826">
                  <c:v>0.13827838827838829</c:v>
                </c:pt>
                <c:pt idx="4827">
                  <c:v>0.13827838827838829</c:v>
                </c:pt>
                <c:pt idx="4828">
                  <c:v>0.13827838827838829</c:v>
                </c:pt>
                <c:pt idx="4829">
                  <c:v>0.13827838827838829</c:v>
                </c:pt>
                <c:pt idx="4830">
                  <c:v>0.13827838827838829</c:v>
                </c:pt>
                <c:pt idx="4831">
                  <c:v>0.13827838827838829</c:v>
                </c:pt>
                <c:pt idx="4832">
                  <c:v>0.13827838827838829</c:v>
                </c:pt>
                <c:pt idx="4833">
                  <c:v>0.13827838827838829</c:v>
                </c:pt>
                <c:pt idx="4834">
                  <c:v>0.13827838827838829</c:v>
                </c:pt>
                <c:pt idx="4835">
                  <c:v>0.13827838827838829</c:v>
                </c:pt>
                <c:pt idx="4836">
                  <c:v>0.13827838827838829</c:v>
                </c:pt>
                <c:pt idx="4837">
                  <c:v>0.13827838827838829</c:v>
                </c:pt>
                <c:pt idx="4838">
                  <c:v>0.13827838827838829</c:v>
                </c:pt>
                <c:pt idx="4839">
                  <c:v>0.13827838827838829</c:v>
                </c:pt>
                <c:pt idx="4840">
                  <c:v>0.13827838827838829</c:v>
                </c:pt>
                <c:pt idx="4841">
                  <c:v>0.13827838827838829</c:v>
                </c:pt>
                <c:pt idx="4842">
                  <c:v>0.13827838827838829</c:v>
                </c:pt>
                <c:pt idx="4843">
                  <c:v>0.13827838827838829</c:v>
                </c:pt>
                <c:pt idx="4844">
                  <c:v>0.13827838827838829</c:v>
                </c:pt>
                <c:pt idx="4845">
                  <c:v>0.13827838827838829</c:v>
                </c:pt>
                <c:pt idx="4846">
                  <c:v>0.13827838827838829</c:v>
                </c:pt>
                <c:pt idx="4847">
                  <c:v>0.13827838827838829</c:v>
                </c:pt>
                <c:pt idx="4848">
                  <c:v>0.13827838827838829</c:v>
                </c:pt>
                <c:pt idx="4849">
                  <c:v>0.13827838827838829</c:v>
                </c:pt>
                <c:pt idx="4850">
                  <c:v>0.13827838827838829</c:v>
                </c:pt>
                <c:pt idx="4851">
                  <c:v>0.13827838827838829</c:v>
                </c:pt>
                <c:pt idx="4852">
                  <c:v>0.13827838827838829</c:v>
                </c:pt>
                <c:pt idx="4853">
                  <c:v>0.13827838827838829</c:v>
                </c:pt>
                <c:pt idx="4854">
                  <c:v>0.13827838827838829</c:v>
                </c:pt>
                <c:pt idx="4855">
                  <c:v>0.13827838827838829</c:v>
                </c:pt>
                <c:pt idx="4856">
                  <c:v>0.13827838827838829</c:v>
                </c:pt>
                <c:pt idx="4857">
                  <c:v>0.13827838827838829</c:v>
                </c:pt>
                <c:pt idx="4858">
                  <c:v>0.13827838827838829</c:v>
                </c:pt>
                <c:pt idx="4859">
                  <c:v>0.13827838827838829</c:v>
                </c:pt>
                <c:pt idx="4860">
                  <c:v>0.10989010989010989</c:v>
                </c:pt>
                <c:pt idx="4861">
                  <c:v>0.10989010989010989</c:v>
                </c:pt>
                <c:pt idx="4862">
                  <c:v>0.10989010989010989</c:v>
                </c:pt>
                <c:pt idx="4863">
                  <c:v>0.10989010989010989</c:v>
                </c:pt>
                <c:pt idx="4864">
                  <c:v>0.10989010989010989</c:v>
                </c:pt>
                <c:pt idx="4865">
                  <c:v>0.10989010989010989</c:v>
                </c:pt>
                <c:pt idx="4866">
                  <c:v>0.10989010989010989</c:v>
                </c:pt>
                <c:pt idx="4867">
                  <c:v>0.10989010989010989</c:v>
                </c:pt>
                <c:pt idx="4868">
                  <c:v>0.10989010989010989</c:v>
                </c:pt>
                <c:pt idx="4869">
                  <c:v>0.10989010989010989</c:v>
                </c:pt>
                <c:pt idx="4870">
                  <c:v>0.10989010989010989</c:v>
                </c:pt>
                <c:pt idx="4871">
                  <c:v>0.10989010989010989</c:v>
                </c:pt>
                <c:pt idx="4872">
                  <c:v>0.10989010989010989</c:v>
                </c:pt>
                <c:pt idx="4873">
                  <c:v>0.10989010989010989</c:v>
                </c:pt>
                <c:pt idx="4874">
                  <c:v>0.10989010989010989</c:v>
                </c:pt>
                <c:pt idx="4875">
                  <c:v>0.10989010989010989</c:v>
                </c:pt>
                <c:pt idx="4876">
                  <c:v>0.10989010989010989</c:v>
                </c:pt>
                <c:pt idx="4877">
                  <c:v>0.10989010989010989</c:v>
                </c:pt>
                <c:pt idx="4878">
                  <c:v>0.10989010989010989</c:v>
                </c:pt>
                <c:pt idx="4879">
                  <c:v>0.10989010989010989</c:v>
                </c:pt>
                <c:pt idx="4880">
                  <c:v>0.10989010989010989</c:v>
                </c:pt>
                <c:pt idx="4881">
                  <c:v>0.10989010989010989</c:v>
                </c:pt>
                <c:pt idx="4882">
                  <c:v>0.10989010989010989</c:v>
                </c:pt>
                <c:pt idx="4883">
                  <c:v>0.10989010989010989</c:v>
                </c:pt>
                <c:pt idx="4884">
                  <c:v>0.10989010989010989</c:v>
                </c:pt>
                <c:pt idx="4885">
                  <c:v>0.10989010989010989</c:v>
                </c:pt>
                <c:pt idx="4886">
                  <c:v>0.10989010989010989</c:v>
                </c:pt>
                <c:pt idx="4887">
                  <c:v>0.10989010989010989</c:v>
                </c:pt>
                <c:pt idx="4888">
                  <c:v>0.10989010989010989</c:v>
                </c:pt>
                <c:pt idx="4889">
                  <c:v>0.10989010989010989</c:v>
                </c:pt>
                <c:pt idx="4890">
                  <c:v>0.10989010989010989</c:v>
                </c:pt>
                <c:pt idx="4891">
                  <c:v>0.10989010989010989</c:v>
                </c:pt>
                <c:pt idx="4892">
                  <c:v>0.10989010989010989</c:v>
                </c:pt>
                <c:pt idx="4893">
                  <c:v>0.10989010989010989</c:v>
                </c:pt>
                <c:pt idx="4894">
                  <c:v>0.10989010989010989</c:v>
                </c:pt>
                <c:pt idx="4895">
                  <c:v>0.10989010989010989</c:v>
                </c:pt>
                <c:pt idx="4896">
                  <c:v>0.10989010989010989</c:v>
                </c:pt>
                <c:pt idx="4897">
                  <c:v>0.10989010989010989</c:v>
                </c:pt>
                <c:pt idx="4898">
                  <c:v>0.10989010989010989</c:v>
                </c:pt>
                <c:pt idx="4899">
                  <c:v>0.10989010989010989</c:v>
                </c:pt>
                <c:pt idx="4900">
                  <c:v>0.10989010989010989</c:v>
                </c:pt>
                <c:pt idx="4901">
                  <c:v>0.10989010989010989</c:v>
                </c:pt>
                <c:pt idx="4902">
                  <c:v>0.10989010989010989</c:v>
                </c:pt>
                <c:pt idx="4903">
                  <c:v>0.10989010989010989</c:v>
                </c:pt>
                <c:pt idx="4904">
                  <c:v>0.10989010989010989</c:v>
                </c:pt>
                <c:pt idx="4905">
                  <c:v>0.10989010989010989</c:v>
                </c:pt>
                <c:pt idx="4906">
                  <c:v>0.10989010989010989</c:v>
                </c:pt>
                <c:pt idx="4907">
                  <c:v>0.10989010989010989</c:v>
                </c:pt>
                <c:pt idx="4908">
                  <c:v>0.10989010989010989</c:v>
                </c:pt>
                <c:pt idx="4909">
                  <c:v>0.10989010989010989</c:v>
                </c:pt>
                <c:pt idx="4910">
                  <c:v>0.10989010989010989</c:v>
                </c:pt>
                <c:pt idx="4911">
                  <c:v>0.10989010989010989</c:v>
                </c:pt>
                <c:pt idx="4912">
                  <c:v>0.10989010989010989</c:v>
                </c:pt>
                <c:pt idx="4913">
                  <c:v>0.10989010989010989</c:v>
                </c:pt>
                <c:pt idx="4914">
                  <c:v>0.10989010989010989</c:v>
                </c:pt>
                <c:pt idx="4915">
                  <c:v>0.10989010989010989</c:v>
                </c:pt>
                <c:pt idx="4916">
                  <c:v>0.10989010989010989</c:v>
                </c:pt>
                <c:pt idx="4917">
                  <c:v>0.10989010989010989</c:v>
                </c:pt>
                <c:pt idx="4918">
                  <c:v>0.10989010989010989</c:v>
                </c:pt>
                <c:pt idx="4919">
                  <c:v>0.10989010989010989</c:v>
                </c:pt>
                <c:pt idx="4920">
                  <c:v>0.10989010989010989</c:v>
                </c:pt>
                <c:pt idx="4921">
                  <c:v>0.10989010989010989</c:v>
                </c:pt>
                <c:pt idx="4922">
                  <c:v>0.10989010989010989</c:v>
                </c:pt>
                <c:pt idx="4923">
                  <c:v>0.10989010989010989</c:v>
                </c:pt>
                <c:pt idx="4924">
                  <c:v>0.10989010989010989</c:v>
                </c:pt>
                <c:pt idx="4925">
                  <c:v>0.10989010989010989</c:v>
                </c:pt>
                <c:pt idx="4926">
                  <c:v>0.10989010989010989</c:v>
                </c:pt>
                <c:pt idx="4927">
                  <c:v>0.10989010989010989</c:v>
                </c:pt>
                <c:pt idx="4928">
                  <c:v>0.10989010989010989</c:v>
                </c:pt>
                <c:pt idx="4929">
                  <c:v>0.10989010989010989</c:v>
                </c:pt>
                <c:pt idx="4930">
                  <c:v>0.10989010989010989</c:v>
                </c:pt>
                <c:pt idx="4931">
                  <c:v>0.10989010989010989</c:v>
                </c:pt>
                <c:pt idx="4932">
                  <c:v>0.10989010989010989</c:v>
                </c:pt>
                <c:pt idx="4933">
                  <c:v>0.10989010989010989</c:v>
                </c:pt>
                <c:pt idx="4934">
                  <c:v>0.10989010989010989</c:v>
                </c:pt>
                <c:pt idx="4935">
                  <c:v>0.10989010989010989</c:v>
                </c:pt>
                <c:pt idx="4936">
                  <c:v>0.10989010989010989</c:v>
                </c:pt>
                <c:pt idx="4937">
                  <c:v>0.10989010989010989</c:v>
                </c:pt>
                <c:pt idx="4938">
                  <c:v>0.10989010989010989</c:v>
                </c:pt>
                <c:pt idx="4939">
                  <c:v>0.10989010989010989</c:v>
                </c:pt>
                <c:pt idx="4940">
                  <c:v>0.10989010989010989</c:v>
                </c:pt>
                <c:pt idx="4941">
                  <c:v>0.10989010989010989</c:v>
                </c:pt>
                <c:pt idx="4942">
                  <c:v>0.10989010989010989</c:v>
                </c:pt>
                <c:pt idx="4943">
                  <c:v>0.10989010989010989</c:v>
                </c:pt>
                <c:pt idx="4944">
                  <c:v>0.10989010989010989</c:v>
                </c:pt>
                <c:pt idx="4945">
                  <c:v>0.10989010989010989</c:v>
                </c:pt>
                <c:pt idx="4946">
                  <c:v>0.10989010989010989</c:v>
                </c:pt>
                <c:pt idx="4947">
                  <c:v>0.10989010989010989</c:v>
                </c:pt>
                <c:pt idx="4948">
                  <c:v>0.10989010989010989</c:v>
                </c:pt>
                <c:pt idx="4949">
                  <c:v>0.10989010989010989</c:v>
                </c:pt>
                <c:pt idx="4950">
                  <c:v>0.10989010989010989</c:v>
                </c:pt>
                <c:pt idx="4951">
                  <c:v>0.10989010989010989</c:v>
                </c:pt>
                <c:pt idx="4952">
                  <c:v>0.10989010989010989</c:v>
                </c:pt>
                <c:pt idx="4953">
                  <c:v>0.10989010989010989</c:v>
                </c:pt>
                <c:pt idx="4954">
                  <c:v>0.10989010989010989</c:v>
                </c:pt>
                <c:pt idx="4955">
                  <c:v>0.10989010989010989</c:v>
                </c:pt>
                <c:pt idx="4956">
                  <c:v>0.10989010989010989</c:v>
                </c:pt>
                <c:pt idx="4957">
                  <c:v>0.10989010989010989</c:v>
                </c:pt>
                <c:pt idx="4958">
                  <c:v>0.10989010989010989</c:v>
                </c:pt>
                <c:pt idx="4959">
                  <c:v>0.10989010989010989</c:v>
                </c:pt>
                <c:pt idx="4960">
                  <c:v>0.10989010989010989</c:v>
                </c:pt>
                <c:pt idx="4961">
                  <c:v>0.10989010989010989</c:v>
                </c:pt>
                <c:pt idx="4962">
                  <c:v>0.10989010989010989</c:v>
                </c:pt>
                <c:pt idx="4963">
                  <c:v>0.10989010989010989</c:v>
                </c:pt>
                <c:pt idx="4964">
                  <c:v>0.10989010989010989</c:v>
                </c:pt>
                <c:pt idx="4965">
                  <c:v>0.10989010989010989</c:v>
                </c:pt>
                <c:pt idx="4966">
                  <c:v>9.0476190476190474E-2</c:v>
                </c:pt>
                <c:pt idx="4967">
                  <c:v>9.0476190476190474E-2</c:v>
                </c:pt>
                <c:pt idx="4968">
                  <c:v>9.0476190476190474E-2</c:v>
                </c:pt>
                <c:pt idx="4969">
                  <c:v>9.0476190476190474E-2</c:v>
                </c:pt>
                <c:pt idx="4970">
                  <c:v>9.0476190476190474E-2</c:v>
                </c:pt>
                <c:pt idx="4971">
                  <c:v>9.0476190476190474E-2</c:v>
                </c:pt>
                <c:pt idx="4972">
                  <c:v>9.0476190476190474E-2</c:v>
                </c:pt>
                <c:pt idx="4973">
                  <c:v>9.0476190476190474E-2</c:v>
                </c:pt>
                <c:pt idx="4974">
                  <c:v>9.0476190476190474E-2</c:v>
                </c:pt>
                <c:pt idx="4975">
                  <c:v>9.0476190476190474E-2</c:v>
                </c:pt>
                <c:pt idx="4976">
                  <c:v>9.0476190476190474E-2</c:v>
                </c:pt>
                <c:pt idx="4977">
                  <c:v>9.0476190476190474E-2</c:v>
                </c:pt>
                <c:pt idx="4978">
                  <c:v>9.0476190476190474E-2</c:v>
                </c:pt>
                <c:pt idx="4979">
                  <c:v>9.0476190476190474E-2</c:v>
                </c:pt>
                <c:pt idx="4980">
                  <c:v>9.0476190476190474E-2</c:v>
                </c:pt>
                <c:pt idx="4981">
                  <c:v>9.0476190476190474E-2</c:v>
                </c:pt>
                <c:pt idx="4982">
                  <c:v>9.0476190476190474E-2</c:v>
                </c:pt>
                <c:pt idx="4983">
                  <c:v>9.0476190476190474E-2</c:v>
                </c:pt>
                <c:pt idx="4984">
                  <c:v>9.0476190476190474E-2</c:v>
                </c:pt>
                <c:pt idx="4985">
                  <c:v>9.0476190476190474E-2</c:v>
                </c:pt>
                <c:pt idx="4986">
                  <c:v>9.0476190476190474E-2</c:v>
                </c:pt>
                <c:pt idx="4987">
                  <c:v>9.0476190476190474E-2</c:v>
                </c:pt>
                <c:pt idx="4988">
                  <c:v>9.0476190476190474E-2</c:v>
                </c:pt>
                <c:pt idx="4989">
                  <c:v>9.0476190476190474E-2</c:v>
                </c:pt>
                <c:pt idx="4990">
                  <c:v>9.0476190476190474E-2</c:v>
                </c:pt>
                <c:pt idx="4991">
                  <c:v>9.0476190476190474E-2</c:v>
                </c:pt>
                <c:pt idx="4992">
                  <c:v>9.0476190476190474E-2</c:v>
                </c:pt>
                <c:pt idx="4993">
                  <c:v>9.0476190476190474E-2</c:v>
                </c:pt>
                <c:pt idx="4994">
                  <c:v>9.0476190476190474E-2</c:v>
                </c:pt>
                <c:pt idx="4995">
                  <c:v>9.0476190476190474E-2</c:v>
                </c:pt>
                <c:pt idx="4996">
                  <c:v>9.0476190476190474E-2</c:v>
                </c:pt>
                <c:pt idx="4997">
                  <c:v>9.0476190476190474E-2</c:v>
                </c:pt>
                <c:pt idx="4998">
                  <c:v>9.0476190476190474E-2</c:v>
                </c:pt>
                <c:pt idx="4999">
                  <c:v>9.0476190476190474E-2</c:v>
                </c:pt>
                <c:pt idx="5000">
                  <c:v>9.0476190476190474E-2</c:v>
                </c:pt>
                <c:pt idx="5001">
                  <c:v>9.0476190476190474E-2</c:v>
                </c:pt>
                <c:pt idx="5002">
                  <c:v>9.0476190476190474E-2</c:v>
                </c:pt>
                <c:pt idx="5003">
                  <c:v>9.0476190476190474E-2</c:v>
                </c:pt>
                <c:pt idx="5004">
                  <c:v>9.0476190476190474E-2</c:v>
                </c:pt>
                <c:pt idx="5005">
                  <c:v>9.0476190476190474E-2</c:v>
                </c:pt>
                <c:pt idx="5006">
                  <c:v>9.0476190476190474E-2</c:v>
                </c:pt>
                <c:pt idx="5007">
                  <c:v>9.0476190476190474E-2</c:v>
                </c:pt>
                <c:pt idx="5008">
                  <c:v>9.0476190476190474E-2</c:v>
                </c:pt>
                <c:pt idx="5009">
                  <c:v>9.0476190476190474E-2</c:v>
                </c:pt>
                <c:pt idx="5010">
                  <c:v>9.0476190476190474E-2</c:v>
                </c:pt>
                <c:pt idx="5011">
                  <c:v>9.0476190476190474E-2</c:v>
                </c:pt>
                <c:pt idx="5012">
                  <c:v>9.0476190476190474E-2</c:v>
                </c:pt>
                <c:pt idx="5013">
                  <c:v>9.0476190476190474E-2</c:v>
                </c:pt>
                <c:pt idx="5014">
                  <c:v>9.0476190476190474E-2</c:v>
                </c:pt>
                <c:pt idx="5015">
                  <c:v>9.0476190476190474E-2</c:v>
                </c:pt>
                <c:pt idx="5016">
                  <c:v>9.0476190476190474E-2</c:v>
                </c:pt>
                <c:pt idx="5017">
                  <c:v>9.0476190476190474E-2</c:v>
                </c:pt>
                <c:pt idx="5018">
                  <c:v>9.0476190476190474E-2</c:v>
                </c:pt>
                <c:pt idx="5019">
                  <c:v>9.0476190476190474E-2</c:v>
                </c:pt>
                <c:pt idx="5020">
                  <c:v>9.0476190476190474E-2</c:v>
                </c:pt>
                <c:pt idx="5021">
                  <c:v>9.0476190476190474E-2</c:v>
                </c:pt>
                <c:pt idx="5022">
                  <c:v>9.0476190476190474E-2</c:v>
                </c:pt>
                <c:pt idx="5023">
                  <c:v>9.0476190476190474E-2</c:v>
                </c:pt>
                <c:pt idx="5024">
                  <c:v>9.0476190476190474E-2</c:v>
                </c:pt>
                <c:pt idx="5025">
                  <c:v>9.0476190476190474E-2</c:v>
                </c:pt>
                <c:pt idx="5026">
                  <c:v>9.0476190476190474E-2</c:v>
                </c:pt>
                <c:pt idx="5027">
                  <c:v>9.0476190476190474E-2</c:v>
                </c:pt>
                <c:pt idx="5028">
                  <c:v>9.0476190476190474E-2</c:v>
                </c:pt>
                <c:pt idx="5029">
                  <c:v>9.0476190476190474E-2</c:v>
                </c:pt>
                <c:pt idx="5030">
                  <c:v>9.0476190476190474E-2</c:v>
                </c:pt>
                <c:pt idx="5031">
                  <c:v>9.0476190476190474E-2</c:v>
                </c:pt>
                <c:pt idx="5032">
                  <c:v>9.0476190476190474E-2</c:v>
                </c:pt>
                <c:pt idx="5033">
                  <c:v>9.0476190476190474E-2</c:v>
                </c:pt>
                <c:pt idx="5034">
                  <c:v>9.0476190476190474E-2</c:v>
                </c:pt>
                <c:pt idx="5035">
                  <c:v>9.0476190476190474E-2</c:v>
                </c:pt>
                <c:pt idx="5036">
                  <c:v>9.0476190476190474E-2</c:v>
                </c:pt>
                <c:pt idx="5037">
                  <c:v>9.0476190476190474E-2</c:v>
                </c:pt>
                <c:pt idx="5038">
                  <c:v>9.0476190476190474E-2</c:v>
                </c:pt>
                <c:pt idx="5039">
                  <c:v>9.0476190476190474E-2</c:v>
                </c:pt>
                <c:pt idx="5040">
                  <c:v>9.0476190476190474E-2</c:v>
                </c:pt>
                <c:pt idx="5041">
                  <c:v>9.0476190476190474E-2</c:v>
                </c:pt>
                <c:pt idx="5042">
                  <c:v>9.0476190476190474E-2</c:v>
                </c:pt>
                <c:pt idx="5043">
                  <c:v>9.0476190476190474E-2</c:v>
                </c:pt>
                <c:pt idx="5044">
                  <c:v>9.0476190476190474E-2</c:v>
                </c:pt>
                <c:pt idx="5045">
                  <c:v>9.0476190476190474E-2</c:v>
                </c:pt>
                <c:pt idx="5046">
                  <c:v>9.0476190476190474E-2</c:v>
                </c:pt>
                <c:pt idx="5047">
                  <c:v>9.0476190476190474E-2</c:v>
                </c:pt>
                <c:pt idx="5048">
                  <c:v>9.0476190476190474E-2</c:v>
                </c:pt>
                <c:pt idx="5049">
                  <c:v>9.0476190476190474E-2</c:v>
                </c:pt>
                <c:pt idx="5050">
                  <c:v>9.0476190476190474E-2</c:v>
                </c:pt>
                <c:pt idx="5051">
                  <c:v>9.0476190476190474E-2</c:v>
                </c:pt>
                <c:pt idx="5052">
                  <c:v>9.0476190476190474E-2</c:v>
                </c:pt>
                <c:pt idx="5053">
                  <c:v>9.0476190476190474E-2</c:v>
                </c:pt>
                <c:pt idx="5054">
                  <c:v>9.0476190476190474E-2</c:v>
                </c:pt>
                <c:pt idx="5055">
                  <c:v>9.0476190476190474E-2</c:v>
                </c:pt>
                <c:pt idx="5056">
                  <c:v>9.0476190476190474E-2</c:v>
                </c:pt>
                <c:pt idx="5057">
                  <c:v>7.3809523809523811E-2</c:v>
                </c:pt>
                <c:pt idx="5058">
                  <c:v>7.3809523809523811E-2</c:v>
                </c:pt>
                <c:pt idx="5059">
                  <c:v>7.3809523809523811E-2</c:v>
                </c:pt>
                <c:pt idx="5060">
                  <c:v>7.3809523809523811E-2</c:v>
                </c:pt>
                <c:pt idx="5061">
                  <c:v>7.3809523809523811E-2</c:v>
                </c:pt>
                <c:pt idx="5062">
                  <c:v>7.3809523809523811E-2</c:v>
                </c:pt>
                <c:pt idx="5063">
                  <c:v>7.3809523809523811E-2</c:v>
                </c:pt>
                <c:pt idx="5064">
                  <c:v>7.3809523809523811E-2</c:v>
                </c:pt>
                <c:pt idx="5065">
                  <c:v>7.3809523809523811E-2</c:v>
                </c:pt>
                <c:pt idx="5066">
                  <c:v>7.3809523809523811E-2</c:v>
                </c:pt>
                <c:pt idx="5067">
                  <c:v>7.3809523809523811E-2</c:v>
                </c:pt>
                <c:pt idx="5068">
                  <c:v>7.3809523809523811E-2</c:v>
                </c:pt>
                <c:pt idx="5069">
                  <c:v>7.3809523809523811E-2</c:v>
                </c:pt>
                <c:pt idx="5070">
                  <c:v>7.3809523809523811E-2</c:v>
                </c:pt>
                <c:pt idx="5071">
                  <c:v>7.3809523809523811E-2</c:v>
                </c:pt>
                <c:pt idx="5072">
                  <c:v>7.3809523809523811E-2</c:v>
                </c:pt>
                <c:pt idx="5073">
                  <c:v>7.3809523809523811E-2</c:v>
                </c:pt>
                <c:pt idx="5074">
                  <c:v>7.3809523809523811E-2</c:v>
                </c:pt>
                <c:pt idx="5075">
                  <c:v>7.3809523809523811E-2</c:v>
                </c:pt>
                <c:pt idx="5076">
                  <c:v>7.3809523809523811E-2</c:v>
                </c:pt>
                <c:pt idx="5077">
                  <c:v>7.3809523809523811E-2</c:v>
                </c:pt>
                <c:pt idx="5078">
                  <c:v>7.3809523809523811E-2</c:v>
                </c:pt>
                <c:pt idx="5079">
                  <c:v>7.3809523809523811E-2</c:v>
                </c:pt>
                <c:pt idx="5080">
                  <c:v>7.3809523809523811E-2</c:v>
                </c:pt>
                <c:pt idx="5081">
                  <c:v>7.3809523809523811E-2</c:v>
                </c:pt>
                <c:pt idx="5082">
                  <c:v>7.3809523809523811E-2</c:v>
                </c:pt>
                <c:pt idx="5083">
                  <c:v>7.3809523809523811E-2</c:v>
                </c:pt>
                <c:pt idx="5084">
                  <c:v>7.3809523809523811E-2</c:v>
                </c:pt>
                <c:pt idx="5085">
                  <c:v>7.3809523809523811E-2</c:v>
                </c:pt>
                <c:pt idx="5086">
                  <c:v>7.3809523809523811E-2</c:v>
                </c:pt>
                <c:pt idx="5087">
                  <c:v>7.3809523809523811E-2</c:v>
                </c:pt>
                <c:pt idx="5088">
                  <c:v>7.3809523809523811E-2</c:v>
                </c:pt>
                <c:pt idx="5089">
                  <c:v>7.3809523809523811E-2</c:v>
                </c:pt>
                <c:pt idx="5090">
                  <c:v>7.3809523809523811E-2</c:v>
                </c:pt>
                <c:pt idx="5091">
                  <c:v>7.3809523809523811E-2</c:v>
                </c:pt>
                <c:pt idx="5092">
                  <c:v>7.3809523809523811E-2</c:v>
                </c:pt>
                <c:pt idx="5093">
                  <c:v>7.3809523809523811E-2</c:v>
                </c:pt>
                <c:pt idx="5094">
                  <c:v>7.3809523809523811E-2</c:v>
                </c:pt>
                <c:pt idx="5095">
                  <c:v>7.3809523809523811E-2</c:v>
                </c:pt>
                <c:pt idx="5096">
                  <c:v>7.3809523809523811E-2</c:v>
                </c:pt>
                <c:pt idx="5097">
                  <c:v>7.3809523809523811E-2</c:v>
                </c:pt>
                <c:pt idx="5098">
                  <c:v>7.3809523809523811E-2</c:v>
                </c:pt>
                <c:pt idx="5099">
                  <c:v>7.3809523809523811E-2</c:v>
                </c:pt>
                <c:pt idx="5100">
                  <c:v>7.3809523809523811E-2</c:v>
                </c:pt>
                <c:pt idx="5101">
                  <c:v>7.3809523809523811E-2</c:v>
                </c:pt>
                <c:pt idx="5102">
                  <c:v>7.3809523809523811E-2</c:v>
                </c:pt>
                <c:pt idx="5103">
                  <c:v>7.3809523809523811E-2</c:v>
                </c:pt>
                <c:pt idx="5104">
                  <c:v>7.3809523809523811E-2</c:v>
                </c:pt>
                <c:pt idx="5105">
                  <c:v>7.3809523809523811E-2</c:v>
                </c:pt>
                <c:pt idx="5106">
                  <c:v>7.3809523809523811E-2</c:v>
                </c:pt>
                <c:pt idx="5107">
                  <c:v>7.3809523809523811E-2</c:v>
                </c:pt>
                <c:pt idx="5108">
                  <c:v>7.3809523809523811E-2</c:v>
                </c:pt>
                <c:pt idx="5109">
                  <c:v>7.3809523809523811E-2</c:v>
                </c:pt>
                <c:pt idx="5110">
                  <c:v>7.3809523809523811E-2</c:v>
                </c:pt>
                <c:pt idx="5111">
                  <c:v>7.3809523809523811E-2</c:v>
                </c:pt>
                <c:pt idx="5112">
                  <c:v>7.3809523809523811E-2</c:v>
                </c:pt>
                <c:pt idx="5113">
                  <c:v>7.3809523809523811E-2</c:v>
                </c:pt>
                <c:pt idx="5114">
                  <c:v>7.3809523809523811E-2</c:v>
                </c:pt>
                <c:pt idx="5115">
                  <c:v>7.3809523809523811E-2</c:v>
                </c:pt>
                <c:pt idx="5116">
                  <c:v>7.3809523809523811E-2</c:v>
                </c:pt>
                <c:pt idx="5117">
                  <c:v>7.3809523809523811E-2</c:v>
                </c:pt>
                <c:pt idx="5118">
                  <c:v>7.3809523809523811E-2</c:v>
                </c:pt>
                <c:pt idx="5119">
                  <c:v>7.3809523809523811E-2</c:v>
                </c:pt>
                <c:pt idx="5120">
                  <c:v>7.3809523809523811E-2</c:v>
                </c:pt>
                <c:pt idx="5121">
                  <c:v>7.3809523809523811E-2</c:v>
                </c:pt>
                <c:pt idx="5122">
                  <c:v>7.3809523809523811E-2</c:v>
                </c:pt>
                <c:pt idx="5123">
                  <c:v>7.3809523809523811E-2</c:v>
                </c:pt>
                <c:pt idx="5124">
                  <c:v>7.3809523809523811E-2</c:v>
                </c:pt>
                <c:pt idx="5125">
                  <c:v>7.3809523809523811E-2</c:v>
                </c:pt>
                <c:pt idx="5126">
                  <c:v>6.117216117216117E-2</c:v>
                </c:pt>
                <c:pt idx="5127">
                  <c:v>6.117216117216117E-2</c:v>
                </c:pt>
                <c:pt idx="5128">
                  <c:v>6.117216117216117E-2</c:v>
                </c:pt>
                <c:pt idx="5129">
                  <c:v>6.117216117216117E-2</c:v>
                </c:pt>
                <c:pt idx="5130">
                  <c:v>6.117216117216117E-2</c:v>
                </c:pt>
                <c:pt idx="5131">
                  <c:v>6.117216117216117E-2</c:v>
                </c:pt>
                <c:pt idx="5132">
                  <c:v>6.117216117216117E-2</c:v>
                </c:pt>
                <c:pt idx="5133">
                  <c:v>6.117216117216117E-2</c:v>
                </c:pt>
                <c:pt idx="5134">
                  <c:v>6.117216117216117E-2</c:v>
                </c:pt>
                <c:pt idx="5135">
                  <c:v>6.117216117216117E-2</c:v>
                </c:pt>
                <c:pt idx="5136">
                  <c:v>6.117216117216117E-2</c:v>
                </c:pt>
                <c:pt idx="5137">
                  <c:v>6.117216117216117E-2</c:v>
                </c:pt>
                <c:pt idx="5138">
                  <c:v>6.117216117216117E-2</c:v>
                </c:pt>
                <c:pt idx="5139">
                  <c:v>6.117216117216117E-2</c:v>
                </c:pt>
                <c:pt idx="5140">
                  <c:v>6.117216117216117E-2</c:v>
                </c:pt>
                <c:pt idx="5141">
                  <c:v>6.117216117216117E-2</c:v>
                </c:pt>
                <c:pt idx="5142">
                  <c:v>6.117216117216117E-2</c:v>
                </c:pt>
                <c:pt idx="5143">
                  <c:v>6.117216117216117E-2</c:v>
                </c:pt>
                <c:pt idx="5144">
                  <c:v>6.117216117216117E-2</c:v>
                </c:pt>
                <c:pt idx="5145">
                  <c:v>6.117216117216117E-2</c:v>
                </c:pt>
                <c:pt idx="5146">
                  <c:v>6.117216117216117E-2</c:v>
                </c:pt>
                <c:pt idx="5147">
                  <c:v>6.117216117216117E-2</c:v>
                </c:pt>
                <c:pt idx="5148">
                  <c:v>6.117216117216117E-2</c:v>
                </c:pt>
                <c:pt idx="5149">
                  <c:v>6.117216117216117E-2</c:v>
                </c:pt>
                <c:pt idx="5150">
                  <c:v>6.117216117216117E-2</c:v>
                </c:pt>
                <c:pt idx="5151">
                  <c:v>6.117216117216117E-2</c:v>
                </c:pt>
                <c:pt idx="5152">
                  <c:v>6.117216117216117E-2</c:v>
                </c:pt>
                <c:pt idx="5153">
                  <c:v>6.117216117216117E-2</c:v>
                </c:pt>
                <c:pt idx="5154">
                  <c:v>6.117216117216117E-2</c:v>
                </c:pt>
                <c:pt idx="5155">
                  <c:v>6.117216117216117E-2</c:v>
                </c:pt>
                <c:pt idx="5156">
                  <c:v>6.117216117216117E-2</c:v>
                </c:pt>
                <c:pt idx="5157">
                  <c:v>6.117216117216117E-2</c:v>
                </c:pt>
                <c:pt idx="5158">
                  <c:v>6.117216117216117E-2</c:v>
                </c:pt>
                <c:pt idx="5159">
                  <c:v>6.117216117216117E-2</c:v>
                </c:pt>
                <c:pt idx="5160">
                  <c:v>6.117216117216117E-2</c:v>
                </c:pt>
                <c:pt idx="5161">
                  <c:v>6.117216117216117E-2</c:v>
                </c:pt>
                <c:pt idx="5162">
                  <c:v>6.117216117216117E-2</c:v>
                </c:pt>
                <c:pt idx="5163">
                  <c:v>6.117216117216117E-2</c:v>
                </c:pt>
                <c:pt idx="5164">
                  <c:v>6.117216117216117E-2</c:v>
                </c:pt>
                <c:pt idx="5165">
                  <c:v>6.117216117216117E-2</c:v>
                </c:pt>
                <c:pt idx="5166">
                  <c:v>6.117216117216117E-2</c:v>
                </c:pt>
                <c:pt idx="5167">
                  <c:v>6.117216117216117E-2</c:v>
                </c:pt>
                <c:pt idx="5168">
                  <c:v>6.117216117216117E-2</c:v>
                </c:pt>
                <c:pt idx="5169">
                  <c:v>6.117216117216117E-2</c:v>
                </c:pt>
                <c:pt idx="5170">
                  <c:v>6.117216117216117E-2</c:v>
                </c:pt>
                <c:pt idx="5171">
                  <c:v>6.117216117216117E-2</c:v>
                </c:pt>
                <c:pt idx="5172">
                  <c:v>6.117216117216117E-2</c:v>
                </c:pt>
                <c:pt idx="5173">
                  <c:v>6.117216117216117E-2</c:v>
                </c:pt>
                <c:pt idx="5174">
                  <c:v>6.117216117216117E-2</c:v>
                </c:pt>
                <c:pt idx="5175">
                  <c:v>6.117216117216117E-2</c:v>
                </c:pt>
                <c:pt idx="5176">
                  <c:v>6.117216117216117E-2</c:v>
                </c:pt>
                <c:pt idx="5177">
                  <c:v>6.117216117216117E-2</c:v>
                </c:pt>
                <c:pt idx="5178">
                  <c:v>6.117216117216117E-2</c:v>
                </c:pt>
                <c:pt idx="5179">
                  <c:v>6.117216117216117E-2</c:v>
                </c:pt>
                <c:pt idx="5180">
                  <c:v>6.117216117216117E-2</c:v>
                </c:pt>
                <c:pt idx="5181">
                  <c:v>6.117216117216117E-2</c:v>
                </c:pt>
                <c:pt idx="5182">
                  <c:v>6.117216117216117E-2</c:v>
                </c:pt>
                <c:pt idx="5183">
                  <c:v>5.0732600732600733E-2</c:v>
                </c:pt>
                <c:pt idx="5184">
                  <c:v>5.0732600732600733E-2</c:v>
                </c:pt>
                <c:pt idx="5185">
                  <c:v>5.0732600732600733E-2</c:v>
                </c:pt>
                <c:pt idx="5186">
                  <c:v>5.0732600732600733E-2</c:v>
                </c:pt>
                <c:pt idx="5187">
                  <c:v>5.0732600732600733E-2</c:v>
                </c:pt>
                <c:pt idx="5188">
                  <c:v>5.0732600732600733E-2</c:v>
                </c:pt>
                <c:pt idx="5189">
                  <c:v>5.0732600732600733E-2</c:v>
                </c:pt>
                <c:pt idx="5190">
                  <c:v>5.0732600732600733E-2</c:v>
                </c:pt>
                <c:pt idx="5191">
                  <c:v>5.0732600732600733E-2</c:v>
                </c:pt>
                <c:pt idx="5192">
                  <c:v>5.0732600732600733E-2</c:v>
                </c:pt>
                <c:pt idx="5193">
                  <c:v>5.0732600732600733E-2</c:v>
                </c:pt>
                <c:pt idx="5194">
                  <c:v>5.0732600732600733E-2</c:v>
                </c:pt>
                <c:pt idx="5195">
                  <c:v>5.0732600732600733E-2</c:v>
                </c:pt>
                <c:pt idx="5196">
                  <c:v>5.0732600732600733E-2</c:v>
                </c:pt>
                <c:pt idx="5197">
                  <c:v>5.0732600732600733E-2</c:v>
                </c:pt>
                <c:pt idx="5198">
                  <c:v>5.0732600732600733E-2</c:v>
                </c:pt>
                <c:pt idx="5199">
                  <c:v>5.0732600732600733E-2</c:v>
                </c:pt>
                <c:pt idx="5200">
                  <c:v>5.0732600732600733E-2</c:v>
                </c:pt>
                <c:pt idx="5201">
                  <c:v>5.0732600732600733E-2</c:v>
                </c:pt>
                <c:pt idx="5202">
                  <c:v>5.0732600732600733E-2</c:v>
                </c:pt>
                <c:pt idx="5203">
                  <c:v>5.0732600732600733E-2</c:v>
                </c:pt>
                <c:pt idx="5204">
                  <c:v>5.0732600732600733E-2</c:v>
                </c:pt>
                <c:pt idx="5205">
                  <c:v>5.0732600732600733E-2</c:v>
                </c:pt>
                <c:pt idx="5206">
                  <c:v>5.0732600732600733E-2</c:v>
                </c:pt>
                <c:pt idx="5207">
                  <c:v>5.0732600732600733E-2</c:v>
                </c:pt>
                <c:pt idx="5208">
                  <c:v>5.0732600732600733E-2</c:v>
                </c:pt>
                <c:pt idx="5209">
                  <c:v>5.0732600732600733E-2</c:v>
                </c:pt>
                <c:pt idx="5210">
                  <c:v>5.0732600732600733E-2</c:v>
                </c:pt>
                <c:pt idx="5211">
                  <c:v>5.0732600732600733E-2</c:v>
                </c:pt>
                <c:pt idx="5212">
                  <c:v>5.0732600732600733E-2</c:v>
                </c:pt>
                <c:pt idx="5213">
                  <c:v>5.0732600732600733E-2</c:v>
                </c:pt>
                <c:pt idx="5214">
                  <c:v>5.0732600732600733E-2</c:v>
                </c:pt>
                <c:pt idx="5215">
                  <c:v>5.0732600732600733E-2</c:v>
                </c:pt>
                <c:pt idx="5216">
                  <c:v>5.0732600732600733E-2</c:v>
                </c:pt>
                <c:pt idx="5217">
                  <c:v>5.0732600732600733E-2</c:v>
                </c:pt>
                <c:pt idx="5218">
                  <c:v>5.0732600732600733E-2</c:v>
                </c:pt>
                <c:pt idx="5219">
                  <c:v>5.0732600732600733E-2</c:v>
                </c:pt>
                <c:pt idx="5220">
                  <c:v>5.0732600732600733E-2</c:v>
                </c:pt>
                <c:pt idx="5221">
                  <c:v>5.0732600732600733E-2</c:v>
                </c:pt>
                <c:pt idx="5222">
                  <c:v>5.0732600732600733E-2</c:v>
                </c:pt>
                <c:pt idx="5223">
                  <c:v>5.0732600732600733E-2</c:v>
                </c:pt>
                <c:pt idx="5224">
                  <c:v>5.0732600732600733E-2</c:v>
                </c:pt>
                <c:pt idx="5225">
                  <c:v>5.0732600732600733E-2</c:v>
                </c:pt>
                <c:pt idx="5226">
                  <c:v>5.0732600732600733E-2</c:v>
                </c:pt>
                <c:pt idx="5227">
                  <c:v>5.0732600732600733E-2</c:v>
                </c:pt>
                <c:pt idx="5228">
                  <c:v>5.0732600732600733E-2</c:v>
                </c:pt>
                <c:pt idx="5229">
                  <c:v>5.0732600732600733E-2</c:v>
                </c:pt>
                <c:pt idx="5230">
                  <c:v>5.0732600732600733E-2</c:v>
                </c:pt>
                <c:pt idx="5231">
                  <c:v>5.0732600732600733E-2</c:v>
                </c:pt>
                <c:pt idx="5232">
                  <c:v>5.0732600732600733E-2</c:v>
                </c:pt>
                <c:pt idx="5233">
                  <c:v>5.0732600732600733E-2</c:v>
                </c:pt>
                <c:pt idx="5234">
                  <c:v>5.0732600732600733E-2</c:v>
                </c:pt>
                <c:pt idx="5235">
                  <c:v>5.0732600732600733E-2</c:v>
                </c:pt>
                <c:pt idx="5236">
                  <c:v>5.0732600732600733E-2</c:v>
                </c:pt>
                <c:pt idx="5237">
                  <c:v>5.0732600732600733E-2</c:v>
                </c:pt>
                <c:pt idx="5238">
                  <c:v>5.0732600732600733E-2</c:v>
                </c:pt>
                <c:pt idx="5239">
                  <c:v>5.0732600732600733E-2</c:v>
                </c:pt>
                <c:pt idx="5240">
                  <c:v>4.0293040293040296E-2</c:v>
                </c:pt>
                <c:pt idx="5241">
                  <c:v>4.0293040293040296E-2</c:v>
                </c:pt>
                <c:pt idx="5242">
                  <c:v>4.0293040293040296E-2</c:v>
                </c:pt>
                <c:pt idx="5243">
                  <c:v>4.0293040293040296E-2</c:v>
                </c:pt>
                <c:pt idx="5244">
                  <c:v>4.0293040293040296E-2</c:v>
                </c:pt>
                <c:pt idx="5245">
                  <c:v>4.0293040293040296E-2</c:v>
                </c:pt>
                <c:pt idx="5246">
                  <c:v>4.0293040293040296E-2</c:v>
                </c:pt>
                <c:pt idx="5247">
                  <c:v>4.0293040293040296E-2</c:v>
                </c:pt>
                <c:pt idx="5248">
                  <c:v>4.0293040293040296E-2</c:v>
                </c:pt>
                <c:pt idx="5249">
                  <c:v>4.0293040293040296E-2</c:v>
                </c:pt>
                <c:pt idx="5250">
                  <c:v>4.0293040293040296E-2</c:v>
                </c:pt>
                <c:pt idx="5251">
                  <c:v>4.0293040293040296E-2</c:v>
                </c:pt>
                <c:pt idx="5252">
                  <c:v>4.0293040293040296E-2</c:v>
                </c:pt>
                <c:pt idx="5253">
                  <c:v>4.0293040293040296E-2</c:v>
                </c:pt>
                <c:pt idx="5254">
                  <c:v>4.0293040293040296E-2</c:v>
                </c:pt>
                <c:pt idx="5255">
                  <c:v>4.0293040293040296E-2</c:v>
                </c:pt>
                <c:pt idx="5256">
                  <c:v>4.0293040293040296E-2</c:v>
                </c:pt>
                <c:pt idx="5257">
                  <c:v>4.0293040293040296E-2</c:v>
                </c:pt>
                <c:pt idx="5258">
                  <c:v>4.0293040293040296E-2</c:v>
                </c:pt>
                <c:pt idx="5259">
                  <c:v>4.0293040293040296E-2</c:v>
                </c:pt>
                <c:pt idx="5260">
                  <c:v>4.0293040293040296E-2</c:v>
                </c:pt>
                <c:pt idx="5261">
                  <c:v>4.0293040293040296E-2</c:v>
                </c:pt>
                <c:pt idx="5262">
                  <c:v>4.0293040293040296E-2</c:v>
                </c:pt>
                <c:pt idx="5263">
                  <c:v>4.0293040293040296E-2</c:v>
                </c:pt>
                <c:pt idx="5264">
                  <c:v>4.0293040293040296E-2</c:v>
                </c:pt>
                <c:pt idx="5265">
                  <c:v>4.0293040293040296E-2</c:v>
                </c:pt>
                <c:pt idx="5266">
                  <c:v>4.0293040293040296E-2</c:v>
                </c:pt>
                <c:pt idx="5267">
                  <c:v>4.0293040293040296E-2</c:v>
                </c:pt>
                <c:pt idx="5268">
                  <c:v>4.0293040293040296E-2</c:v>
                </c:pt>
                <c:pt idx="5269">
                  <c:v>4.0293040293040296E-2</c:v>
                </c:pt>
                <c:pt idx="5270">
                  <c:v>4.0293040293040296E-2</c:v>
                </c:pt>
                <c:pt idx="5271">
                  <c:v>4.0293040293040296E-2</c:v>
                </c:pt>
                <c:pt idx="5272">
                  <c:v>4.0293040293040296E-2</c:v>
                </c:pt>
                <c:pt idx="5273">
                  <c:v>4.0293040293040296E-2</c:v>
                </c:pt>
                <c:pt idx="5274">
                  <c:v>4.0293040293040296E-2</c:v>
                </c:pt>
                <c:pt idx="5275">
                  <c:v>3.388278388278388E-2</c:v>
                </c:pt>
                <c:pt idx="5276">
                  <c:v>3.388278388278388E-2</c:v>
                </c:pt>
                <c:pt idx="5277">
                  <c:v>3.388278388278388E-2</c:v>
                </c:pt>
                <c:pt idx="5278">
                  <c:v>3.388278388278388E-2</c:v>
                </c:pt>
                <c:pt idx="5279">
                  <c:v>3.388278388278388E-2</c:v>
                </c:pt>
                <c:pt idx="5280">
                  <c:v>3.388278388278388E-2</c:v>
                </c:pt>
                <c:pt idx="5281">
                  <c:v>3.388278388278388E-2</c:v>
                </c:pt>
                <c:pt idx="5282">
                  <c:v>3.388278388278388E-2</c:v>
                </c:pt>
                <c:pt idx="5283">
                  <c:v>3.388278388278388E-2</c:v>
                </c:pt>
                <c:pt idx="5284">
                  <c:v>3.388278388278388E-2</c:v>
                </c:pt>
                <c:pt idx="5285">
                  <c:v>3.388278388278388E-2</c:v>
                </c:pt>
                <c:pt idx="5286">
                  <c:v>3.388278388278388E-2</c:v>
                </c:pt>
                <c:pt idx="5287">
                  <c:v>3.388278388278388E-2</c:v>
                </c:pt>
                <c:pt idx="5288">
                  <c:v>3.388278388278388E-2</c:v>
                </c:pt>
                <c:pt idx="5289">
                  <c:v>3.388278388278388E-2</c:v>
                </c:pt>
                <c:pt idx="5290">
                  <c:v>3.388278388278388E-2</c:v>
                </c:pt>
                <c:pt idx="5291">
                  <c:v>3.388278388278388E-2</c:v>
                </c:pt>
                <c:pt idx="5292">
                  <c:v>3.388278388278388E-2</c:v>
                </c:pt>
                <c:pt idx="5293">
                  <c:v>3.388278388278388E-2</c:v>
                </c:pt>
                <c:pt idx="5294">
                  <c:v>3.388278388278388E-2</c:v>
                </c:pt>
                <c:pt idx="5295">
                  <c:v>3.388278388278388E-2</c:v>
                </c:pt>
                <c:pt idx="5296">
                  <c:v>3.388278388278388E-2</c:v>
                </c:pt>
                <c:pt idx="5297">
                  <c:v>3.388278388278388E-2</c:v>
                </c:pt>
                <c:pt idx="5298">
                  <c:v>3.388278388278388E-2</c:v>
                </c:pt>
                <c:pt idx="5299">
                  <c:v>3.388278388278388E-2</c:v>
                </c:pt>
                <c:pt idx="5300">
                  <c:v>3.388278388278388E-2</c:v>
                </c:pt>
                <c:pt idx="5301">
                  <c:v>3.388278388278388E-2</c:v>
                </c:pt>
                <c:pt idx="5302">
                  <c:v>3.388278388278388E-2</c:v>
                </c:pt>
                <c:pt idx="5303">
                  <c:v>3.388278388278388E-2</c:v>
                </c:pt>
                <c:pt idx="5304">
                  <c:v>3.388278388278388E-2</c:v>
                </c:pt>
                <c:pt idx="5305">
                  <c:v>3.388278388278388E-2</c:v>
                </c:pt>
                <c:pt idx="5306">
                  <c:v>3.388278388278388E-2</c:v>
                </c:pt>
                <c:pt idx="5307">
                  <c:v>2.8021978021978023E-2</c:v>
                </c:pt>
                <c:pt idx="5308">
                  <c:v>2.8021978021978023E-2</c:v>
                </c:pt>
                <c:pt idx="5309">
                  <c:v>2.8021978021978023E-2</c:v>
                </c:pt>
                <c:pt idx="5310">
                  <c:v>2.8021978021978023E-2</c:v>
                </c:pt>
                <c:pt idx="5311">
                  <c:v>2.8021978021978023E-2</c:v>
                </c:pt>
                <c:pt idx="5312">
                  <c:v>2.8021978021978023E-2</c:v>
                </c:pt>
                <c:pt idx="5313">
                  <c:v>2.8021978021978023E-2</c:v>
                </c:pt>
                <c:pt idx="5314">
                  <c:v>2.8021978021978023E-2</c:v>
                </c:pt>
                <c:pt idx="5315">
                  <c:v>2.8021978021978023E-2</c:v>
                </c:pt>
                <c:pt idx="5316">
                  <c:v>2.8021978021978023E-2</c:v>
                </c:pt>
                <c:pt idx="5317">
                  <c:v>2.8021978021978023E-2</c:v>
                </c:pt>
                <c:pt idx="5318">
                  <c:v>2.8021978021978023E-2</c:v>
                </c:pt>
                <c:pt idx="5319">
                  <c:v>2.8021978021978023E-2</c:v>
                </c:pt>
                <c:pt idx="5320">
                  <c:v>2.8021978021978023E-2</c:v>
                </c:pt>
                <c:pt idx="5321">
                  <c:v>2.8021978021978023E-2</c:v>
                </c:pt>
                <c:pt idx="5322">
                  <c:v>2.8021978021978023E-2</c:v>
                </c:pt>
                <c:pt idx="5323">
                  <c:v>2.8021978021978023E-2</c:v>
                </c:pt>
                <c:pt idx="5324">
                  <c:v>2.8021978021978023E-2</c:v>
                </c:pt>
                <c:pt idx="5325">
                  <c:v>2.8021978021978023E-2</c:v>
                </c:pt>
                <c:pt idx="5326">
                  <c:v>2.8021978021978023E-2</c:v>
                </c:pt>
                <c:pt idx="5327">
                  <c:v>2.8021978021978023E-2</c:v>
                </c:pt>
                <c:pt idx="5328">
                  <c:v>2.8021978021978023E-2</c:v>
                </c:pt>
                <c:pt idx="5329">
                  <c:v>2.8021978021978023E-2</c:v>
                </c:pt>
                <c:pt idx="5330">
                  <c:v>2.8021978021978023E-2</c:v>
                </c:pt>
                <c:pt idx="5331">
                  <c:v>2.8021978021978023E-2</c:v>
                </c:pt>
                <c:pt idx="5332">
                  <c:v>2.8021978021978023E-2</c:v>
                </c:pt>
                <c:pt idx="5333">
                  <c:v>2.8021978021978023E-2</c:v>
                </c:pt>
                <c:pt idx="5334">
                  <c:v>2.8021978021978023E-2</c:v>
                </c:pt>
                <c:pt idx="5335">
                  <c:v>2.8021978021978023E-2</c:v>
                </c:pt>
                <c:pt idx="5336">
                  <c:v>2.8021978021978023E-2</c:v>
                </c:pt>
                <c:pt idx="5337">
                  <c:v>2.8021978021978023E-2</c:v>
                </c:pt>
                <c:pt idx="5338">
                  <c:v>2.8021978021978023E-2</c:v>
                </c:pt>
                <c:pt idx="5339">
                  <c:v>2.8021978021978023E-2</c:v>
                </c:pt>
                <c:pt idx="5340">
                  <c:v>2.8021978021978023E-2</c:v>
                </c:pt>
                <c:pt idx="5341">
                  <c:v>2.8021978021978023E-2</c:v>
                </c:pt>
                <c:pt idx="5342">
                  <c:v>2.1611721611721611E-2</c:v>
                </c:pt>
                <c:pt idx="5343">
                  <c:v>2.1611721611721611E-2</c:v>
                </c:pt>
                <c:pt idx="5344">
                  <c:v>2.1611721611721611E-2</c:v>
                </c:pt>
                <c:pt idx="5345">
                  <c:v>2.1611721611721611E-2</c:v>
                </c:pt>
                <c:pt idx="5346">
                  <c:v>2.1611721611721611E-2</c:v>
                </c:pt>
                <c:pt idx="5347">
                  <c:v>2.1611721611721611E-2</c:v>
                </c:pt>
                <c:pt idx="5348">
                  <c:v>2.1611721611721611E-2</c:v>
                </c:pt>
                <c:pt idx="5349">
                  <c:v>2.1611721611721611E-2</c:v>
                </c:pt>
                <c:pt idx="5350">
                  <c:v>2.1611721611721611E-2</c:v>
                </c:pt>
                <c:pt idx="5351">
                  <c:v>2.1611721611721611E-2</c:v>
                </c:pt>
                <c:pt idx="5352">
                  <c:v>2.1611721611721611E-2</c:v>
                </c:pt>
                <c:pt idx="5353">
                  <c:v>2.1611721611721611E-2</c:v>
                </c:pt>
                <c:pt idx="5354">
                  <c:v>2.1611721611721611E-2</c:v>
                </c:pt>
                <c:pt idx="5355">
                  <c:v>2.1611721611721611E-2</c:v>
                </c:pt>
                <c:pt idx="5356">
                  <c:v>2.1611721611721611E-2</c:v>
                </c:pt>
                <c:pt idx="5357">
                  <c:v>2.1611721611721611E-2</c:v>
                </c:pt>
                <c:pt idx="5358">
                  <c:v>2.1611721611721611E-2</c:v>
                </c:pt>
                <c:pt idx="5359">
                  <c:v>2.1611721611721611E-2</c:v>
                </c:pt>
                <c:pt idx="5360">
                  <c:v>2.1611721611721611E-2</c:v>
                </c:pt>
                <c:pt idx="5361">
                  <c:v>2.1611721611721611E-2</c:v>
                </c:pt>
                <c:pt idx="5362">
                  <c:v>2.1611721611721611E-2</c:v>
                </c:pt>
                <c:pt idx="5363">
                  <c:v>2.1611721611721611E-2</c:v>
                </c:pt>
                <c:pt idx="5364">
                  <c:v>2.1611721611721611E-2</c:v>
                </c:pt>
                <c:pt idx="5365">
                  <c:v>2.1611721611721611E-2</c:v>
                </c:pt>
                <c:pt idx="5366">
                  <c:v>2.1611721611721611E-2</c:v>
                </c:pt>
                <c:pt idx="5367">
                  <c:v>2.1611721611721611E-2</c:v>
                </c:pt>
                <c:pt idx="5368">
                  <c:v>2.1611721611721611E-2</c:v>
                </c:pt>
                <c:pt idx="5369">
                  <c:v>1.6666666666666666E-2</c:v>
                </c:pt>
                <c:pt idx="5370">
                  <c:v>1.6666666666666666E-2</c:v>
                </c:pt>
                <c:pt idx="5371">
                  <c:v>1.6666666666666666E-2</c:v>
                </c:pt>
                <c:pt idx="5372">
                  <c:v>1.6666666666666666E-2</c:v>
                </c:pt>
                <c:pt idx="5373">
                  <c:v>1.6666666666666666E-2</c:v>
                </c:pt>
                <c:pt idx="5374">
                  <c:v>1.6666666666666666E-2</c:v>
                </c:pt>
                <c:pt idx="5375">
                  <c:v>1.6666666666666666E-2</c:v>
                </c:pt>
                <c:pt idx="5376">
                  <c:v>1.6666666666666666E-2</c:v>
                </c:pt>
                <c:pt idx="5377">
                  <c:v>1.6666666666666666E-2</c:v>
                </c:pt>
                <c:pt idx="5378">
                  <c:v>1.6666666666666666E-2</c:v>
                </c:pt>
                <c:pt idx="5379">
                  <c:v>1.6666666666666666E-2</c:v>
                </c:pt>
                <c:pt idx="5380">
                  <c:v>1.6666666666666666E-2</c:v>
                </c:pt>
                <c:pt idx="5381">
                  <c:v>1.6666666666666666E-2</c:v>
                </c:pt>
                <c:pt idx="5382">
                  <c:v>1.6666666666666666E-2</c:v>
                </c:pt>
                <c:pt idx="5383">
                  <c:v>1.6666666666666666E-2</c:v>
                </c:pt>
                <c:pt idx="5384">
                  <c:v>1.6666666666666666E-2</c:v>
                </c:pt>
                <c:pt idx="5385">
                  <c:v>1.6666666666666666E-2</c:v>
                </c:pt>
                <c:pt idx="5386">
                  <c:v>1.6666666666666666E-2</c:v>
                </c:pt>
                <c:pt idx="5387">
                  <c:v>1.6666666666666666E-2</c:v>
                </c:pt>
                <c:pt idx="5388">
                  <c:v>1.6666666666666666E-2</c:v>
                </c:pt>
                <c:pt idx="5389">
                  <c:v>1.6666666666666666E-2</c:v>
                </c:pt>
                <c:pt idx="5390">
                  <c:v>1.6666666666666666E-2</c:v>
                </c:pt>
                <c:pt idx="5391">
                  <c:v>1.2637362637362638E-2</c:v>
                </c:pt>
                <c:pt idx="5392">
                  <c:v>1.2637362637362638E-2</c:v>
                </c:pt>
                <c:pt idx="5393">
                  <c:v>1.2637362637362638E-2</c:v>
                </c:pt>
                <c:pt idx="5394">
                  <c:v>1.2637362637362638E-2</c:v>
                </c:pt>
                <c:pt idx="5395">
                  <c:v>1.2637362637362638E-2</c:v>
                </c:pt>
                <c:pt idx="5396">
                  <c:v>1.2637362637362638E-2</c:v>
                </c:pt>
                <c:pt idx="5397">
                  <c:v>1.2637362637362638E-2</c:v>
                </c:pt>
                <c:pt idx="5398">
                  <c:v>1.2637362637362638E-2</c:v>
                </c:pt>
                <c:pt idx="5399">
                  <c:v>1.2637362637362638E-2</c:v>
                </c:pt>
                <c:pt idx="5400">
                  <c:v>1.2637362637362638E-2</c:v>
                </c:pt>
                <c:pt idx="5401">
                  <c:v>1.2637362637362638E-2</c:v>
                </c:pt>
                <c:pt idx="5402">
                  <c:v>1.2637362637362638E-2</c:v>
                </c:pt>
                <c:pt idx="5403">
                  <c:v>1.2637362637362638E-2</c:v>
                </c:pt>
                <c:pt idx="5404">
                  <c:v>1.2637362637362638E-2</c:v>
                </c:pt>
                <c:pt idx="5405">
                  <c:v>1.2637362637362638E-2</c:v>
                </c:pt>
                <c:pt idx="5406">
                  <c:v>1.2637362637362638E-2</c:v>
                </c:pt>
                <c:pt idx="5407">
                  <c:v>1.2637362637362638E-2</c:v>
                </c:pt>
                <c:pt idx="5408">
                  <c:v>1.2637362637362638E-2</c:v>
                </c:pt>
                <c:pt idx="5409">
                  <c:v>9.3406593406593404E-3</c:v>
                </c:pt>
                <c:pt idx="5410">
                  <c:v>9.3406593406593404E-3</c:v>
                </c:pt>
                <c:pt idx="5411">
                  <c:v>9.3406593406593404E-3</c:v>
                </c:pt>
                <c:pt idx="5412">
                  <c:v>9.3406593406593404E-3</c:v>
                </c:pt>
                <c:pt idx="5413">
                  <c:v>9.3406593406593404E-3</c:v>
                </c:pt>
                <c:pt idx="5414">
                  <c:v>9.3406593406593404E-3</c:v>
                </c:pt>
                <c:pt idx="5415">
                  <c:v>9.3406593406593404E-3</c:v>
                </c:pt>
                <c:pt idx="5416">
                  <c:v>9.3406593406593404E-3</c:v>
                </c:pt>
                <c:pt idx="5417">
                  <c:v>9.3406593406593404E-3</c:v>
                </c:pt>
                <c:pt idx="5418">
                  <c:v>9.3406593406593404E-3</c:v>
                </c:pt>
                <c:pt idx="5419">
                  <c:v>9.3406593406593404E-3</c:v>
                </c:pt>
                <c:pt idx="5420">
                  <c:v>9.3406593406593404E-3</c:v>
                </c:pt>
                <c:pt idx="5421">
                  <c:v>9.3406593406593404E-3</c:v>
                </c:pt>
                <c:pt idx="5422">
                  <c:v>9.3406593406593404E-3</c:v>
                </c:pt>
                <c:pt idx="5423">
                  <c:v>9.3406593406593404E-3</c:v>
                </c:pt>
                <c:pt idx="5424">
                  <c:v>6.5934065934065934E-3</c:v>
                </c:pt>
                <c:pt idx="5425">
                  <c:v>6.5934065934065934E-3</c:v>
                </c:pt>
                <c:pt idx="5426">
                  <c:v>6.5934065934065934E-3</c:v>
                </c:pt>
                <c:pt idx="5427">
                  <c:v>6.5934065934065934E-3</c:v>
                </c:pt>
                <c:pt idx="5428">
                  <c:v>6.5934065934065934E-3</c:v>
                </c:pt>
                <c:pt idx="5429">
                  <c:v>6.5934065934065934E-3</c:v>
                </c:pt>
                <c:pt idx="5430">
                  <c:v>6.5934065934065934E-3</c:v>
                </c:pt>
                <c:pt idx="5431">
                  <c:v>6.5934065934065934E-3</c:v>
                </c:pt>
                <c:pt idx="5432">
                  <c:v>5.1282051282051282E-3</c:v>
                </c:pt>
                <c:pt idx="5433">
                  <c:v>5.1282051282051282E-3</c:v>
                </c:pt>
                <c:pt idx="5434">
                  <c:v>5.1282051282051282E-3</c:v>
                </c:pt>
                <c:pt idx="5435">
                  <c:v>5.1282051282051282E-3</c:v>
                </c:pt>
                <c:pt idx="5436">
                  <c:v>5.1282051282051282E-3</c:v>
                </c:pt>
                <c:pt idx="5437">
                  <c:v>5.1282051282051282E-3</c:v>
                </c:pt>
                <c:pt idx="5438">
                  <c:v>5.1282051282051282E-3</c:v>
                </c:pt>
                <c:pt idx="5439">
                  <c:v>5.1282051282051282E-3</c:v>
                </c:pt>
                <c:pt idx="5440">
                  <c:v>5.1282051282051282E-3</c:v>
                </c:pt>
                <c:pt idx="5441">
                  <c:v>3.4798534798534801E-3</c:v>
                </c:pt>
                <c:pt idx="5442">
                  <c:v>3.4798534798534801E-3</c:v>
                </c:pt>
                <c:pt idx="5443">
                  <c:v>3.4798534798534801E-3</c:v>
                </c:pt>
                <c:pt idx="5444">
                  <c:v>3.4798534798534801E-3</c:v>
                </c:pt>
                <c:pt idx="5445">
                  <c:v>3.4798534798534801E-3</c:v>
                </c:pt>
                <c:pt idx="5446">
                  <c:v>2.5641025641025641E-3</c:v>
                </c:pt>
                <c:pt idx="5447">
                  <c:v>2.5641025641025641E-3</c:v>
                </c:pt>
                <c:pt idx="5448">
                  <c:v>2.5641025641025641E-3</c:v>
                </c:pt>
                <c:pt idx="5449">
                  <c:v>2.5641025641025641E-3</c:v>
                </c:pt>
                <c:pt idx="5450">
                  <c:v>2.5641025641025641E-3</c:v>
                </c:pt>
                <c:pt idx="5451">
                  <c:v>2.5641025641025641E-3</c:v>
                </c:pt>
                <c:pt idx="5452">
                  <c:v>2.5641025641025641E-3</c:v>
                </c:pt>
                <c:pt idx="5453">
                  <c:v>2.5641025641025641E-3</c:v>
                </c:pt>
                <c:pt idx="5454">
                  <c:v>1.0989010989010989E-3</c:v>
                </c:pt>
                <c:pt idx="5455">
                  <c:v>1.0989010989010989E-3</c:v>
                </c:pt>
                <c:pt idx="5456">
                  <c:v>1.0989010989010989E-3</c:v>
                </c:pt>
                <c:pt idx="5457">
                  <c:v>5.4945054945054945E-4</c:v>
                </c:pt>
                <c:pt idx="5458">
                  <c:v>3.663003663003663E-4</c:v>
                </c:pt>
                <c:pt idx="5459">
                  <c:v>1.8315018315018315E-4</c:v>
                </c:pt>
              </c:numCache>
            </c:numRef>
          </c:yVal>
          <c:smooth val="1"/>
          <c:extLst xmlns:c16r2="http://schemas.microsoft.com/office/drawing/2015/06/chart">
            <c:ext xmlns:c16="http://schemas.microsoft.com/office/drawing/2014/chart" uri="{C3380CC4-5D6E-409C-BE32-E72D297353CC}">
              <c16:uniqueId val="{00000000-10FD-3949-8E30-77AB65897023}"/>
            </c:ext>
          </c:extLst>
        </c:ser>
        <c:dLbls>
          <c:showLegendKey val="0"/>
          <c:showVal val="0"/>
          <c:showCatName val="0"/>
          <c:showSerName val="0"/>
          <c:showPercent val="0"/>
          <c:showBubbleSize val="0"/>
        </c:dLbls>
        <c:axId val="100483456"/>
        <c:axId val="100484992"/>
      </c:scatterChart>
      <c:valAx>
        <c:axId val="100483456"/>
        <c:scaling>
          <c:orientation val="minMax"/>
          <c:max val="1"/>
          <c:min val="0"/>
        </c:scaling>
        <c:delete val="0"/>
        <c:axPos val="b"/>
        <c:numFmt formatCode="General" sourceLinked="1"/>
        <c:majorTickMark val="none"/>
        <c:minorTickMark val="none"/>
        <c:tickLblPos val="nextTo"/>
        <c:crossAx val="100484992"/>
        <c:crosses val="autoZero"/>
        <c:crossBetween val="midCat"/>
      </c:valAx>
      <c:valAx>
        <c:axId val="100484992"/>
        <c:scaling>
          <c:orientation val="minMax"/>
          <c:max val="1"/>
          <c:min val="0"/>
        </c:scaling>
        <c:delete val="0"/>
        <c:axPos val="l"/>
        <c:numFmt formatCode="General" sourceLinked="1"/>
        <c:majorTickMark val="none"/>
        <c:minorTickMark val="none"/>
        <c:tickLblPos val="nextTo"/>
        <c:crossAx val="100483456"/>
        <c:crosses val="autoZero"/>
        <c:crossBetween val="midCat"/>
      </c:valAx>
    </c:plotArea>
    <c:legend>
      <c:legendPos val="b"/>
      <c:layout/>
      <c:overlay val="0"/>
    </c:legend>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31"/>
    </mc:Choice>
    <mc:Fallback>
      <c:style val="31"/>
    </mc:Fallback>
  </mc:AlternateContent>
  <c:chart>
    <c:title>
      <c:layout/>
      <c:overlay val="0"/>
    </c:title>
    <c:autoTitleDeleted val="0"/>
    <c:plotArea>
      <c:layout/>
      <c:barChart>
        <c:barDir val="col"/>
        <c:grouping val="clustered"/>
        <c:varyColors val="0"/>
        <c:ser>
          <c:idx val="0"/>
          <c:order val="0"/>
          <c:tx>
            <c:strRef>
              <c:f>binpacking!$O$39</c:f>
              <c:strCache>
                <c:ptCount val="1"/>
                <c:pt idx="0">
                  <c:v>所需节点</c:v>
                </c:pt>
              </c:strCache>
            </c:strRef>
          </c:tx>
          <c:invertIfNegative val="0"/>
          <c:cat>
            <c:strRef>
              <c:f>binpacking!$P$38:$Q$38</c:f>
              <c:strCache>
                <c:ptCount val="2"/>
                <c:pt idx="0">
                  <c:v>最优</c:v>
                </c:pt>
                <c:pt idx="1">
                  <c:v>现状</c:v>
                </c:pt>
              </c:strCache>
            </c:strRef>
          </c:cat>
          <c:val>
            <c:numRef>
              <c:f>binpacking!$P$39:$Q$39</c:f>
              <c:numCache>
                <c:formatCode>General</c:formatCode>
                <c:ptCount val="2"/>
                <c:pt idx="0">
                  <c:v>4644</c:v>
                </c:pt>
                <c:pt idx="1">
                  <c:v>6072</c:v>
                </c:pt>
              </c:numCache>
            </c:numRef>
          </c:val>
          <c:extLst xmlns:c16r2="http://schemas.microsoft.com/office/drawing/2015/06/chart">
            <c:ext xmlns:c16="http://schemas.microsoft.com/office/drawing/2014/chart" uri="{C3380CC4-5D6E-409C-BE32-E72D297353CC}">
              <c16:uniqueId val="{00000000-5232-2449-8820-8392FCA42D64}"/>
            </c:ext>
          </c:extLst>
        </c:ser>
        <c:dLbls>
          <c:showLegendKey val="0"/>
          <c:showVal val="0"/>
          <c:showCatName val="0"/>
          <c:showSerName val="0"/>
          <c:showPercent val="0"/>
          <c:showBubbleSize val="0"/>
        </c:dLbls>
        <c:gapWidth val="150"/>
        <c:axId val="100530816"/>
        <c:axId val="102891904"/>
      </c:barChart>
      <c:catAx>
        <c:axId val="100530816"/>
        <c:scaling>
          <c:orientation val="minMax"/>
        </c:scaling>
        <c:delete val="0"/>
        <c:axPos val="b"/>
        <c:numFmt formatCode="General" sourceLinked="0"/>
        <c:majorTickMark val="none"/>
        <c:minorTickMark val="none"/>
        <c:tickLblPos val="nextTo"/>
        <c:crossAx val="102891904"/>
        <c:crosses val="autoZero"/>
        <c:auto val="1"/>
        <c:lblAlgn val="ctr"/>
        <c:lblOffset val="100"/>
        <c:noMultiLvlLbl val="0"/>
      </c:catAx>
      <c:valAx>
        <c:axId val="102891904"/>
        <c:scaling>
          <c:orientation val="minMax"/>
        </c:scaling>
        <c:delete val="0"/>
        <c:axPos val="l"/>
        <c:majorGridlines/>
        <c:title>
          <c:layout/>
          <c:overlay val="0"/>
        </c:title>
        <c:numFmt formatCode="General" sourceLinked="1"/>
        <c:majorTickMark val="none"/>
        <c:minorTickMark val="none"/>
        <c:tickLblPos val="nextTo"/>
        <c:crossAx val="100530816"/>
        <c:crosses val="autoZero"/>
        <c:crossBetween val="between"/>
      </c:valAx>
      <c:dTable>
        <c:showHorzBorder val="1"/>
        <c:showVertBorder val="1"/>
        <c:showOutline val="1"/>
        <c:showKeys val="1"/>
      </c:dTable>
    </c:plotArea>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pivotSource>
    <c:name>[fault-records (2)-计算结果.xlsx]fault-records (2)-计算结果!数据透视表1</c:name>
    <c:fmtId val="-1"/>
  </c:pivotSource>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s>
    <c:plotArea>
      <c:layout/>
      <c:barChart>
        <c:barDir val="col"/>
        <c:grouping val="clustered"/>
        <c:varyColors val="0"/>
        <c:ser>
          <c:idx val="0"/>
          <c:order val="0"/>
          <c:tx>
            <c:strRef>
              <c:f>'fault-records (2)-计算结果'!$K$1</c:f>
              <c:strCache>
                <c:ptCount val="1"/>
                <c:pt idx="0">
                  <c:v>汇总</c:v>
                </c:pt>
              </c:strCache>
            </c:strRef>
          </c:tx>
          <c:spPr>
            <a:solidFill>
              <a:schemeClr val="accent1"/>
            </a:solidFill>
            <a:ln>
              <a:noFill/>
            </a:ln>
            <a:effectLst/>
          </c:spPr>
          <c:invertIfNegative val="0"/>
          <c:cat>
            <c:strRef>
              <c:f>'fault-records (2)-计算结果'!$J$2:$J$190</c:f>
              <c:strCache>
                <c:ptCount val="188"/>
                <c:pt idx="0">
                  <c:v>20200702</c:v>
                </c:pt>
                <c:pt idx="1">
                  <c:v>20200703</c:v>
                </c:pt>
                <c:pt idx="2">
                  <c:v>20200704</c:v>
                </c:pt>
                <c:pt idx="3">
                  <c:v>20200705</c:v>
                </c:pt>
                <c:pt idx="4">
                  <c:v>20200706</c:v>
                </c:pt>
                <c:pt idx="5">
                  <c:v>20200707</c:v>
                </c:pt>
                <c:pt idx="6">
                  <c:v>20200708</c:v>
                </c:pt>
                <c:pt idx="7">
                  <c:v>20200709</c:v>
                </c:pt>
                <c:pt idx="8">
                  <c:v>20200710</c:v>
                </c:pt>
                <c:pt idx="9">
                  <c:v>20200711</c:v>
                </c:pt>
                <c:pt idx="10">
                  <c:v>20200712</c:v>
                </c:pt>
                <c:pt idx="11">
                  <c:v>20200713</c:v>
                </c:pt>
                <c:pt idx="12">
                  <c:v>20200714</c:v>
                </c:pt>
                <c:pt idx="13">
                  <c:v>20200715</c:v>
                </c:pt>
                <c:pt idx="14">
                  <c:v>20200716</c:v>
                </c:pt>
                <c:pt idx="15">
                  <c:v>20200717</c:v>
                </c:pt>
                <c:pt idx="16">
                  <c:v>20200718</c:v>
                </c:pt>
                <c:pt idx="17">
                  <c:v>20200720</c:v>
                </c:pt>
                <c:pt idx="18">
                  <c:v>20200721</c:v>
                </c:pt>
                <c:pt idx="19">
                  <c:v>20200722</c:v>
                </c:pt>
                <c:pt idx="20">
                  <c:v>20200724</c:v>
                </c:pt>
                <c:pt idx="21">
                  <c:v>20200725</c:v>
                </c:pt>
                <c:pt idx="22">
                  <c:v>20200726</c:v>
                </c:pt>
                <c:pt idx="23">
                  <c:v>20200727</c:v>
                </c:pt>
                <c:pt idx="24">
                  <c:v>20200730</c:v>
                </c:pt>
                <c:pt idx="25">
                  <c:v>20200731</c:v>
                </c:pt>
                <c:pt idx="26">
                  <c:v>20200801</c:v>
                </c:pt>
                <c:pt idx="27">
                  <c:v>20200802</c:v>
                </c:pt>
                <c:pt idx="28">
                  <c:v>20200803</c:v>
                </c:pt>
                <c:pt idx="29">
                  <c:v>20200804</c:v>
                </c:pt>
                <c:pt idx="30">
                  <c:v>20200805</c:v>
                </c:pt>
                <c:pt idx="31">
                  <c:v>20200806</c:v>
                </c:pt>
                <c:pt idx="32">
                  <c:v>20200807</c:v>
                </c:pt>
                <c:pt idx="33">
                  <c:v>20200808</c:v>
                </c:pt>
                <c:pt idx="34">
                  <c:v>20200809</c:v>
                </c:pt>
                <c:pt idx="35">
                  <c:v>20200810</c:v>
                </c:pt>
                <c:pt idx="36">
                  <c:v>20200811</c:v>
                </c:pt>
                <c:pt idx="37">
                  <c:v>20200812</c:v>
                </c:pt>
                <c:pt idx="38">
                  <c:v>20200813</c:v>
                </c:pt>
                <c:pt idx="39">
                  <c:v>20200814</c:v>
                </c:pt>
                <c:pt idx="40">
                  <c:v>20200815</c:v>
                </c:pt>
                <c:pt idx="41">
                  <c:v>20200817</c:v>
                </c:pt>
                <c:pt idx="42">
                  <c:v>20200818</c:v>
                </c:pt>
                <c:pt idx="43">
                  <c:v>20200819</c:v>
                </c:pt>
                <c:pt idx="44">
                  <c:v>20200820</c:v>
                </c:pt>
                <c:pt idx="45">
                  <c:v>20200821</c:v>
                </c:pt>
                <c:pt idx="46">
                  <c:v>20200822</c:v>
                </c:pt>
                <c:pt idx="47">
                  <c:v>20200823</c:v>
                </c:pt>
                <c:pt idx="48">
                  <c:v>20200824</c:v>
                </c:pt>
                <c:pt idx="49">
                  <c:v>20200825</c:v>
                </c:pt>
                <c:pt idx="50">
                  <c:v>20200826</c:v>
                </c:pt>
                <c:pt idx="51">
                  <c:v>20200827</c:v>
                </c:pt>
                <c:pt idx="52">
                  <c:v>20200828</c:v>
                </c:pt>
                <c:pt idx="53">
                  <c:v>20200829</c:v>
                </c:pt>
                <c:pt idx="54">
                  <c:v>20200830</c:v>
                </c:pt>
                <c:pt idx="55">
                  <c:v>20200831</c:v>
                </c:pt>
                <c:pt idx="56">
                  <c:v>20200901</c:v>
                </c:pt>
                <c:pt idx="57">
                  <c:v>20200902</c:v>
                </c:pt>
                <c:pt idx="58">
                  <c:v>20200903</c:v>
                </c:pt>
                <c:pt idx="59">
                  <c:v>20200904</c:v>
                </c:pt>
                <c:pt idx="60">
                  <c:v>20200905</c:v>
                </c:pt>
                <c:pt idx="61">
                  <c:v>20200906</c:v>
                </c:pt>
                <c:pt idx="62">
                  <c:v>20200907</c:v>
                </c:pt>
                <c:pt idx="63">
                  <c:v>20200908</c:v>
                </c:pt>
                <c:pt idx="64">
                  <c:v>20200909</c:v>
                </c:pt>
                <c:pt idx="65">
                  <c:v>20200910</c:v>
                </c:pt>
                <c:pt idx="66">
                  <c:v>20200912</c:v>
                </c:pt>
                <c:pt idx="67">
                  <c:v>20200914</c:v>
                </c:pt>
                <c:pt idx="68">
                  <c:v>20200915</c:v>
                </c:pt>
                <c:pt idx="69">
                  <c:v>20200916</c:v>
                </c:pt>
                <c:pt idx="70">
                  <c:v>20200917</c:v>
                </c:pt>
                <c:pt idx="71">
                  <c:v>20200918</c:v>
                </c:pt>
                <c:pt idx="72">
                  <c:v>20200919</c:v>
                </c:pt>
                <c:pt idx="73">
                  <c:v>20200920</c:v>
                </c:pt>
                <c:pt idx="74">
                  <c:v>20200921</c:v>
                </c:pt>
                <c:pt idx="75">
                  <c:v>20200922</c:v>
                </c:pt>
                <c:pt idx="76">
                  <c:v>20200923</c:v>
                </c:pt>
                <c:pt idx="77">
                  <c:v>20200924</c:v>
                </c:pt>
                <c:pt idx="78">
                  <c:v>20200925</c:v>
                </c:pt>
                <c:pt idx="79">
                  <c:v>20200926</c:v>
                </c:pt>
                <c:pt idx="80">
                  <c:v>20200927</c:v>
                </c:pt>
                <c:pt idx="81">
                  <c:v>20200928</c:v>
                </c:pt>
                <c:pt idx="82">
                  <c:v>20200929</c:v>
                </c:pt>
                <c:pt idx="83">
                  <c:v>20200930</c:v>
                </c:pt>
                <c:pt idx="84">
                  <c:v>20201001</c:v>
                </c:pt>
                <c:pt idx="85">
                  <c:v>20201002</c:v>
                </c:pt>
                <c:pt idx="86">
                  <c:v>20201003</c:v>
                </c:pt>
                <c:pt idx="87">
                  <c:v>20201004</c:v>
                </c:pt>
                <c:pt idx="88">
                  <c:v>20201005</c:v>
                </c:pt>
                <c:pt idx="89">
                  <c:v>20201006</c:v>
                </c:pt>
                <c:pt idx="90">
                  <c:v>20201007</c:v>
                </c:pt>
                <c:pt idx="91">
                  <c:v>20201008</c:v>
                </c:pt>
                <c:pt idx="92">
                  <c:v>20201009</c:v>
                </c:pt>
                <c:pt idx="93">
                  <c:v>20201010</c:v>
                </c:pt>
                <c:pt idx="94">
                  <c:v>20201012</c:v>
                </c:pt>
                <c:pt idx="95">
                  <c:v>20201013</c:v>
                </c:pt>
                <c:pt idx="96">
                  <c:v>20201014</c:v>
                </c:pt>
                <c:pt idx="97">
                  <c:v>20201015</c:v>
                </c:pt>
                <c:pt idx="98">
                  <c:v>20201016</c:v>
                </c:pt>
                <c:pt idx="99">
                  <c:v>20201017</c:v>
                </c:pt>
                <c:pt idx="100">
                  <c:v>20201018</c:v>
                </c:pt>
                <c:pt idx="101">
                  <c:v>20201019</c:v>
                </c:pt>
                <c:pt idx="102">
                  <c:v>20201020</c:v>
                </c:pt>
                <c:pt idx="103">
                  <c:v>20201021</c:v>
                </c:pt>
                <c:pt idx="104">
                  <c:v>20201022</c:v>
                </c:pt>
                <c:pt idx="105">
                  <c:v>20201023</c:v>
                </c:pt>
                <c:pt idx="106">
                  <c:v>20201024</c:v>
                </c:pt>
                <c:pt idx="107">
                  <c:v>20201025</c:v>
                </c:pt>
                <c:pt idx="108">
                  <c:v>20201026</c:v>
                </c:pt>
                <c:pt idx="109">
                  <c:v>20201027</c:v>
                </c:pt>
                <c:pt idx="110">
                  <c:v>20201028</c:v>
                </c:pt>
                <c:pt idx="111">
                  <c:v>20201029</c:v>
                </c:pt>
                <c:pt idx="112">
                  <c:v>20201030</c:v>
                </c:pt>
                <c:pt idx="113">
                  <c:v>20201031</c:v>
                </c:pt>
                <c:pt idx="114">
                  <c:v>20201101</c:v>
                </c:pt>
                <c:pt idx="115">
                  <c:v>20201102</c:v>
                </c:pt>
                <c:pt idx="116">
                  <c:v>20201103</c:v>
                </c:pt>
                <c:pt idx="117">
                  <c:v>20201104</c:v>
                </c:pt>
                <c:pt idx="118">
                  <c:v>20201105</c:v>
                </c:pt>
                <c:pt idx="119">
                  <c:v>20201106</c:v>
                </c:pt>
                <c:pt idx="120">
                  <c:v>20201107</c:v>
                </c:pt>
                <c:pt idx="121">
                  <c:v>20201108</c:v>
                </c:pt>
                <c:pt idx="122">
                  <c:v>20201109</c:v>
                </c:pt>
                <c:pt idx="123">
                  <c:v>20201110</c:v>
                </c:pt>
                <c:pt idx="124">
                  <c:v>20201111</c:v>
                </c:pt>
                <c:pt idx="125">
                  <c:v>20201112</c:v>
                </c:pt>
                <c:pt idx="126">
                  <c:v>20201113</c:v>
                </c:pt>
                <c:pt idx="127">
                  <c:v>20201114</c:v>
                </c:pt>
                <c:pt idx="128">
                  <c:v>20201115</c:v>
                </c:pt>
                <c:pt idx="129">
                  <c:v>20201116</c:v>
                </c:pt>
                <c:pt idx="130">
                  <c:v>20201117</c:v>
                </c:pt>
                <c:pt idx="131">
                  <c:v>20201118</c:v>
                </c:pt>
                <c:pt idx="132">
                  <c:v>20201119</c:v>
                </c:pt>
                <c:pt idx="133">
                  <c:v>20201120</c:v>
                </c:pt>
                <c:pt idx="134">
                  <c:v>20201121</c:v>
                </c:pt>
                <c:pt idx="135">
                  <c:v>20201122</c:v>
                </c:pt>
                <c:pt idx="136">
                  <c:v>20201123</c:v>
                </c:pt>
                <c:pt idx="137">
                  <c:v>20201124</c:v>
                </c:pt>
                <c:pt idx="138">
                  <c:v>20201125</c:v>
                </c:pt>
                <c:pt idx="139">
                  <c:v>20201126</c:v>
                </c:pt>
                <c:pt idx="140">
                  <c:v>20201127</c:v>
                </c:pt>
                <c:pt idx="141">
                  <c:v>20201128</c:v>
                </c:pt>
                <c:pt idx="142">
                  <c:v>20201129</c:v>
                </c:pt>
                <c:pt idx="143">
                  <c:v>20201130</c:v>
                </c:pt>
                <c:pt idx="144">
                  <c:v>20201201</c:v>
                </c:pt>
                <c:pt idx="145">
                  <c:v>20201202</c:v>
                </c:pt>
                <c:pt idx="146">
                  <c:v>20201203</c:v>
                </c:pt>
                <c:pt idx="147">
                  <c:v>20201204</c:v>
                </c:pt>
                <c:pt idx="148">
                  <c:v>20201205</c:v>
                </c:pt>
                <c:pt idx="149">
                  <c:v>20201206</c:v>
                </c:pt>
                <c:pt idx="150">
                  <c:v>20201207</c:v>
                </c:pt>
                <c:pt idx="151">
                  <c:v>20201208</c:v>
                </c:pt>
                <c:pt idx="152">
                  <c:v>20201209</c:v>
                </c:pt>
                <c:pt idx="153">
                  <c:v>20201210</c:v>
                </c:pt>
                <c:pt idx="154">
                  <c:v>20201211</c:v>
                </c:pt>
                <c:pt idx="155">
                  <c:v>20201212</c:v>
                </c:pt>
                <c:pt idx="156">
                  <c:v>20201213</c:v>
                </c:pt>
                <c:pt idx="157">
                  <c:v>20201214</c:v>
                </c:pt>
                <c:pt idx="158">
                  <c:v>20201215</c:v>
                </c:pt>
                <c:pt idx="159">
                  <c:v>20201216</c:v>
                </c:pt>
                <c:pt idx="160">
                  <c:v>20201217</c:v>
                </c:pt>
                <c:pt idx="161">
                  <c:v>20201218</c:v>
                </c:pt>
                <c:pt idx="162">
                  <c:v>20201219</c:v>
                </c:pt>
                <c:pt idx="163">
                  <c:v>20201220</c:v>
                </c:pt>
                <c:pt idx="164">
                  <c:v>20201221</c:v>
                </c:pt>
                <c:pt idx="165">
                  <c:v>20201222</c:v>
                </c:pt>
                <c:pt idx="166">
                  <c:v>20201223</c:v>
                </c:pt>
                <c:pt idx="167">
                  <c:v>20201224</c:v>
                </c:pt>
                <c:pt idx="168">
                  <c:v>20201225</c:v>
                </c:pt>
                <c:pt idx="169">
                  <c:v>20201226</c:v>
                </c:pt>
                <c:pt idx="170">
                  <c:v>20201228</c:v>
                </c:pt>
                <c:pt idx="171">
                  <c:v>20201229</c:v>
                </c:pt>
                <c:pt idx="172">
                  <c:v>20201231</c:v>
                </c:pt>
                <c:pt idx="173">
                  <c:v>20210101</c:v>
                </c:pt>
                <c:pt idx="174">
                  <c:v>20210102</c:v>
                </c:pt>
                <c:pt idx="175">
                  <c:v>20210103</c:v>
                </c:pt>
                <c:pt idx="176">
                  <c:v>20210104</c:v>
                </c:pt>
                <c:pt idx="177">
                  <c:v>20210105</c:v>
                </c:pt>
                <c:pt idx="178">
                  <c:v>20210106</c:v>
                </c:pt>
                <c:pt idx="179">
                  <c:v>20210107</c:v>
                </c:pt>
                <c:pt idx="180">
                  <c:v>20210108</c:v>
                </c:pt>
                <c:pt idx="181">
                  <c:v>20210109</c:v>
                </c:pt>
                <c:pt idx="182">
                  <c:v>20210110</c:v>
                </c:pt>
                <c:pt idx="183">
                  <c:v>20210111</c:v>
                </c:pt>
                <c:pt idx="184">
                  <c:v>20210112</c:v>
                </c:pt>
                <c:pt idx="185">
                  <c:v>20210113</c:v>
                </c:pt>
                <c:pt idx="186">
                  <c:v>20210114</c:v>
                </c:pt>
                <c:pt idx="187">
                  <c:v>(空白)</c:v>
                </c:pt>
              </c:strCache>
            </c:strRef>
          </c:cat>
          <c:val>
            <c:numRef>
              <c:f>'fault-records (2)-计算结果'!$K$2:$K$190</c:f>
              <c:numCache>
                <c:formatCode>General</c:formatCode>
                <c:ptCount val="188"/>
                <c:pt idx="0">
                  <c:v>25</c:v>
                </c:pt>
                <c:pt idx="1">
                  <c:v>93</c:v>
                </c:pt>
                <c:pt idx="2">
                  <c:v>2</c:v>
                </c:pt>
                <c:pt idx="3">
                  <c:v>5</c:v>
                </c:pt>
                <c:pt idx="4">
                  <c:v>21</c:v>
                </c:pt>
                <c:pt idx="5">
                  <c:v>8</c:v>
                </c:pt>
                <c:pt idx="6">
                  <c:v>3</c:v>
                </c:pt>
                <c:pt idx="7">
                  <c:v>4</c:v>
                </c:pt>
                <c:pt idx="8">
                  <c:v>5</c:v>
                </c:pt>
                <c:pt idx="9">
                  <c:v>3</c:v>
                </c:pt>
                <c:pt idx="10">
                  <c:v>4</c:v>
                </c:pt>
                <c:pt idx="11">
                  <c:v>8</c:v>
                </c:pt>
                <c:pt idx="12">
                  <c:v>4</c:v>
                </c:pt>
                <c:pt idx="13">
                  <c:v>6</c:v>
                </c:pt>
                <c:pt idx="14">
                  <c:v>2</c:v>
                </c:pt>
                <c:pt idx="15">
                  <c:v>1</c:v>
                </c:pt>
                <c:pt idx="16">
                  <c:v>3</c:v>
                </c:pt>
                <c:pt idx="17">
                  <c:v>5</c:v>
                </c:pt>
                <c:pt idx="18">
                  <c:v>4</c:v>
                </c:pt>
                <c:pt idx="19">
                  <c:v>3</c:v>
                </c:pt>
                <c:pt idx="20">
                  <c:v>2</c:v>
                </c:pt>
                <c:pt idx="21">
                  <c:v>2</c:v>
                </c:pt>
                <c:pt idx="22">
                  <c:v>5</c:v>
                </c:pt>
                <c:pt idx="23">
                  <c:v>1</c:v>
                </c:pt>
                <c:pt idx="24">
                  <c:v>6</c:v>
                </c:pt>
                <c:pt idx="25">
                  <c:v>6</c:v>
                </c:pt>
                <c:pt idx="26">
                  <c:v>4</c:v>
                </c:pt>
                <c:pt idx="27">
                  <c:v>2</c:v>
                </c:pt>
                <c:pt idx="28">
                  <c:v>32</c:v>
                </c:pt>
                <c:pt idx="29">
                  <c:v>9</c:v>
                </c:pt>
                <c:pt idx="30">
                  <c:v>35</c:v>
                </c:pt>
                <c:pt idx="31">
                  <c:v>5</c:v>
                </c:pt>
                <c:pt idx="32">
                  <c:v>8</c:v>
                </c:pt>
                <c:pt idx="33">
                  <c:v>3</c:v>
                </c:pt>
                <c:pt idx="34">
                  <c:v>3</c:v>
                </c:pt>
                <c:pt idx="35">
                  <c:v>23</c:v>
                </c:pt>
                <c:pt idx="36">
                  <c:v>8</c:v>
                </c:pt>
                <c:pt idx="37">
                  <c:v>24</c:v>
                </c:pt>
                <c:pt idx="38">
                  <c:v>49</c:v>
                </c:pt>
                <c:pt idx="39">
                  <c:v>4</c:v>
                </c:pt>
                <c:pt idx="40">
                  <c:v>1</c:v>
                </c:pt>
                <c:pt idx="41">
                  <c:v>9</c:v>
                </c:pt>
                <c:pt idx="42">
                  <c:v>2</c:v>
                </c:pt>
                <c:pt idx="43">
                  <c:v>4</c:v>
                </c:pt>
                <c:pt idx="44">
                  <c:v>20</c:v>
                </c:pt>
                <c:pt idx="45">
                  <c:v>5</c:v>
                </c:pt>
                <c:pt idx="46">
                  <c:v>6</c:v>
                </c:pt>
                <c:pt idx="47">
                  <c:v>1</c:v>
                </c:pt>
                <c:pt idx="48">
                  <c:v>2</c:v>
                </c:pt>
                <c:pt idx="49">
                  <c:v>28</c:v>
                </c:pt>
                <c:pt idx="50">
                  <c:v>5</c:v>
                </c:pt>
                <c:pt idx="51">
                  <c:v>3</c:v>
                </c:pt>
                <c:pt idx="52">
                  <c:v>5</c:v>
                </c:pt>
                <c:pt idx="53">
                  <c:v>1</c:v>
                </c:pt>
                <c:pt idx="54">
                  <c:v>1</c:v>
                </c:pt>
                <c:pt idx="55">
                  <c:v>26</c:v>
                </c:pt>
                <c:pt idx="56">
                  <c:v>8</c:v>
                </c:pt>
                <c:pt idx="57">
                  <c:v>51</c:v>
                </c:pt>
                <c:pt idx="58">
                  <c:v>12</c:v>
                </c:pt>
                <c:pt idx="59">
                  <c:v>2</c:v>
                </c:pt>
                <c:pt idx="60">
                  <c:v>3</c:v>
                </c:pt>
                <c:pt idx="61">
                  <c:v>2</c:v>
                </c:pt>
                <c:pt idx="62">
                  <c:v>50</c:v>
                </c:pt>
                <c:pt idx="63">
                  <c:v>9</c:v>
                </c:pt>
                <c:pt idx="64">
                  <c:v>33</c:v>
                </c:pt>
                <c:pt idx="65">
                  <c:v>13</c:v>
                </c:pt>
                <c:pt idx="66">
                  <c:v>3</c:v>
                </c:pt>
                <c:pt idx="67">
                  <c:v>6</c:v>
                </c:pt>
                <c:pt idx="68">
                  <c:v>3</c:v>
                </c:pt>
                <c:pt idx="69">
                  <c:v>48</c:v>
                </c:pt>
                <c:pt idx="70">
                  <c:v>5</c:v>
                </c:pt>
                <c:pt idx="71">
                  <c:v>3</c:v>
                </c:pt>
                <c:pt idx="72">
                  <c:v>5</c:v>
                </c:pt>
                <c:pt idx="73">
                  <c:v>3</c:v>
                </c:pt>
                <c:pt idx="74">
                  <c:v>30</c:v>
                </c:pt>
                <c:pt idx="75">
                  <c:v>5</c:v>
                </c:pt>
                <c:pt idx="76">
                  <c:v>20</c:v>
                </c:pt>
                <c:pt idx="77">
                  <c:v>6</c:v>
                </c:pt>
                <c:pt idx="78">
                  <c:v>10</c:v>
                </c:pt>
                <c:pt idx="79">
                  <c:v>5</c:v>
                </c:pt>
                <c:pt idx="80">
                  <c:v>14</c:v>
                </c:pt>
                <c:pt idx="81">
                  <c:v>17</c:v>
                </c:pt>
                <c:pt idx="82">
                  <c:v>6</c:v>
                </c:pt>
                <c:pt idx="83">
                  <c:v>9</c:v>
                </c:pt>
                <c:pt idx="84">
                  <c:v>3</c:v>
                </c:pt>
                <c:pt idx="85">
                  <c:v>5</c:v>
                </c:pt>
                <c:pt idx="86">
                  <c:v>7</c:v>
                </c:pt>
                <c:pt idx="87">
                  <c:v>6</c:v>
                </c:pt>
                <c:pt idx="88">
                  <c:v>6</c:v>
                </c:pt>
                <c:pt idx="89">
                  <c:v>1</c:v>
                </c:pt>
                <c:pt idx="90">
                  <c:v>3</c:v>
                </c:pt>
                <c:pt idx="91">
                  <c:v>2</c:v>
                </c:pt>
                <c:pt idx="92">
                  <c:v>7</c:v>
                </c:pt>
                <c:pt idx="93">
                  <c:v>11</c:v>
                </c:pt>
                <c:pt idx="94">
                  <c:v>85</c:v>
                </c:pt>
                <c:pt idx="95">
                  <c:v>10</c:v>
                </c:pt>
                <c:pt idx="96">
                  <c:v>12</c:v>
                </c:pt>
                <c:pt idx="97">
                  <c:v>8</c:v>
                </c:pt>
                <c:pt idx="98">
                  <c:v>4</c:v>
                </c:pt>
                <c:pt idx="99">
                  <c:v>3</c:v>
                </c:pt>
                <c:pt idx="100">
                  <c:v>4</c:v>
                </c:pt>
                <c:pt idx="101">
                  <c:v>12</c:v>
                </c:pt>
                <c:pt idx="102">
                  <c:v>22</c:v>
                </c:pt>
                <c:pt idx="103">
                  <c:v>5</c:v>
                </c:pt>
                <c:pt idx="104">
                  <c:v>4</c:v>
                </c:pt>
                <c:pt idx="105">
                  <c:v>10</c:v>
                </c:pt>
                <c:pt idx="106">
                  <c:v>5</c:v>
                </c:pt>
                <c:pt idx="107">
                  <c:v>2</c:v>
                </c:pt>
                <c:pt idx="108">
                  <c:v>1</c:v>
                </c:pt>
                <c:pt idx="109">
                  <c:v>5</c:v>
                </c:pt>
                <c:pt idx="110">
                  <c:v>4</c:v>
                </c:pt>
                <c:pt idx="111">
                  <c:v>3</c:v>
                </c:pt>
                <c:pt idx="112">
                  <c:v>4</c:v>
                </c:pt>
                <c:pt idx="113">
                  <c:v>8</c:v>
                </c:pt>
                <c:pt idx="114">
                  <c:v>3</c:v>
                </c:pt>
                <c:pt idx="115">
                  <c:v>7</c:v>
                </c:pt>
                <c:pt idx="116">
                  <c:v>5</c:v>
                </c:pt>
                <c:pt idx="117">
                  <c:v>6</c:v>
                </c:pt>
                <c:pt idx="118">
                  <c:v>10</c:v>
                </c:pt>
                <c:pt idx="119">
                  <c:v>4</c:v>
                </c:pt>
                <c:pt idx="120">
                  <c:v>3</c:v>
                </c:pt>
                <c:pt idx="121">
                  <c:v>2</c:v>
                </c:pt>
                <c:pt idx="122">
                  <c:v>8</c:v>
                </c:pt>
                <c:pt idx="123">
                  <c:v>1</c:v>
                </c:pt>
                <c:pt idx="124">
                  <c:v>3</c:v>
                </c:pt>
                <c:pt idx="125">
                  <c:v>12</c:v>
                </c:pt>
                <c:pt idx="126">
                  <c:v>9</c:v>
                </c:pt>
                <c:pt idx="127">
                  <c:v>2</c:v>
                </c:pt>
                <c:pt idx="128">
                  <c:v>2</c:v>
                </c:pt>
                <c:pt idx="129">
                  <c:v>5</c:v>
                </c:pt>
                <c:pt idx="130">
                  <c:v>9</c:v>
                </c:pt>
                <c:pt idx="131">
                  <c:v>1</c:v>
                </c:pt>
                <c:pt idx="132">
                  <c:v>2</c:v>
                </c:pt>
                <c:pt idx="133">
                  <c:v>4</c:v>
                </c:pt>
                <c:pt idx="134">
                  <c:v>7</c:v>
                </c:pt>
                <c:pt idx="135">
                  <c:v>5</c:v>
                </c:pt>
                <c:pt idx="136">
                  <c:v>13</c:v>
                </c:pt>
                <c:pt idx="137">
                  <c:v>6</c:v>
                </c:pt>
                <c:pt idx="138">
                  <c:v>4</c:v>
                </c:pt>
                <c:pt idx="139">
                  <c:v>36</c:v>
                </c:pt>
                <c:pt idx="140">
                  <c:v>6</c:v>
                </c:pt>
                <c:pt idx="141">
                  <c:v>3</c:v>
                </c:pt>
                <c:pt idx="142">
                  <c:v>3</c:v>
                </c:pt>
                <c:pt idx="143">
                  <c:v>4</c:v>
                </c:pt>
                <c:pt idx="144">
                  <c:v>19</c:v>
                </c:pt>
                <c:pt idx="145">
                  <c:v>10</c:v>
                </c:pt>
                <c:pt idx="146">
                  <c:v>4</c:v>
                </c:pt>
                <c:pt idx="147">
                  <c:v>5</c:v>
                </c:pt>
                <c:pt idx="148">
                  <c:v>3</c:v>
                </c:pt>
                <c:pt idx="149">
                  <c:v>5</c:v>
                </c:pt>
                <c:pt idx="150">
                  <c:v>11</c:v>
                </c:pt>
                <c:pt idx="151">
                  <c:v>19</c:v>
                </c:pt>
                <c:pt idx="152">
                  <c:v>24</c:v>
                </c:pt>
                <c:pt idx="153">
                  <c:v>10</c:v>
                </c:pt>
                <c:pt idx="154">
                  <c:v>20</c:v>
                </c:pt>
                <c:pt idx="155">
                  <c:v>5</c:v>
                </c:pt>
                <c:pt idx="156">
                  <c:v>1</c:v>
                </c:pt>
                <c:pt idx="157">
                  <c:v>12</c:v>
                </c:pt>
                <c:pt idx="158">
                  <c:v>11</c:v>
                </c:pt>
                <c:pt idx="159">
                  <c:v>10</c:v>
                </c:pt>
                <c:pt idx="160">
                  <c:v>10</c:v>
                </c:pt>
                <c:pt idx="161">
                  <c:v>8</c:v>
                </c:pt>
                <c:pt idx="162">
                  <c:v>1</c:v>
                </c:pt>
                <c:pt idx="163">
                  <c:v>2</c:v>
                </c:pt>
                <c:pt idx="164">
                  <c:v>2</c:v>
                </c:pt>
                <c:pt idx="165">
                  <c:v>2</c:v>
                </c:pt>
                <c:pt idx="166">
                  <c:v>1</c:v>
                </c:pt>
                <c:pt idx="167">
                  <c:v>5</c:v>
                </c:pt>
                <c:pt idx="168">
                  <c:v>3</c:v>
                </c:pt>
                <c:pt idx="169">
                  <c:v>2</c:v>
                </c:pt>
                <c:pt idx="170">
                  <c:v>9</c:v>
                </c:pt>
                <c:pt idx="171">
                  <c:v>3</c:v>
                </c:pt>
                <c:pt idx="172">
                  <c:v>4</c:v>
                </c:pt>
                <c:pt idx="173">
                  <c:v>1</c:v>
                </c:pt>
                <c:pt idx="174">
                  <c:v>3</c:v>
                </c:pt>
                <c:pt idx="175">
                  <c:v>2</c:v>
                </c:pt>
                <c:pt idx="176">
                  <c:v>76</c:v>
                </c:pt>
                <c:pt idx="177">
                  <c:v>2</c:v>
                </c:pt>
                <c:pt idx="178">
                  <c:v>4</c:v>
                </c:pt>
                <c:pt idx="179">
                  <c:v>2</c:v>
                </c:pt>
                <c:pt idx="180">
                  <c:v>3</c:v>
                </c:pt>
                <c:pt idx="181">
                  <c:v>4</c:v>
                </c:pt>
                <c:pt idx="182">
                  <c:v>1</c:v>
                </c:pt>
                <c:pt idx="183">
                  <c:v>2</c:v>
                </c:pt>
                <c:pt idx="184">
                  <c:v>5</c:v>
                </c:pt>
                <c:pt idx="185">
                  <c:v>6</c:v>
                </c:pt>
                <c:pt idx="186">
                  <c:v>5</c:v>
                </c:pt>
              </c:numCache>
            </c:numRef>
          </c:val>
          <c:extLst xmlns:c16r2="http://schemas.microsoft.com/office/drawing/2015/06/chart">
            <c:ext xmlns:c16="http://schemas.microsoft.com/office/drawing/2014/chart" uri="{C3380CC4-5D6E-409C-BE32-E72D297353CC}">
              <c16:uniqueId val="{00000001-47A3-4F28-BF71-D19718FD5C1D}"/>
            </c:ext>
          </c:extLst>
        </c:ser>
        <c:dLbls>
          <c:showLegendKey val="0"/>
          <c:showVal val="0"/>
          <c:showCatName val="0"/>
          <c:showSerName val="0"/>
          <c:showPercent val="0"/>
          <c:showBubbleSize val="0"/>
        </c:dLbls>
        <c:gapWidth val="219"/>
        <c:overlap val="-27"/>
        <c:axId val="102954496"/>
        <c:axId val="102956032"/>
      </c:barChart>
      <c:catAx>
        <c:axId val="10295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2956032"/>
        <c:crosses val="autoZero"/>
        <c:auto val="1"/>
        <c:lblAlgn val="ctr"/>
        <c:lblOffset val="100"/>
        <c:noMultiLvlLbl val="0"/>
      </c:catAx>
      <c:valAx>
        <c:axId val="102956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2954496"/>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1">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416734687881328E-2"/>
          <c:y val="1.416180365924254E-2"/>
          <c:w val="0.82837398232152348"/>
          <c:h val="0.91609886913149996"/>
        </c:manualLayout>
      </c:layout>
      <c:scatterChart>
        <c:scatterStyle val="smoothMarker"/>
        <c:varyColors val="0"/>
        <c:ser>
          <c:idx val="0"/>
          <c:order val="0"/>
          <c:tx>
            <c:strRef>
              <c:f>'slack-sorted'!$F$1</c:f>
              <c:strCache>
                <c:ptCount val="1"/>
                <c:pt idx="0">
                  <c:v>原始slack</c:v>
                </c:pt>
              </c:strCache>
            </c:strRef>
          </c:tx>
          <c:marker>
            <c:symbol val="none"/>
          </c:marker>
          <c:xVal>
            <c:numRef>
              <c:f>'slack-sorted'!$C$2:$C$7361</c:f>
              <c:numCache>
                <c:formatCode>General</c:formatCode>
                <c:ptCount val="7360"/>
                <c:pt idx="0">
                  <c:v>2.7173913043478261E-4</c:v>
                </c:pt>
                <c:pt idx="1">
                  <c:v>4.0760869565217389E-4</c:v>
                </c:pt>
                <c:pt idx="2">
                  <c:v>5.4347826086956522E-4</c:v>
                </c:pt>
                <c:pt idx="3">
                  <c:v>6.793478260869565E-4</c:v>
                </c:pt>
                <c:pt idx="4">
                  <c:v>8.1521739130434778E-4</c:v>
                </c:pt>
                <c:pt idx="5">
                  <c:v>9.5108695652173917E-4</c:v>
                </c:pt>
                <c:pt idx="6">
                  <c:v>1.0869565217391304E-3</c:v>
                </c:pt>
                <c:pt idx="7">
                  <c:v>1.2228260869565218E-3</c:v>
                </c:pt>
                <c:pt idx="8">
                  <c:v>1.358695652173913E-3</c:v>
                </c:pt>
                <c:pt idx="9">
                  <c:v>1.4945652173913044E-3</c:v>
                </c:pt>
                <c:pt idx="10">
                  <c:v>1.6304347826086956E-3</c:v>
                </c:pt>
                <c:pt idx="11">
                  <c:v>1.766304347826087E-3</c:v>
                </c:pt>
                <c:pt idx="12">
                  <c:v>1.9021739130434783E-3</c:v>
                </c:pt>
                <c:pt idx="13">
                  <c:v>2.0380434782608695E-3</c:v>
                </c:pt>
                <c:pt idx="14">
                  <c:v>2.1739130434782609E-3</c:v>
                </c:pt>
                <c:pt idx="15">
                  <c:v>2.3097826086956523E-3</c:v>
                </c:pt>
                <c:pt idx="16">
                  <c:v>2.4456521739130437E-3</c:v>
                </c:pt>
                <c:pt idx="17">
                  <c:v>2.5815217391304346E-3</c:v>
                </c:pt>
                <c:pt idx="18">
                  <c:v>2.717391304347826E-3</c:v>
                </c:pt>
                <c:pt idx="19">
                  <c:v>2.8532608695652174E-3</c:v>
                </c:pt>
                <c:pt idx="20">
                  <c:v>2.9891304347826088E-3</c:v>
                </c:pt>
                <c:pt idx="21">
                  <c:v>3.1250000000000002E-3</c:v>
                </c:pt>
                <c:pt idx="22">
                  <c:v>3.2608695652173911E-3</c:v>
                </c:pt>
                <c:pt idx="23">
                  <c:v>3.3967391304347825E-3</c:v>
                </c:pt>
                <c:pt idx="24">
                  <c:v>3.5326086956521739E-3</c:v>
                </c:pt>
                <c:pt idx="25">
                  <c:v>3.6684782608695653E-3</c:v>
                </c:pt>
                <c:pt idx="26">
                  <c:v>3.8043478260869567E-3</c:v>
                </c:pt>
                <c:pt idx="27">
                  <c:v>3.9402173913043476E-3</c:v>
                </c:pt>
                <c:pt idx="28">
                  <c:v>4.076086956521739E-3</c:v>
                </c:pt>
                <c:pt idx="29">
                  <c:v>4.2119565217391304E-3</c:v>
                </c:pt>
                <c:pt idx="30">
                  <c:v>4.3478260869565218E-3</c:v>
                </c:pt>
                <c:pt idx="31">
                  <c:v>4.4836956521739132E-3</c:v>
                </c:pt>
                <c:pt idx="32">
                  <c:v>4.6195652173913046E-3</c:v>
                </c:pt>
                <c:pt idx="33">
                  <c:v>4.755434782608696E-3</c:v>
                </c:pt>
                <c:pt idx="34">
                  <c:v>4.8913043478260873E-3</c:v>
                </c:pt>
                <c:pt idx="35">
                  <c:v>5.0271739130434779E-3</c:v>
                </c:pt>
                <c:pt idx="36">
                  <c:v>5.1630434782608692E-3</c:v>
                </c:pt>
                <c:pt idx="37">
                  <c:v>5.2989130434782606E-3</c:v>
                </c:pt>
                <c:pt idx="38">
                  <c:v>5.434782608695652E-3</c:v>
                </c:pt>
                <c:pt idx="39">
                  <c:v>5.5706521739130434E-3</c:v>
                </c:pt>
                <c:pt idx="40">
                  <c:v>5.7065217391304348E-3</c:v>
                </c:pt>
                <c:pt idx="41">
                  <c:v>5.8423913043478262E-3</c:v>
                </c:pt>
                <c:pt idx="42">
                  <c:v>5.9782608695652176E-3</c:v>
                </c:pt>
                <c:pt idx="43">
                  <c:v>6.114130434782609E-3</c:v>
                </c:pt>
                <c:pt idx="44">
                  <c:v>6.2500000000000003E-3</c:v>
                </c:pt>
                <c:pt idx="45">
                  <c:v>6.3858695652173917E-3</c:v>
                </c:pt>
                <c:pt idx="46">
                  <c:v>6.5217391304347823E-3</c:v>
                </c:pt>
                <c:pt idx="47">
                  <c:v>6.6576086956521736E-3</c:v>
                </c:pt>
                <c:pt idx="48">
                  <c:v>6.793478260869565E-3</c:v>
                </c:pt>
                <c:pt idx="49">
                  <c:v>6.9293478260869564E-3</c:v>
                </c:pt>
                <c:pt idx="50">
                  <c:v>7.0652173913043478E-3</c:v>
                </c:pt>
                <c:pt idx="51">
                  <c:v>7.2010869565217392E-3</c:v>
                </c:pt>
                <c:pt idx="52">
                  <c:v>7.3369565217391306E-3</c:v>
                </c:pt>
                <c:pt idx="53">
                  <c:v>7.472826086956522E-3</c:v>
                </c:pt>
                <c:pt idx="54">
                  <c:v>7.6086956521739134E-3</c:v>
                </c:pt>
                <c:pt idx="55">
                  <c:v>7.7445652173913047E-3</c:v>
                </c:pt>
                <c:pt idx="56">
                  <c:v>7.8804347826086953E-3</c:v>
                </c:pt>
                <c:pt idx="57">
                  <c:v>8.0163043478260875E-3</c:v>
                </c:pt>
                <c:pt idx="58">
                  <c:v>8.152173913043478E-3</c:v>
                </c:pt>
                <c:pt idx="59">
                  <c:v>8.2880434782608703E-3</c:v>
                </c:pt>
                <c:pt idx="60">
                  <c:v>8.4239130434782608E-3</c:v>
                </c:pt>
                <c:pt idx="61">
                  <c:v>8.5597826086956513E-3</c:v>
                </c:pt>
                <c:pt idx="62">
                  <c:v>8.6956521739130436E-3</c:v>
                </c:pt>
                <c:pt idx="63">
                  <c:v>8.8315217391304341E-3</c:v>
                </c:pt>
                <c:pt idx="64">
                  <c:v>8.9673913043478264E-3</c:v>
                </c:pt>
                <c:pt idx="65">
                  <c:v>9.1032608695652169E-3</c:v>
                </c:pt>
                <c:pt idx="66">
                  <c:v>9.2391304347826091E-3</c:v>
                </c:pt>
                <c:pt idx="67">
                  <c:v>9.3749999999999997E-3</c:v>
                </c:pt>
                <c:pt idx="68">
                  <c:v>9.5108695652173919E-3</c:v>
                </c:pt>
                <c:pt idx="69">
                  <c:v>9.6467391304347824E-3</c:v>
                </c:pt>
                <c:pt idx="70">
                  <c:v>9.7826086956521747E-3</c:v>
                </c:pt>
                <c:pt idx="71">
                  <c:v>9.9184782608695652E-3</c:v>
                </c:pt>
                <c:pt idx="72">
                  <c:v>1.0054347826086956E-2</c:v>
                </c:pt>
                <c:pt idx="73">
                  <c:v>1.0190217391304348E-2</c:v>
                </c:pt>
                <c:pt idx="74">
                  <c:v>1.0326086956521738E-2</c:v>
                </c:pt>
                <c:pt idx="75">
                  <c:v>1.0461956521739131E-2</c:v>
                </c:pt>
                <c:pt idx="76">
                  <c:v>1.0597826086956521E-2</c:v>
                </c:pt>
                <c:pt idx="77">
                  <c:v>1.0733695652173914E-2</c:v>
                </c:pt>
                <c:pt idx="78">
                  <c:v>1.0869565217391304E-2</c:v>
                </c:pt>
                <c:pt idx="79">
                  <c:v>1.1005434782608696E-2</c:v>
                </c:pt>
                <c:pt idx="80">
                  <c:v>1.1141304347826087E-2</c:v>
                </c:pt>
                <c:pt idx="81">
                  <c:v>1.1277173913043479E-2</c:v>
                </c:pt>
                <c:pt idx="82">
                  <c:v>1.141304347826087E-2</c:v>
                </c:pt>
                <c:pt idx="83">
                  <c:v>1.154891304347826E-2</c:v>
                </c:pt>
                <c:pt idx="84">
                  <c:v>1.1684782608695652E-2</c:v>
                </c:pt>
                <c:pt idx="85">
                  <c:v>1.1820652173913043E-2</c:v>
                </c:pt>
                <c:pt idx="86">
                  <c:v>1.1956521739130435E-2</c:v>
                </c:pt>
                <c:pt idx="87">
                  <c:v>1.2092391304347826E-2</c:v>
                </c:pt>
                <c:pt idx="88">
                  <c:v>1.2228260869565218E-2</c:v>
                </c:pt>
                <c:pt idx="89">
                  <c:v>1.2364130434782608E-2</c:v>
                </c:pt>
                <c:pt idx="90">
                  <c:v>1.2500000000000001E-2</c:v>
                </c:pt>
                <c:pt idx="91">
                  <c:v>1.2635869565217391E-2</c:v>
                </c:pt>
                <c:pt idx="92">
                  <c:v>1.2771739130434783E-2</c:v>
                </c:pt>
                <c:pt idx="93">
                  <c:v>1.2907608695652174E-2</c:v>
                </c:pt>
                <c:pt idx="94">
                  <c:v>1.3043478260869565E-2</c:v>
                </c:pt>
                <c:pt idx="95">
                  <c:v>1.3179347826086957E-2</c:v>
                </c:pt>
                <c:pt idx="96">
                  <c:v>1.3315217391304347E-2</c:v>
                </c:pt>
                <c:pt idx="97">
                  <c:v>1.345108695652174E-2</c:v>
                </c:pt>
                <c:pt idx="98">
                  <c:v>1.358695652173913E-2</c:v>
                </c:pt>
                <c:pt idx="99">
                  <c:v>1.3722826086956522E-2</c:v>
                </c:pt>
                <c:pt idx="100">
                  <c:v>1.3858695652173913E-2</c:v>
                </c:pt>
                <c:pt idx="101">
                  <c:v>1.3994565217391305E-2</c:v>
                </c:pt>
                <c:pt idx="102">
                  <c:v>1.4130434782608696E-2</c:v>
                </c:pt>
                <c:pt idx="103">
                  <c:v>1.4266304347826086E-2</c:v>
                </c:pt>
                <c:pt idx="104">
                  <c:v>1.4402173913043478E-2</c:v>
                </c:pt>
                <c:pt idx="105">
                  <c:v>1.4538043478260869E-2</c:v>
                </c:pt>
                <c:pt idx="106">
                  <c:v>1.4673913043478261E-2</c:v>
                </c:pt>
                <c:pt idx="107">
                  <c:v>1.4809782608695652E-2</c:v>
                </c:pt>
                <c:pt idx="108">
                  <c:v>1.4945652173913044E-2</c:v>
                </c:pt>
                <c:pt idx="109">
                  <c:v>1.5081521739130434E-2</c:v>
                </c:pt>
                <c:pt idx="110">
                  <c:v>1.5217391304347827E-2</c:v>
                </c:pt>
                <c:pt idx="111">
                  <c:v>1.5353260869565217E-2</c:v>
                </c:pt>
                <c:pt idx="112">
                  <c:v>1.5489130434782609E-2</c:v>
                </c:pt>
                <c:pt idx="113">
                  <c:v>1.5625E-2</c:v>
                </c:pt>
                <c:pt idx="114">
                  <c:v>1.5760869565217391E-2</c:v>
                </c:pt>
                <c:pt idx="115">
                  <c:v>1.5896739130434781E-2</c:v>
                </c:pt>
                <c:pt idx="116">
                  <c:v>1.6032608695652175E-2</c:v>
                </c:pt>
                <c:pt idx="117">
                  <c:v>1.6168478260869566E-2</c:v>
                </c:pt>
                <c:pt idx="118">
                  <c:v>1.6304347826086956E-2</c:v>
                </c:pt>
                <c:pt idx="119">
                  <c:v>1.6440217391304347E-2</c:v>
                </c:pt>
                <c:pt idx="120">
                  <c:v>1.6576086956521741E-2</c:v>
                </c:pt>
                <c:pt idx="121">
                  <c:v>1.6711956521739131E-2</c:v>
                </c:pt>
                <c:pt idx="122">
                  <c:v>1.6847826086956522E-2</c:v>
                </c:pt>
                <c:pt idx="123">
                  <c:v>1.6983695652173912E-2</c:v>
                </c:pt>
                <c:pt idx="124">
                  <c:v>1.7119565217391303E-2</c:v>
                </c:pt>
                <c:pt idx="125">
                  <c:v>1.7255434782608697E-2</c:v>
                </c:pt>
                <c:pt idx="126">
                  <c:v>1.7391304347826087E-2</c:v>
                </c:pt>
                <c:pt idx="127">
                  <c:v>1.7527173913043478E-2</c:v>
                </c:pt>
                <c:pt idx="128">
                  <c:v>1.7663043478260868E-2</c:v>
                </c:pt>
                <c:pt idx="129">
                  <c:v>1.7798913043478262E-2</c:v>
                </c:pt>
                <c:pt idx="130">
                  <c:v>1.7934782608695653E-2</c:v>
                </c:pt>
                <c:pt idx="131">
                  <c:v>1.8070652173913043E-2</c:v>
                </c:pt>
                <c:pt idx="132">
                  <c:v>1.8206521739130434E-2</c:v>
                </c:pt>
                <c:pt idx="133">
                  <c:v>1.8342391304347828E-2</c:v>
                </c:pt>
                <c:pt idx="134">
                  <c:v>1.8478260869565218E-2</c:v>
                </c:pt>
                <c:pt idx="135">
                  <c:v>1.8614130434782609E-2</c:v>
                </c:pt>
                <c:pt idx="136">
                  <c:v>1.8749999999999999E-2</c:v>
                </c:pt>
                <c:pt idx="137">
                  <c:v>1.888586956521739E-2</c:v>
                </c:pt>
                <c:pt idx="138">
                  <c:v>1.9021739130434784E-2</c:v>
                </c:pt>
                <c:pt idx="139">
                  <c:v>1.9157608695652174E-2</c:v>
                </c:pt>
                <c:pt idx="140">
                  <c:v>1.9293478260869565E-2</c:v>
                </c:pt>
                <c:pt idx="141">
                  <c:v>1.9429347826086955E-2</c:v>
                </c:pt>
                <c:pt idx="142">
                  <c:v>1.9565217391304349E-2</c:v>
                </c:pt>
                <c:pt idx="143">
                  <c:v>1.970108695652174E-2</c:v>
                </c:pt>
                <c:pt idx="144">
                  <c:v>1.983695652173913E-2</c:v>
                </c:pt>
                <c:pt idx="145">
                  <c:v>1.9972826086956521E-2</c:v>
                </c:pt>
                <c:pt idx="146">
                  <c:v>2.0108695652173911E-2</c:v>
                </c:pt>
                <c:pt idx="147">
                  <c:v>2.0244565217391305E-2</c:v>
                </c:pt>
                <c:pt idx="148">
                  <c:v>2.0380434782608696E-2</c:v>
                </c:pt>
                <c:pt idx="149">
                  <c:v>2.0516304347826086E-2</c:v>
                </c:pt>
                <c:pt idx="150">
                  <c:v>2.0652173913043477E-2</c:v>
                </c:pt>
                <c:pt idx="151">
                  <c:v>2.0788043478260871E-2</c:v>
                </c:pt>
                <c:pt idx="152">
                  <c:v>2.0923913043478262E-2</c:v>
                </c:pt>
                <c:pt idx="153">
                  <c:v>2.1059782608695652E-2</c:v>
                </c:pt>
                <c:pt idx="154">
                  <c:v>2.1195652173913043E-2</c:v>
                </c:pt>
                <c:pt idx="155">
                  <c:v>2.1331521739130433E-2</c:v>
                </c:pt>
                <c:pt idx="156">
                  <c:v>2.1467391304347827E-2</c:v>
                </c:pt>
                <c:pt idx="157">
                  <c:v>2.1603260869565218E-2</c:v>
                </c:pt>
                <c:pt idx="158">
                  <c:v>2.1739130434782608E-2</c:v>
                </c:pt>
                <c:pt idx="159">
                  <c:v>2.1874999999999999E-2</c:v>
                </c:pt>
                <c:pt idx="160">
                  <c:v>2.2010869565217393E-2</c:v>
                </c:pt>
                <c:pt idx="161">
                  <c:v>2.2146739130434783E-2</c:v>
                </c:pt>
                <c:pt idx="162">
                  <c:v>2.2282608695652174E-2</c:v>
                </c:pt>
                <c:pt idx="163">
                  <c:v>2.2418478260869564E-2</c:v>
                </c:pt>
                <c:pt idx="164">
                  <c:v>2.2554347826086958E-2</c:v>
                </c:pt>
                <c:pt idx="165">
                  <c:v>2.2690217391304349E-2</c:v>
                </c:pt>
                <c:pt idx="166">
                  <c:v>2.2826086956521739E-2</c:v>
                </c:pt>
                <c:pt idx="167">
                  <c:v>2.296195652173913E-2</c:v>
                </c:pt>
                <c:pt idx="168">
                  <c:v>2.309782608695652E-2</c:v>
                </c:pt>
                <c:pt idx="169">
                  <c:v>2.3233695652173914E-2</c:v>
                </c:pt>
                <c:pt idx="170">
                  <c:v>2.3369565217391305E-2</c:v>
                </c:pt>
                <c:pt idx="171">
                  <c:v>2.3505434782608695E-2</c:v>
                </c:pt>
                <c:pt idx="172">
                  <c:v>2.3641304347826086E-2</c:v>
                </c:pt>
                <c:pt idx="173">
                  <c:v>2.377717391304348E-2</c:v>
                </c:pt>
                <c:pt idx="174">
                  <c:v>2.391304347826087E-2</c:v>
                </c:pt>
                <c:pt idx="175">
                  <c:v>2.4048913043478261E-2</c:v>
                </c:pt>
                <c:pt idx="176">
                  <c:v>2.4184782608695651E-2</c:v>
                </c:pt>
                <c:pt idx="177">
                  <c:v>2.4320652173913042E-2</c:v>
                </c:pt>
                <c:pt idx="178">
                  <c:v>2.4456521739130436E-2</c:v>
                </c:pt>
                <c:pt idx="179">
                  <c:v>2.4592391304347826E-2</c:v>
                </c:pt>
                <c:pt idx="180">
                  <c:v>2.4728260869565217E-2</c:v>
                </c:pt>
                <c:pt idx="181">
                  <c:v>2.4864130434782607E-2</c:v>
                </c:pt>
                <c:pt idx="182">
                  <c:v>2.5000000000000001E-2</c:v>
                </c:pt>
                <c:pt idx="183">
                  <c:v>2.5135869565217392E-2</c:v>
                </c:pt>
                <c:pt idx="184">
                  <c:v>2.5271739130434782E-2</c:v>
                </c:pt>
                <c:pt idx="185">
                  <c:v>2.5407608695652173E-2</c:v>
                </c:pt>
                <c:pt idx="186">
                  <c:v>2.5543478260869567E-2</c:v>
                </c:pt>
                <c:pt idx="187">
                  <c:v>2.5679347826086957E-2</c:v>
                </c:pt>
                <c:pt idx="188">
                  <c:v>2.5815217391304348E-2</c:v>
                </c:pt>
                <c:pt idx="189">
                  <c:v>2.5951086956521738E-2</c:v>
                </c:pt>
                <c:pt idx="190">
                  <c:v>2.6086956521739129E-2</c:v>
                </c:pt>
                <c:pt idx="191">
                  <c:v>2.6222826086956523E-2</c:v>
                </c:pt>
                <c:pt idx="192">
                  <c:v>2.6358695652173914E-2</c:v>
                </c:pt>
                <c:pt idx="193">
                  <c:v>2.6494565217391304E-2</c:v>
                </c:pt>
                <c:pt idx="194">
                  <c:v>2.6630434782608695E-2</c:v>
                </c:pt>
                <c:pt idx="195">
                  <c:v>2.6766304347826089E-2</c:v>
                </c:pt>
                <c:pt idx="196">
                  <c:v>2.6902173913043479E-2</c:v>
                </c:pt>
                <c:pt idx="197">
                  <c:v>2.703804347826087E-2</c:v>
                </c:pt>
                <c:pt idx="198">
                  <c:v>2.717391304347826E-2</c:v>
                </c:pt>
                <c:pt idx="199">
                  <c:v>2.7309782608695651E-2</c:v>
                </c:pt>
                <c:pt idx="200">
                  <c:v>2.7445652173913045E-2</c:v>
                </c:pt>
                <c:pt idx="201">
                  <c:v>2.7581521739130435E-2</c:v>
                </c:pt>
                <c:pt idx="202">
                  <c:v>2.7717391304347826E-2</c:v>
                </c:pt>
                <c:pt idx="203">
                  <c:v>2.7853260869565216E-2</c:v>
                </c:pt>
                <c:pt idx="204">
                  <c:v>2.798913043478261E-2</c:v>
                </c:pt>
                <c:pt idx="205">
                  <c:v>2.8125000000000001E-2</c:v>
                </c:pt>
                <c:pt idx="206">
                  <c:v>2.8260869565217391E-2</c:v>
                </c:pt>
                <c:pt idx="207">
                  <c:v>2.8396739130434782E-2</c:v>
                </c:pt>
                <c:pt idx="208">
                  <c:v>2.8532608695652172E-2</c:v>
                </c:pt>
                <c:pt idx="209">
                  <c:v>2.8668478260869566E-2</c:v>
                </c:pt>
                <c:pt idx="210">
                  <c:v>2.8804347826086957E-2</c:v>
                </c:pt>
                <c:pt idx="211">
                  <c:v>2.8940217391304347E-2</c:v>
                </c:pt>
                <c:pt idx="212">
                  <c:v>2.9076086956521738E-2</c:v>
                </c:pt>
                <c:pt idx="213">
                  <c:v>2.9211956521739132E-2</c:v>
                </c:pt>
                <c:pt idx="214">
                  <c:v>2.9347826086956522E-2</c:v>
                </c:pt>
                <c:pt idx="215">
                  <c:v>2.9483695652173913E-2</c:v>
                </c:pt>
                <c:pt idx="216">
                  <c:v>2.9619565217391303E-2</c:v>
                </c:pt>
                <c:pt idx="217">
                  <c:v>2.9755434782608697E-2</c:v>
                </c:pt>
                <c:pt idx="218">
                  <c:v>2.9891304347826088E-2</c:v>
                </c:pt>
                <c:pt idx="219">
                  <c:v>3.0027173913043478E-2</c:v>
                </c:pt>
                <c:pt idx="220">
                  <c:v>3.0163043478260869E-2</c:v>
                </c:pt>
                <c:pt idx="221">
                  <c:v>3.0298913043478259E-2</c:v>
                </c:pt>
                <c:pt idx="222">
                  <c:v>3.0434782608695653E-2</c:v>
                </c:pt>
                <c:pt idx="223">
                  <c:v>3.0570652173913044E-2</c:v>
                </c:pt>
                <c:pt idx="224">
                  <c:v>3.0706521739130434E-2</c:v>
                </c:pt>
                <c:pt idx="225">
                  <c:v>3.0842391304347825E-2</c:v>
                </c:pt>
                <c:pt idx="226">
                  <c:v>3.0978260869565219E-2</c:v>
                </c:pt>
                <c:pt idx="227">
                  <c:v>3.1114130434782609E-2</c:v>
                </c:pt>
                <c:pt idx="228">
                  <c:v>3.125E-2</c:v>
                </c:pt>
                <c:pt idx="229">
                  <c:v>3.1385869565217391E-2</c:v>
                </c:pt>
                <c:pt idx="230">
                  <c:v>3.1521739130434781E-2</c:v>
                </c:pt>
                <c:pt idx="231">
                  <c:v>3.1657608695652172E-2</c:v>
                </c:pt>
                <c:pt idx="232">
                  <c:v>3.1793478260869562E-2</c:v>
                </c:pt>
                <c:pt idx="233">
                  <c:v>3.192934782608696E-2</c:v>
                </c:pt>
                <c:pt idx="234">
                  <c:v>3.206521739130435E-2</c:v>
                </c:pt>
                <c:pt idx="235">
                  <c:v>3.2201086956521741E-2</c:v>
                </c:pt>
                <c:pt idx="236">
                  <c:v>3.2336956521739131E-2</c:v>
                </c:pt>
                <c:pt idx="237">
                  <c:v>3.2472826086956522E-2</c:v>
                </c:pt>
                <c:pt idx="238">
                  <c:v>3.2608695652173912E-2</c:v>
                </c:pt>
                <c:pt idx="239">
                  <c:v>3.2744565217391303E-2</c:v>
                </c:pt>
                <c:pt idx="240">
                  <c:v>3.2880434782608693E-2</c:v>
                </c:pt>
                <c:pt idx="241">
                  <c:v>3.3016304347826084E-2</c:v>
                </c:pt>
                <c:pt idx="242">
                  <c:v>3.3152173913043481E-2</c:v>
                </c:pt>
                <c:pt idx="243">
                  <c:v>3.3288043478260872E-2</c:v>
                </c:pt>
                <c:pt idx="244">
                  <c:v>3.3423913043478262E-2</c:v>
                </c:pt>
                <c:pt idx="245">
                  <c:v>3.3559782608695653E-2</c:v>
                </c:pt>
                <c:pt idx="246">
                  <c:v>3.3695652173913043E-2</c:v>
                </c:pt>
                <c:pt idx="247">
                  <c:v>3.3831521739130434E-2</c:v>
                </c:pt>
                <c:pt idx="248">
                  <c:v>3.3967391304347824E-2</c:v>
                </c:pt>
                <c:pt idx="249">
                  <c:v>3.4103260869565215E-2</c:v>
                </c:pt>
                <c:pt idx="250">
                  <c:v>3.4239130434782605E-2</c:v>
                </c:pt>
                <c:pt idx="251">
                  <c:v>3.4375000000000003E-2</c:v>
                </c:pt>
                <c:pt idx="252">
                  <c:v>3.4510869565217393E-2</c:v>
                </c:pt>
                <c:pt idx="253">
                  <c:v>3.4646739130434784E-2</c:v>
                </c:pt>
                <c:pt idx="254">
                  <c:v>3.4782608695652174E-2</c:v>
                </c:pt>
                <c:pt idx="255">
                  <c:v>3.4918478260869565E-2</c:v>
                </c:pt>
                <c:pt idx="256">
                  <c:v>3.5054347826086955E-2</c:v>
                </c:pt>
                <c:pt idx="257">
                  <c:v>3.5190217391304346E-2</c:v>
                </c:pt>
                <c:pt idx="258">
                  <c:v>3.5326086956521736E-2</c:v>
                </c:pt>
                <c:pt idx="259">
                  <c:v>3.5461956521739134E-2</c:v>
                </c:pt>
                <c:pt idx="260">
                  <c:v>3.5597826086956524E-2</c:v>
                </c:pt>
                <c:pt idx="261">
                  <c:v>3.5733695652173915E-2</c:v>
                </c:pt>
                <c:pt idx="262">
                  <c:v>3.5869565217391305E-2</c:v>
                </c:pt>
                <c:pt idx="263">
                  <c:v>3.6005434782608696E-2</c:v>
                </c:pt>
                <c:pt idx="264">
                  <c:v>3.6141304347826086E-2</c:v>
                </c:pt>
                <c:pt idx="265">
                  <c:v>3.6277173913043477E-2</c:v>
                </c:pt>
                <c:pt idx="266">
                  <c:v>3.6413043478260868E-2</c:v>
                </c:pt>
                <c:pt idx="267">
                  <c:v>3.6548913043478258E-2</c:v>
                </c:pt>
                <c:pt idx="268">
                  <c:v>3.6684782608695655E-2</c:v>
                </c:pt>
                <c:pt idx="269">
                  <c:v>3.6820652173913046E-2</c:v>
                </c:pt>
                <c:pt idx="270">
                  <c:v>3.6956521739130437E-2</c:v>
                </c:pt>
                <c:pt idx="271">
                  <c:v>3.7092391304347827E-2</c:v>
                </c:pt>
                <c:pt idx="272">
                  <c:v>3.7228260869565218E-2</c:v>
                </c:pt>
                <c:pt idx="273">
                  <c:v>3.7364130434782608E-2</c:v>
                </c:pt>
                <c:pt idx="274">
                  <c:v>3.7499999999999999E-2</c:v>
                </c:pt>
                <c:pt idx="275">
                  <c:v>3.7635869565217389E-2</c:v>
                </c:pt>
                <c:pt idx="276">
                  <c:v>3.777173913043478E-2</c:v>
                </c:pt>
                <c:pt idx="277">
                  <c:v>3.7907608695652177E-2</c:v>
                </c:pt>
                <c:pt idx="278">
                  <c:v>3.8043478260869568E-2</c:v>
                </c:pt>
                <c:pt idx="279">
                  <c:v>3.8179347826086958E-2</c:v>
                </c:pt>
                <c:pt idx="280">
                  <c:v>3.8315217391304349E-2</c:v>
                </c:pt>
                <c:pt idx="281">
                  <c:v>3.8451086956521739E-2</c:v>
                </c:pt>
                <c:pt idx="282">
                  <c:v>3.858695652173913E-2</c:v>
                </c:pt>
                <c:pt idx="283">
                  <c:v>3.872282608695652E-2</c:v>
                </c:pt>
                <c:pt idx="284">
                  <c:v>3.8858695652173911E-2</c:v>
                </c:pt>
                <c:pt idx="285">
                  <c:v>3.8994565217391301E-2</c:v>
                </c:pt>
                <c:pt idx="286">
                  <c:v>3.9130434782608699E-2</c:v>
                </c:pt>
                <c:pt idx="287">
                  <c:v>3.9266304347826089E-2</c:v>
                </c:pt>
                <c:pt idx="288">
                  <c:v>3.940217391304348E-2</c:v>
                </c:pt>
                <c:pt idx="289">
                  <c:v>3.953804347826087E-2</c:v>
                </c:pt>
                <c:pt idx="290">
                  <c:v>3.9673913043478261E-2</c:v>
                </c:pt>
                <c:pt idx="291">
                  <c:v>3.9809782608695651E-2</c:v>
                </c:pt>
                <c:pt idx="292">
                  <c:v>3.9945652173913042E-2</c:v>
                </c:pt>
                <c:pt idx="293">
                  <c:v>4.0081521739130432E-2</c:v>
                </c:pt>
                <c:pt idx="294">
                  <c:v>4.0217391304347823E-2</c:v>
                </c:pt>
                <c:pt idx="295">
                  <c:v>4.035326086956522E-2</c:v>
                </c:pt>
                <c:pt idx="296">
                  <c:v>4.0489130434782611E-2</c:v>
                </c:pt>
                <c:pt idx="297">
                  <c:v>4.0625000000000001E-2</c:v>
                </c:pt>
                <c:pt idx="298">
                  <c:v>4.0760869565217392E-2</c:v>
                </c:pt>
                <c:pt idx="299">
                  <c:v>4.0896739130434782E-2</c:v>
                </c:pt>
                <c:pt idx="300">
                  <c:v>4.1032608695652173E-2</c:v>
                </c:pt>
                <c:pt idx="301">
                  <c:v>4.1168478260869563E-2</c:v>
                </c:pt>
                <c:pt idx="302">
                  <c:v>4.1304347826086954E-2</c:v>
                </c:pt>
                <c:pt idx="303">
                  <c:v>4.1440217391304345E-2</c:v>
                </c:pt>
                <c:pt idx="304">
                  <c:v>4.1576086956521742E-2</c:v>
                </c:pt>
                <c:pt idx="305">
                  <c:v>4.1711956521739132E-2</c:v>
                </c:pt>
                <c:pt idx="306">
                  <c:v>4.1847826086956523E-2</c:v>
                </c:pt>
                <c:pt idx="307">
                  <c:v>4.1983695652173914E-2</c:v>
                </c:pt>
                <c:pt idx="308">
                  <c:v>4.2119565217391304E-2</c:v>
                </c:pt>
                <c:pt idx="309">
                  <c:v>4.2255434782608695E-2</c:v>
                </c:pt>
                <c:pt idx="310">
                  <c:v>4.2391304347826085E-2</c:v>
                </c:pt>
                <c:pt idx="311">
                  <c:v>4.2527173913043476E-2</c:v>
                </c:pt>
                <c:pt idx="312">
                  <c:v>4.2663043478260866E-2</c:v>
                </c:pt>
                <c:pt idx="313">
                  <c:v>4.2798913043478264E-2</c:v>
                </c:pt>
                <c:pt idx="314">
                  <c:v>4.2934782608695654E-2</c:v>
                </c:pt>
                <c:pt idx="315">
                  <c:v>4.3070652173913045E-2</c:v>
                </c:pt>
                <c:pt idx="316">
                  <c:v>4.3206521739130435E-2</c:v>
                </c:pt>
                <c:pt idx="317">
                  <c:v>4.3342391304347826E-2</c:v>
                </c:pt>
                <c:pt idx="318">
                  <c:v>4.3478260869565216E-2</c:v>
                </c:pt>
                <c:pt idx="319">
                  <c:v>4.3614130434782607E-2</c:v>
                </c:pt>
                <c:pt idx="320">
                  <c:v>4.3749999999999997E-2</c:v>
                </c:pt>
                <c:pt idx="321">
                  <c:v>4.3885869565217395E-2</c:v>
                </c:pt>
                <c:pt idx="322">
                  <c:v>4.4021739130434785E-2</c:v>
                </c:pt>
                <c:pt idx="323">
                  <c:v>4.4157608695652176E-2</c:v>
                </c:pt>
                <c:pt idx="324">
                  <c:v>4.4293478260869566E-2</c:v>
                </c:pt>
                <c:pt idx="325">
                  <c:v>4.4429347826086957E-2</c:v>
                </c:pt>
                <c:pt idx="326">
                  <c:v>4.4565217391304347E-2</c:v>
                </c:pt>
                <c:pt idx="327">
                  <c:v>4.4701086956521738E-2</c:v>
                </c:pt>
                <c:pt idx="328">
                  <c:v>4.4836956521739128E-2</c:v>
                </c:pt>
                <c:pt idx="329">
                  <c:v>4.4972826086956519E-2</c:v>
                </c:pt>
                <c:pt idx="330">
                  <c:v>4.5108695652173916E-2</c:v>
                </c:pt>
                <c:pt idx="331">
                  <c:v>4.5244565217391307E-2</c:v>
                </c:pt>
                <c:pt idx="332">
                  <c:v>4.5380434782608697E-2</c:v>
                </c:pt>
                <c:pt idx="333">
                  <c:v>4.5516304347826088E-2</c:v>
                </c:pt>
                <c:pt idx="334">
                  <c:v>4.5652173913043478E-2</c:v>
                </c:pt>
                <c:pt idx="335">
                  <c:v>4.5788043478260869E-2</c:v>
                </c:pt>
                <c:pt idx="336">
                  <c:v>4.5923913043478259E-2</c:v>
                </c:pt>
                <c:pt idx="337">
                  <c:v>4.605978260869565E-2</c:v>
                </c:pt>
                <c:pt idx="338">
                  <c:v>4.619565217391304E-2</c:v>
                </c:pt>
                <c:pt idx="339">
                  <c:v>4.6331521739130438E-2</c:v>
                </c:pt>
                <c:pt idx="340">
                  <c:v>4.6467391304347828E-2</c:v>
                </c:pt>
                <c:pt idx="341">
                  <c:v>4.6603260869565219E-2</c:v>
                </c:pt>
                <c:pt idx="342">
                  <c:v>4.6739130434782609E-2</c:v>
                </c:pt>
                <c:pt idx="343">
                  <c:v>4.6875E-2</c:v>
                </c:pt>
                <c:pt idx="344">
                  <c:v>4.7010869565217391E-2</c:v>
                </c:pt>
                <c:pt idx="345">
                  <c:v>4.7146739130434781E-2</c:v>
                </c:pt>
                <c:pt idx="346">
                  <c:v>4.7282608695652172E-2</c:v>
                </c:pt>
                <c:pt idx="347">
                  <c:v>4.7418478260869562E-2</c:v>
                </c:pt>
                <c:pt idx="348">
                  <c:v>4.755434782608696E-2</c:v>
                </c:pt>
                <c:pt idx="349">
                  <c:v>4.769021739130435E-2</c:v>
                </c:pt>
                <c:pt idx="350">
                  <c:v>4.7826086956521741E-2</c:v>
                </c:pt>
                <c:pt idx="351">
                  <c:v>4.7961956521739131E-2</c:v>
                </c:pt>
                <c:pt idx="352">
                  <c:v>4.8097826086956522E-2</c:v>
                </c:pt>
                <c:pt idx="353">
                  <c:v>4.8233695652173912E-2</c:v>
                </c:pt>
                <c:pt idx="354">
                  <c:v>4.8369565217391303E-2</c:v>
                </c:pt>
                <c:pt idx="355">
                  <c:v>4.8505434782608693E-2</c:v>
                </c:pt>
                <c:pt idx="356">
                  <c:v>4.8641304347826084E-2</c:v>
                </c:pt>
                <c:pt idx="357">
                  <c:v>4.8777173913043481E-2</c:v>
                </c:pt>
                <c:pt idx="358">
                  <c:v>4.8913043478260872E-2</c:v>
                </c:pt>
                <c:pt idx="359">
                  <c:v>4.9048913043478262E-2</c:v>
                </c:pt>
                <c:pt idx="360">
                  <c:v>4.9184782608695653E-2</c:v>
                </c:pt>
                <c:pt idx="361">
                  <c:v>4.9320652173913043E-2</c:v>
                </c:pt>
                <c:pt idx="362">
                  <c:v>4.9456521739130434E-2</c:v>
                </c:pt>
                <c:pt idx="363">
                  <c:v>4.9592391304347824E-2</c:v>
                </c:pt>
                <c:pt idx="364">
                  <c:v>4.9728260869565215E-2</c:v>
                </c:pt>
                <c:pt idx="365">
                  <c:v>4.9864130434782605E-2</c:v>
                </c:pt>
                <c:pt idx="366">
                  <c:v>0.05</c:v>
                </c:pt>
                <c:pt idx="367">
                  <c:v>5.0135869565217393E-2</c:v>
                </c:pt>
                <c:pt idx="368">
                  <c:v>5.0271739130434784E-2</c:v>
                </c:pt>
                <c:pt idx="369">
                  <c:v>5.0407608695652174E-2</c:v>
                </c:pt>
                <c:pt idx="370">
                  <c:v>5.0543478260869565E-2</c:v>
                </c:pt>
                <c:pt idx="371">
                  <c:v>5.0679347826086955E-2</c:v>
                </c:pt>
                <c:pt idx="372">
                  <c:v>5.0815217391304346E-2</c:v>
                </c:pt>
                <c:pt idx="373">
                  <c:v>5.0951086956521736E-2</c:v>
                </c:pt>
                <c:pt idx="374">
                  <c:v>5.1086956521739134E-2</c:v>
                </c:pt>
                <c:pt idx="375">
                  <c:v>5.1222826086956524E-2</c:v>
                </c:pt>
                <c:pt idx="376">
                  <c:v>5.1358695652173915E-2</c:v>
                </c:pt>
                <c:pt idx="377">
                  <c:v>5.1494565217391305E-2</c:v>
                </c:pt>
                <c:pt idx="378">
                  <c:v>5.1630434782608696E-2</c:v>
                </c:pt>
                <c:pt idx="379">
                  <c:v>5.1766304347826086E-2</c:v>
                </c:pt>
                <c:pt idx="380">
                  <c:v>5.1902173913043477E-2</c:v>
                </c:pt>
                <c:pt idx="381">
                  <c:v>5.2038043478260868E-2</c:v>
                </c:pt>
                <c:pt idx="382">
                  <c:v>5.2173913043478258E-2</c:v>
                </c:pt>
                <c:pt idx="383">
                  <c:v>5.2309782608695655E-2</c:v>
                </c:pt>
                <c:pt idx="384">
                  <c:v>5.2445652173913046E-2</c:v>
                </c:pt>
                <c:pt idx="385">
                  <c:v>5.2581521739130437E-2</c:v>
                </c:pt>
                <c:pt idx="386">
                  <c:v>5.2717391304347827E-2</c:v>
                </c:pt>
                <c:pt idx="387">
                  <c:v>5.2853260869565218E-2</c:v>
                </c:pt>
                <c:pt idx="388">
                  <c:v>5.2989130434782608E-2</c:v>
                </c:pt>
                <c:pt idx="389">
                  <c:v>5.3124999999999999E-2</c:v>
                </c:pt>
                <c:pt idx="390">
                  <c:v>5.3260869565217389E-2</c:v>
                </c:pt>
                <c:pt idx="391">
                  <c:v>5.339673913043478E-2</c:v>
                </c:pt>
                <c:pt idx="392">
                  <c:v>5.3532608695652177E-2</c:v>
                </c:pt>
                <c:pt idx="393">
                  <c:v>5.3668478260869568E-2</c:v>
                </c:pt>
                <c:pt idx="394">
                  <c:v>5.3804347826086958E-2</c:v>
                </c:pt>
                <c:pt idx="395">
                  <c:v>5.3940217391304349E-2</c:v>
                </c:pt>
                <c:pt idx="396">
                  <c:v>5.4076086956521739E-2</c:v>
                </c:pt>
                <c:pt idx="397">
                  <c:v>5.421195652173913E-2</c:v>
                </c:pt>
                <c:pt idx="398">
                  <c:v>5.434782608695652E-2</c:v>
                </c:pt>
                <c:pt idx="399">
                  <c:v>5.4483695652173911E-2</c:v>
                </c:pt>
                <c:pt idx="400">
                  <c:v>5.4619565217391301E-2</c:v>
                </c:pt>
                <c:pt idx="401">
                  <c:v>5.4755434782608699E-2</c:v>
                </c:pt>
                <c:pt idx="402">
                  <c:v>5.4891304347826089E-2</c:v>
                </c:pt>
                <c:pt idx="403">
                  <c:v>5.502717391304348E-2</c:v>
                </c:pt>
                <c:pt idx="404">
                  <c:v>5.516304347826087E-2</c:v>
                </c:pt>
                <c:pt idx="405">
                  <c:v>5.5298913043478261E-2</c:v>
                </c:pt>
                <c:pt idx="406">
                  <c:v>5.5434782608695651E-2</c:v>
                </c:pt>
                <c:pt idx="407">
                  <c:v>5.5570652173913042E-2</c:v>
                </c:pt>
                <c:pt idx="408">
                  <c:v>5.5706521739130432E-2</c:v>
                </c:pt>
                <c:pt idx="409">
                  <c:v>5.5842391304347823E-2</c:v>
                </c:pt>
                <c:pt idx="410">
                  <c:v>5.597826086956522E-2</c:v>
                </c:pt>
                <c:pt idx="411">
                  <c:v>5.6114130434782611E-2</c:v>
                </c:pt>
                <c:pt idx="412">
                  <c:v>5.6250000000000001E-2</c:v>
                </c:pt>
                <c:pt idx="413">
                  <c:v>5.6385869565217392E-2</c:v>
                </c:pt>
                <c:pt idx="414">
                  <c:v>5.6521739130434782E-2</c:v>
                </c:pt>
                <c:pt idx="415">
                  <c:v>5.6657608695652173E-2</c:v>
                </c:pt>
                <c:pt idx="416">
                  <c:v>5.6793478260869563E-2</c:v>
                </c:pt>
                <c:pt idx="417">
                  <c:v>5.6929347826086954E-2</c:v>
                </c:pt>
                <c:pt idx="418">
                  <c:v>5.7065217391304345E-2</c:v>
                </c:pt>
                <c:pt idx="419">
                  <c:v>5.7201086956521742E-2</c:v>
                </c:pt>
                <c:pt idx="420">
                  <c:v>5.7336956521739132E-2</c:v>
                </c:pt>
                <c:pt idx="421">
                  <c:v>5.7472826086956523E-2</c:v>
                </c:pt>
                <c:pt idx="422">
                  <c:v>5.7608695652173914E-2</c:v>
                </c:pt>
                <c:pt idx="423">
                  <c:v>5.7744565217391304E-2</c:v>
                </c:pt>
                <c:pt idx="424">
                  <c:v>5.7880434782608695E-2</c:v>
                </c:pt>
                <c:pt idx="425">
                  <c:v>5.8016304347826085E-2</c:v>
                </c:pt>
                <c:pt idx="426">
                  <c:v>5.8152173913043476E-2</c:v>
                </c:pt>
                <c:pt idx="427">
                  <c:v>5.8288043478260866E-2</c:v>
                </c:pt>
                <c:pt idx="428">
                  <c:v>5.8423913043478264E-2</c:v>
                </c:pt>
                <c:pt idx="429">
                  <c:v>5.8559782608695654E-2</c:v>
                </c:pt>
                <c:pt idx="430">
                  <c:v>5.8695652173913045E-2</c:v>
                </c:pt>
                <c:pt idx="431">
                  <c:v>5.8831521739130435E-2</c:v>
                </c:pt>
                <c:pt idx="432">
                  <c:v>5.8967391304347826E-2</c:v>
                </c:pt>
                <c:pt idx="433">
                  <c:v>5.9103260869565216E-2</c:v>
                </c:pt>
                <c:pt idx="434">
                  <c:v>5.9239130434782607E-2</c:v>
                </c:pt>
                <c:pt idx="435">
                  <c:v>5.9374999999999997E-2</c:v>
                </c:pt>
                <c:pt idx="436">
                  <c:v>5.9510869565217395E-2</c:v>
                </c:pt>
                <c:pt idx="437">
                  <c:v>5.9646739130434785E-2</c:v>
                </c:pt>
                <c:pt idx="438">
                  <c:v>5.9782608695652176E-2</c:v>
                </c:pt>
                <c:pt idx="439">
                  <c:v>5.9918478260869566E-2</c:v>
                </c:pt>
                <c:pt idx="440">
                  <c:v>6.0054347826086957E-2</c:v>
                </c:pt>
                <c:pt idx="441">
                  <c:v>6.0190217391304347E-2</c:v>
                </c:pt>
                <c:pt idx="442">
                  <c:v>6.0326086956521738E-2</c:v>
                </c:pt>
                <c:pt idx="443">
                  <c:v>6.0461956521739128E-2</c:v>
                </c:pt>
                <c:pt idx="444">
                  <c:v>6.0597826086956519E-2</c:v>
                </c:pt>
                <c:pt idx="445">
                  <c:v>6.0733695652173916E-2</c:v>
                </c:pt>
                <c:pt idx="446">
                  <c:v>6.0869565217391307E-2</c:v>
                </c:pt>
                <c:pt idx="447">
                  <c:v>6.1005434782608697E-2</c:v>
                </c:pt>
                <c:pt idx="448">
                  <c:v>6.1141304347826088E-2</c:v>
                </c:pt>
                <c:pt idx="449">
                  <c:v>6.1277173913043478E-2</c:v>
                </c:pt>
                <c:pt idx="450">
                  <c:v>6.1413043478260869E-2</c:v>
                </c:pt>
                <c:pt idx="451">
                  <c:v>6.1548913043478259E-2</c:v>
                </c:pt>
                <c:pt idx="452">
                  <c:v>6.168478260869565E-2</c:v>
                </c:pt>
                <c:pt idx="453">
                  <c:v>6.182065217391304E-2</c:v>
                </c:pt>
                <c:pt idx="454">
                  <c:v>6.1956521739130438E-2</c:v>
                </c:pt>
                <c:pt idx="455">
                  <c:v>6.2092391304347828E-2</c:v>
                </c:pt>
                <c:pt idx="456">
                  <c:v>6.2228260869565219E-2</c:v>
                </c:pt>
                <c:pt idx="457">
                  <c:v>6.2364130434782609E-2</c:v>
                </c:pt>
                <c:pt idx="458">
                  <c:v>6.25E-2</c:v>
                </c:pt>
                <c:pt idx="459">
                  <c:v>6.2635869565217397E-2</c:v>
                </c:pt>
                <c:pt idx="460">
                  <c:v>6.2771739130434781E-2</c:v>
                </c:pt>
                <c:pt idx="461">
                  <c:v>6.2907608695652178E-2</c:v>
                </c:pt>
                <c:pt idx="462">
                  <c:v>6.3043478260869562E-2</c:v>
                </c:pt>
                <c:pt idx="463">
                  <c:v>6.317934782608696E-2</c:v>
                </c:pt>
                <c:pt idx="464">
                  <c:v>6.3315217391304343E-2</c:v>
                </c:pt>
                <c:pt idx="465">
                  <c:v>6.3451086956521741E-2</c:v>
                </c:pt>
                <c:pt idx="466">
                  <c:v>6.3586956521739124E-2</c:v>
                </c:pt>
                <c:pt idx="467">
                  <c:v>6.3722826086956522E-2</c:v>
                </c:pt>
                <c:pt idx="468">
                  <c:v>6.3858695652173919E-2</c:v>
                </c:pt>
                <c:pt idx="469">
                  <c:v>6.3994565217391303E-2</c:v>
                </c:pt>
                <c:pt idx="470">
                  <c:v>6.41304347826087E-2</c:v>
                </c:pt>
                <c:pt idx="471">
                  <c:v>6.4266304347826084E-2</c:v>
                </c:pt>
                <c:pt idx="472">
                  <c:v>6.4402173913043481E-2</c:v>
                </c:pt>
                <c:pt idx="473">
                  <c:v>6.4538043478260865E-2</c:v>
                </c:pt>
                <c:pt idx="474">
                  <c:v>6.4673913043478262E-2</c:v>
                </c:pt>
                <c:pt idx="475">
                  <c:v>6.4809782608695646E-2</c:v>
                </c:pt>
                <c:pt idx="476">
                  <c:v>6.4945652173913043E-2</c:v>
                </c:pt>
                <c:pt idx="477">
                  <c:v>6.5081521739130441E-2</c:v>
                </c:pt>
                <c:pt idx="478">
                  <c:v>6.5217391304347824E-2</c:v>
                </c:pt>
                <c:pt idx="479">
                  <c:v>6.5353260869565222E-2</c:v>
                </c:pt>
                <c:pt idx="480">
                  <c:v>6.5489130434782605E-2</c:v>
                </c:pt>
                <c:pt idx="481">
                  <c:v>6.5625000000000003E-2</c:v>
                </c:pt>
                <c:pt idx="482">
                  <c:v>6.5760869565217386E-2</c:v>
                </c:pt>
                <c:pt idx="483">
                  <c:v>6.5896739130434784E-2</c:v>
                </c:pt>
                <c:pt idx="484">
                  <c:v>6.6032608695652167E-2</c:v>
                </c:pt>
                <c:pt idx="485">
                  <c:v>6.6168478260869565E-2</c:v>
                </c:pt>
                <c:pt idx="486">
                  <c:v>6.6304347826086962E-2</c:v>
                </c:pt>
                <c:pt idx="487">
                  <c:v>6.6440217391304346E-2</c:v>
                </c:pt>
                <c:pt idx="488">
                  <c:v>6.6576086956521743E-2</c:v>
                </c:pt>
                <c:pt idx="489">
                  <c:v>6.6711956521739127E-2</c:v>
                </c:pt>
                <c:pt idx="490">
                  <c:v>6.6847826086956524E-2</c:v>
                </c:pt>
                <c:pt idx="491">
                  <c:v>6.6983695652173908E-2</c:v>
                </c:pt>
                <c:pt idx="492">
                  <c:v>6.7119565217391305E-2</c:v>
                </c:pt>
                <c:pt idx="493">
                  <c:v>6.7255434782608689E-2</c:v>
                </c:pt>
                <c:pt idx="494">
                  <c:v>6.7391304347826086E-2</c:v>
                </c:pt>
                <c:pt idx="495">
                  <c:v>6.7527173913043484E-2</c:v>
                </c:pt>
                <c:pt idx="496">
                  <c:v>6.7663043478260868E-2</c:v>
                </c:pt>
                <c:pt idx="497">
                  <c:v>6.7798913043478265E-2</c:v>
                </c:pt>
                <c:pt idx="498">
                  <c:v>6.7934782608695649E-2</c:v>
                </c:pt>
                <c:pt idx="499">
                  <c:v>6.8070652173913046E-2</c:v>
                </c:pt>
                <c:pt idx="500">
                  <c:v>6.820652173913043E-2</c:v>
                </c:pt>
                <c:pt idx="501">
                  <c:v>6.8342391304347827E-2</c:v>
                </c:pt>
                <c:pt idx="502">
                  <c:v>6.8478260869565211E-2</c:v>
                </c:pt>
                <c:pt idx="503">
                  <c:v>6.8614130434782608E-2</c:v>
                </c:pt>
                <c:pt idx="504">
                  <c:v>6.8750000000000006E-2</c:v>
                </c:pt>
                <c:pt idx="505">
                  <c:v>6.8885869565217389E-2</c:v>
                </c:pt>
                <c:pt idx="506">
                  <c:v>6.9021739130434787E-2</c:v>
                </c:pt>
                <c:pt idx="507">
                  <c:v>6.915760869565217E-2</c:v>
                </c:pt>
                <c:pt idx="508">
                  <c:v>6.9293478260869568E-2</c:v>
                </c:pt>
                <c:pt idx="509">
                  <c:v>6.9429347826086951E-2</c:v>
                </c:pt>
                <c:pt idx="510">
                  <c:v>6.9565217391304349E-2</c:v>
                </c:pt>
                <c:pt idx="511">
                  <c:v>6.9701086956521732E-2</c:v>
                </c:pt>
                <c:pt idx="512">
                  <c:v>6.983695652173913E-2</c:v>
                </c:pt>
                <c:pt idx="513">
                  <c:v>6.9972826086956527E-2</c:v>
                </c:pt>
                <c:pt idx="514">
                  <c:v>7.0108695652173911E-2</c:v>
                </c:pt>
                <c:pt idx="515">
                  <c:v>7.0244565217391308E-2</c:v>
                </c:pt>
                <c:pt idx="516">
                  <c:v>7.0380434782608692E-2</c:v>
                </c:pt>
                <c:pt idx="517">
                  <c:v>7.0516304347826089E-2</c:v>
                </c:pt>
                <c:pt idx="518">
                  <c:v>7.0652173913043473E-2</c:v>
                </c:pt>
                <c:pt idx="519">
                  <c:v>7.078804347826087E-2</c:v>
                </c:pt>
                <c:pt idx="520">
                  <c:v>7.0923913043478268E-2</c:v>
                </c:pt>
                <c:pt idx="521">
                  <c:v>7.1059782608695651E-2</c:v>
                </c:pt>
                <c:pt idx="522">
                  <c:v>7.1195652173913049E-2</c:v>
                </c:pt>
                <c:pt idx="523">
                  <c:v>7.1331521739130432E-2</c:v>
                </c:pt>
                <c:pt idx="524">
                  <c:v>7.146739130434783E-2</c:v>
                </c:pt>
                <c:pt idx="525">
                  <c:v>7.1603260869565213E-2</c:v>
                </c:pt>
                <c:pt idx="526">
                  <c:v>7.1739130434782611E-2</c:v>
                </c:pt>
                <c:pt idx="527">
                  <c:v>7.1874999999999994E-2</c:v>
                </c:pt>
                <c:pt idx="528">
                  <c:v>7.2010869565217392E-2</c:v>
                </c:pt>
                <c:pt idx="529">
                  <c:v>7.2146739130434789E-2</c:v>
                </c:pt>
                <c:pt idx="530">
                  <c:v>7.2282608695652173E-2</c:v>
                </c:pt>
                <c:pt idx="531">
                  <c:v>7.241847826086957E-2</c:v>
                </c:pt>
                <c:pt idx="532">
                  <c:v>7.2554347826086954E-2</c:v>
                </c:pt>
                <c:pt idx="533">
                  <c:v>7.2690217391304351E-2</c:v>
                </c:pt>
                <c:pt idx="534">
                  <c:v>7.2826086956521735E-2</c:v>
                </c:pt>
                <c:pt idx="535">
                  <c:v>7.2961956521739132E-2</c:v>
                </c:pt>
                <c:pt idx="536">
                  <c:v>7.3097826086956516E-2</c:v>
                </c:pt>
                <c:pt idx="537">
                  <c:v>7.3233695652173914E-2</c:v>
                </c:pt>
                <c:pt idx="538">
                  <c:v>7.3369565217391311E-2</c:v>
                </c:pt>
                <c:pt idx="539">
                  <c:v>7.3505434782608695E-2</c:v>
                </c:pt>
                <c:pt idx="540">
                  <c:v>7.3641304347826092E-2</c:v>
                </c:pt>
                <c:pt idx="541">
                  <c:v>7.3777173913043476E-2</c:v>
                </c:pt>
                <c:pt idx="542">
                  <c:v>7.3913043478260873E-2</c:v>
                </c:pt>
                <c:pt idx="543">
                  <c:v>7.4048913043478257E-2</c:v>
                </c:pt>
                <c:pt idx="544">
                  <c:v>7.4184782608695654E-2</c:v>
                </c:pt>
                <c:pt idx="545">
                  <c:v>7.4320652173913038E-2</c:v>
                </c:pt>
                <c:pt idx="546">
                  <c:v>7.4456521739130435E-2</c:v>
                </c:pt>
                <c:pt idx="547">
                  <c:v>7.4592391304347833E-2</c:v>
                </c:pt>
                <c:pt idx="548">
                  <c:v>7.4728260869565216E-2</c:v>
                </c:pt>
                <c:pt idx="549">
                  <c:v>7.4864130434782614E-2</c:v>
                </c:pt>
                <c:pt idx="550">
                  <c:v>7.4999999999999997E-2</c:v>
                </c:pt>
                <c:pt idx="551">
                  <c:v>7.5135869565217395E-2</c:v>
                </c:pt>
                <c:pt idx="552">
                  <c:v>7.5271739130434778E-2</c:v>
                </c:pt>
                <c:pt idx="553">
                  <c:v>7.5407608695652176E-2</c:v>
                </c:pt>
                <c:pt idx="554">
                  <c:v>7.5543478260869559E-2</c:v>
                </c:pt>
                <c:pt idx="555">
                  <c:v>7.5679347826086957E-2</c:v>
                </c:pt>
                <c:pt idx="556">
                  <c:v>7.5815217391304354E-2</c:v>
                </c:pt>
                <c:pt idx="557">
                  <c:v>7.5951086956521738E-2</c:v>
                </c:pt>
                <c:pt idx="558">
                  <c:v>7.6086956521739135E-2</c:v>
                </c:pt>
                <c:pt idx="559">
                  <c:v>7.6222826086956519E-2</c:v>
                </c:pt>
                <c:pt idx="560">
                  <c:v>7.6358695652173916E-2</c:v>
                </c:pt>
                <c:pt idx="561">
                  <c:v>7.64945652173913E-2</c:v>
                </c:pt>
                <c:pt idx="562">
                  <c:v>7.6630434782608697E-2</c:v>
                </c:pt>
                <c:pt idx="563">
                  <c:v>7.6766304347826081E-2</c:v>
                </c:pt>
                <c:pt idx="564">
                  <c:v>7.6902173913043478E-2</c:v>
                </c:pt>
                <c:pt idx="565">
                  <c:v>7.7038043478260876E-2</c:v>
                </c:pt>
                <c:pt idx="566">
                  <c:v>7.7173913043478259E-2</c:v>
                </c:pt>
                <c:pt idx="567">
                  <c:v>7.7309782608695657E-2</c:v>
                </c:pt>
                <c:pt idx="568">
                  <c:v>7.744565217391304E-2</c:v>
                </c:pt>
                <c:pt idx="569">
                  <c:v>7.7581521739130438E-2</c:v>
                </c:pt>
                <c:pt idx="570">
                  <c:v>7.7717391304347822E-2</c:v>
                </c:pt>
                <c:pt idx="571">
                  <c:v>7.7853260869565219E-2</c:v>
                </c:pt>
                <c:pt idx="572">
                  <c:v>7.7989130434782603E-2</c:v>
                </c:pt>
                <c:pt idx="573">
                  <c:v>7.8125E-2</c:v>
                </c:pt>
                <c:pt idx="574">
                  <c:v>7.8260869565217397E-2</c:v>
                </c:pt>
                <c:pt idx="575">
                  <c:v>7.8396739130434781E-2</c:v>
                </c:pt>
                <c:pt idx="576">
                  <c:v>7.8532608695652178E-2</c:v>
                </c:pt>
                <c:pt idx="577">
                  <c:v>7.8668478260869562E-2</c:v>
                </c:pt>
                <c:pt idx="578">
                  <c:v>7.880434782608696E-2</c:v>
                </c:pt>
                <c:pt idx="579">
                  <c:v>7.8940217391304343E-2</c:v>
                </c:pt>
                <c:pt idx="580">
                  <c:v>7.9076086956521741E-2</c:v>
                </c:pt>
                <c:pt idx="581">
                  <c:v>7.9211956521739124E-2</c:v>
                </c:pt>
                <c:pt idx="582">
                  <c:v>7.9347826086956522E-2</c:v>
                </c:pt>
                <c:pt idx="583">
                  <c:v>7.9483695652173919E-2</c:v>
                </c:pt>
                <c:pt idx="584">
                  <c:v>7.9619565217391303E-2</c:v>
                </c:pt>
                <c:pt idx="585">
                  <c:v>7.97554347826087E-2</c:v>
                </c:pt>
                <c:pt idx="586">
                  <c:v>7.9891304347826084E-2</c:v>
                </c:pt>
                <c:pt idx="587">
                  <c:v>8.0027173913043481E-2</c:v>
                </c:pt>
                <c:pt idx="588">
                  <c:v>8.0163043478260865E-2</c:v>
                </c:pt>
                <c:pt idx="589">
                  <c:v>8.0298913043478262E-2</c:v>
                </c:pt>
                <c:pt idx="590">
                  <c:v>8.0434782608695646E-2</c:v>
                </c:pt>
                <c:pt idx="591">
                  <c:v>8.0570652173913043E-2</c:v>
                </c:pt>
                <c:pt idx="592">
                  <c:v>8.0706521739130441E-2</c:v>
                </c:pt>
                <c:pt idx="593">
                  <c:v>8.0842391304347824E-2</c:v>
                </c:pt>
                <c:pt idx="594">
                  <c:v>8.0978260869565222E-2</c:v>
                </c:pt>
                <c:pt idx="595">
                  <c:v>8.1114130434782605E-2</c:v>
                </c:pt>
                <c:pt idx="596">
                  <c:v>8.1250000000000003E-2</c:v>
                </c:pt>
                <c:pt idx="597">
                  <c:v>8.1385869565217386E-2</c:v>
                </c:pt>
                <c:pt idx="598">
                  <c:v>8.1521739130434784E-2</c:v>
                </c:pt>
                <c:pt idx="599">
                  <c:v>8.1657608695652167E-2</c:v>
                </c:pt>
                <c:pt idx="600">
                  <c:v>8.1793478260869565E-2</c:v>
                </c:pt>
                <c:pt idx="601">
                  <c:v>8.1929347826086962E-2</c:v>
                </c:pt>
                <c:pt idx="602">
                  <c:v>8.2065217391304346E-2</c:v>
                </c:pt>
                <c:pt idx="603">
                  <c:v>8.2201086956521743E-2</c:v>
                </c:pt>
                <c:pt idx="604">
                  <c:v>8.2336956521739127E-2</c:v>
                </c:pt>
                <c:pt idx="605">
                  <c:v>8.2472826086956524E-2</c:v>
                </c:pt>
                <c:pt idx="606">
                  <c:v>8.2608695652173908E-2</c:v>
                </c:pt>
                <c:pt idx="607">
                  <c:v>8.2744565217391305E-2</c:v>
                </c:pt>
                <c:pt idx="608">
                  <c:v>8.2880434782608689E-2</c:v>
                </c:pt>
                <c:pt idx="609">
                  <c:v>8.3016304347826086E-2</c:v>
                </c:pt>
                <c:pt idx="610">
                  <c:v>8.3152173913043484E-2</c:v>
                </c:pt>
                <c:pt idx="611">
                  <c:v>8.3288043478260868E-2</c:v>
                </c:pt>
                <c:pt idx="612">
                  <c:v>8.3423913043478265E-2</c:v>
                </c:pt>
                <c:pt idx="613">
                  <c:v>8.3559782608695649E-2</c:v>
                </c:pt>
                <c:pt idx="614">
                  <c:v>8.3695652173913046E-2</c:v>
                </c:pt>
                <c:pt idx="615">
                  <c:v>8.383152173913043E-2</c:v>
                </c:pt>
                <c:pt idx="616">
                  <c:v>8.3967391304347827E-2</c:v>
                </c:pt>
                <c:pt idx="617">
                  <c:v>8.4103260869565211E-2</c:v>
                </c:pt>
                <c:pt idx="618">
                  <c:v>8.4239130434782608E-2</c:v>
                </c:pt>
                <c:pt idx="619">
                  <c:v>8.4375000000000006E-2</c:v>
                </c:pt>
                <c:pt idx="620">
                  <c:v>8.4510869565217389E-2</c:v>
                </c:pt>
                <c:pt idx="621">
                  <c:v>8.4646739130434787E-2</c:v>
                </c:pt>
                <c:pt idx="622">
                  <c:v>8.478260869565217E-2</c:v>
                </c:pt>
                <c:pt idx="623">
                  <c:v>8.4918478260869568E-2</c:v>
                </c:pt>
                <c:pt idx="624">
                  <c:v>8.5054347826086951E-2</c:v>
                </c:pt>
                <c:pt idx="625">
                  <c:v>8.5190217391304349E-2</c:v>
                </c:pt>
                <c:pt idx="626">
                  <c:v>8.5326086956521732E-2</c:v>
                </c:pt>
                <c:pt idx="627">
                  <c:v>8.546195652173913E-2</c:v>
                </c:pt>
                <c:pt idx="628">
                  <c:v>8.5597826086956527E-2</c:v>
                </c:pt>
                <c:pt idx="629">
                  <c:v>8.5733695652173911E-2</c:v>
                </c:pt>
                <c:pt idx="630">
                  <c:v>8.5869565217391308E-2</c:v>
                </c:pt>
                <c:pt idx="631">
                  <c:v>8.6005434782608692E-2</c:v>
                </c:pt>
                <c:pt idx="632">
                  <c:v>8.6141304347826089E-2</c:v>
                </c:pt>
                <c:pt idx="633">
                  <c:v>8.6277173913043473E-2</c:v>
                </c:pt>
                <c:pt idx="634">
                  <c:v>8.641304347826087E-2</c:v>
                </c:pt>
                <c:pt idx="635">
                  <c:v>8.6548913043478268E-2</c:v>
                </c:pt>
                <c:pt idx="636">
                  <c:v>8.6684782608695651E-2</c:v>
                </c:pt>
                <c:pt idx="637">
                  <c:v>8.6820652173913049E-2</c:v>
                </c:pt>
                <c:pt idx="638">
                  <c:v>8.6956521739130432E-2</c:v>
                </c:pt>
                <c:pt idx="639">
                  <c:v>8.709239130434783E-2</c:v>
                </c:pt>
                <c:pt idx="640">
                  <c:v>8.7228260869565213E-2</c:v>
                </c:pt>
                <c:pt idx="641">
                  <c:v>8.7364130434782611E-2</c:v>
                </c:pt>
                <c:pt idx="642">
                  <c:v>8.7499999999999994E-2</c:v>
                </c:pt>
                <c:pt idx="643">
                  <c:v>8.7635869565217392E-2</c:v>
                </c:pt>
                <c:pt idx="644">
                  <c:v>8.7771739130434789E-2</c:v>
                </c:pt>
                <c:pt idx="645">
                  <c:v>8.7907608695652173E-2</c:v>
                </c:pt>
                <c:pt idx="646">
                  <c:v>8.804347826086957E-2</c:v>
                </c:pt>
                <c:pt idx="647">
                  <c:v>8.8179347826086954E-2</c:v>
                </c:pt>
                <c:pt idx="648">
                  <c:v>8.8315217391304351E-2</c:v>
                </c:pt>
                <c:pt idx="649">
                  <c:v>8.8451086956521735E-2</c:v>
                </c:pt>
                <c:pt idx="650">
                  <c:v>8.8586956521739132E-2</c:v>
                </c:pt>
                <c:pt idx="651">
                  <c:v>8.8722826086956516E-2</c:v>
                </c:pt>
                <c:pt idx="652">
                  <c:v>8.8858695652173914E-2</c:v>
                </c:pt>
                <c:pt idx="653">
                  <c:v>8.8994565217391311E-2</c:v>
                </c:pt>
                <c:pt idx="654">
                  <c:v>8.9130434782608695E-2</c:v>
                </c:pt>
                <c:pt idx="655">
                  <c:v>8.9266304347826092E-2</c:v>
                </c:pt>
                <c:pt idx="656">
                  <c:v>8.9402173913043476E-2</c:v>
                </c:pt>
                <c:pt idx="657">
                  <c:v>8.9538043478260873E-2</c:v>
                </c:pt>
                <c:pt idx="658">
                  <c:v>8.9673913043478257E-2</c:v>
                </c:pt>
                <c:pt idx="659">
                  <c:v>8.9809782608695654E-2</c:v>
                </c:pt>
                <c:pt idx="660">
                  <c:v>8.9945652173913038E-2</c:v>
                </c:pt>
                <c:pt idx="661">
                  <c:v>9.0081521739130435E-2</c:v>
                </c:pt>
                <c:pt idx="662">
                  <c:v>9.0217391304347833E-2</c:v>
                </c:pt>
                <c:pt idx="663">
                  <c:v>9.0353260869565216E-2</c:v>
                </c:pt>
                <c:pt idx="664">
                  <c:v>9.0489130434782614E-2</c:v>
                </c:pt>
                <c:pt idx="665">
                  <c:v>9.0624999999999997E-2</c:v>
                </c:pt>
                <c:pt idx="666">
                  <c:v>9.0760869565217395E-2</c:v>
                </c:pt>
                <c:pt idx="667">
                  <c:v>9.0896739130434778E-2</c:v>
                </c:pt>
                <c:pt idx="668">
                  <c:v>9.1032608695652176E-2</c:v>
                </c:pt>
                <c:pt idx="669">
                  <c:v>9.1168478260869559E-2</c:v>
                </c:pt>
                <c:pt idx="670">
                  <c:v>9.1304347826086957E-2</c:v>
                </c:pt>
                <c:pt idx="671">
                  <c:v>9.1440217391304354E-2</c:v>
                </c:pt>
                <c:pt idx="672">
                  <c:v>9.1576086956521738E-2</c:v>
                </c:pt>
                <c:pt idx="673">
                  <c:v>9.1711956521739135E-2</c:v>
                </c:pt>
                <c:pt idx="674">
                  <c:v>9.1847826086956519E-2</c:v>
                </c:pt>
                <c:pt idx="675">
                  <c:v>9.1983695652173916E-2</c:v>
                </c:pt>
                <c:pt idx="676">
                  <c:v>9.21195652173913E-2</c:v>
                </c:pt>
                <c:pt idx="677">
                  <c:v>9.2255434782608697E-2</c:v>
                </c:pt>
                <c:pt idx="678">
                  <c:v>9.2391304347826081E-2</c:v>
                </c:pt>
                <c:pt idx="679">
                  <c:v>9.2527173913043478E-2</c:v>
                </c:pt>
                <c:pt idx="680">
                  <c:v>9.2663043478260876E-2</c:v>
                </c:pt>
                <c:pt idx="681">
                  <c:v>9.2798913043478259E-2</c:v>
                </c:pt>
                <c:pt idx="682">
                  <c:v>9.2934782608695657E-2</c:v>
                </c:pt>
                <c:pt idx="683">
                  <c:v>9.307065217391304E-2</c:v>
                </c:pt>
                <c:pt idx="684">
                  <c:v>9.3206521739130438E-2</c:v>
                </c:pt>
                <c:pt idx="685">
                  <c:v>9.3342391304347822E-2</c:v>
                </c:pt>
                <c:pt idx="686">
                  <c:v>9.3478260869565219E-2</c:v>
                </c:pt>
                <c:pt idx="687">
                  <c:v>9.3614130434782603E-2</c:v>
                </c:pt>
                <c:pt idx="688">
                  <c:v>9.375E-2</c:v>
                </c:pt>
                <c:pt idx="689">
                  <c:v>9.3885869565217397E-2</c:v>
                </c:pt>
                <c:pt idx="690">
                  <c:v>9.4021739130434781E-2</c:v>
                </c:pt>
                <c:pt idx="691">
                  <c:v>9.4157608695652178E-2</c:v>
                </c:pt>
                <c:pt idx="692">
                  <c:v>9.4293478260869562E-2</c:v>
                </c:pt>
                <c:pt idx="693">
                  <c:v>9.442934782608696E-2</c:v>
                </c:pt>
                <c:pt idx="694">
                  <c:v>9.4565217391304343E-2</c:v>
                </c:pt>
                <c:pt idx="695">
                  <c:v>9.4701086956521741E-2</c:v>
                </c:pt>
                <c:pt idx="696">
                  <c:v>9.4836956521739124E-2</c:v>
                </c:pt>
                <c:pt idx="697">
                  <c:v>9.4972826086956522E-2</c:v>
                </c:pt>
                <c:pt idx="698">
                  <c:v>9.5108695652173919E-2</c:v>
                </c:pt>
                <c:pt idx="699">
                  <c:v>9.5244565217391303E-2</c:v>
                </c:pt>
                <c:pt idx="700">
                  <c:v>9.53804347826087E-2</c:v>
                </c:pt>
                <c:pt idx="701">
                  <c:v>9.5516304347826084E-2</c:v>
                </c:pt>
                <c:pt idx="702">
                  <c:v>9.5652173913043481E-2</c:v>
                </c:pt>
                <c:pt idx="703">
                  <c:v>9.5788043478260865E-2</c:v>
                </c:pt>
                <c:pt idx="704">
                  <c:v>9.5923913043478262E-2</c:v>
                </c:pt>
                <c:pt idx="705">
                  <c:v>9.6059782608695646E-2</c:v>
                </c:pt>
                <c:pt idx="706">
                  <c:v>9.6195652173913043E-2</c:v>
                </c:pt>
                <c:pt idx="707">
                  <c:v>9.6331521739130441E-2</c:v>
                </c:pt>
                <c:pt idx="708">
                  <c:v>9.6467391304347824E-2</c:v>
                </c:pt>
                <c:pt idx="709">
                  <c:v>9.6603260869565222E-2</c:v>
                </c:pt>
                <c:pt idx="710">
                  <c:v>9.6739130434782605E-2</c:v>
                </c:pt>
                <c:pt idx="711">
                  <c:v>9.6875000000000003E-2</c:v>
                </c:pt>
                <c:pt idx="712">
                  <c:v>9.7010869565217386E-2</c:v>
                </c:pt>
                <c:pt idx="713">
                  <c:v>9.7146739130434784E-2</c:v>
                </c:pt>
                <c:pt idx="714">
                  <c:v>9.7282608695652167E-2</c:v>
                </c:pt>
                <c:pt idx="715">
                  <c:v>9.7418478260869565E-2</c:v>
                </c:pt>
                <c:pt idx="716">
                  <c:v>9.7554347826086962E-2</c:v>
                </c:pt>
                <c:pt idx="717">
                  <c:v>9.7690217391304346E-2</c:v>
                </c:pt>
                <c:pt idx="718">
                  <c:v>9.7826086956521743E-2</c:v>
                </c:pt>
                <c:pt idx="719">
                  <c:v>9.7961956521739127E-2</c:v>
                </c:pt>
                <c:pt idx="720">
                  <c:v>9.8097826086956524E-2</c:v>
                </c:pt>
                <c:pt idx="721">
                  <c:v>9.8233695652173908E-2</c:v>
                </c:pt>
                <c:pt idx="722">
                  <c:v>9.8369565217391305E-2</c:v>
                </c:pt>
                <c:pt idx="723">
                  <c:v>9.8505434782608689E-2</c:v>
                </c:pt>
                <c:pt idx="724">
                  <c:v>9.8641304347826086E-2</c:v>
                </c:pt>
                <c:pt idx="725">
                  <c:v>9.8777173913043484E-2</c:v>
                </c:pt>
                <c:pt idx="726">
                  <c:v>9.8913043478260868E-2</c:v>
                </c:pt>
                <c:pt idx="727">
                  <c:v>9.9048913043478265E-2</c:v>
                </c:pt>
                <c:pt idx="728">
                  <c:v>9.9184782608695649E-2</c:v>
                </c:pt>
                <c:pt idx="729">
                  <c:v>9.9320652173913046E-2</c:v>
                </c:pt>
                <c:pt idx="730">
                  <c:v>9.945652173913043E-2</c:v>
                </c:pt>
                <c:pt idx="731">
                  <c:v>9.9592391304347827E-2</c:v>
                </c:pt>
                <c:pt idx="732">
                  <c:v>9.9728260869565211E-2</c:v>
                </c:pt>
                <c:pt idx="733">
                  <c:v>9.9864130434782608E-2</c:v>
                </c:pt>
                <c:pt idx="734">
                  <c:v>0.1</c:v>
                </c:pt>
                <c:pt idx="735">
                  <c:v>0.10013586956521739</c:v>
                </c:pt>
                <c:pt idx="736">
                  <c:v>0.10027173913043479</c:v>
                </c:pt>
                <c:pt idx="737">
                  <c:v>0.10040760869565217</c:v>
                </c:pt>
                <c:pt idx="738">
                  <c:v>0.10054347826086957</c:v>
                </c:pt>
                <c:pt idx="739">
                  <c:v>0.10067934782608695</c:v>
                </c:pt>
                <c:pt idx="740">
                  <c:v>0.10081521739130435</c:v>
                </c:pt>
                <c:pt idx="741">
                  <c:v>0.10095108695652173</c:v>
                </c:pt>
                <c:pt idx="742">
                  <c:v>0.10108695652173913</c:v>
                </c:pt>
                <c:pt idx="743">
                  <c:v>0.10122282608695653</c:v>
                </c:pt>
                <c:pt idx="744">
                  <c:v>0.10135869565217391</c:v>
                </c:pt>
                <c:pt idx="745">
                  <c:v>0.10149456521739131</c:v>
                </c:pt>
                <c:pt idx="746">
                  <c:v>0.10163043478260869</c:v>
                </c:pt>
                <c:pt idx="747">
                  <c:v>0.10176630434782609</c:v>
                </c:pt>
                <c:pt idx="748">
                  <c:v>0.10190217391304347</c:v>
                </c:pt>
                <c:pt idx="749">
                  <c:v>0.10203804347826087</c:v>
                </c:pt>
                <c:pt idx="750">
                  <c:v>0.10217391304347827</c:v>
                </c:pt>
                <c:pt idx="751">
                  <c:v>0.10230978260869565</c:v>
                </c:pt>
                <c:pt idx="752">
                  <c:v>0.10244565217391305</c:v>
                </c:pt>
                <c:pt idx="753">
                  <c:v>0.10258152173913043</c:v>
                </c:pt>
                <c:pt idx="754">
                  <c:v>0.10271739130434783</c:v>
                </c:pt>
                <c:pt idx="755">
                  <c:v>0.10285326086956521</c:v>
                </c:pt>
                <c:pt idx="756">
                  <c:v>0.10298913043478261</c:v>
                </c:pt>
                <c:pt idx="757">
                  <c:v>0.10312499999999999</c:v>
                </c:pt>
                <c:pt idx="758">
                  <c:v>0.10326086956521739</c:v>
                </c:pt>
                <c:pt idx="759">
                  <c:v>0.10339673913043479</c:v>
                </c:pt>
                <c:pt idx="760">
                  <c:v>0.10353260869565217</c:v>
                </c:pt>
                <c:pt idx="761">
                  <c:v>0.10366847826086957</c:v>
                </c:pt>
                <c:pt idx="762">
                  <c:v>0.10380434782608695</c:v>
                </c:pt>
                <c:pt idx="763">
                  <c:v>0.10394021739130435</c:v>
                </c:pt>
                <c:pt idx="764">
                  <c:v>0.10407608695652174</c:v>
                </c:pt>
                <c:pt idx="765">
                  <c:v>0.10421195652173913</c:v>
                </c:pt>
                <c:pt idx="766">
                  <c:v>0.10434782608695652</c:v>
                </c:pt>
                <c:pt idx="767">
                  <c:v>0.10448369565217391</c:v>
                </c:pt>
                <c:pt idx="768">
                  <c:v>0.10461956521739131</c:v>
                </c:pt>
                <c:pt idx="769">
                  <c:v>0.10475543478260869</c:v>
                </c:pt>
                <c:pt idx="770">
                  <c:v>0.10489130434782609</c:v>
                </c:pt>
                <c:pt idx="771">
                  <c:v>0.10502717391304348</c:v>
                </c:pt>
                <c:pt idx="772">
                  <c:v>0.10516304347826087</c:v>
                </c:pt>
                <c:pt idx="773">
                  <c:v>0.10529891304347826</c:v>
                </c:pt>
                <c:pt idx="774">
                  <c:v>0.10543478260869565</c:v>
                </c:pt>
                <c:pt idx="775">
                  <c:v>0.10557065217391304</c:v>
                </c:pt>
                <c:pt idx="776">
                  <c:v>0.10570652173913044</c:v>
                </c:pt>
                <c:pt idx="777">
                  <c:v>0.10584239130434783</c:v>
                </c:pt>
                <c:pt idx="778">
                  <c:v>0.10597826086956522</c:v>
                </c:pt>
                <c:pt idx="779">
                  <c:v>0.10611413043478261</c:v>
                </c:pt>
                <c:pt idx="780">
                  <c:v>0.10625</c:v>
                </c:pt>
                <c:pt idx="781">
                  <c:v>0.10638586956521739</c:v>
                </c:pt>
                <c:pt idx="782">
                  <c:v>0.10652173913043478</c:v>
                </c:pt>
                <c:pt idx="783">
                  <c:v>0.10665760869565218</c:v>
                </c:pt>
                <c:pt idx="784">
                  <c:v>0.10679347826086956</c:v>
                </c:pt>
                <c:pt idx="785">
                  <c:v>0.10692934782608696</c:v>
                </c:pt>
                <c:pt idx="786">
                  <c:v>0.10706521739130435</c:v>
                </c:pt>
                <c:pt idx="787">
                  <c:v>0.10720108695652174</c:v>
                </c:pt>
                <c:pt idx="788">
                  <c:v>0.10733695652173914</c:v>
                </c:pt>
                <c:pt idx="789">
                  <c:v>0.10747282608695652</c:v>
                </c:pt>
                <c:pt idx="790">
                  <c:v>0.10760869565217392</c:v>
                </c:pt>
                <c:pt idx="791">
                  <c:v>0.1077445652173913</c:v>
                </c:pt>
                <c:pt idx="792">
                  <c:v>0.1078804347826087</c:v>
                </c:pt>
                <c:pt idx="793">
                  <c:v>0.10801630434782608</c:v>
                </c:pt>
                <c:pt idx="794">
                  <c:v>0.10815217391304348</c:v>
                </c:pt>
                <c:pt idx="795">
                  <c:v>0.10828804347826088</c:v>
                </c:pt>
                <c:pt idx="796">
                  <c:v>0.10842391304347826</c:v>
                </c:pt>
                <c:pt idx="797">
                  <c:v>0.10855978260869566</c:v>
                </c:pt>
                <c:pt idx="798">
                  <c:v>0.10869565217391304</c:v>
                </c:pt>
                <c:pt idx="799">
                  <c:v>0.10883152173913044</c:v>
                </c:pt>
                <c:pt idx="800">
                  <c:v>0.10896739130434782</c:v>
                </c:pt>
                <c:pt idx="801">
                  <c:v>0.10910326086956522</c:v>
                </c:pt>
                <c:pt idx="802">
                  <c:v>0.1092391304347826</c:v>
                </c:pt>
                <c:pt idx="803">
                  <c:v>0.109375</c:v>
                </c:pt>
                <c:pt idx="804">
                  <c:v>0.1095108695652174</c:v>
                </c:pt>
                <c:pt idx="805">
                  <c:v>0.10964673913043478</c:v>
                </c:pt>
                <c:pt idx="806">
                  <c:v>0.10978260869565218</c:v>
                </c:pt>
                <c:pt idx="807">
                  <c:v>0.10991847826086956</c:v>
                </c:pt>
                <c:pt idx="808">
                  <c:v>0.11005434782608696</c:v>
                </c:pt>
                <c:pt idx="809">
                  <c:v>0.11019021739130434</c:v>
                </c:pt>
                <c:pt idx="810">
                  <c:v>0.11032608695652174</c:v>
                </c:pt>
                <c:pt idx="811">
                  <c:v>0.11046195652173912</c:v>
                </c:pt>
                <c:pt idx="812">
                  <c:v>0.11059782608695652</c:v>
                </c:pt>
                <c:pt idx="813">
                  <c:v>0.11073369565217392</c:v>
                </c:pt>
                <c:pt idx="814">
                  <c:v>0.1108695652173913</c:v>
                </c:pt>
                <c:pt idx="815">
                  <c:v>0.1110054347826087</c:v>
                </c:pt>
                <c:pt idx="816">
                  <c:v>0.11114130434782608</c:v>
                </c:pt>
                <c:pt idx="817">
                  <c:v>0.11127717391304348</c:v>
                </c:pt>
                <c:pt idx="818">
                  <c:v>0.11141304347826086</c:v>
                </c:pt>
                <c:pt idx="819">
                  <c:v>0.11154891304347826</c:v>
                </c:pt>
                <c:pt idx="820">
                  <c:v>0.11168478260869565</c:v>
                </c:pt>
                <c:pt idx="821">
                  <c:v>0.11182065217391304</c:v>
                </c:pt>
                <c:pt idx="822">
                  <c:v>0.11195652173913044</c:v>
                </c:pt>
                <c:pt idx="823">
                  <c:v>0.11209239130434782</c:v>
                </c:pt>
                <c:pt idx="824">
                  <c:v>0.11222826086956522</c:v>
                </c:pt>
                <c:pt idx="825">
                  <c:v>0.11236413043478261</c:v>
                </c:pt>
                <c:pt idx="826">
                  <c:v>0.1125</c:v>
                </c:pt>
                <c:pt idx="827">
                  <c:v>0.11263586956521739</c:v>
                </c:pt>
                <c:pt idx="828">
                  <c:v>0.11277173913043478</c:v>
                </c:pt>
                <c:pt idx="829">
                  <c:v>0.11290760869565217</c:v>
                </c:pt>
                <c:pt idx="830">
                  <c:v>0.11304347826086956</c:v>
                </c:pt>
                <c:pt idx="831">
                  <c:v>0.11317934782608696</c:v>
                </c:pt>
                <c:pt idx="832">
                  <c:v>0.11331521739130435</c:v>
                </c:pt>
                <c:pt idx="833">
                  <c:v>0.11345108695652174</c:v>
                </c:pt>
                <c:pt idx="834">
                  <c:v>0.11358695652173913</c:v>
                </c:pt>
                <c:pt idx="835">
                  <c:v>0.11372282608695652</c:v>
                </c:pt>
                <c:pt idx="836">
                  <c:v>0.11385869565217391</c:v>
                </c:pt>
                <c:pt idx="837">
                  <c:v>0.11399456521739131</c:v>
                </c:pt>
                <c:pt idx="838">
                  <c:v>0.11413043478260869</c:v>
                </c:pt>
                <c:pt idx="839">
                  <c:v>0.11426630434782609</c:v>
                </c:pt>
                <c:pt idx="840">
                  <c:v>0.11440217391304348</c:v>
                </c:pt>
                <c:pt idx="841">
                  <c:v>0.11453804347826087</c:v>
                </c:pt>
                <c:pt idx="842">
                  <c:v>0.11467391304347826</c:v>
                </c:pt>
                <c:pt idx="843">
                  <c:v>0.11480978260869565</c:v>
                </c:pt>
                <c:pt idx="844">
                  <c:v>0.11494565217391305</c:v>
                </c:pt>
                <c:pt idx="845">
                  <c:v>0.11508152173913043</c:v>
                </c:pt>
                <c:pt idx="846">
                  <c:v>0.11521739130434783</c:v>
                </c:pt>
                <c:pt idx="847">
                  <c:v>0.11535326086956521</c:v>
                </c:pt>
                <c:pt idx="848">
                  <c:v>0.11548913043478261</c:v>
                </c:pt>
                <c:pt idx="849">
                  <c:v>0.11562500000000001</c:v>
                </c:pt>
                <c:pt idx="850">
                  <c:v>0.11576086956521739</c:v>
                </c:pt>
                <c:pt idx="851">
                  <c:v>0.11589673913043479</c:v>
                </c:pt>
                <c:pt idx="852">
                  <c:v>0.11603260869565217</c:v>
                </c:pt>
                <c:pt idx="853">
                  <c:v>0.11616847826086957</c:v>
                </c:pt>
                <c:pt idx="854">
                  <c:v>0.11630434782608695</c:v>
                </c:pt>
                <c:pt idx="855">
                  <c:v>0.11644021739130435</c:v>
                </c:pt>
                <c:pt idx="856">
                  <c:v>0.11657608695652173</c:v>
                </c:pt>
                <c:pt idx="857">
                  <c:v>0.11671195652173913</c:v>
                </c:pt>
                <c:pt idx="858">
                  <c:v>0.11684782608695653</c:v>
                </c:pt>
                <c:pt idx="859">
                  <c:v>0.11698369565217391</c:v>
                </c:pt>
                <c:pt idx="860">
                  <c:v>0.11711956521739131</c:v>
                </c:pt>
                <c:pt idx="861">
                  <c:v>0.11725543478260869</c:v>
                </c:pt>
                <c:pt idx="862">
                  <c:v>0.11739130434782609</c:v>
                </c:pt>
                <c:pt idx="863">
                  <c:v>0.11752717391304347</c:v>
                </c:pt>
                <c:pt idx="864">
                  <c:v>0.11766304347826087</c:v>
                </c:pt>
                <c:pt idx="865">
                  <c:v>0.11779891304347827</c:v>
                </c:pt>
                <c:pt idx="866">
                  <c:v>0.11793478260869565</c:v>
                </c:pt>
                <c:pt idx="867">
                  <c:v>0.11807065217391305</c:v>
                </c:pt>
                <c:pt idx="868">
                  <c:v>0.11820652173913043</c:v>
                </c:pt>
                <c:pt idx="869">
                  <c:v>0.11834239130434783</c:v>
                </c:pt>
                <c:pt idx="870">
                  <c:v>0.11847826086956521</c:v>
                </c:pt>
                <c:pt idx="871">
                  <c:v>0.11861413043478261</c:v>
                </c:pt>
                <c:pt idx="872">
                  <c:v>0.11874999999999999</c:v>
                </c:pt>
                <c:pt idx="873">
                  <c:v>0.11888586956521739</c:v>
                </c:pt>
                <c:pt idx="874">
                  <c:v>0.11902173913043479</c:v>
                </c:pt>
                <c:pt idx="875">
                  <c:v>0.11915760869565217</c:v>
                </c:pt>
                <c:pt idx="876">
                  <c:v>0.11929347826086957</c:v>
                </c:pt>
                <c:pt idx="877">
                  <c:v>0.11942934782608695</c:v>
                </c:pt>
                <c:pt idx="878">
                  <c:v>0.11956521739130435</c:v>
                </c:pt>
                <c:pt idx="879">
                  <c:v>0.11970108695652174</c:v>
                </c:pt>
                <c:pt idx="880">
                  <c:v>0.11983695652173913</c:v>
                </c:pt>
                <c:pt idx="881">
                  <c:v>0.11997282608695652</c:v>
                </c:pt>
                <c:pt idx="882">
                  <c:v>0.12010869565217391</c:v>
                </c:pt>
                <c:pt idx="883">
                  <c:v>0.12024456521739131</c:v>
                </c:pt>
                <c:pt idx="884">
                  <c:v>0.12038043478260869</c:v>
                </c:pt>
                <c:pt idx="885">
                  <c:v>0.12051630434782609</c:v>
                </c:pt>
                <c:pt idx="886">
                  <c:v>0.12065217391304348</c:v>
                </c:pt>
                <c:pt idx="887">
                  <c:v>0.12078804347826087</c:v>
                </c:pt>
                <c:pt idx="888">
                  <c:v>0.12092391304347826</c:v>
                </c:pt>
                <c:pt idx="889">
                  <c:v>0.12105978260869565</c:v>
                </c:pt>
                <c:pt idx="890">
                  <c:v>0.12119565217391304</c:v>
                </c:pt>
                <c:pt idx="891">
                  <c:v>0.12133152173913044</c:v>
                </c:pt>
                <c:pt idx="892">
                  <c:v>0.12146739130434783</c:v>
                </c:pt>
                <c:pt idx="893">
                  <c:v>0.12160326086956522</c:v>
                </c:pt>
                <c:pt idx="894">
                  <c:v>0.12173913043478261</c:v>
                </c:pt>
                <c:pt idx="895">
                  <c:v>0.121875</c:v>
                </c:pt>
                <c:pt idx="896">
                  <c:v>0.12201086956521739</c:v>
                </c:pt>
                <c:pt idx="897">
                  <c:v>0.12214673913043478</c:v>
                </c:pt>
                <c:pt idx="898">
                  <c:v>0.12228260869565218</c:v>
                </c:pt>
                <c:pt idx="899">
                  <c:v>0.12241847826086956</c:v>
                </c:pt>
                <c:pt idx="900">
                  <c:v>0.12255434782608696</c:v>
                </c:pt>
                <c:pt idx="901">
                  <c:v>0.12269021739130435</c:v>
                </c:pt>
                <c:pt idx="902">
                  <c:v>0.12282608695652174</c:v>
                </c:pt>
                <c:pt idx="903">
                  <c:v>0.12296195652173914</c:v>
                </c:pt>
                <c:pt idx="904">
                  <c:v>0.12309782608695652</c:v>
                </c:pt>
                <c:pt idx="905">
                  <c:v>0.12323369565217392</c:v>
                </c:pt>
                <c:pt idx="906">
                  <c:v>0.1233695652173913</c:v>
                </c:pt>
                <c:pt idx="907">
                  <c:v>0.1235054347826087</c:v>
                </c:pt>
                <c:pt idx="908">
                  <c:v>0.12364130434782608</c:v>
                </c:pt>
                <c:pt idx="909">
                  <c:v>0.12377717391304348</c:v>
                </c:pt>
                <c:pt idx="910">
                  <c:v>0.12391304347826088</c:v>
                </c:pt>
                <c:pt idx="911">
                  <c:v>0.12404891304347826</c:v>
                </c:pt>
                <c:pt idx="912">
                  <c:v>0.12418478260869566</c:v>
                </c:pt>
                <c:pt idx="913">
                  <c:v>0.12432065217391304</c:v>
                </c:pt>
                <c:pt idx="914">
                  <c:v>0.12445652173913044</c:v>
                </c:pt>
                <c:pt idx="915">
                  <c:v>0.12459239130434782</c:v>
                </c:pt>
                <c:pt idx="916">
                  <c:v>0.12472826086956522</c:v>
                </c:pt>
                <c:pt idx="917">
                  <c:v>0.1248641304347826</c:v>
                </c:pt>
                <c:pt idx="918">
                  <c:v>0.125</c:v>
                </c:pt>
                <c:pt idx="919">
                  <c:v>0.12513586956521738</c:v>
                </c:pt>
                <c:pt idx="920">
                  <c:v>0.12527173913043479</c:v>
                </c:pt>
                <c:pt idx="921">
                  <c:v>0.12540760869565218</c:v>
                </c:pt>
                <c:pt idx="922">
                  <c:v>0.12554347826086956</c:v>
                </c:pt>
                <c:pt idx="923">
                  <c:v>0.12567934782608695</c:v>
                </c:pt>
                <c:pt idx="924">
                  <c:v>0.12581521739130436</c:v>
                </c:pt>
                <c:pt idx="925">
                  <c:v>0.12595108695652174</c:v>
                </c:pt>
                <c:pt idx="926">
                  <c:v>0.12608695652173912</c:v>
                </c:pt>
                <c:pt idx="927">
                  <c:v>0.12622282608695654</c:v>
                </c:pt>
                <c:pt idx="928">
                  <c:v>0.12635869565217392</c:v>
                </c:pt>
                <c:pt idx="929">
                  <c:v>0.1264945652173913</c:v>
                </c:pt>
                <c:pt idx="930">
                  <c:v>0.12663043478260869</c:v>
                </c:pt>
                <c:pt idx="931">
                  <c:v>0.1267663043478261</c:v>
                </c:pt>
                <c:pt idx="932">
                  <c:v>0.12690217391304348</c:v>
                </c:pt>
                <c:pt idx="933">
                  <c:v>0.12703804347826086</c:v>
                </c:pt>
                <c:pt idx="934">
                  <c:v>0.12717391304347825</c:v>
                </c:pt>
                <c:pt idx="935">
                  <c:v>0.12730978260869566</c:v>
                </c:pt>
                <c:pt idx="936">
                  <c:v>0.12744565217391304</c:v>
                </c:pt>
                <c:pt idx="937">
                  <c:v>0.12758152173913043</c:v>
                </c:pt>
                <c:pt idx="938">
                  <c:v>0.12771739130434784</c:v>
                </c:pt>
                <c:pt idx="939">
                  <c:v>0.12785326086956522</c:v>
                </c:pt>
                <c:pt idx="940">
                  <c:v>0.12798913043478261</c:v>
                </c:pt>
                <c:pt idx="941">
                  <c:v>0.12812499999999999</c:v>
                </c:pt>
                <c:pt idx="942">
                  <c:v>0.1282608695652174</c:v>
                </c:pt>
                <c:pt idx="943">
                  <c:v>0.12839673913043478</c:v>
                </c:pt>
                <c:pt idx="944">
                  <c:v>0.12853260869565217</c:v>
                </c:pt>
                <c:pt idx="945">
                  <c:v>0.12866847826086958</c:v>
                </c:pt>
                <c:pt idx="946">
                  <c:v>0.12880434782608696</c:v>
                </c:pt>
                <c:pt idx="947">
                  <c:v>0.12894021739130435</c:v>
                </c:pt>
                <c:pt idx="948">
                  <c:v>0.12907608695652173</c:v>
                </c:pt>
                <c:pt idx="949">
                  <c:v>0.12921195652173914</c:v>
                </c:pt>
                <c:pt idx="950">
                  <c:v>0.12934782608695652</c:v>
                </c:pt>
                <c:pt idx="951">
                  <c:v>0.12948369565217391</c:v>
                </c:pt>
                <c:pt idx="952">
                  <c:v>0.12961956521739129</c:v>
                </c:pt>
                <c:pt idx="953">
                  <c:v>0.1297554347826087</c:v>
                </c:pt>
                <c:pt idx="954">
                  <c:v>0.12989130434782609</c:v>
                </c:pt>
                <c:pt idx="955">
                  <c:v>0.13002717391304347</c:v>
                </c:pt>
                <c:pt idx="956">
                  <c:v>0.13016304347826088</c:v>
                </c:pt>
                <c:pt idx="957">
                  <c:v>0.13029891304347826</c:v>
                </c:pt>
                <c:pt idx="958">
                  <c:v>0.13043478260869565</c:v>
                </c:pt>
                <c:pt idx="959">
                  <c:v>0.13057065217391303</c:v>
                </c:pt>
                <c:pt idx="960">
                  <c:v>0.13070652173913044</c:v>
                </c:pt>
                <c:pt idx="961">
                  <c:v>0.13084239130434783</c:v>
                </c:pt>
                <c:pt idx="962">
                  <c:v>0.13097826086956521</c:v>
                </c:pt>
                <c:pt idx="963">
                  <c:v>0.13111413043478262</c:v>
                </c:pt>
                <c:pt idx="964">
                  <c:v>0.13125000000000001</c:v>
                </c:pt>
                <c:pt idx="965">
                  <c:v>0.13138586956521739</c:v>
                </c:pt>
                <c:pt idx="966">
                  <c:v>0.13152173913043477</c:v>
                </c:pt>
                <c:pt idx="967">
                  <c:v>0.13165760869565218</c:v>
                </c:pt>
                <c:pt idx="968">
                  <c:v>0.13179347826086957</c:v>
                </c:pt>
                <c:pt idx="969">
                  <c:v>0.13192934782608695</c:v>
                </c:pt>
                <c:pt idx="970">
                  <c:v>0.13206521739130433</c:v>
                </c:pt>
                <c:pt idx="971">
                  <c:v>0.13220108695652175</c:v>
                </c:pt>
                <c:pt idx="972">
                  <c:v>0.13233695652173913</c:v>
                </c:pt>
                <c:pt idx="973">
                  <c:v>0.13247282608695651</c:v>
                </c:pt>
                <c:pt idx="974">
                  <c:v>0.13260869565217392</c:v>
                </c:pt>
                <c:pt idx="975">
                  <c:v>0.13274456521739131</c:v>
                </c:pt>
                <c:pt idx="976">
                  <c:v>0.13288043478260869</c:v>
                </c:pt>
                <c:pt idx="977">
                  <c:v>0.13301630434782608</c:v>
                </c:pt>
                <c:pt idx="978">
                  <c:v>0.13315217391304349</c:v>
                </c:pt>
                <c:pt idx="979">
                  <c:v>0.13328804347826087</c:v>
                </c:pt>
                <c:pt idx="980">
                  <c:v>0.13342391304347825</c:v>
                </c:pt>
                <c:pt idx="981">
                  <c:v>0.13355978260869567</c:v>
                </c:pt>
                <c:pt idx="982">
                  <c:v>0.13369565217391305</c:v>
                </c:pt>
                <c:pt idx="983">
                  <c:v>0.13383152173913043</c:v>
                </c:pt>
                <c:pt idx="984">
                  <c:v>0.13396739130434782</c:v>
                </c:pt>
                <c:pt idx="985">
                  <c:v>0.13410326086956523</c:v>
                </c:pt>
                <c:pt idx="986">
                  <c:v>0.13423913043478261</c:v>
                </c:pt>
                <c:pt idx="987">
                  <c:v>0.13437499999999999</c:v>
                </c:pt>
                <c:pt idx="988">
                  <c:v>0.13451086956521738</c:v>
                </c:pt>
                <c:pt idx="989">
                  <c:v>0.13464673913043479</c:v>
                </c:pt>
                <c:pt idx="990">
                  <c:v>0.13478260869565217</c:v>
                </c:pt>
                <c:pt idx="991">
                  <c:v>0.13491847826086956</c:v>
                </c:pt>
                <c:pt idx="992">
                  <c:v>0.13505434782608697</c:v>
                </c:pt>
                <c:pt idx="993">
                  <c:v>0.13519021739130435</c:v>
                </c:pt>
                <c:pt idx="994">
                  <c:v>0.13532608695652174</c:v>
                </c:pt>
                <c:pt idx="995">
                  <c:v>0.13546195652173912</c:v>
                </c:pt>
                <c:pt idx="996">
                  <c:v>0.13559782608695653</c:v>
                </c:pt>
                <c:pt idx="997">
                  <c:v>0.13573369565217391</c:v>
                </c:pt>
                <c:pt idx="998">
                  <c:v>0.1358695652173913</c:v>
                </c:pt>
                <c:pt idx="999">
                  <c:v>0.13600543478260871</c:v>
                </c:pt>
                <c:pt idx="1000">
                  <c:v>0.13614130434782609</c:v>
                </c:pt>
                <c:pt idx="1001">
                  <c:v>0.13627717391304348</c:v>
                </c:pt>
                <c:pt idx="1002">
                  <c:v>0.13641304347826086</c:v>
                </c:pt>
                <c:pt idx="1003">
                  <c:v>0.13654891304347827</c:v>
                </c:pt>
                <c:pt idx="1004">
                  <c:v>0.13668478260869565</c:v>
                </c:pt>
                <c:pt idx="1005">
                  <c:v>0.13682065217391304</c:v>
                </c:pt>
                <c:pt idx="1006">
                  <c:v>0.13695652173913042</c:v>
                </c:pt>
                <c:pt idx="1007">
                  <c:v>0.13709239130434783</c:v>
                </c:pt>
                <c:pt idx="1008">
                  <c:v>0.13722826086956522</c:v>
                </c:pt>
                <c:pt idx="1009">
                  <c:v>0.1373641304347826</c:v>
                </c:pt>
                <c:pt idx="1010">
                  <c:v>0.13750000000000001</c:v>
                </c:pt>
                <c:pt idx="1011">
                  <c:v>0.13763586956521739</c:v>
                </c:pt>
                <c:pt idx="1012">
                  <c:v>0.13777173913043478</c:v>
                </c:pt>
                <c:pt idx="1013">
                  <c:v>0.13790760869565216</c:v>
                </c:pt>
                <c:pt idx="1014">
                  <c:v>0.13804347826086957</c:v>
                </c:pt>
                <c:pt idx="1015">
                  <c:v>0.13817934782608696</c:v>
                </c:pt>
                <c:pt idx="1016">
                  <c:v>0.13831521739130434</c:v>
                </c:pt>
                <c:pt idx="1017">
                  <c:v>0.13845108695652175</c:v>
                </c:pt>
                <c:pt idx="1018">
                  <c:v>0.13858695652173914</c:v>
                </c:pt>
                <c:pt idx="1019">
                  <c:v>0.13872282608695652</c:v>
                </c:pt>
                <c:pt idx="1020">
                  <c:v>0.1388586956521739</c:v>
                </c:pt>
                <c:pt idx="1021">
                  <c:v>0.13899456521739131</c:v>
                </c:pt>
                <c:pt idx="1022">
                  <c:v>0.1391304347826087</c:v>
                </c:pt>
                <c:pt idx="1023">
                  <c:v>0.13926630434782608</c:v>
                </c:pt>
                <c:pt idx="1024">
                  <c:v>0.13940217391304346</c:v>
                </c:pt>
                <c:pt idx="1025">
                  <c:v>0.13953804347826088</c:v>
                </c:pt>
                <c:pt idx="1026">
                  <c:v>0.13967391304347826</c:v>
                </c:pt>
                <c:pt idx="1027">
                  <c:v>0.13980978260869564</c:v>
                </c:pt>
                <c:pt idx="1028">
                  <c:v>0.13994565217391305</c:v>
                </c:pt>
                <c:pt idx="1029">
                  <c:v>0.14008152173913044</c:v>
                </c:pt>
                <c:pt idx="1030">
                  <c:v>0.14021739130434782</c:v>
                </c:pt>
                <c:pt idx="1031">
                  <c:v>0.14035326086956521</c:v>
                </c:pt>
                <c:pt idx="1032">
                  <c:v>0.14048913043478262</c:v>
                </c:pt>
                <c:pt idx="1033">
                  <c:v>0.140625</c:v>
                </c:pt>
                <c:pt idx="1034">
                  <c:v>0.14076086956521738</c:v>
                </c:pt>
                <c:pt idx="1035">
                  <c:v>0.14089673913043479</c:v>
                </c:pt>
                <c:pt idx="1036">
                  <c:v>0.14103260869565218</c:v>
                </c:pt>
                <c:pt idx="1037">
                  <c:v>0.14116847826086956</c:v>
                </c:pt>
                <c:pt idx="1038">
                  <c:v>0.14130434782608695</c:v>
                </c:pt>
                <c:pt idx="1039">
                  <c:v>0.14144021739130436</c:v>
                </c:pt>
                <c:pt idx="1040">
                  <c:v>0.14157608695652174</c:v>
                </c:pt>
                <c:pt idx="1041">
                  <c:v>0.14171195652173912</c:v>
                </c:pt>
                <c:pt idx="1042">
                  <c:v>0.14184782608695654</c:v>
                </c:pt>
                <c:pt idx="1043">
                  <c:v>0.14198369565217392</c:v>
                </c:pt>
                <c:pt idx="1044">
                  <c:v>0.1421195652173913</c:v>
                </c:pt>
                <c:pt idx="1045">
                  <c:v>0.14225543478260869</c:v>
                </c:pt>
                <c:pt idx="1046">
                  <c:v>0.1423913043478261</c:v>
                </c:pt>
                <c:pt idx="1047">
                  <c:v>0.14252717391304348</c:v>
                </c:pt>
                <c:pt idx="1048">
                  <c:v>0.14266304347826086</c:v>
                </c:pt>
                <c:pt idx="1049">
                  <c:v>0.14279891304347825</c:v>
                </c:pt>
                <c:pt idx="1050">
                  <c:v>0.14293478260869566</c:v>
                </c:pt>
                <c:pt idx="1051">
                  <c:v>0.14307065217391304</c:v>
                </c:pt>
                <c:pt idx="1052">
                  <c:v>0.14320652173913043</c:v>
                </c:pt>
                <c:pt idx="1053">
                  <c:v>0.14334239130434784</c:v>
                </c:pt>
                <c:pt idx="1054">
                  <c:v>0.14347826086956522</c:v>
                </c:pt>
                <c:pt idx="1055">
                  <c:v>0.14361413043478261</c:v>
                </c:pt>
                <c:pt idx="1056">
                  <c:v>0.14374999999999999</c:v>
                </c:pt>
                <c:pt idx="1057">
                  <c:v>0.1438858695652174</c:v>
                </c:pt>
                <c:pt idx="1058">
                  <c:v>0.14402173913043478</c:v>
                </c:pt>
                <c:pt idx="1059">
                  <c:v>0.14415760869565217</c:v>
                </c:pt>
                <c:pt idx="1060">
                  <c:v>0.14429347826086958</c:v>
                </c:pt>
                <c:pt idx="1061">
                  <c:v>0.14442934782608696</c:v>
                </c:pt>
                <c:pt idx="1062">
                  <c:v>0.14456521739130435</c:v>
                </c:pt>
                <c:pt idx="1063">
                  <c:v>0.14470108695652173</c:v>
                </c:pt>
                <c:pt idx="1064">
                  <c:v>0.14483695652173914</c:v>
                </c:pt>
                <c:pt idx="1065">
                  <c:v>0.14497282608695652</c:v>
                </c:pt>
                <c:pt idx="1066">
                  <c:v>0.14510869565217391</c:v>
                </c:pt>
                <c:pt idx="1067">
                  <c:v>0.14524456521739129</c:v>
                </c:pt>
                <c:pt idx="1068">
                  <c:v>0.1453804347826087</c:v>
                </c:pt>
                <c:pt idx="1069">
                  <c:v>0.14551630434782609</c:v>
                </c:pt>
                <c:pt idx="1070">
                  <c:v>0.14565217391304347</c:v>
                </c:pt>
                <c:pt idx="1071">
                  <c:v>0.14578804347826088</c:v>
                </c:pt>
                <c:pt idx="1072">
                  <c:v>0.14592391304347826</c:v>
                </c:pt>
                <c:pt idx="1073">
                  <c:v>0.14605978260869565</c:v>
                </c:pt>
                <c:pt idx="1074">
                  <c:v>0.14619565217391303</c:v>
                </c:pt>
                <c:pt idx="1075">
                  <c:v>0.14633152173913044</c:v>
                </c:pt>
                <c:pt idx="1076">
                  <c:v>0.14646739130434783</c:v>
                </c:pt>
                <c:pt idx="1077">
                  <c:v>0.14660326086956521</c:v>
                </c:pt>
                <c:pt idx="1078">
                  <c:v>0.14673913043478262</c:v>
                </c:pt>
                <c:pt idx="1079">
                  <c:v>0.14687500000000001</c:v>
                </c:pt>
                <c:pt idx="1080">
                  <c:v>0.14701086956521739</c:v>
                </c:pt>
                <c:pt idx="1081">
                  <c:v>0.14714673913043477</c:v>
                </c:pt>
                <c:pt idx="1082">
                  <c:v>0.14728260869565218</c:v>
                </c:pt>
                <c:pt idx="1083">
                  <c:v>0.14741847826086957</c:v>
                </c:pt>
                <c:pt idx="1084">
                  <c:v>0.14755434782608695</c:v>
                </c:pt>
                <c:pt idx="1085">
                  <c:v>0.14769021739130433</c:v>
                </c:pt>
                <c:pt idx="1086">
                  <c:v>0.14782608695652175</c:v>
                </c:pt>
                <c:pt idx="1087">
                  <c:v>0.14796195652173913</c:v>
                </c:pt>
                <c:pt idx="1088">
                  <c:v>0.14809782608695651</c:v>
                </c:pt>
                <c:pt idx="1089">
                  <c:v>0.14823369565217392</c:v>
                </c:pt>
                <c:pt idx="1090">
                  <c:v>0.14836956521739131</c:v>
                </c:pt>
                <c:pt idx="1091">
                  <c:v>0.14850543478260869</c:v>
                </c:pt>
                <c:pt idx="1092">
                  <c:v>0.14864130434782608</c:v>
                </c:pt>
                <c:pt idx="1093">
                  <c:v>0.14877717391304349</c:v>
                </c:pt>
                <c:pt idx="1094">
                  <c:v>0.14891304347826087</c:v>
                </c:pt>
                <c:pt idx="1095">
                  <c:v>0.14904891304347825</c:v>
                </c:pt>
                <c:pt idx="1096">
                  <c:v>0.14918478260869567</c:v>
                </c:pt>
                <c:pt idx="1097">
                  <c:v>0.14932065217391305</c:v>
                </c:pt>
                <c:pt idx="1098">
                  <c:v>0.14945652173913043</c:v>
                </c:pt>
                <c:pt idx="1099">
                  <c:v>0.14959239130434782</c:v>
                </c:pt>
                <c:pt idx="1100">
                  <c:v>0.14972826086956523</c:v>
                </c:pt>
                <c:pt idx="1101">
                  <c:v>0.14986413043478261</c:v>
                </c:pt>
                <c:pt idx="1102">
                  <c:v>0.15</c:v>
                </c:pt>
                <c:pt idx="1103">
                  <c:v>0.15013586956521738</c:v>
                </c:pt>
                <c:pt idx="1104">
                  <c:v>0.15027173913043479</c:v>
                </c:pt>
                <c:pt idx="1105">
                  <c:v>0.15040760869565217</c:v>
                </c:pt>
                <c:pt idx="1106">
                  <c:v>0.15054347826086956</c:v>
                </c:pt>
                <c:pt idx="1107">
                  <c:v>0.15067934782608697</c:v>
                </c:pt>
                <c:pt idx="1108">
                  <c:v>0.15081521739130435</c:v>
                </c:pt>
                <c:pt idx="1109">
                  <c:v>0.15095108695652174</c:v>
                </c:pt>
                <c:pt idx="1110">
                  <c:v>0.15108695652173912</c:v>
                </c:pt>
                <c:pt idx="1111">
                  <c:v>0.15122282608695653</c:v>
                </c:pt>
                <c:pt idx="1112">
                  <c:v>0.15135869565217391</c:v>
                </c:pt>
                <c:pt idx="1113">
                  <c:v>0.1514945652173913</c:v>
                </c:pt>
                <c:pt idx="1114">
                  <c:v>0.15163043478260871</c:v>
                </c:pt>
                <c:pt idx="1115">
                  <c:v>0.15176630434782609</c:v>
                </c:pt>
                <c:pt idx="1116">
                  <c:v>0.15190217391304348</c:v>
                </c:pt>
                <c:pt idx="1117">
                  <c:v>0.15203804347826086</c:v>
                </c:pt>
                <c:pt idx="1118">
                  <c:v>0.15217391304347827</c:v>
                </c:pt>
                <c:pt idx="1119">
                  <c:v>0.15230978260869565</c:v>
                </c:pt>
                <c:pt idx="1120">
                  <c:v>0.15244565217391304</c:v>
                </c:pt>
                <c:pt idx="1121">
                  <c:v>0.15258152173913042</c:v>
                </c:pt>
                <c:pt idx="1122">
                  <c:v>0.15271739130434783</c:v>
                </c:pt>
                <c:pt idx="1123">
                  <c:v>0.15285326086956522</c:v>
                </c:pt>
                <c:pt idx="1124">
                  <c:v>0.1529891304347826</c:v>
                </c:pt>
                <c:pt idx="1125">
                  <c:v>0.15312500000000001</c:v>
                </c:pt>
                <c:pt idx="1126">
                  <c:v>0.15326086956521739</c:v>
                </c:pt>
                <c:pt idx="1127">
                  <c:v>0.15339673913043478</c:v>
                </c:pt>
                <c:pt idx="1128">
                  <c:v>0.15353260869565216</c:v>
                </c:pt>
                <c:pt idx="1129">
                  <c:v>0.15366847826086957</c:v>
                </c:pt>
                <c:pt idx="1130">
                  <c:v>0.15380434782608696</c:v>
                </c:pt>
                <c:pt idx="1131">
                  <c:v>0.15394021739130434</c:v>
                </c:pt>
                <c:pt idx="1132">
                  <c:v>0.15407608695652175</c:v>
                </c:pt>
                <c:pt idx="1133">
                  <c:v>0.15421195652173914</c:v>
                </c:pt>
                <c:pt idx="1134">
                  <c:v>0.15434782608695652</c:v>
                </c:pt>
                <c:pt idx="1135">
                  <c:v>0.1544836956521739</c:v>
                </c:pt>
                <c:pt idx="1136">
                  <c:v>0.15461956521739131</c:v>
                </c:pt>
                <c:pt idx="1137">
                  <c:v>0.1547554347826087</c:v>
                </c:pt>
                <c:pt idx="1138">
                  <c:v>0.15489130434782608</c:v>
                </c:pt>
                <c:pt idx="1139">
                  <c:v>0.15502717391304346</c:v>
                </c:pt>
                <c:pt idx="1140">
                  <c:v>0.15516304347826088</c:v>
                </c:pt>
                <c:pt idx="1141">
                  <c:v>0.15529891304347826</c:v>
                </c:pt>
                <c:pt idx="1142">
                  <c:v>0.15543478260869564</c:v>
                </c:pt>
                <c:pt idx="1143">
                  <c:v>0.15557065217391305</c:v>
                </c:pt>
                <c:pt idx="1144">
                  <c:v>0.15570652173913044</c:v>
                </c:pt>
                <c:pt idx="1145">
                  <c:v>0.15584239130434782</c:v>
                </c:pt>
                <c:pt idx="1146">
                  <c:v>0.15597826086956521</c:v>
                </c:pt>
                <c:pt idx="1147">
                  <c:v>0.15611413043478262</c:v>
                </c:pt>
                <c:pt idx="1148">
                  <c:v>0.15625</c:v>
                </c:pt>
                <c:pt idx="1149">
                  <c:v>0.15638586956521738</c:v>
                </c:pt>
                <c:pt idx="1150">
                  <c:v>0.15652173913043479</c:v>
                </c:pt>
                <c:pt idx="1151">
                  <c:v>0.15665760869565218</c:v>
                </c:pt>
                <c:pt idx="1152">
                  <c:v>0.15679347826086956</c:v>
                </c:pt>
                <c:pt idx="1153">
                  <c:v>0.15692934782608695</c:v>
                </c:pt>
                <c:pt idx="1154">
                  <c:v>0.15706521739130436</c:v>
                </c:pt>
                <c:pt idx="1155">
                  <c:v>0.15720108695652174</c:v>
                </c:pt>
                <c:pt idx="1156">
                  <c:v>0.15733695652173912</c:v>
                </c:pt>
                <c:pt idx="1157">
                  <c:v>0.15747282608695654</c:v>
                </c:pt>
                <c:pt idx="1158">
                  <c:v>0.15760869565217392</c:v>
                </c:pt>
                <c:pt idx="1159">
                  <c:v>0.1577445652173913</c:v>
                </c:pt>
                <c:pt idx="1160">
                  <c:v>0.15788043478260869</c:v>
                </c:pt>
                <c:pt idx="1161">
                  <c:v>0.1580163043478261</c:v>
                </c:pt>
                <c:pt idx="1162">
                  <c:v>0.15815217391304348</c:v>
                </c:pt>
                <c:pt idx="1163">
                  <c:v>0.15828804347826086</c:v>
                </c:pt>
                <c:pt idx="1164">
                  <c:v>0.15842391304347825</c:v>
                </c:pt>
                <c:pt idx="1165">
                  <c:v>0.15855978260869566</c:v>
                </c:pt>
                <c:pt idx="1166">
                  <c:v>0.15869565217391304</c:v>
                </c:pt>
                <c:pt idx="1167">
                  <c:v>0.15883152173913043</c:v>
                </c:pt>
                <c:pt idx="1168">
                  <c:v>0.15896739130434784</c:v>
                </c:pt>
                <c:pt idx="1169">
                  <c:v>0.15910326086956522</c:v>
                </c:pt>
                <c:pt idx="1170">
                  <c:v>0.15923913043478261</c:v>
                </c:pt>
                <c:pt idx="1171">
                  <c:v>0.15937499999999999</c:v>
                </c:pt>
                <c:pt idx="1172">
                  <c:v>0.1595108695652174</c:v>
                </c:pt>
                <c:pt idx="1173">
                  <c:v>0.15964673913043478</c:v>
                </c:pt>
                <c:pt idx="1174">
                  <c:v>0.15978260869565217</c:v>
                </c:pt>
                <c:pt idx="1175">
                  <c:v>0.15991847826086958</c:v>
                </c:pt>
                <c:pt idx="1176">
                  <c:v>0.16005434782608696</c:v>
                </c:pt>
                <c:pt idx="1177">
                  <c:v>0.16019021739130435</c:v>
                </c:pt>
                <c:pt idx="1178">
                  <c:v>0.16032608695652173</c:v>
                </c:pt>
                <c:pt idx="1179">
                  <c:v>0.16046195652173914</c:v>
                </c:pt>
                <c:pt idx="1180">
                  <c:v>0.16059782608695652</c:v>
                </c:pt>
                <c:pt idx="1181">
                  <c:v>0.16073369565217391</c:v>
                </c:pt>
                <c:pt idx="1182">
                  <c:v>0.16086956521739129</c:v>
                </c:pt>
                <c:pt idx="1183">
                  <c:v>0.1610054347826087</c:v>
                </c:pt>
                <c:pt idx="1184">
                  <c:v>0.16114130434782609</c:v>
                </c:pt>
                <c:pt idx="1185">
                  <c:v>0.16127717391304347</c:v>
                </c:pt>
                <c:pt idx="1186">
                  <c:v>0.16141304347826088</c:v>
                </c:pt>
                <c:pt idx="1187">
                  <c:v>0.16154891304347826</c:v>
                </c:pt>
                <c:pt idx="1188">
                  <c:v>0.16168478260869565</c:v>
                </c:pt>
                <c:pt idx="1189">
                  <c:v>0.16182065217391303</c:v>
                </c:pt>
                <c:pt idx="1190">
                  <c:v>0.16195652173913044</c:v>
                </c:pt>
                <c:pt idx="1191">
                  <c:v>0.16209239130434783</c:v>
                </c:pt>
                <c:pt idx="1192">
                  <c:v>0.16222826086956521</c:v>
                </c:pt>
                <c:pt idx="1193">
                  <c:v>0.16236413043478262</c:v>
                </c:pt>
                <c:pt idx="1194">
                  <c:v>0.16250000000000001</c:v>
                </c:pt>
                <c:pt idx="1195">
                  <c:v>0.16263586956521739</c:v>
                </c:pt>
                <c:pt idx="1196">
                  <c:v>0.16277173913043477</c:v>
                </c:pt>
                <c:pt idx="1197">
                  <c:v>0.16290760869565218</c:v>
                </c:pt>
                <c:pt idx="1198">
                  <c:v>0.16304347826086957</c:v>
                </c:pt>
                <c:pt idx="1199">
                  <c:v>0.16317934782608695</c:v>
                </c:pt>
                <c:pt idx="1200">
                  <c:v>0.16331521739130433</c:v>
                </c:pt>
                <c:pt idx="1201">
                  <c:v>0.16345108695652175</c:v>
                </c:pt>
                <c:pt idx="1202">
                  <c:v>0.16358695652173913</c:v>
                </c:pt>
                <c:pt idx="1203">
                  <c:v>0.16372282608695651</c:v>
                </c:pt>
                <c:pt idx="1204">
                  <c:v>0.16385869565217392</c:v>
                </c:pt>
                <c:pt idx="1205">
                  <c:v>0.16399456521739131</c:v>
                </c:pt>
                <c:pt idx="1206">
                  <c:v>0.16413043478260869</c:v>
                </c:pt>
                <c:pt idx="1207">
                  <c:v>0.16426630434782608</c:v>
                </c:pt>
                <c:pt idx="1208">
                  <c:v>0.16440217391304349</c:v>
                </c:pt>
                <c:pt idx="1209">
                  <c:v>0.16453804347826087</c:v>
                </c:pt>
                <c:pt idx="1210">
                  <c:v>0.16467391304347825</c:v>
                </c:pt>
                <c:pt idx="1211">
                  <c:v>0.16480978260869567</c:v>
                </c:pt>
                <c:pt idx="1212">
                  <c:v>0.16494565217391305</c:v>
                </c:pt>
                <c:pt idx="1213">
                  <c:v>0.16508152173913043</c:v>
                </c:pt>
                <c:pt idx="1214">
                  <c:v>0.16521739130434782</c:v>
                </c:pt>
                <c:pt idx="1215">
                  <c:v>0.16535326086956523</c:v>
                </c:pt>
                <c:pt idx="1216">
                  <c:v>0.16548913043478261</c:v>
                </c:pt>
                <c:pt idx="1217">
                  <c:v>0.16562499999999999</c:v>
                </c:pt>
                <c:pt idx="1218">
                  <c:v>0.16576086956521738</c:v>
                </c:pt>
                <c:pt idx="1219">
                  <c:v>0.16589673913043479</c:v>
                </c:pt>
                <c:pt idx="1220">
                  <c:v>0.16603260869565217</c:v>
                </c:pt>
                <c:pt idx="1221">
                  <c:v>0.16616847826086956</c:v>
                </c:pt>
                <c:pt idx="1222">
                  <c:v>0.16630434782608697</c:v>
                </c:pt>
                <c:pt idx="1223">
                  <c:v>0.16644021739130435</c:v>
                </c:pt>
                <c:pt idx="1224">
                  <c:v>0.16657608695652174</c:v>
                </c:pt>
                <c:pt idx="1225">
                  <c:v>0.16671195652173912</c:v>
                </c:pt>
                <c:pt idx="1226">
                  <c:v>0.16684782608695653</c:v>
                </c:pt>
                <c:pt idx="1227">
                  <c:v>0.16698369565217391</c:v>
                </c:pt>
                <c:pt idx="1228">
                  <c:v>0.1671195652173913</c:v>
                </c:pt>
                <c:pt idx="1229">
                  <c:v>0.16725543478260871</c:v>
                </c:pt>
                <c:pt idx="1230">
                  <c:v>0.16739130434782609</c:v>
                </c:pt>
                <c:pt idx="1231">
                  <c:v>0.16752717391304348</c:v>
                </c:pt>
                <c:pt idx="1232">
                  <c:v>0.16766304347826086</c:v>
                </c:pt>
                <c:pt idx="1233">
                  <c:v>0.16779891304347827</c:v>
                </c:pt>
                <c:pt idx="1234">
                  <c:v>0.16793478260869565</c:v>
                </c:pt>
                <c:pt idx="1235">
                  <c:v>0.16807065217391304</c:v>
                </c:pt>
                <c:pt idx="1236">
                  <c:v>0.16820652173913042</c:v>
                </c:pt>
                <c:pt idx="1237">
                  <c:v>0.16834239130434783</c:v>
                </c:pt>
                <c:pt idx="1238">
                  <c:v>0.16847826086956522</c:v>
                </c:pt>
                <c:pt idx="1239">
                  <c:v>0.1686141304347826</c:v>
                </c:pt>
                <c:pt idx="1240">
                  <c:v>0.16875000000000001</c:v>
                </c:pt>
                <c:pt idx="1241">
                  <c:v>0.16888586956521739</c:v>
                </c:pt>
                <c:pt idx="1242">
                  <c:v>0.16902173913043478</c:v>
                </c:pt>
                <c:pt idx="1243">
                  <c:v>0.16915760869565216</c:v>
                </c:pt>
                <c:pt idx="1244">
                  <c:v>0.16929347826086957</c:v>
                </c:pt>
                <c:pt idx="1245">
                  <c:v>0.16942934782608696</c:v>
                </c:pt>
                <c:pt idx="1246">
                  <c:v>0.16956521739130434</c:v>
                </c:pt>
                <c:pt idx="1247">
                  <c:v>0.16970108695652175</c:v>
                </c:pt>
                <c:pt idx="1248">
                  <c:v>0.16983695652173914</c:v>
                </c:pt>
                <c:pt idx="1249">
                  <c:v>0.16997282608695652</c:v>
                </c:pt>
                <c:pt idx="1250">
                  <c:v>0.1701086956521739</c:v>
                </c:pt>
                <c:pt idx="1251">
                  <c:v>0.17024456521739131</c:v>
                </c:pt>
                <c:pt idx="1252">
                  <c:v>0.1703804347826087</c:v>
                </c:pt>
                <c:pt idx="1253">
                  <c:v>0.17051630434782608</c:v>
                </c:pt>
                <c:pt idx="1254">
                  <c:v>0.17065217391304346</c:v>
                </c:pt>
                <c:pt idx="1255">
                  <c:v>0.17078804347826088</c:v>
                </c:pt>
                <c:pt idx="1256">
                  <c:v>0.17092391304347826</c:v>
                </c:pt>
                <c:pt idx="1257">
                  <c:v>0.17105978260869564</c:v>
                </c:pt>
                <c:pt idx="1258">
                  <c:v>0.17119565217391305</c:v>
                </c:pt>
                <c:pt idx="1259">
                  <c:v>0.17133152173913044</c:v>
                </c:pt>
                <c:pt idx="1260">
                  <c:v>0.17146739130434782</c:v>
                </c:pt>
                <c:pt idx="1261">
                  <c:v>0.17160326086956521</c:v>
                </c:pt>
                <c:pt idx="1262">
                  <c:v>0.17173913043478262</c:v>
                </c:pt>
                <c:pt idx="1263">
                  <c:v>0.171875</c:v>
                </c:pt>
                <c:pt idx="1264">
                  <c:v>0.17201086956521738</c:v>
                </c:pt>
                <c:pt idx="1265">
                  <c:v>0.17214673913043479</c:v>
                </c:pt>
                <c:pt idx="1266">
                  <c:v>0.17228260869565218</c:v>
                </c:pt>
                <c:pt idx="1267">
                  <c:v>0.17241847826086956</c:v>
                </c:pt>
                <c:pt idx="1268">
                  <c:v>0.17255434782608695</c:v>
                </c:pt>
                <c:pt idx="1269">
                  <c:v>0.17269021739130436</c:v>
                </c:pt>
                <c:pt idx="1270">
                  <c:v>0.17282608695652174</c:v>
                </c:pt>
                <c:pt idx="1271">
                  <c:v>0.17296195652173912</c:v>
                </c:pt>
                <c:pt idx="1272">
                  <c:v>0.17309782608695654</c:v>
                </c:pt>
                <c:pt idx="1273">
                  <c:v>0.17323369565217392</c:v>
                </c:pt>
                <c:pt idx="1274">
                  <c:v>0.1733695652173913</c:v>
                </c:pt>
                <c:pt idx="1275">
                  <c:v>0.17350543478260869</c:v>
                </c:pt>
                <c:pt idx="1276">
                  <c:v>0.1736413043478261</c:v>
                </c:pt>
                <c:pt idx="1277">
                  <c:v>0.17377717391304348</c:v>
                </c:pt>
                <c:pt idx="1278">
                  <c:v>0.17391304347826086</c:v>
                </c:pt>
                <c:pt idx="1279">
                  <c:v>0.17404891304347825</c:v>
                </c:pt>
                <c:pt idx="1280">
                  <c:v>0.17418478260869566</c:v>
                </c:pt>
                <c:pt idx="1281">
                  <c:v>0.17432065217391304</c:v>
                </c:pt>
                <c:pt idx="1282">
                  <c:v>0.17445652173913043</c:v>
                </c:pt>
                <c:pt idx="1283">
                  <c:v>0.17459239130434784</c:v>
                </c:pt>
                <c:pt idx="1284">
                  <c:v>0.17472826086956522</c:v>
                </c:pt>
                <c:pt idx="1285">
                  <c:v>0.17486413043478261</c:v>
                </c:pt>
                <c:pt idx="1286">
                  <c:v>0.17499999999999999</c:v>
                </c:pt>
                <c:pt idx="1287">
                  <c:v>0.1751358695652174</c:v>
                </c:pt>
                <c:pt idx="1288">
                  <c:v>0.17527173913043478</c:v>
                </c:pt>
                <c:pt idx="1289">
                  <c:v>0.17540760869565217</c:v>
                </c:pt>
                <c:pt idx="1290">
                  <c:v>0.17554347826086958</c:v>
                </c:pt>
                <c:pt idx="1291">
                  <c:v>0.17567934782608696</c:v>
                </c:pt>
                <c:pt idx="1292">
                  <c:v>0.17581521739130435</c:v>
                </c:pt>
                <c:pt idx="1293">
                  <c:v>0.17595108695652173</c:v>
                </c:pt>
                <c:pt idx="1294">
                  <c:v>0.17608695652173914</c:v>
                </c:pt>
                <c:pt idx="1295">
                  <c:v>0.17622282608695652</c:v>
                </c:pt>
                <c:pt idx="1296">
                  <c:v>0.17635869565217391</c:v>
                </c:pt>
                <c:pt idx="1297">
                  <c:v>0.17649456521739129</c:v>
                </c:pt>
                <c:pt idx="1298">
                  <c:v>0.1766304347826087</c:v>
                </c:pt>
                <c:pt idx="1299">
                  <c:v>0.17676630434782609</c:v>
                </c:pt>
                <c:pt idx="1300">
                  <c:v>0.17690217391304347</c:v>
                </c:pt>
                <c:pt idx="1301">
                  <c:v>0.17703804347826088</c:v>
                </c:pt>
                <c:pt idx="1302">
                  <c:v>0.17717391304347826</c:v>
                </c:pt>
                <c:pt idx="1303">
                  <c:v>0.17730978260869565</c:v>
                </c:pt>
                <c:pt idx="1304">
                  <c:v>0.17744565217391303</c:v>
                </c:pt>
                <c:pt idx="1305">
                  <c:v>0.17758152173913044</c:v>
                </c:pt>
                <c:pt idx="1306">
                  <c:v>0.17771739130434783</c:v>
                </c:pt>
                <c:pt idx="1307">
                  <c:v>0.17785326086956521</c:v>
                </c:pt>
                <c:pt idx="1308">
                  <c:v>0.17798913043478262</c:v>
                </c:pt>
                <c:pt idx="1309">
                  <c:v>0.17812500000000001</c:v>
                </c:pt>
                <c:pt idx="1310">
                  <c:v>0.17826086956521739</c:v>
                </c:pt>
                <c:pt idx="1311">
                  <c:v>0.17839673913043477</c:v>
                </c:pt>
                <c:pt idx="1312">
                  <c:v>0.17853260869565218</c:v>
                </c:pt>
                <c:pt idx="1313">
                  <c:v>0.17866847826086957</c:v>
                </c:pt>
                <c:pt idx="1314">
                  <c:v>0.17880434782608695</c:v>
                </c:pt>
                <c:pt idx="1315">
                  <c:v>0.17894021739130433</c:v>
                </c:pt>
                <c:pt idx="1316">
                  <c:v>0.17907608695652175</c:v>
                </c:pt>
                <c:pt idx="1317">
                  <c:v>0.17921195652173913</c:v>
                </c:pt>
                <c:pt idx="1318">
                  <c:v>0.17934782608695651</c:v>
                </c:pt>
                <c:pt idx="1319">
                  <c:v>0.17948369565217392</c:v>
                </c:pt>
                <c:pt idx="1320">
                  <c:v>0.17961956521739131</c:v>
                </c:pt>
                <c:pt idx="1321">
                  <c:v>0.17975543478260869</c:v>
                </c:pt>
                <c:pt idx="1322">
                  <c:v>0.17989130434782608</c:v>
                </c:pt>
                <c:pt idx="1323">
                  <c:v>0.18002717391304349</c:v>
                </c:pt>
                <c:pt idx="1324">
                  <c:v>0.18016304347826087</c:v>
                </c:pt>
                <c:pt idx="1325">
                  <c:v>0.18029891304347825</c:v>
                </c:pt>
                <c:pt idx="1326">
                  <c:v>0.18043478260869567</c:v>
                </c:pt>
                <c:pt idx="1327">
                  <c:v>0.18057065217391305</c:v>
                </c:pt>
                <c:pt idx="1328">
                  <c:v>0.18070652173913043</c:v>
                </c:pt>
                <c:pt idx="1329">
                  <c:v>0.18084239130434782</c:v>
                </c:pt>
                <c:pt idx="1330">
                  <c:v>0.18097826086956523</c:v>
                </c:pt>
                <c:pt idx="1331">
                  <c:v>0.18111413043478261</c:v>
                </c:pt>
                <c:pt idx="1332">
                  <c:v>0.18124999999999999</c:v>
                </c:pt>
                <c:pt idx="1333">
                  <c:v>0.18138586956521738</c:v>
                </c:pt>
                <c:pt idx="1334">
                  <c:v>0.18152173913043479</c:v>
                </c:pt>
                <c:pt idx="1335">
                  <c:v>0.18165760869565217</c:v>
                </c:pt>
                <c:pt idx="1336">
                  <c:v>0.18179347826086956</c:v>
                </c:pt>
                <c:pt idx="1337">
                  <c:v>0.18192934782608697</c:v>
                </c:pt>
                <c:pt idx="1338">
                  <c:v>0.18206521739130435</c:v>
                </c:pt>
                <c:pt idx="1339">
                  <c:v>0.18220108695652174</c:v>
                </c:pt>
                <c:pt idx="1340">
                  <c:v>0.18233695652173912</c:v>
                </c:pt>
                <c:pt idx="1341">
                  <c:v>0.18247282608695653</c:v>
                </c:pt>
                <c:pt idx="1342">
                  <c:v>0.18260869565217391</c:v>
                </c:pt>
                <c:pt idx="1343">
                  <c:v>0.1827445652173913</c:v>
                </c:pt>
                <c:pt idx="1344">
                  <c:v>0.18288043478260871</c:v>
                </c:pt>
                <c:pt idx="1345">
                  <c:v>0.18301630434782609</c:v>
                </c:pt>
                <c:pt idx="1346">
                  <c:v>0.18315217391304348</c:v>
                </c:pt>
                <c:pt idx="1347">
                  <c:v>0.18328804347826086</c:v>
                </c:pt>
                <c:pt idx="1348">
                  <c:v>0.18342391304347827</c:v>
                </c:pt>
                <c:pt idx="1349">
                  <c:v>0.18355978260869565</c:v>
                </c:pt>
                <c:pt idx="1350">
                  <c:v>0.18369565217391304</c:v>
                </c:pt>
                <c:pt idx="1351">
                  <c:v>0.18383152173913042</c:v>
                </c:pt>
                <c:pt idx="1352">
                  <c:v>0.18396739130434783</c:v>
                </c:pt>
                <c:pt idx="1353">
                  <c:v>0.18410326086956522</c:v>
                </c:pt>
                <c:pt idx="1354">
                  <c:v>0.1842391304347826</c:v>
                </c:pt>
                <c:pt idx="1355">
                  <c:v>0.18437500000000001</c:v>
                </c:pt>
                <c:pt idx="1356">
                  <c:v>0.18451086956521739</c:v>
                </c:pt>
                <c:pt idx="1357">
                  <c:v>0.18464673913043478</c:v>
                </c:pt>
                <c:pt idx="1358">
                  <c:v>0.18478260869565216</c:v>
                </c:pt>
                <c:pt idx="1359">
                  <c:v>0.18491847826086957</c:v>
                </c:pt>
                <c:pt idx="1360">
                  <c:v>0.18505434782608696</c:v>
                </c:pt>
                <c:pt idx="1361">
                  <c:v>0.18519021739130434</c:v>
                </c:pt>
                <c:pt idx="1362">
                  <c:v>0.18532608695652175</c:v>
                </c:pt>
                <c:pt idx="1363">
                  <c:v>0.18546195652173914</c:v>
                </c:pt>
                <c:pt idx="1364">
                  <c:v>0.18559782608695652</c:v>
                </c:pt>
                <c:pt idx="1365">
                  <c:v>0.1857336956521739</c:v>
                </c:pt>
                <c:pt idx="1366">
                  <c:v>0.18586956521739131</c:v>
                </c:pt>
                <c:pt idx="1367">
                  <c:v>0.1860054347826087</c:v>
                </c:pt>
                <c:pt idx="1368">
                  <c:v>0.18614130434782608</c:v>
                </c:pt>
                <c:pt idx="1369">
                  <c:v>0.18627717391304346</c:v>
                </c:pt>
                <c:pt idx="1370">
                  <c:v>0.18641304347826088</c:v>
                </c:pt>
                <c:pt idx="1371">
                  <c:v>0.18654891304347826</c:v>
                </c:pt>
                <c:pt idx="1372">
                  <c:v>0.18668478260869564</c:v>
                </c:pt>
                <c:pt idx="1373">
                  <c:v>0.18682065217391305</c:v>
                </c:pt>
                <c:pt idx="1374">
                  <c:v>0.18695652173913044</c:v>
                </c:pt>
                <c:pt idx="1375">
                  <c:v>0.18709239130434782</c:v>
                </c:pt>
                <c:pt idx="1376">
                  <c:v>0.18722826086956521</c:v>
                </c:pt>
                <c:pt idx="1377">
                  <c:v>0.18736413043478262</c:v>
                </c:pt>
                <c:pt idx="1378">
                  <c:v>0.1875</c:v>
                </c:pt>
                <c:pt idx="1379">
                  <c:v>0.18763586956521738</c:v>
                </c:pt>
                <c:pt idx="1380">
                  <c:v>0.18777173913043479</c:v>
                </c:pt>
                <c:pt idx="1381">
                  <c:v>0.18790760869565218</c:v>
                </c:pt>
                <c:pt idx="1382">
                  <c:v>0.18804347826086956</c:v>
                </c:pt>
                <c:pt idx="1383">
                  <c:v>0.18817934782608695</c:v>
                </c:pt>
                <c:pt idx="1384">
                  <c:v>0.18831521739130436</c:v>
                </c:pt>
                <c:pt idx="1385">
                  <c:v>0.18845108695652174</c:v>
                </c:pt>
                <c:pt idx="1386">
                  <c:v>0.18858695652173912</c:v>
                </c:pt>
                <c:pt idx="1387">
                  <c:v>0.18872282608695654</c:v>
                </c:pt>
                <c:pt idx="1388">
                  <c:v>0.18885869565217392</c:v>
                </c:pt>
                <c:pt idx="1389">
                  <c:v>0.1889945652173913</c:v>
                </c:pt>
                <c:pt idx="1390">
                  <c:v>0.18913043478260869</c:v>
                </c:pt>
                <c:pt idx="1391">
                  <c:v>0.1892663043478261</c:v>
                </c:pt>
                <c:pt idx="1392">
                  <c:v>0.18940217391304348</c:v>
                </c:pt>
                <c:pt idx="1393">
                  <c:v>0.18953804347826086</c:v>
                </c:pt>
                <c:pt idx="1394">
                  <c:v>0.18967391304347825</c:v>
                </c:pt>
                <c:pt idx="1395">
                  <c:v>0.18980978260869566</c:v>
                </c:pt>
                <c:pt idx="1396">
                  <c:v>0.18994565217391304</c:v>
                </c:pt>
                <c:pt idx="1397">
                  <c:v>0.19008152173913043</c:v>
                </c:pt>
                <c:pt idx="1398">
                  <c:v>0.19021739130434784</c:v>
                </c:pt>
                <c:pt idx="1399">
                  <c:v>0.19035326086956522</c:v>
                </c:pt>
                <c:pt idx="1400">
                  <c:v>0.19048913043478261</c:v>
                </c:pt>
                <c:pt idx="1401">
                  <c:v>0.19062499999999999</c:v>
                </c:pt>
                <c:pt idx="1402">
                  <c:v>0.1907608695652174</c:v>
                </c:pt>
                <c:pt idx="1403">
                  <c:v>0.19089673913043478</c:v>
                </c:pt>
                <c:pt idx="1404">
                  <c:v>0.19103260869565217</c:v>
                </c:pt>
                <c:pt idx="1405">
                  <c:v>0.19116847826086958</c:v>
                </c:pt>
                <c:pt idx="1406">
                  <c:v>0.19130434782608696</c:v>
                </c:pt>
                <c:pt idx="1407">
                  <c:v>0.19144021739130435</c:v>
                </c:pt>
                <c:pt idx="1408">
                  <c:v>0.19157608695652173</c:v>
                </c:pt>
                <c:pt idx="1409">
                  <c:v>0.19171195652173914</c:v>
                </c:pt>
                <c:pt idx="1410">
                  <c:v>0.19184782608695652</c:v>
                </c:pt>
                <c:pt idx="1411">
                  <c:v>0.19198369565217391</c:v>
                </c:pt>
                <c:pt idx="1412">
                  <c:v>0.19211956521739129</c:v>
                </c:pt>
                <c:pt idx="1413">
                  <c:v>0.1922554347826087</c:v>
                </c:pt>
                <c:pt idx="1414">
                  <c:v>0.19239130434782609</c:v>
                </c:pt>
                <c:pt idx="1415">
                  <c:v>0.19252717391304347</c:v>
                </c:pt>
                <c:pt idx="1416">
                  <c:v>0.19266304347826088</c:v>
                </c:pt>
                <c:pt idx="1417">
                  <c:v>0.19279891304347826</c:v>
                </c:pt>
                <c:pt idx="1418">
                  <c:v>0.19293478260869565</c:v>
                </c:pt>
                <c:pt idx="1419">
                  <c:v>0.19307065217391303</c:v>
                </c:pt>
                <c:pt idx="1420">
                  <c:v>0.19320652173913044</c:v>
                </c:pt>
                <c:pt idx="1421">
                  <c:v>0.19334239130434783</c:v>
                </c:pt>
                <c:pt idx="1422">
                  <c:v>0.19347826086956521</c:v>
                </c:pt>
                <c:pt idx="1423">
                  <c:v>0.19361413043478262</c:v>
                </c:pt>
                <c:pt idx="1424">
                  <c:v>0.19375000000000001</c:v>
                </c:pt>
                <c:pt idx="1425">
                  <c:v>0.19388586956521739</c:v>
                </c:pt>
                <c:pt idx="1426">
                  <c:v>0.19402173913043477</c:v>
                </c:pt>
                <c:pt idx="1427">
                  <c:v>0.19415760869565218</c:v>
                </c:pt>
                <c:pt idx="1428">
                  <c:v>0.19429347826086957</c:v>
                </c:pt>
                <c:pt idx="1429">
                  <c:v>0.19442934782608695</c:v>
                </c:pt>
                <c:pt idx="1430">
                  <c:v>0.19456521739130433</c:v>
                </c:pt>
                <c:pt idx="1431">
                  <c:v>0.19470108695652175</c:v>
                </c:pt>
                <c:pt idx="1432">
                  <c:v>0.19483695652173913</c:v>
                </c:pt>
                <c:pt idx="1433">
                  <c:v>0.19497282608695651</c:v>
                </c:pt>
                <c:pt idx="1434">
                  <c:v>0.19510869565217392</c:v>
                </c:pt>
                <c:pt idx="1435">
                  <c:v>0.19524456521739131</c:v>
                </c:pt>
                <c:pt idx="1436">
                  <c:v>0.19538043478260869</c:v>
                </c:pt>
                <c:pt idx="1437">
                  <c:v>0.19551630434782608</c:v>
                </c:pt>
                <c:pt idx="1438">
                  <c:v>0.19565217391304349</c:v>
                </c:pt>
                <c:pt idx="1439">
                  <c:v>0.19578804347826087</c:v>
                </c:pt>
                <c:pt idx="1440">
                  <c:v>0.19592391304347825</c:v>
                </c:pt>
                <c:pt idx="1441">
                  <c:v>0.19605978260869567</c:v>
                </c:pt>
                <c:pt idx="1442">
                  <c:v>0.19619565217391305</c:v>
                </c:pt>
                <c:pt idx="1443">
                  <c:v>0.19633152173913043</c:v>
                </c:pt>
                <c:pt idx="1444">
                  <c:v>0.19646739130434782</c:v>
                </c:pt>
                <c:pt idx="1445">
                  <c:v>0.19660326086956523</c:v>
                </c:pt>
                <c:pt idx="1446">
                  <c:v>0.19673913043478261</c:v>
                </c:pt>
                <c:pt idx="1447">
                  <c:v>0.19687499999999999</c:v>
                </c:pt>
                <c:pt idx="1448">
                  <c:v>0.19701086956521738</c:v>
                </c:pt>
                <c:pt idx="1449">
                  <c:v>0.19714673913043479</c:v>
                </c:pt>
                <c:pt idx="1450">
                  <c:v>0.19728260869565217</c:v>
                </c:pt>
                <c:pt idx="1451">
                  <c:v>0.19741847826086956</c:v>
                </c:pt>
                <c:pt idx="1452">
                  <c:v>0.19755434782608697</c:v>
                </c:pt>
                <c:pt idx="1453">
                  <c:v>0.19769021739130435</c:v>
                </c:pt>
                <c:pt idx="1454">
                  <c:v>0.19782608695652174</c:v>
                </c:pt>
                <c:pt idx="1455">
                  <c:v>0.19796195652173912</c:v>
                </c:pt>
                <c:pt idx="1456">
                  <c:v>0.19809782608695653</c:v>
                </c:pt>
                <c:pt idx="1457">
                  <c:v>0.19823369565217391</c:v>
                </c:pt>
                <c:pt idx="1458">
                  <c:v>0.1983695652173913</c:v>
                </c:pt>
                <c:pt idx="1459">
                  <c:v>0.19850543478260871</c:v>
                </c:pt>
                <c:pt idx="1460">
                  <c:v>0.19864130434782609</c:v>
                </c:pt>
                <c:pt idx="1461">
                  <c:v>0.19877717391304348</c:v>
                </c:pt>
                <c:pt idx="1462">
                  <c:v>0.19891304347826086</c:v>
                </c:pt>
                <c:pt idx="1463">
                  <c:v>0.19904891304347827</c:v>
                </c:pt>
                <c:pt idx="1464">
                  <c:v>0.19918478260869565</c:v>
                </c:pt>
                <c:pt idx="1465">
                  <c:v>0.19932065217391304</c:v>
                </c:pt>
                <c:pt idx="1466">
                  <c:v>0.19945652173913042</c:v>
                </c:pt>
                <c:pt idx="1467">
                  <c:v>0.19959239130434783</c:v>
                </c:pt>
                <c:pt idx="1468">
                  <c:v>0.19972826086956522</c:v>
                </c:pt>
                <c:pt idx="1469">
                  <c:v>0.1998641304347826</c:v>
                </c:pt>
                <c:pt idx="1470">
                  <c:v>0.2</c:v>
                </c:pt>
                <c:pt idx="1471">
                  <c:v>0.20013586956521739</c:v>
                </c:pt>
                <c:pt idx="1472">
                  <c:v>0.20027173913043478</c:v>
                </c:pt>
                <c:pt idx="1473">
                  <c:v>0.20040760869565216</c:v>
                </c:pt>
                <c:pt idx="1474">
                  <c:v>0.20054347826086957</c:v>
                </c:pt>
                <c:pt idx="1475">
                  <c:v>0.20067934782608696</c:v>
                </c:pt>
                <c:pt idx="1476">
                  <c:v>0.20081521739130434</c:v>
                </c:pt>
                <c:pt idx="1477">
                  <c:v>0.20095108695652175</c:v>
                </c:pt>
                <c:pt idx="1478">
                  <c:v>0.20108695652173914</c:v>
                </c:pt>
                <c:pt idx="1479">
                  <c:v>0.20122282608695652</c:v>
                </c:pt>
                <c:pt idx="1480">
                  <c:v>0.2013586956521739</c:v>
                </c:pt>
                <c:pt idx="1481">
                  <c:v>0.20149456521739131</c:v>
                </c:pt>
                <c:pt idx="1482">
                  <c:v>0.2016304347826087</c:v>
                </c:pt>
                <c:pt idx="1483">
                  <c:v>0.20176630434782608</c:v>
                </c:pt>
                <c:pt idx="1484">
                  <c:v>0.20190217391304346</c:v>
                </c:pt>
                <c:pt idx="1485">
                  <c:v>0.20203804347826088</c:v>
                </c:pt>
                <c:pt idx="1486">
                  <c:v>0.20217391304347826</c:v>
                </c:pt>
                <c:pt idx="1487">
                  <c:v>0.20230978260869564</c:v>
                </c:pt>
                <c:pt idx="1488">
                  <c:v>0.20244565217391305</c:v>
                </c:pt>
                <c:pt idx="1489">
                  <c:v>0.20258152173913044</c:v>
                </c:pt>
                <c:pt idx="1490">
                  <c:v>0.20271739130434782</c:v>
                </c:pt>
                <c:pt idx="1491">
                  <c:v>0.20285326086956521</c:v>
                </c:pt>
                <c:pt idx="1492">
                  <c:v>0.20298913043478262</c:v>
                </c:pt>
                <c:pt idx="1493">
                  <c:v>0.203125</c:v>
                </c:pt>
                <c:pt idx="1494">
                  <c:v>0.20326086956521738</c:v>
                </c:pt>
                <c:pt idx="1495">
                  <c:v>0.20339673913043479</c:v>
                </c:pt>
                <c:pt idx="1496">
                  <c:v>0.20353260869565218</c:v>
                </c:pt>
                <c:pt idx="1497">
                  <c:v>0.20366847826086956</c:v>
                </c:pt>
                <c:pt idx="1498">
                  <c:v>0.20380434782608695</c:v>
                </c:pt>
                <c:pt idx="1499">
                  <c:v>0.20394021739130436</c:v>
                </c:pt>
                <c:pt idx="1500">
                  <c:v>0.20407608695652174</c:v>
                </c:pt>
                <c:pt idx="1501">
                  <c:v>0.20421195652173912</c:v>
                </c:pt>
                <c:pt idx="1502">
                  <c:v>0.20434782608695654</c:v>
                </c:pt>
                <c:pt idx="1503">
                  <c:v>0.20448369565217392</c:v>
                </c:pt>
                <c:pt idx="1504">
                  <c:v>0.2046195652173913</c:v>
                </c:pt>
                <c:pt idx="1505">
                  <c:v>0.20475543478260869</c:v>
                </c:pt>
                <c:pt idx="1506">
                  <c:v>0.2048913043478261</c:v>
                </c:pt>
                <c:pt idx="1507">
                  <c:v>0.20502717391304348</c:v>
                </c:pt>
                <c:pt idx="1508">
                  <c:v>0.20516304347826086</c:v>
                </c:pt>
                <c:pt idx="1509">
                  <c:v>0.20529891304347825</c:v>
                </c:pt>
                <c:pt idx="1510">
                  <c:v>0.20543478260869566</c:v>
                </c:pt>
                <c:pt idx="1511">
                  <c:v>0.20557065217391304</c:v>
                </c:pt>
                <c:pt idx="1512">
                  <c:v>0.20570652173913043</c:v>
                </c:pt>
                <c:pt idx="1513">
                  <c:v>0.20584239130434784</c:v>
                </c:pt>
                <c:pt idx="1514">
                  <c:v>0.20597826086956522</c:v>
                </c:pt>
                <c:pt idx="1515">
                  <c:v>0.20611413043478261</c:v>
                </c:pt>
                <c:pt idx="1516">
                  <c:v>0.20624999999999999</c:v>
                </c:pt>
                <c:pt idx="1517">
                  <c:v>0.2063858695652174</c:v>
                </c:pt>
                <c:pt idx="1518">
                  <c:v>0.20652173913043478</c:v>
                </c:pt>
                <c:pt idx="1519">
                  <c:v>0.20665760869565217</c:v>
                </c:pt>
                <c:pt idx="1520">
                  <c:v>0.20679347826086958</c:v>
                </c:pt>
                <c:pt idx="1521">
                  <c:v>0.20692934782608696</c:v>
                </c:pt>
                <c:pt idx="1522">
                  <c:v>0.20706521739130435</c:v>
                </c:pt>
                <c:pt idx="1523">
                  <c:v>0.20720108695652173</c:v>
                </c:pt>
                <c:pt idx="1524">
                  <c:v>0.20733695652173914</c:v>
                </c:pt>
                <c:pt idx="1525">
                  <c:v>0.20747282608695652</c:v>
                </c:pt>
                <c:pt idx="1526">
                  <c:v>0.20760869565217391</c:v>
                </c:pt>
                <c:pt idx="1527">
                  <c:v>0.20774456521739129</c:v>
                </c:pt>
                <c:pt idx="1528">
                  <c:v>0.2078804347826087</c:v>
                </c:pt>
                <c:pt idx="1529">
                  <c:v>0.20801630434782609</c:v>
                </c:pt>
                <c:pt idx="1530">
                  <c:v>0.20815217391304347</c:v>
                </c:pt>
                <c:pt idx="1531">
                  <c:v>0.20828804347826088</c:v>
                </c:pt>
                <c:pt idx="1532">
                  <c:v>0.20842391304347826</c:v>
                </c:pt>
                <c:pt idx="1533">
                  <c:v>0.20855978260869565</c:v>
                </c:pt>
                <c:pt idx="1534">
                  <c:v>0.20869565217391303</c:v>
                </c:pt>
                <c:pt idx="1535">
                  <c:v>0.20883152173913044</c:v>
                </c:pt>
                <c:pt idx="1536">
                  <c:v>0.20896739130434783</c:v>
                </c:pt>
                <c:pt idx="1537">
                  <c:v>0.20910326086956521</c:v>
                </c:pt>
                <c:pt idx="1538">
                  <c:v>0.20923913043478262</c:v>
                </c:pt>
                <c:pt idx="1539">
                  <c:v>0.20937500000000001</c:v>
                </c:pt>
                <c:pt idx="1540">
                  <c:v>0.20951086956521739</c:v>
                </c:pt>
                <c:pt idx="1541">
                  <c:v>0.20964673913043477</c:v>
                </c:pt>
                <c:pt idx="1542">
                  <c:v>0.20978260869565218</c:v>
                </c:pt>
                <c:pt idx="1543">
                  <c:v>0.20991847826086957</c:v>
                </c:pt>
                <c:pt idx="1544">
                  <c:v>0.21005434782608695</c:v>
                </c:pt>
                <c:pt idx="1545">
                  <c:v>0.21019021739130433</c:v>
                </c:pt>
                <c:pt idx="1546">
                  <c:v>0.21032608695652175</c:v>
                </c:pt>
                <c:pt idx="1547">
                  <c:v>0.21046195652173913</c:v>
                </c:pt>
                <c:pt idx="1548">
                  <c:v>0.21059782608695651</c:v>
                </c:pt>
                <c:pt idx="1549">
                  <c:v>0.21073369565217392</c:v>
                </c:pt>
                <c:pt idx="1550">
                  <c:v>0.21086956521739131</c:v>
                </c:pt>
                <c:pt idx="1551">
                  <c:v>0.21100543478260869</c:v>
                </c:pt>
                <c:pt idx="1552">
                  <c:v>0.21114130434782608</c:v>
                </c:pt>
                <c:pt idx="1553">
                  <c:v>0.21127717391304349</c:v>
                </c:pt>
                <c:pt idx="1554">
                  <c:v>0.21141304347826087</c:v>
                </c:pt>
                <c:pt idx="1555">
                  <c:v>0.21154891304347825</c:v>
                </c:pt>
                <c:pt idx="1556">
                  <c:v>0.21168478260869567</c:v>
                </c:pt>
                <c:pt idx="1557">
                  <c:v>0.21182065217391305</c:v>
                </c:pt>
                <c:pt idx="1558">
                  <c:v>0.21195652173913043</c:v>
                </c:pt>
                <c:pt idx="1559">
                  <c:v>0.21209239130434782</c:v>
                </c:pt>
                <c:pt idx="1560">
                  <c:v>0.21222826086956523</c:v>
                </c:pt>
                <c:pt idx="1561">
                  <c:v>0.21236413043478261</c:v>
                </c:pt>
                <c:pt idx="1562">
                  <c:v>0.21249999999999999</c:v>
                </c:pt>
                <c:pt idx="1563">
                  <c:v>0.21263586956521738</c:v>
                </c:pt>
                <c:pt idx="1564">
                  <c:v>0.21277173913043479</c:v>
                </c:pt>
                <c:pt idx="1565">
                  <c:v>0.21290760869565217</c:v>
                </c:pt>
                <c:pt idx="1566">
                  <c:v>0.21304347826086956</c:v>
                </c:pt>
                <c:pt idx="1567">
                  <c:v>0.21317934782608697</c:v>
                </c:pt>
                <c:pt idx="1568">
                  <c:v>0.21331521739130435</c:v>
                </c:pt>
                <c:pt idx="1569">
                  <c:v>0.21345108695652174</c:v>
                </c:pt>
                <c:pt idx="1570">
                  <c:v>0.21358695652173912</c:v>
                </c:pt>
                <c:pt idx="1571">
                  <c:v>0.21372282608695653</c:v>
                </c:pt>
                <c:pt idx="1572">
                  <c:v>0.21385869565217391</c:v>
                </c:pt>
                <c:pt idx="1573">
                  <c:v>0.2139945652173913</c:v>
                </c:pt>
                <c:pt idx="1574">
                  <c:v>0.21413043478260871</c:v>
                </c:pt>
                <c:pt idx="1575">
                  <c:v>0.21426630434782609</c:v>
                </c:pt>
                <c:pt idx="1576">
                  <c:v>0.21440217391304348</c:v>
                </c:pt>
                <c:pt idx="1577">
                  <c:v>0.21453804347826086</c:v>
                </c:pt>
                <c:pt idx="1578">
                  <c:v>0.21467391304347827</c:v>
                </c:pt>
                <c:pt idx="1579">
                  <c:v>0.21480978260869565</c:v>
                </c:pt>
                <c:pt idx="1580">
                  <c:v>0.21494565217391304</c:v>
                </c:pt>
                <c:pt idx="1581">
                  <c:v>0.21508152173913042</c:v>
                </c:pt>
                <c:pt idx="1582">
                  <c:v>0.21521739130434783</c:v>
                </c:pt>
                <c:pt idx="1583">
                  <c:v>0.21535326086956522</c:v>
                </c:pt>
                <c:pt idx="1584">
                  <c:v>0.2154891304347826</c:v>
                </c:pt>
                <c:pt idx="1585">
                  <c:v>0.21562500000000001</c:v>
                </c:pt>
                <c:pt idx="1586">
                  <c:v>0.21576086956521739</c:v>
                </c:pt>
                <c:pt idx="1587">
                  <c:v>0.21589673913043478</c:v>
                </c:pt>
                <c:pt idx="1588">
                  <c:v>0.21603260869565216</c:v>
                </c:pt>
                <c:pt idx="1589">
                  <c:v>0.21616847826086957</c:v>
                </c:pt>
                <c:pt idx="1590">
                  <c:v>0.21630434782608696</c:v>
                </c:pt>
                <c:pt idx="1591">
                  <c:v>0.21644021739130434</c:v>
                </c:pt>
                <c:pt idx="1592">
                  <c:v>0.21657608695652175</c:v>
                </c:pt>
                <c:pt idx="1593">
                  <c:v>0.21671195652173914</c:v>
                </c:pt>
                <c:pt idx="1594">
                  <c:v>0.21684782608695652</c:v>
                </c:pt>
                <c:pt idx="1595">
                  <c:v>0.2169836956521739</c:v>
                </c:pt>
                <c:pt idx="1596">
                  <c:v>0.21711956521739131</c:v>
                </c:pt>
                <c:pt idx="1597">
                  <c:v>0.2172554347826087</c:v>
                </c:pt>
                <c:pt idx="1598">
                  <c:v>0.21739130434782608</c:v>
                </c:pt>
                <c:pt idx="1599">
                  <c:v>0.21752717391304346</c:v>
                </c:pt>
                <c:pt idx="1600">
                  <c:v>0.21766304347826088</c:v>
                </c:pt>
                <c:pt idx="1601">
                  <c:v>0.21779891304347826</c:v>
                </c:pt>
                <c:pt idx="1602">
                  <c:v>0.21793478260869564</c:v>
                </c:pt>
                <c:pt idx="1603">
                  <c:v>0.21807065217391305</c:v>
                </c:pt>
                <c:pt idx="1604">
                  <c:v>0.21820652173913044</c:v>
                </c:pt>
                <c:pt idx="1605">
                  <c:v>0.21834239130434782</c:v>
                </c:pt>
                <c:pt idx="1606">
                  <c:v>0.21847826086956521</c:v>
                </c:pt>
                <c:pt idx="1607">
                  <c:v>0.21861413043478262</c:v>
                </c:pt>
                <c:pt idx="1608">
                  <c:v>0.21875</c:v>
                </c:pt>
                <c:pt idx="1609">
                  <c:v>0.21888586956521738</c:v>
                </c:pt>
                <c:pt idx="1610">
                  <c:v>0.21902173913043479</c:v>
                </c:pt>
                <c:pt idx="1611">
                  <c:v>0.21915760869565218</c:v>
                </c:pt>
                <c:pt idx="1612">
                  <c:v>0.21929347826086956</c:v>
                </c:pt>
                <c:pt idx="1613">
                  <c:v>0.21942934782608695</c:v>
                </c:pt>
                <c:pt idx="1614">
                  <c:v>0.21956521739130436</c:v>
                </c:pt>
                <c:pt idx="1615">
                  <c:v>0.21970108695652174</c:v>
                </c:pt>
                <c:pt idx="1616">
                  <c:v>0.21983695652173912</c:v>
                </c:pt>
                <c:pt idx="1617">
                  <c:v>0.21997282608695654</c:v>
                </c:pt>
                <c:pt idx="1618">
                  <c:v>0.22010869565217392</c:v>
                </c:pt>
                <c:pt idx="1619">
                  <c:v>0.2202445652173913</c:v>
                </c:pt>
                <c:pt idx="1620">
                  <c:v>0.22038043478260869</c:v>
                </c:pt>
                <c:pt idx="1621">
                  <c:v>0.2205163043478261</c:v>
                </c:pt>
                <c:pt idx="1622">
                  <c:v>0.22065217391304348</c:v>
                </c:pt>
                <c:pt idx="1623">
                  <c:v>0.22078804347826086</c:v>
                </c:pt>
                <c:pt idx="1624">
                  <c:v>0.22092391304347825</c:v>
                </c:pt>
                <c:pt idx="1625">
                  <c:v>0.22105978260869566</c:v>
                </c:pt>
                <c:pt idx="1626">
                  <c:v>0.22119565217391304</c:v>
                </c:pt>
                <c:pt idx="1627">
                  <c:v>0.22133152173913043</c:v>
                </c:pt>
                <c:pt idx="1628">
                  <c:v>0.22146739130434784</c:v>
                </c:pt>
                <c:pt idx="1629">
                  <c:v>0.22160326086956522</c:v>
                </c:pt>
                <c:pt idx="1630">
                  <c:v>0.22173913043478261</c:v>
                </c:pt>
                <c:pt idx="1631">
                  <c:v>0.22187499999999999</c:v>
                </c:pt>
                <c:pt idx="1632">
                  <c:v>0.2220108695652174</c:v>
                </c:pt>
                <c:pt idx="1633">
                  <c:v>0.22214673913043478</c:v>
                </c:pt>
                <c:pt idx="1634">
                  <c:v>0.22228260869565217</c:v>
                </c:pt>
                <c:pt idx="1635">
                  <c:v>0.22241847826086958</c:v>
                </c:pt>
                <c:pt idx="1636">
                  <c:v>0.22255434782608696</c:v>
                </c:pt>
                <c:pt idx="1637">
                  <c:v>0.22269021739130435</c:v>
                </c:pt>
                <c:pt idx="1638">
                  <c:v>0.22282608695652173</c:v>
                </c:pt>
                <c:pt idx="1639">
                  <c:v>0.22296195652173914</c:v>
                </c:pt>
                <c:pt idx="1640">
                  <c:v>0.22309782608695652</c:v>
                </c:pt>
                <c:pt idx="1641">
                  <c:v>0.22323369565217391</c:v>
                </c:pt>
                <c:pt idx="1642">
                  <c:v>0.22336956521739129</c:v>
                </c:pt>
                <c:pt idx="1643">
                  <c:v>0.2235054347826087</c:v>
                </c:pt>
                <c:pt idx="1644">
                  <c:v>0.22364130434782609</c:v>
                </c:pt>
                <c:pt idx="1645">
                  <c:v>0.22377717391304347</c:v>
                </c:pt>
                <c:pt idx="1646">
                  <c:v>0.22391304347826088</c:v>
                </c:pt>
                <c:pt idx="1647">
                  <c:v>0.22404891304347826</c:v>
                </c:pt>
                <c:pt idx="1648">
                  <c:v>0.22418478260869565</c:v>
                </c:pt>
                <c:pt idx="1649">
                  <c:v>0.22432065217391303</c:v>
                </c:pt>
                <c:pt idx="1650">
                  <c:v>0.22445652173913044</c:v>
                </c:pt>
                <c:pt idx="1651">
                  <c:v>0.22459239130434783</c:v>
                </c:pt>
                <c:pt idx="1652">
                  <c:v>0.22472826086956521</c:v>
                </c:pt>
                <c:pt idx="1653">
                  <c:v>0.22486413043478262</c:v>
                </c:pt>
                <c:pt idx="1654">
                  <c:v>0.22500000000000001</c:v>
                </c:pt>
                <c:pt idx="1655">
                  <c:v>0.22513586956521739</c:v>
                </c:pt>
                <c:pt idx="1656">
                  <c:v>0.22527173913043477</c:v>
                </c:pt>
                <c:pt idx="1657">
                  <c:v>0.22540760869565218</c:v>
                </c:pt>
                <c:pt idx="1658">
                  <c:v>0.22554347826086957</c:v>
                </c:pt>
                <c:pt idx="1659">
                  <c:v>0.22567934782608695</c:v>
                </c:pt>
                <c:pt idx="1660">
                  <c:v>0.22581521739130433</c:v>
                </c:pt>
                <c:pt idx="1661">
                  <c:v>0.22595108695652175</c:v>
                </c:pt>
                <c:pt idx="1662">
                  <c:v>0.22608695652173913</c:v>
                </c:pt>
                <c:pt idx="1663">
                  <c:v>0.22622282608695651</c:v>
                </c:pt>
                <c:pt idx="1664">
                  <c:v>0.22635869565217392</c:v>
                </c:pt>
                <c:pt idx="1665">
                  <c:v>0.22649456521739131</c:v>
                </c:pt>
                <c:pt idx="1666">
                  <c:v>0.22663043478260869</c:v>
                </c:pt>
                <c:pt idx="1667">
                  <c:v>0.22676630434782608</c:v>
                </c:pt>
                <c:pt idx="1668">
                  <c:v>0.22690217391304349</c:v>
                </c:pt>
                <c:pt idx="1669">
                  <c:v>0.22703804347826087</c:v>
                </c:pt>
                <c:pt idx="1670">
                  <c:v>0.22717391304347825</c:v>
                </c:pt>
                <c:pt idx="1671">
                  <c:v>0.22730978260869567</c:v>
                </c:pt>
                <c:pt idx="1672">
                  <c:v>0.22744565217391305</c:v>
                </c:pt>
                <c:pt idx="1673">
                  <c:v>0.22758152173913043</c:v>
                </c:pt>
                <c:pt idx="1674">
                  <c:v>0.22771739130434782</c:v>
                </c:pt>
                <c:pt idx="1675">
                  <c:v>0.22785326086956523</c:v>
                </c:pt>
                <c:pt idx="1676">
                  <c:v>0.22798913043478261</c:v>
                </c:pt>
                <c:pt idx="1677">
                  <c:v>0.22812499999999999</c:v>
                </c:pt>
                <c:pt idx="1678">
                  <c:v>0.22826086956521738</c:v>
                </c:pt>
                <c:pt idx="1679">
                  <c:v>0.22839673913043479</c:v>
                </c:pt>
                <c:pt idx="1680">
                  <c:v>0.22853260869565217</c:v>
                </c:pt>
                <c:pt idx="1681">
                  <c:v>0.22866847826086956</c:v>
                </c:pt>
                <c:pt idx="1682">
                  <c:v>0.22880434782608697</c:v>
                </c:pt>
                <c:pt idx="1683">
                  <c:v>0.22894021739130435</c:v>
                </c:pt>
                <c:pt idx="1684">
                  <c:v>0.22907608695652174</c:v>
                </c:pt>
                <c:pt idx="1685">
                  <c:v>0.22921195652173912</c:v>
                </c:pt>
                <c:pt idx="1686">
                  <c:v>0.22934782608695653</c:v>
                </c:pt>
                <c:pt idx="1687">
                  <c:v>0.22948369565217391</c:v>
                </c:pt>
                <c:pt idx="1688">
                  <c:v>0.2296195652173913</c:v>
                </c:pt>
                <c:pt idx="1689">
                  <c:v>0.22975543478260871</c:v>
                </c:pt>
                <c:pt idx="1690">
                  <c:v>0.22989130434782609</c:v>
                </c:pt>
                <c:pt idx="1691">
                  <c:v>0.23002717391304348</c:v>
                </c:pt>
                <c:pt idx="1692">
                  <c:v>0.23016304347826086</c:v>
                </c:pt>
                <c:pt idx="1693">
                  <c:v>0.23029891304347827</c:v>
                </c:pt>
                <c:pt idx="1694">
                  <c:v>0.23043478260869565</c:v>
                </c:pt>
                <c:pt idx="1695">
                  <c:v>0.23057065217391304</c:v>
                </c:pt>
                <c:pt idx="1696">
                  <c:v>0.23070652173913042</c:v>
                </c:pt>
                <c:pt idx="1697">
                  <c:v>0.23084239130434783</c:v>
                </c:pt>
                <c:pt idx="1698">
                  <c:v>0.23097826086956522</c:v>
                </c:pt>
                <c:pt idx="1699">
                  <c:v>0.2311141304347826</c:v>
                </c:pt>
                <c:pt idx="1700">
                  <c:v>0.23125000000000001</c:v>
                </c:pt>
                <c:pt idx="1701">
                  <c:v>0.23138586956521739</c:v>
                </c:pt>
                <c:pt idx="1702">
                  <c:v>0.23152173913043478</c:v>
                </c:pt>
                <c:pt idx="1703">
                  <c:v>0.23165760869565216</c:v>
                </c:pt>
                <c:pt idx="1704">
                  <c:v>0.23179347826086957</c:v>
                </c:pt>
                <c:pt idx="1705">
                  <c:v>0.23192934782608696</c:v>
                </c:pt>
                <c:pt idx="1706">
                  <c:v>0.23206521739130434</c:v>
                </c:pt>
                <c:pt idx="1707">
                  <c:v>0.23220108695652175</c:v>
                </c:pt>
                <c:pt idx="1708">
                  <c:v>0.23233695652173914</c:v>
                </c:pt>
                <c:pt idx="1709">
                  <c:v>0.23247282608695652</c:v>
                </c:pt>
                <c:pt idx="1710">
                  <c:v>0.2326086956521739</c:v>
                </c:pt>
                <c:pt idx="1711">
                  <c:v>0.23274456521739131</c:v>
                </c:pt>
                <c:pt idx="1712">
                  <c:v>0.2328804347826087</c:v>
                </c:pt>
                <c:pt idx="1713">
                  <c:v>0.23301630434782608</c:v>
                </c:pt>
                <c:pt idx="1714">
                  <c:v>0.23315217391304346</c:v>
                </c:pt>
                <c:pt idx="1715">
                  <c:v>0.23328804347826088</c:v>
                </c:pt>
                <c:pt idx="1716">
                  <c:v>0.23342391304347826</c:v>
                </c:pt>
                <c:pt idx="1717">
                  <c:v>0.23355978260869564</c:v>
                </c:pt>
                <c:pt idx="1718">
                  <c:v>0.23369565217391305</c:v>
                </c:pt>
                <c:pt idx="1719">
                  <c:v>0.23383152173913044</c:v>
                </c:pt>
                <c:pt idx="1720">
                  <c:v>0.23396739130434782</c:v>
                </c:pt>
                <c:pt idx="1721">
                  <c:v>0.23410326086956521</c:v>
                </c:pt>
                <c:pt idx="1722">
                  <c:v>0.23423913043478262</c:v>
                </c:pt>
                <c:pt idx="1723">
                  <c:v>0.234375</c:v>
                </c:pt>
                <c:pt idx="1724">
                  <c:v>0.23451086956521738</c:v>
                </c:pt>
                <c:pt idx="1725">
                  <c:v>0.23464673913043479</c:v>
                </c:pt>
                <c:pt idx="1726">
                  <c:v>0.23478260869565218</c:v>
                </c:pt>
                <c:pt idx="1727">
                  <c:v>0.23491847826086956</c:v>
                </c:pt>
                <c:pt idx="1728">
                  <c:v>0.23505434782608695</c:v>
                </c:pt>
                <c:pt idx="1729">
                  <c:v>0.23519021739130436</c:v>
                </c:pt>
                <c:pt idx="1730">
                  <c:v>0.23532608695652174</c:v>
                </c:pt>
                <c:pt idx="1731">
                  <c:v>0.23546195652173912</c:v>
                </c:pt>
                <c:pt idx="1732">
                  <c:v>0.23559782608695654</c:v>
                </c:pt>
                <c:pt idx="1733">
                  <c:v>0.23573369565217392</c:v>
                </c:pt>
                <c:pt idx="1734">
                  <c:v>0.2358695652173913</c:v>
                </c:pt>
                <c:pt idx="1735">
                  <c:v>0.23600543478260869</c:v>
                </c:pt>
                <c:pt idx="1736">
                  <c:v>0.2361413043478261</c:v>
                </c:pt>
                <c:pt idx="1737">
                  <c:v>0.23627717391304348</c:v>
                </c:pt>
                <c:pt idx="1738">
                  <c:v>0.23641304347826086</c:v>
                </c:pt>
                <c:pt idx="1739">
                  <c:v>0.23654891304347825</c:v>
                </c:pt>
                <c:pt idx="1740">
                  <c:v>0.23668478260869566</c:v>
                </c:pt>
                <c:pt idx="1741">
                  <c:v>0.23682065217391304</c:v>
                </c:pt>
                <c:pt idx="1742">
                  <c:v>0.23695652173913043</c:v>
                </c:pt>
                <c:pt idx="1743">
                  <c:v>0.23709239130434784</c:v>
                </c:pt>
                <c:pt idx="1744">
                  <c:v>0.23722826086956522</c:v>
                </c:pt>
                <c:pt idx="1745">
                  <c:v>0.23736413043478261</c:v>
                </c:pt>
                <c:pt idx="1746">
                  <c:v>0.23749999999999999</c:v>
                </c:pt>
                <c:pt idx="1747">
                  <c:v>0.2376358695652174</c:v>
                </c:pt>
                <c:pt idx="1748">
                  <c:v>0.23777173913043478</c:v>
                </c:pt>
                <c:pt idx="1749">
                  <c:v>0.23790760869565217</c:v>
                </c:pt>
                <c:pt idx="1750">
                  <c:v>0.23804347826086958</c:v>
                </c:pt>
                <c:pt idx="1751">
                  <c:v>0.23817934782608696</c:v>
                </c:pt>
                <c:pt idx="1752">
                  <c:v>0.23831521739130435</c:v>
                </c:pt>
                <c:pt idx="1753">
                  <c:v>0.23845108695652173</c:v>
                </c:pt>
                <c:pt idx="1754">
                  <c:v>0.23858695652173914</c:v>
                </c:pt>
                <c:pt idx="1755">
                  <c:v>0.23872282608695652</c:v>
                </c:pt>
                <c:pt idx="1756">
                  <c:v>0.23885869565217391</c:v>
                </c:pt>
                <c:pt idx="1757">
                  <c:v>0.23899456521739129</c:v>
                </c:pt>
                <c:pt idx="1758">
                  <c:v>0.2391304347826087</c:v>
                </c:pt>
                <c:pt idx="1759">
                  <c:v>0.23926630434782609</c:v>
                </c:pt>
                <c:pt idx="1760">
                  <c:v>0.23940217391304347</c:v>
                </c:pt>
                <c:pt idx="1761">
                  <c:v>0.23953804347826088</c:v>
                </c:pt>
                <c:pt idx="1762">
                  <c:v>0.23967391304347826</c:v>
                </c:pt>
                <c:pt idx="1763">
                  <c:v>0.23980978260869565</c:v>
                </c:pt>
                <c:pt idx="1764">
                  <c:v>0.23994565217391303</c:v>
                </c:pt>
                <c:pt idx="1765">
                  <c:v>0.24008152173913044</c:v>
                </c:pt>
                <c:pt idx="1766">
                  <c:v>0.24021739130434783</c:v>
                </c:pt>
                <c:pt idx="1767">
                  <c:v>0.24035326086956521</c:v>
                </c:pt>
                <c:pt idx="1768">
                  <c:v>0.24048913043478262</c:v>
                </c:pt>
                <c:pt idx="1769">
                  <c:v>0.24062500000000001</c:v>
                </c:pt>
                <c:pt idx="1770">
                  <c:v>0.24076086956521739</c:v>
                </c:pt>
                <c:pt idx="1771">
                  <c:v>0.24089673913043477</c:v>
                </c:pt>
                <c:pt idx="1772">
                  <c:v>0.24103260869565218</c:v>
                </c:pt>
                <c:pt idx="1773">
                  <c:v>0.24116847826086957</c:v>
                </c:pt>
                <c:pt idx="1774">
                  <c:v>0.24130434782608695</c:v>
                </c:pt>
                <c:pt idx="1775">
                  <c:v>0.24144021739130433</c:v>
                </c:pt>
                <c:pt idx="1776">
                  <c:v>0.24157608695652175</c:v>
                </c:pt>
                <c:pt idx="1777">
                  <c:v>0.24171195652173913</c:v>
                </c:pt>
                <c:pt idx="1778">
                  <c:v>0.24184782608695651</c:v>
                </c:pt>
                <c:pt idx="1779">
                  <c:v>0.24198369565217392</c:v>
                </c:pt>
                <c:pt idx="1780">
                  <c:v>0.24211956521739131</c:v>
                </c:pt>
                <c:pt idx="1781">
                  <c:v>0.24225543478260869</c:v>
                </c:pt>
                <c:pt idx="1782">
                  <c:v>0.24239130434782608</c:v>
                </c:pt>
                <c:pt idx="1783">
                  <c:v>0.24252717391304349</c:v>
                </c:pt>
                <c:pt idx="1784">
                  <c:v>0.24266304347826087</c:v>
                </c:pt>
                <c:pt idx="1785">
                  <c:v>0.24279891304347825</c:v>
                </c:pt>
                <c:pt idx="1786">
                  <c:v>0.24293478260869567</c:v>
                </c:pt>
                <c:pt idx="1787">
                  <c:v>0.24307065217391305</c:v>
                </c:pt>
                <c:pt idx="1788">
                  <c:v>0.24320652173913043</c:v>
                </c:pt>
                <c:pt idx="1789">
                  <c:v>0.24334239130434782</c:v>
                </c:pt>
                <c:pt idx="1790">
                  <c:v>0.24347826086956523</c:v>
                </c:pt>
                <c:pt idx="1791">
                  <c:v>0.24361413043478261</c:v>
                </c:pt>
                <c:pt idx="1792">
                  <c:v>0.24374999999999999</c:v>
                </c:pt>
                <c:pt idx="1793">
                  <c:v>0.24388586956521738</c:v>
                </c:pt>
                <c:pt idx="1794">
                  <c:v>0.24402173913043479</c:v>
                </c:pt>
                <c:pt idx="1795">
                  <c:v>0.24415760869565217</c:v>
                </c:pt>
                <c:pt idx="1796">
                  <c:v>0.24429347826086956</c:v>
                </c:pt>
                <c:pt idx="1797">
                  <c:v>0.24442934782608697</c:v>
                </c:pt>
                <c:pt idx="1798">
                  <c:v>0.24456521739130435</c:v>
                </c:pt>
                <c:pt idx="1799">
                  <c:v>0.24470108695652174</c:v>
                </c:pt>
                <c:pt idx="1800">
                  <c:v>0.24483695652173912</c:v>
                </c:pt>
                <c:pt idx="1801">
                  <c:v>0.24497282608695653</c:v>
                </c:pt>
                <c:pt idx="1802">
                  <c:v>0.24510869565217391</c:v>
                </c:pt>
                <c:pt idx="1803">
                  <c:v>0.2452445652173913</c:v>
                </c:pt>
                <c:pt idx="1804">
                  <c:v>0.24538043478260871</c:v>
                </c:pt>
                <c:pt idx="1805">
                  <c:v>0.24551630434782609</c:v>
                </c:pt>
                <c:pt idx="1806">
                  <c:v>0.24565217391304348</c:v>
                </c:pt>
                <c:pt idx="1807">
                  <c:v>0.24578804347826086</c:v>
                </c:pt>
                <c:pt idx="1808">
                  <c:v>0.24592391304347827</c:v>
                </c:pt>
                <c:pt idx="1809">
                  <c:v>0.24605978260869565</c:v>
                </c:pt>
                <c:pt idx="1810">
                  <c:v>0.24619565217391304</c:v>
                </c:pt>
                <c:pt idx="1811">
                  <c:v>0.24633152173913042</c:v>
                </c:pt>
                <c:pt idx="1812">
                  <c:v>0.24646739130434783</c:v>
                </c:pt>
                <c:pt idx="1813">
                  <c:v>0.24660326086956522</c:v>
                </c:pt>
                <c:pt idx="1814">
                  <c:v>0.2467391304347826</c:v>
                </c:pt>
                <c:pt idx="1815">
                  <c:v>0.24687500000000001</c:v>
                </c:pt>
                <c:pt idx="1816">
                  <c:v>0.24701086956521739</c:v>
                </c:pt>
                <c:pt idx="1817">
                  <c:v>0.24714673913043478</c:v>
                </c:pt>
                <c:pt idx="1818">
                  <c:v>0.24728260869565216</c:v>
                </c:pt>
                <c:pt idx="1819">
                  <c:v>0.24741847826086957</c:v>
                </c:pt>
                <c:pt idx="1820">
                  <c:v>0.24755434782608696</c:v>
                </c:pt>
                <c:pt idx="1821">
                  <c:v>0.24769021739130434</c:v>
                </c:pt>
                <c:pt idx="1822">
                  <c:v>0.24782608695652175</c:v>
                </c:pt>
                <c:pt idx="1823">
                  <c:v>0.24796195652173914</c:v>
                </c:pt>
                <c:pt idx="1824">
                  <c:v>0.24809782608695652</c:v>
                </c:pt>
                <c:pt idx="1825">
                  <c:v>0.2482336956521739</c:v>
                </c:pt>
                <c:pt idx="1826">
                  <c:v>0.24836956521739131</c:v>
                </c:pt>
                <c:pt idx="1827">
                  <c:v>0.2485054347826087</c:v>
                </c:pt>
                <c:pt idx="1828">
                  <c:v>0.24864130434782608</c:v>
                </c:pt>
                <c:pt idx="1829">
                  <c:v>0.24877717391304346</c:v>
                </c:pt>
                <c:pt idx="1830">
                  <c:v>0.24891304347826088</c:v>
                </c:pt>
                <c:pt idx="1831">
                  <c:v>0.24904891304347826</c:v>
                </c:pt>
                <c:pt idx="1832">
                  <c:v>0.24918478260869564</c:v>
                </c:pt>
                <c:pt idx="1833">
                  <c:v>0.24932065217391305</c:v>
                </c:pt>
                <c:pt idx="1834">
                  <c:v>0.24945652173913044</c:v>
                </c:pt>
                <c:pt idx="1835">
                  <c:v>0.24959239130434782</c:v>
                </c:pt>
                <c:pt idx="1836">
                  <c:v>0.24972826086956521</c:v>
                </c:pt>
                <c:pt idx="1837">
                  <c:v>0.24986413043478262</c:v>
                </c:pt>
                <c:pt idx="1838">
                  <c:v>0.25</c:v>
                </c:pt>
                <c:pt idx="1839">
                  <c:v>0.25013586956521738</c:v>
                </c:pt>
                <c:pt idx="1840">
                  <c:v>0.25027173913043477</c:v>
                </c:pt>
                <c:pt idx="1841">
                  <c:v>0.25040760869565215</c:v>
                </c:pt>
                <c:pt idx="1842">
                  <c:v>0.25054347826086959</c:v>
                </c:pt>
                <c:pt idx="1843">
                  <c:v>0.25067934782608697</c:v>
                </c:pt>
                <c:pt idx="1844">
                  <c:v>0.25081521739130436</c:v>
                </c:pt>
                <c:pt idx="1845">
                  <c:v>0.25095108695652174</c:v>
                </c:pt>
                <c:pt idx="1846">
                  <c:v>0.25108695652173912</c:v>
                </c:pt>
                <c:pt idx="1847">
                  <c:v>0.25122282608695651</c:v>
                </c:pt>
                <c:pt idx="1848">
                  <c:v>0.25135869565217389</c:v>
                </c:pt>
                <c:pt idx="1849">
                  <c:v>0.25149456521739133</c:v>
                </c:pt>
                <c:pt idx="1850">
                  <c:v>0.25163043478260871</c:v>
                </c:pt>
                <c:pt idx="1851">
                  <c:v>0.2517663043478261</c:v>
                </c:pt>
                <c:pt idx="1852">
                  <c:v>0.25190217391304348</c:v>
                </c:pt>
                <c:pt idx="1853">
                  <c:v>0.25203804347826086</c:v>
                </c:pt>
                <c:pt idx="1854">
                  <c:v>0.25217391304347825</c:v>
                </c:pt>
                <c:pt idx="1855">
                  <c:v>0.25230978260869563</c:v>
                </c:pt>
                <c:pt idx="1856">
                  <c:v>0.25244565217391307</c:v>
                </c:pt>
                <c:pt idx="1857">
                  <c:v>0.25258152173913045</c:v>
                </c:pt>
                <c:pt idx="1858">
                  <c:v>0.25271739130434784</c:v>
                </c:pt>
                <c:pt idx="1859">
                  <c:v>0.25285326086956522</c:v>
                </c:pt>
                <c:pt idx="1860">
                  <c:v>0.25298913043478261</c:v>
                </c:pt>
                <c:pt idx="1861">
                  <c:v>0.25312499999999999</c:v>
                </c:pt>
                <c:pt idx="1862">
                  <c:v>0.25326086956521737</c:v>
                </c:pt>
                <c:pt idx="1863">
                  <c:v>0.25339673913043476</c:v>
                </c:pt>
                <c:pt idx="1864">
                  <c:v>0.2535326086956522</c:v>
                </c:pt>
                <c:pt idx="1865">
                  <c:v>0.25366847826086958</c:v>
                </c:pt>
                <c:pt idx="1866">
                  <c:v>0.25380434782608696</c:v>
                </c:pt>
                <c:pt idx="1867">
                  <c:v>0.25394021739130435</c:v>
                </c:pt>
                <c:pt idx="1868">
                  <c:v>0.25407608695652173</c:v>
                </c:pt>
                <c:pt idx="1869">
                  <c:v>0.25421195652173911</c:v>
                </c:pt>
                <c:pt idx="1870">
                  <c:v>0.2543478260869565</c:v>
                </c:pt>
                <c:pt idx="1871">
                  <c:v>0.25448369565217394</c:v>
                </c:pt>
                <c:pt idx="1872">
                  <c:v>0.25461956521739132</c:v>
                </c:pt>
                <c:pt idx="1873">
                  <c:v>0.2547554347826087</c:v>
                </c:pt>
                <c:pt idx="1874">
                  <c:v>0.25489130434782609</c:v>
                </c:pt>
                <c:pt idx="1875">
                  <c:v>0.25502717391304347</c:v>
                </c:pt>
                <c:pt idx="1876">
                  <c:v>0.25516304347826085</c:v>
                </c:pt>
                <c:pt idx="1877">
                  <c:v>0.25529891304347824</c:v>
                </c:pt>
                <c:pt idx="1878">
                  <c:v>0.25543478260869568</c:v>
                </c:pt>
                <c:pt idx="1879">
                  <c:v>0.25557065217391306</c:v>
                </c:pt>
                <c:pt idx="1880">
                  <c:v>0.25570652173913044</c:v>
                </c:pt>
                <c:pt idx="1881">
                  <c:v>0.25584239130434783</c:v>
                </c:pt>
                <c:pt idx="1882">
                  <c:v>0.25597826086956521</c:v>
                </c:pt>
                <c:pt idx="1883">
                  <c:v>0.25611413043478259</c:v>
                </c:pt>
                <c:pt idx="1884">
                  <c:v>0.25624999999999998</c:v>
                </c:pt>
                <c:pt idx="1885">
                  <c:v>0.25638586956521742</c:v>
                </c:pt>
                <c:pt idx="1886">
                  <c:v>0.2565217391304348</c:v>
                </c:pt>
                <c:pt idx="1887">
                  <c:v>0.25665760869565218</c:v>
                </c:pt>
                <c:pt idx="1888">
                  <c:v>0.25679347826086957</c:v>
                </c:pt>
                <c:pt idx="1889">
                  <c:v>0.25692934782608695</c:v>
                </c:pt>
                <c:pt idx="1890">
                  <c:v>0.25706521739130433</c:v>
                </c:pt>
                <c:pt idx="1891">
                  <c:v>0.25720108695652172</c:v>
                </c:pt>
                <c:pt idx="1892">
                  <c:v>0.25733695652173916</c:v>
                </c:pt>
                <c:pt idx="1893">
                  <c:v>0.25747282608695654</c:v>
                </c:pt>
                <c:pt idx="1894">
                  <c:v>0.25760869565217392</c:v>
                </c:pt>
                <c:pt idx="1895">
                  <c:v>0.25774456521739131</c:v>
                </c:pt>
                <c:pt idx="1896">
                  <c:v>0.25788043478260869</c:v>
                </c:pt>
                <c:pt idx="1897">
                  <c:v>0.25801630434782608</c:v>
                </c:pt>
                <c:pt idx="1898">
                  <c:v>0.25815217391304346</c:v>
                </c:pt>
                <c:pt idx="1899">
                  <c:v>0.25828804347826084</c:v>
                </c:pt>
                <c:pt idx="1900">
                  <c:v>0.25842391304347828</c:v>
                </c:pt>
                <c:pt idx="1901">
                  <c:v>0.25855978260869567</c:v>
                </c:pt>
                <c:pt idx="1902">
                  <c:v>0.25869565217391305</c:v>
                </c:pt>
                <c:pt idx="1903">
                  <c:v>0.25883152173913043</c:v>
                </c:pt>
                <c:pt idx="1904">
                  <c:v>0.25896739130434782</c:v>
                </c:pt>
                <c:pt idx="1905">
                  <c:v>0.2591032608695652</c:v>
                </c:pt>
                <c:pt idx="1906">
                  <c:v>0.25923913043478258</c:v>
                </c:pt>
                <c:pt idx="1907">
                  <c:v>0.25937500000000002</c:v>
                </c:pt>
                <c:pt idx="1908">
                  <c:v>0.25951086956521741</c:v>
                </c:pt>
                <c:pt idx="1909">
                  <c:v>0.25964673913043479</c:v>
                </c:pt>
                <c:pt idx="1910">
                  <c:v>0.25978260869565217</c:v>
                </c:pt>
                <c:pt idx="1911">
                  <c:v>0.25991847826086956</c:v>
                </c:pt>
                <c:pt idx="1912">
                  <c:v>0.26005434782608694</c:v>
                </c:pt>
                <c:pt idx="1913">
                  <c:v>0.26019021739130432</c:v>
                </c:pt>
                <c:pt idx="1914">
                  <c:v>0.26032608695652176</c:v>
                </c:pt>
                <c:pt idx="1915">
                  <c:v>0.26046195652173915</c:v>
                </c:pt>
                <c:pt idx="1916">
                  <c:v>0.26059782608695653</c:v>
                </c:pt>
                <c:pt idx="1917">
                  <c:v>0.26073369565217391</c:v>
                </c:pt>
                <c:pt idx="1918">
                  <c:v>0.2608695652173913</c:v>
                </c:pt>
                <c:pt idx="1919">
                  <c:v>0.26100543478260868</c:v>
                </c:pt>
                <c:pt idx="1920">
                  <c:v>0.26114130434782606</c:v>
                </c:pt>
                <c:pt idx="1921">
                  <c:v>0.2612771739130435</c:v>
                </c:pt>
                <c:pt idx="1922">
                  <c:v>0.26141304347826089</c:v>
                </c:pt>
                <c:pt idx="1923">
                  <c:v>0.26154891304347827</c:v>
                </c:pt>
                <c:pt idx="1924">
                  <c:v>0.26168478260869565</c:v>
                </c:pt>
                <c:pt idx="1925">
                  <c:v>0.26182065217391304</c:v>
                </c:pt>
                <c:pt idx="1926">
                  <c:v>0.26195652173913042</c:v>
                </c:pt>
                <c:pt idx="1927">
                  <c:v>0.2620923913043478</c:v>
                </c:pt>
                <c:pt idx="1928">
                  <c:v>0.26222826086956524</c:v>
                </c:pt>
                <c:pt idx="1929">
                  <c:v>0.26236413043478263</c:v>
                </c:pt>
                <c:pt idx="1930">
                  <c:v>0.26250000000000001</c:v>
                </c:pt>
                <c:pt idx="1931">
                  <c:v>0.26263586956521739</c:v>
                </c:pt>
                <c:pt idx="1932">
                  <c:v>0.26277173913043478</c:v>
                </c:pt>
                <c:pt idx="1933">
                  <c:v>0.26290760869565216</c:v>
                </c:pt>
                <c:pt idx="1934">
                  <c:v>0.26304347826086955</c:v>
                </c:pt>
                <c:pt idx="1935">
                  <c:v>0.26317934782608693</c:v>
                </c:pt>
                <c:pt idx="1936">
                  <c:v>0.26331521739130437</c:v>
                </c:pt>
                <c:pt idx="1937">
                  <c:v>0.26345108695652175</c:v>
                </c:pt>
                <c:pt idx="1938">
                  <c:v>0.26358695652173914</c:v>
                </c:pt>
                <c:pt idx="1939">
                  <c:v>0.26372282608695652</c:v>
                </c:pt>
                <c:pt idx="1940">
                  <c:v>0.2638586956521739</c:v>
                </c:pt>
                <c:pt idx="1941">
                  <c:v>0.26399456521739129</c:v>
                </c:pt>
                <c:pt idx="1942">
                  <c:v>0.26413043478260867</c:v>
                </c:pt>
                <c:pt idx="1943">
                  <c:v>0.26426630434782611</c:v>
                </c:pt>
                <c:pt idx="1944">
                  <c:v>0.26440217391304349</c:v>
                </c:pt>
                <c:pt idx="1945">
                  <c:v>0.26453804347826088</c:v>
                </c:pt>
                <c:pt idx="1946">
                  <c:v>0.26467391304347826</c:v>
                </c:pt>
                <c:pt idx="1947">
                  <c:v>0.26480978260869564</c:v>
                </c:pt>
                <c:pt idx="1948">
                  <c:v>0.26494565217391303</c:v>
                </c:pt>
                <c:pt idx="1949">
                  <c:v>0.26508152173913041</c:v>
                </c:pt>
                <c:pt idx="1950">
                  <c:v>0.26521739130434785</c:v>
                </c:pt>
                <c:pt idx="1951">
                  <c:v>0.26535326086956523</c:v>
                </c:pt>
                <c:pt idx="1952">
                  <c:v>0.26548913043478262</c:v>
                </c:pt>
                <c:pt idx="1953">
                  <c:v>0.265625</c:v>
                </c:pt>
                <c:pt idx="1954">
                  <c:v>0.26576086956521738</c:v>
                </c:pt>
                <c:pt idx="1955">
                  <c:v>0.26589673913043477</c:v>
                </c:pt>
                <c:pt idx="1956">
                  <c:v>0.26603260869565215</c:v>
                </c:pt>
                <c:pt idx="1957">
                  <c:v>0.26616847826086959</c:v>
                </c:pt>
                <c:pt idx="1958">
                  <c:v>0.26630434782608697</c:v>
                </c:pt>
                <c:pt idx="1959">
                  <c:v>0.26644021739130436</c:v>
                </c:pt>
                <c:pt idx="1960">
                  <c:v>0.26657608695652174</c:v>
                </c:pt>
                <c:pt idx="1961">
                  <c:v>0.26671195652173912</c:v>
                </c:pt>
                <c:pt idx="1962">
                  <c:v>0.26684782608695651</c:v>
                </c:pt>
                <c:pt idx="1963">
                  <c:v>0.26698369565217389</c:v>
                </c:pt>
                <c:pt idx="1964">
                  <c:v>0.26711956521739133</c:v>
                </c:pt>
                <c:pt idx="1965">
                  <c:v>0.26725543478260871</c:v>
                </c:pt>
                <c:pt idx="1966">
                  <c:v>0.2673913043478261</c:v>
                </c:pt>
                <c:pt idx="1967">
                  <c:v>0.26752717391304348</c:v>
                </c:pt>
                <c:pt idx="1968">
                  <c:v>0.26766304347826086</c:v>
                </c:pt>
                <c:pt idx="1969">
                  <c:v>0.26779891304347825</c:v>
                </c:pt>
                <c:pt idx="1970">
                  <c:v>0.26793478260869563</c:v>
                </c:pt>
                <c:pt idx="1971">
                  <c:v>0.26807065217391307</c:v>
                </c:pt>
                <c:pt idx="1972">
                  <c:v>0.26820652173913045</c:v>
                </c:pt>
                <c:pt idx="1973">
                  <c:v>0.26834239130434784</c:v>
                </c:pt>
                <c:pt idx="1974">
                  <c:v>0.26847826086956522</c:v>
                </c:pt>
                <c:pt idx="1975">
                  <c:v>0.26861413043478261</c:v>
                </c:pt>
                <c:pt idx="1976">
                  <c:v>0.26874999999999999</c:v>
                </c:pt>
                <c:pt idx="1977">
                  <c:v>0.26888586956521737</c:v>
                </c:pt>
                <c:pt idx="1978">
                  <c:v>0.26902173913043476</c:v>
                </c:pt>
                <c:pt idx="1979">
                  <c:v>0.2691576086956522</c:v>
                </c:pt>
                <c:pt idx="1980">
                  <c:v>0.26929347826086958</c:v>
                </c:pt>
                <c:pt idx="1981">
                  <c:v>0.26942934782608696</c:v>
                </c:pt>
                <c:pt idx="1982">
                  <c:v>0.26956521739130435</c:v>
                </c:pt>
                <c:pt idx="1983">
                  <c:v>0.26970108695652173</c:v>
                </c:pt>
                <c:pt idx="1984">
                  <c:v>0.26983695652173911</c:v>
                </c:pt>
                <c:pt idx="1985">
                  <c:v>0.2699728260869565</c:v>
                </c:pt>
                <c:pt idx="1986">
                  <c:v>0.27010869565217394</c:v>
                </c:pt>
                <c:pt idx="1987">
                  <c:v>0.27024456521739132</c:v>
                </c:pt>
                <c:pt idx="1988">
                  <c:v>0.2703804347826087</c:v>
                </c:pt>
                <c:pt idx="1989">
                  <c:v>0.27051630434782609</c:v>
                </c:pt>
                <c:pt idx="1990">
                  <c:v>0.27065217391304347</c:v>
                </c:pt>
                <c:pt idx="1991">
                  <c:v>0.27078804347826085</c:v>
                </c:pt>
                <c:pt idx="1992">
                  <c:v>0.27092391304347824</c:v>
                </c:pt>
                <c:pt idx="1993">
                  <c:v>0.27105978260869568</c:v>
                </c:pt>
                <c:pt idx="1994">
                  <c:v>0.27119565217391306</c:v>
                </c:pt>
                <c:pt idx="1995">
                  <c:v>0.27133152173913044</c:v>
                </c:pt>
                <c:pt idx="1996">
                  <c:v>0.27146739130434783</c:v>
                </c:pt>
                <c:pt idx="1997">
                  <c:v>0.27160326086956521</c:v>
                </c:pt>
                <c:pt idx="1998">
                  <c:v>0.27173913043478259</c:v>
                </c:pt>
                <c:pt idx="1999">
                  <c:v>0.27187499999999998</c:v>
                </c:pt>
                <c:pt idx="2000">
                  <c:v>0.27201086956521742</c:v>
                </c:pt>
                <c:pt idx="2001">
                  <c:v>0.2721467391304348</c:v>
                </c:pt>
                <c:pt idx="2002">
                  <c:v>0.27228260869565218</c:v>
                </c:pt>
                <c:pt idx="2003">
                  <c:v>0.27241847826086957</c:v>
                </c:pt>
                <c:pt idx="2004">
                  <c:v>0.27255434782608695</c:v>
                </c:pt>
                <c:pt idx="2005">
                  <c:v>0.27269021739130433</c:v>
                </c:pt>
                <c:pt idx="2006">
                  <c:v>0.27282608695652172</c:v>
                </c:pt>
                <c:pt idx="2007">
                  <c:v>0.27296195652173916</c:v>
                </c:pt>
                <c:pt idx="2008">
                  <c:v>0.27309782608695654</c:v>
                </c:pt>
                <c:pt idx="2009">
                  <c:v>0.27323369565217392</c:v>
                </c:pt>
                <c:pt idx="2010">
                  <c:v>0.27336956521739131</c:v>
                </c:pt>
                <c:pt idx="2011">
                  <c:v>0.27350543478260869</c:v>
                </c:pt>
                <c:pt idx="2012">
                  <c:v>0.27364130434782608</c:v>
                </c:pt>
                <c:pt idx="2013">
                  <c:v>0.27377717391304346</c:v>
                </c:pt>
                <c:pt idx="2014">
                  <c:v>0.27391304347826084</c:v>
                </c:pt>
                <c:pt idx="2015">
                  <c:v>0.27404891304347828</c:v>
                </c:pt>
                <c:pt idx="2016">
                  <c:v>0.27418478260869567</c:v>
                </c:pt>
                <c:pt idx="2017">
                  <c:v>0.27432065217391305</c:v>
                </c:pt>
                <c:pt idx="2018">
                  <c:v>0.27445652173913043</c:v>
                </c:pt>
                <c:pt idx="2019">
                  <c:v>0.27459239130434782</c:v>
                </c:pt>
                <c:pt idx="2020">
                  <c:v>0.2747282608695652</c:v>
                </c:pt>
                <c:pt idx="2021">
                  <c:v>0.27486413043478258</c:v>
                </c:pt>
                <c:pt idx="2022">
                  <c:v>0.27500000000000002</c:v>
                </c:pt>
                <c:pt idx="2023">
                  <c:v>0.27513586956521741</c:v>
                </c:pt>
                <c:pt idx="2024">
                  <c:v>0.27527173913043479</c:v>
                </c:pt>
                <c:pt idx="2025">
                  <c:v>0.27540760869565217</c:v>
                </c:pt>
                <c:pt idx="2026">
                  <c:v>0.27554347826086956</c:v>
                </c:pt>
                <c:pt idx="2027">
                  <c:v>0.27567934782608694</c:v>
                </c:pt>
                <c:pt idx="2028">
                  <c:v>0.27581521739130432</c:v>
                </c:pt>
                <c:pt idx="2029">
                  <c:v>0.27595108695652176</c:v>
                </c:pt>
                <c:pt idx="2030">
                  <c:v>0.27608695652173915</c:v>
                </c:pt>
                <c:pt idx="2031">
                  <c:v>0.27622282608695653</c:v>
                </c:pt>
                <c:pt idx="2032">
                  <c:v>0.27635869565217391</c:v>
                </c:pt>
                <c:pt idx="2033">
                  <c:v>0.2764945652173913</c:v>
                </c:pt>
                <c:pt idx="2034">
                  <c:v>0.27663043478260868</c:v>
                </c:pt>
                <c:pt idx="2035">
                  <c:v>0.27676630434782606</c:v>
                </c:pt>
                <c:pt idx="2036">
                  <c:v>0.2769021739130435</c:v>
                </c:pt>
                <c:pt idx="2037">
                  <c:v>0.27703804347826089</c:v>
                </c:pt>
                <c:pt idx="2038">
                  <c:v>0.27717391304347827</c:v>
                </c:pt>
                <c:pt idx="2039">
                  <c:v>0.27730978260869565</c:v>
                </c:pt>
                <c:pt idx="2040">
                  <c:v>0.27744565217391304</c:v>
                </c:pt>
                <c:pt idx="2041">
                  <c:v>0.27758152173913042</c:v>
                </c:pt>
                <c:pt idx="2042">
                  <c:v>0.2777173913043478</c:v>
                </c:pt>
                <c:pt idx="2043">
                  <c:v>0.27785326086956524</c:v>
                </c:pt>
                <c:pt idx="2044">
                  <c:v>0.27798913043478263</c:v>
                </c:pt>
                <c:pt idx="2045">
                  <c:v>0.27812500000000001</c:v>
                </c:pt>
                <c:pt idx="2046">
                  <c:v>0.27826086956521739</c:v>
                </c:pt>
                <c:pt idx="2047">
                  <c:v>0.27839673913043478</c:v>
                </c:pt>
                <c:pt idx="2048">
                  <c:v>0.27853260869565216</c:v>
                </c:pt>
                <c:pt idx="2049">
                  <c:v>0.27866847826086955</c:v>
                </c:pt>
                <c:pt idx="2050">
                  <c:v>0.27880434782608693</c:v>
                </c:pt>
                <c:pt idx="2051">
                  <c:v>0.27894021739130437</c:v>
                </c:pt>
                <c:pt idx="2052">
                  <c:v>0.27907608695652175</c:v>
                </c:pt>
                <c:pt idx="2053">
                  <c:v>0.27921195652173914</c:v>
                </c:pt>
                <c:pt idx="2054">
                  <c:v>0.27934782608695652</c:v>
                </c:pt>
                <c:pt idx="2055">
                  <c:v>0.2794836956521739</c:v>
                </c:pt>
                <c:pt idx="2056">
                  <c:v>0.27961956521739129</c:v>
                </c:pt>
                <c:pt idx="2057">
                  <c:v>0.27975543478260867</c:v>
                </c:pt>
                <c:pt idx="2058">
                  <c:v>0.27989130434782611</c:v>
                </c:pt>
                <c:pt idx="2059">
                  <c:v>0.28002717391304349</c:v>
                </c:pt>
                <c:pt idx="2060">
                  <c:v>0.28016304347826088</c:v>
                </c:pt>
                <c:pt idx="2061">
                  <c:v>0.28029891304347826</c:v>
                </c:pt>
                <c:pt idx="2062">
                  <c:v>0.28043478260869564</c:v>
                </c:pt>
                <c:pt idx="2063">
                  <c:v>0.28057065217391303</c:v>
                </c:pt>
                <c:pt idx="2064">
                  <c:v>0.28070652173913041</c:v>
                </c:pt>
                <c:pt idx="2065">
                  <c:v>0.28084239130434785</c:v>
                </c:pt>
                <c:pt idx="2066">
                  <c:v>0.28097826086956523</c:v>
                </c:pt>
                <c:pt idx="2067">
                  <c:v>0.28111413043478262</c:v>
                </c:pt>
                <c:pt idx="2068">
                  <c:v>0.28125</c:v>
                </c:pt>
                <c:pt idx="2069">
                  <c:v>0.28138586956521738</c:v>
                </c:pt>
                <c:pt idx="2070">
                  <c:v>0.28152173913043477</c:v>
                </c:pt>
                <c:pt idx="2071">
                  <c:v>0.28165760869565215</c:v>
                </c:pt>
                <c:pt idx="2072">
                  <c:v>0.28179347826086959</c:v>
                </c:pt>
                <c:pt idx="2073">
                  <c:v>0.28192934782608697</c:v>
                </c:pt>
                <c:pt idx="2074">
                  <c:v>0.28206521739130436</c:v>
                </c:pt>
                <c:pt idx="2075">
                  <c:v>0.28220108695652174</c:v>
                </c:pt>
                <c:pt idx="2076">
                  <c:v>0.28233695652173912</c:v>
                </c:pt>
                <c:pt idx="2077">
                  <c:v>0.28247282608695651</c:v>
                </c:pt>
                <c:pt idx="2078">
                  <c:v>0.28260869565217389</c:v>
                </c:pt>
                <c:pt idx="2079">
                  <c:v>0.28274456521739133</c:v>
                </c:pt>
                <c:pt idx="2080">
                  <c:v>0.28288043478260871</c:v>
                </c:pt>
                <c:pt idx="2081">
                  <c:v>0.2830163043478261</c:v>
                </c:pt>
                <c:pt idx="2082">
                  <c:v>0.28315217391304348</c:v>
                </c:pt>
                <c:pt idx="2083">
                  <c:v>0.28328804347826086</c:v>
                </c:pt>
                <c:pt idx="2084">
                  <c:v>0.28342391304347825</c:v>
                </c:pt>
                <c:pt idx="2085">
                  <c:v>0.28355978260869563</c:v>
                </c:pt>
                <c:pt idx="2086">
                  <c:v>0.28369565217391307</c:v>
                </c:pt>
                <c:pt idx="2087">
                  <c:v>0.28383152173913045</c:v>
                </c:pt>
                <c:pt idx="2088">
                  <c:v>0.28396739130434784</c:v>
                </c:pt>
                <c:pt idx="2089">
                  <c:v>0.28410326086956522</c:v>
                </c:pt>
                <c:pt idx="2090">
                  <c:v>0.28423913043478261</c:v>
                </c:pt>
                <c:pt idx="2091">
                  <c:v>0.28437499999999999</c:v>
                </c:pt>
                <c:pt idx="2092">
                  <c:v>0.28451086956521737</c:v>
                </c:pt>
                <c:pt idx="2093">
                  <c:v>0.28464673913043476</c:v>
                </c:pt>
                <c:pt idx="2094">
                  <c:v>0.2847826086956522</c:v>
                </c:pt>
                <c:pt idx="2095">
                  <c:v>0.28491847826086958</c:v>
                </c:pt>
                <c:pt idx="2096">
                  <c:v>0.28505434782608696</c:v>
                </c:pt>
                <c:pt idx="2097">
                  <c:v>0.28519021739130435</c:v>
                </c:pt>
                <c:pt idx="2098">
                  <c:v>0.28532608695652173</c:v>
                </c:pt>
                <c:pt idx="2099">
                  <c:v>0.28546195652173911</c:v>
                </c:pt>
                <c:pt idx="2100">
                  <c:v>0.2855978260869565</c:v>
                </c:pt>
                <c:pt idx="2101">
                  <c:v>0.28573369565217394</c:v>
                </c:pt>
                <c:pt idx="2102">
                  <c:v>0.28586956521739132</c:v>
                </c:pt>
                <c:pt idx="2103">
                  <c:v>0.2860054347826087</c:v>
                </c:pt>
                <c:pt idx="2104">
                  <c:v>0.28614130434782609</c:v>
                </c:pt>
                <c:pt idx="2105">
                  <c:v>0.28627717391304347</c:v>
                </c:pt>
                <c:pt idx="2106">
                  <c:v>0.28641304347826085</c:v>
                </c:pt>
                <c:pt idx="2107">
                  <c:v>0.28654891304347824</c:v>
                </c:pt>
                <c:pt idx="2108">
                  <c:v>0.28668478260869568</c:v>
                </c:pt>
                <c:pt idx="2109">
                  <c:v>0.28682065217391306</c:v>
                </c:pt>
                <c:pt idx="2110">
                  <c:v>0.28695652173913044</c:v>
                </c:pt>
                <c:pt idx="2111">
                  <c:v>0.28709239130434783</c:v>
                </c:pt>
                <c:pt idx="2112">
                  <c:v>0.28722826086956521</c:v>
                </c:pt>
                <c:pt idx="2113">
                  <c:v>0.28736413043478259</c:v>
                </c:pt>
                <c:pt idx="2114">
                  <c:v>0.28749999999999998</c:v>
                </c:pt>
                <c:pt idx="2115">
                  <c:v>0.28763586956521742</c:v>
                </c:pt>
                <c:pt idx="2116">
                  <c:v>0.2877717391304348</c:v>
                </c:pt>
                <c:pt idx="2117">
                  <c:v>0.28790760869565218</c:v>
                </c:pt>
                <c:pt idx="2118">
                  <c:v>0.28804347826086957</c:v>
                </c:pt>
                <c:pt idx="2119">
                  <c:v>0.28817934782608695</c:v>
                </c:pt>
                <c:pt idx="2120">
                  <c:v>0.28831521739130433</c:v>
                </c:pt>
                <c:pt idx="2121">
                  <c:v>0.28845108695652172</c:v>
                </c:pt>
                <c:pt idx="2122">
                  <c:v>0.28858695652173916</c:v>
                </c:pt>
                <c:pt idx="2123">
                  <c:v>0.28872282608695654</c:v>
                </c:pt>
                <c:pt idx="2124">
                  <c:v>0.28885869565217392</c:v>
                </c:pt>
                <c:pt idx="2125">
                  <c:v>0.28899456521739131</c:v>
                </c:pt>
                <c:pt idx="2126">
                  <c:v>0.28913043478260869</c:v>
                </c:pt>
                <c:pt idx="2127">
                  <c:v>0.28926630434782608</c:v>
                </c:pt>
                <c:pt idx="2128">
                  <c:v>0.28940217391304346</c:v>
                </c:pt>
                <c:pt idx="2129">
                  <c:v>0.28953804347826084</c:v>
                </c:pt>
                <c:pt idx="2130">
                  <c:v>0.28967391304347828</c:v>
                </c:pt>
                <c:pt idx="2131">
                  <c:v>0.28980978260869567</c:v>
                </c:pt>
                <c:pt idx="2132">
                  <c:v>0.28994565217391305</c:v>
                </c:pt>
                <c:pt idx="2133">
                  <c:v>0.29008152173913043</c:v>
                </c:pt>
                <c:pt idx="2134">
                  <c:v>0.29021739130434782</c:v>
                </c:pt>
                <c:pt idx="2135">
                  <c:v>0.2903532608695652</c:v>
                </c:pt>
                <c:pt idx="2136">
                  <c:v>0.29048913043478258</c:v>
                </c:pt>
                <c:pt idx="2137">
                  <c:v>0.29062500000000002</c:v>
                </c:pt>
                <c:pt idx="2138">
                  <c:v>0.29076086956521741</c:v>
                </c:pt>
                <c:pt idx="2139">
                  <c:v>0.29089673913043479</c:v>
                </c:pt>
                <c:pt idx="2140">
                  <c:v>0.29103260869565217</c:v>
                </c:pt>
                <c:pt idx="2141">
                  <c:v>0.29116847826086956</c:v>
                </c:pt>
                <c:pt idx="2142">
                  <c:v>0.29130434782608694</c:v>
                </c:pt>
                <c:pt idx="2143">
                  <c:v>0.29144021739130432</c:v>
                </c:pt>
                <c:pt idx="2144">
                  <c:v>0.29157608695652176</c:v>
                </c:pt>
                <c:pt idx="2145">
                  <c:v>0.29171195652173915</c:v>
                </c:pt>
                <c:pt idx="2146">
                  <c:v>0.29184782608695653</c:v>
                </c:pt>
                <c:pt idx="2147">
                  <c:v>0.29198369565217391</c:v>
                </c:pt>
                <c:pt idx="2148">
                  <c:v>0.2921195652173913</c:v>
                </c:pt>
                <c:pt idx="2149">
                  <c:v>0.29225543478260868</c:v>
                </c:pt>
                <c:pt idx="2150">
                  <c:v>0.29239130434782606</c:v>
                </c:pt>
                <c:pt idx="2151">
                  <c:v>0.2925271739130435</c:v>
                </c:pt>
                <c:pt idx="2152">
                  <c:v>0.29266304347826089</c:v>
                </c:pt>
                <c:pt idx="2153">
                  <c:v>0.29279891304347827</c:v>
                </c:pt>
                <c:pt idx="2154">
                  <c:v>0.29293478260869565</c:v>
                </c:pt>
                <c:pt idx="2155">
                  <c:v>0.29307065217391304</c:v>
                </c:pt>
                <c:pt idx="2156">
                  <c:v>0.29320652173913042</c:v>
                </c:pt>
                <c:pt idx="2157">
                  <c:v>0.2933423913043478</c:v>
                </c:pt>
                <c:pt idx="2158">
                  <c:v>0.29347826086956524</c:v>
                </c:pt>
                <c:pt idx="2159">
                  <c:v>0.29361413043478263</c:v>
                </c:pt>
                <c:pt idx="2160">
                  <c:v>0.29375000000000001</c:v>
                </c:pt>
                <c:pt idx="2161">
                  <c:v>0.29388586956521739</c:v>
                </c:pt>
                <c:pt idx="2162">
                  <c:v>0.29402173913043478</c:v>
                </c:pt>
                <c:pt idx="2163">
                  <c:v>0.29415760869565216</c:v>
                </c:pt>
                <c:pt idx="2164">
                  <c:v>0.29429347826086955</c:v>
                </c:pt>
                <c:pt idx="2165">
                  <c:v>0.29442934782608693</c:v>
                </c:pt>
                <c:pt idx="2166">
                  <c:v>0.29456521739130437</c:v>
                </c:pt>
                <c:pt idx="2167">
                  <c:v>0.29470108695652175</c:v>
                </c:pt>
                <c:pt idx="2168">
                  <c:v>0.29483695652173914</c:v>
                </c:pt>
                <c:pt idx="2169">
                  <c:v>0.29497282608695652</c:v>
                </c:pt>
                <c:pt idx="2170">
                  <c:v>0.2951086956521739</c:v>
                </c:pt>
                <c:pt idx="2171">
                  <c:v>0.29524456521739129</c:v>
                </c:pt>
                <c:pt idx="2172">
                  <c:v>0.29538043478260867</c:v>
                </c:pt>
                <c:pt idx="2173">
                  <c:v>0.29551630434782611</c:v>
                </c:pt>
                <c:pt idx="2174">
                  <c:v>0.29565217391304349</c:v>
                </c:pt>
                <c:pt idx="2175">
                  <c:v>0.29578804347826088</c:v>
                </c:pt>
                <c:pt idx="2176">
                  <c:v>0.29592391304347826</c:v>
                </c:pt>
                <c:pt idx="2177">
                  <c:v>0.29605978260869564</c:v>
                </c:pt>
                <c:pt idx="2178">
                  <c:v>0.29619565217391303</c:v>
                </c:pt>
                <c:pt idx="2179">
                  <c:v>0.29633152173913041</c:v>
                </c:pt>
                <c:pt idx="2180">
                  <c:v>0.29646739130434785</c:v>
                </c:pt>
                <c:pt idx="2181">
                  <c:v>0.29660326086956523</c:v>
                </c:pt>
                <c:pt idx="2182">
                  <c:v>0.29673913043478262</c:v>
                </c:pt>
                <c:pt idx="2183">
                  <c:v>0.296875</c:v>
                </c:pt>
                <c:pt idx="2184">
                  <c:v>0.29701086956521738</c:v>
                </c:pt>
                <c:pt idx="2185">
                  <c:v>0.29714673913043477</c:v>
                </c:pt>
                <c:pt idx="2186">
                  <c:v>0.29728260869565215</c:v>
                </c:pt>
                <c:pt idx="2187">
                  <c:v>0.29741847826086959</c:v>
                </c:pt>
                <c:pt idx="2188">
                  <c:v>0.29755434782608697</c:v>
                </c:pt>
                <c:pt idx="2189">
                  <c:v>0.29769021739130436</c:v>
                </c:pt>
                <c:pt idx="2190">
                  <c:v>0.29782608695652174</c:v>
                </c:pt>
                <c:pt idx="2191">
                  <c:v>0.29796195652173912</c:v>
                </c:pt>
                <c:pt idx="2192">
                  <c:v>0.29809782608695651</c:v>
                </c:pt>
                <c:pt idx="2193">
                  <c:v>0.29823369565217389</c:v>
                </c:pt>
                <c:pt idx="2194">
                  <c:v>0.29836956521739133</c:v>
                </c:pt>
                <c:pt idx="2195">
                  <c:v>0.29850543478260871</c:v>
                </c:pt>
                <c:pt idx="2196">
                  <c:v>0.2986413043478261</c:v>
                </c:pt>
                <c:pt idx="2197">
                  <c:v>0.29877717391304348</c:v>
                </c:pt>
                <c:pt idx="2198">
                  <c:v>0.29891304347826086</c:v>
                </c:pt>
                <c:pt idx="2199">
                  <c:v>0.29904891304347825</c:v>
                </c:pt>
                <c:pt idx="2200">
                  <c:v>0.29918478260869563</c:v>
                </c:pt>
                <c:pt idx="2201">
                  <c:v>0.29932065217391307</c:v>
                </c:pt>
                <c:pt idx="2202">
                  <c:v>0.29945652173913045</c:v>
                </c:pt>
                <c:pt idx="2203">
                  <c:v>0.29959239130434784</c:v>
                </c:pt>
                <c:pt idx="2204">
                  <c:v>0.29972826086956522</c:v>
                </c:pt>
                <c:pt idx="2205">
                  <c:v>0.29986413043478261</c:v>
                </c:pt>
                <c:pt idx="2206">
                  <c:v>0.3</c:v>
                </c:pt>
                <c:pt idx="2207">
                  <c:v>0.30013586956521737</c:v>
                </c:pt>
                <c:pt idx="2208">
                  <c:v>0.30027173913043476</c:v>
                </c:pt>
                <c:pt idx="2209">
                  <c:v>0.3004076086956522</c:v>
                </c:pt>
                <c:pt idx="2210">
                  <c:v>0.30054347826086958</c:v>
                </c:pt>
                <c:pt idx="2211">
                  <c:v>0.30067934782608696</c:v>
                </c:pt>
                <c:pt idx="2212">
                  <c:v>0.30081521739130435</c:v>
                </c:pt>
                <c:pt idx="2213">
                  <c:v>0.30095108695652173</c:v>
                </c:pt>
                <c:pt idx="2214">
                  <c:v>0.30108695652173911</c:v>
                </c:pt>
                <c:pt idx="2215">
                  <c:v>0.3012228260869565</c:v>
                </c:pt>
                <c:pt idx="2216">
                  <c:v>0.30135869565217394</c:v>
                </c:pt>
                <c:pt idx="2217">
                  <c:v>0.30149456521739132</c:v>
                </c:pt>
                <c:pt idx="2218">
                  <c:v>0.3016304347826087</c:v>
                </c:pt>
                <c:pt idx="2219">
                  <c:v>0.30176630434782609</c:v>
                </c:pt>
                <c:pt idx="2220">
                  <c:v>0.30190217391304347</c:v>
                </c:pt>
                <c:pt idx="2221">
                  <c:v>0.30203804347826085</c:v>
                </c:pt>
                <c:pt idx="2222">
                  <c:v>0.30217391304347824</c:v>
                </c:pt>
                <c:pt idx="2223">
                  <c:v>0.30230978260869568</c:v>
                </c:pt>
                <c:pt idx="2224">
                  <c:v>0.30244565217391306</c:v>
                </c:pt>
                <c:pt idx="2225">
                  <c:v>0.30258152173913044</c:v>
                </c:pt>
                <c:pt idx="2226">
                  <c:v>0.30271739130434783</c:v>
                </c:pt>
                <c:pt idx="2227">
                  <c:v>0.30285326086956521</c:v>
                </c:pt>
                <c:pt idx="2228">
                  <c:v>0.30298913043478259</c:v>
                </c:pt>
                <c:pt idx="2229">
                  <c:v>0.30312499999999998</c:v>
                </c:pt>
                <c:pt idx="2230">
                  <c:v>0.30326086956521742</c:v>
                </c:pt>
                <c:pt idx="2231">
                  <c:v>0.3033967391304348</c:v>
                </c:pt>
                <c:pt idx="2232">
                  <c:v>0.30353260869565218</c:v>
                </c:pt>
                <c:pt idx="2233">
                  <c:v>0.30366847826086957</c:v>
                </c:pt>
                <c:pt idx="2234">
                  <c:v>0.30380434782608695</c:v>
                </c:pt>
                <c:pt idx="2235">
                  <c:v>0.30394021739130433</c:v>
                </c:pt>
                <c:pt idx="2236">
                  <c:v>0.30407608695652172</c:v>
                </c:pt>
                <c:pt idx="2237">
                  <c:v>0.30421195652173916</c:v>
                </c:pt>
                <c:pt idx="2238">
                  <c:v>0.30434782608695654</c:v>
                </c:pt>
                <c:pt idx="2239">
                  <c:v>0.30448369565217392</c:v>
                </c:pt>
                <c:pt idx="2240">
                  <c:v>0.30461956521739131</c:v>
                </c:pt>
                <c:pt idx="2241">
                  <c:v>0.30475543478260869</c:v>
                </c:pt>
                <c:pt idx="2242">
                  <c:v>0.30489130434782608</c:v>
                </c:pt>
                <c:pt idx="2243">
                  <c:v>0.30502717391304346</c:v>
                </c:pt>
                <c:pt idx="2244">
                  <c:v>0.30516304347826084</c:v>
                </c:pt>
                <c:pt idx="2245">
                  <c:v>0.30529891304347828</c:v>
                </c:pt>
                <c:pt idx="2246">
                  <c:v>0.30543478260869567</c:v>
                </c:pt>
                <c:pt idx="2247">
                  <c:v>0.30557065217391305</c:v>
                </c:pt>
                <c:pt idx="2248">
                  <c:v>0.30570652173913043</c:v>
                </c:pt>
                <c:pt idx="2249">
                  <c:v>0.30584239130434782</c:v>
                </c:pt>
                <c:pt idx="2250">
                  <c:v>0.3059782608695652</c:v>
                </c:pt>
                <c:pt idx="2251">
                  <c:v>0.30611413043478258</c:v>
                </c:pt>
                <c:pt idx="2252">
                  <c:v>0.30625000000000002</c:v>
                </c:pt>
                <c:pt idx="2253">
                  <c:v>0.30638586956521741</c:v>
                </c:pt>
                <c:pt idx="2254">
                  <c:v>0.30652173913043479</c:v>
                </c:pt>
                <c:pt idx="2255">
                  <c:v>0.30665760869565217</c:v>
                </c:pt>
                <c:pt idx="2256">
                  <c:v>0.30679347826086956</c:v>
                </c:pt>
                <c:pt idx="2257">
                  <c:v>0.30692934782608694</c:v>
                </c:pt>
                <c:pt idx="2258">
                  <c:v>0.30706521739130432</c:v>
                </c:pt>
                <c:pt idx="2259">
                  <c:v>0.30720108695652176</c:v>
                </c:pt>
                <c:pt idx="2260">
                  <c:v>0.30733695652173915</c:v>
                </c:pt>
                <c:pt idx="2261">
                  <c:v>0.30747282608695653</c:v>
                </c:pt>
                <c:pt idx="2262">
                  <c:v>0.30760869565217391</c:v>
                </c:pt>
                <c:pt idx="2263">
                  <c:v>0.3077445652173913</c:v>
                </c:pt>
                <c:pt idx="2264">
                  <c:v>0.30788043478260868</c:v>
                </c:pt>
                <c:pt idx="2265">
                  <c:v>0.30801630434782606</c:v>
                </c:pt>
                <c:pt idx="2266">
                  <c:v>0.3081521739130435</c:v>
                </c:pt>
                <c:pt idx="2267">
                  <c:v>0.30828804347826089</c:v>
                </c:pt>
                <c:pt idx="2268">
                  <c:v>0.30842391304347827</c:v>
                </c:pt>
                <c:pt idx="2269">
                  <c:v>0.30855978260869565</c:v>
                </c:pt>
                <c:pt idx="2270">
                  <c:v>0.30869565217391304</c:v>
                </c:pt>
                <c:pt idx="2271">
                  <c:v>0.30883152173913042</c:v>
                </c:pt>
                <c:pt idx="2272">
                  <c:v>0.3089673913043478</c:v>
                </c:pt>
                <c:pt idx="2273">
                  <c:v>0.30910326086956524</c:v>
                </c:pt>
                <c:pt idx="2274">
                  <c:v>0.30923913043478263</c:v>
                </c:pt>
                <c:pt idx="2275">
                  <c:v>0.30937500000000001</c:v>
                </c:pt>
                <c:pt idx="2276">
                  <c:v>0.30951086956521739</c:v>
                </c:pt>
                <c:pt idx="2277">
                  <c:v>0.30964673913043478</c:v>
                </c:pt>
                <c:pt idx="2278">
                  <c:v>0.30978260869565216</c:v>
                </c:pt>
                <c:pt idx="2279">
                  <c:v>0.30991847826086955</c:v>
                </c:pt>
                <c:pt idx="2280">
                  <c:v>0.31005434782608693</c:v>
                </c:pt>
                <c:pt idx="2281">
                  <c:v>0.31019021739130437</c:v>
                </c:pt>
                <c:pt idx="2282">
                  <c:v>0.31032608695652175</c:v>
                </c:pt>
                <c:pt idx="2283">
                  <c:v>0.31046195652173914</c:v>
                </c:pt>
                <c:pt idx="2284">
                  <c:v>0.31059782608695652</c:v>
                </c:pt>
                <c:pt idx="2285">
                  <c:v>0.3107336956521739</c:v>
                </c:pt>
                <c:pt idx="2286">
                  <c:v>0.31086956521739129</c:v>
                </c:pt>
                <c:pt idx="2287">
                  <c:v>0.31100543478260867</c:v>
                </c:pt>
                <c:pt idx="2288">
                  <c:v>0.31114130434782611</c:v>
                </c:pt>
                <c:pt idx="2289">
                  <c:v>0.31127717391304349</c:v>
                </c:pt>
                <c:pt idx="2290">
                  <c:v>0.31141304347826088</c:v>
                </c:pt>
                <c:pt idx="2291">
                  <c:v>0.31154891304347826</c:v>
                </c:pt>
                <c:pt idx="2292">
                  <c:v>0.31168478260869564</c:v>
                </c:pt>
                <c:pt idx="2293">
                  <c:v>0.31182065217391303</c:v>
                </c:pt>
                <c:pt idx="2294">
                  <c:v>0.31195652173913041</c:v>
                </c:pt>
                <c:pt idx="2295">
                  <c:v>0.31209239130434785</c:v>
                </c:pt>
                <c:pt idx="2296">
                  <c:v>0.31222826086956523</c:v>
                </c:pt>
                <c:pt idx="2297">
                  <c:v>0.31236413043478262</c:v>
                </c:pt>
                <c:pt idx="2298">
                  <c:v>0.3125</c:v>
                </c:pt>
                <c:pt idx="2299">
                  <c:v>0.31263586956521738</c:v>
                </c:pt>
                <c:pt idx="2300">
                  <c:v>0.31277173913043477</c:v>
                </c:pt>
                <c:pt idx="2301">
                  <c:v>0.31290760869565215</c:v>
                </c:pt>
                <c:pt idx="2302">
                  <c:v>0.31304347826086959</c:v>
                </c:pt>
                <c:pt idx="2303">
                  <c:v>0.31317934782608697</c:v>
                </c:pt>
                <c:pt idx="2304">
                  <c:v>0.31331521739130436</c:v>
                </c:pt>
                <c:pt idx="2305">
                  <c:v>0.31345108695652174</c:v>
                </c:pt>
                <c:pt idx="2306">
                  <c:v>0.31358695652173912</c:v>
                </c:pt>
                <c:pt idx="2307">
                  <c:v>0.31372282608695651</c:v>
                </c:pt>
                <c:pt idx="2308">
                  <c:v>0.31385869565217389</c:v>
                </c:pt>
                <c:pt idx="2309">
                  <c:v>0.31399456521739133</c:v>
                </c:pt>
                <c:pt idx="2310">
                  <c:v>0.31413043478260871</c:v>
                </c:pt>
                <c:pt idx="2311">
                  <c:v>0.3142663043478261</c:v>
                </c:pt>
                <c:pt idx="2312">
                  <c:v>0.31440217391304348</c:v>
                </c:pt>
                <c:pt idx="2313">
                  <c:v>0.31453804347826086</c:v>
                </c:pt>
                <c:pt idx="2314">
                  <c:v>0.31467391304347825</c:v>
                </c:pt>
                <c:pt idx="2315">
                  <c:v>0.31480978260869563</c:v>
                </c:pt>
                <c:pt idx="2316">
                  <c:v>0.31494565217391307</c:v>
                </c:pt>
                <c:pt idx="2317">
                  <c:v>0.31508152173913045</c:v>
                </c:pt>
                <c:pt idx="2318">
                  <c:v>0.31521739130434784</c:v>
                </c:pt>
                <c:pt idx="2319">
                  <c:v>0.31535326086956522</c:v>
                </c:pt>
                <c:pt idx="2320">
                  <c:v>0.31548913043478261</c:v>
                </c:pt>
                <c:pt idx="2321">
                  <c:v>0.31562499999999999</c:v>
                </c:pt>
                <c:pt idx="2322">
                  <c:v>0.31576086956521737</c:v>
                </c:pt>
                <c:pt idx="2323">
                  <c:v>0.31589673913043476</c:v>
                </c:pt>
                <c:pt idx="2324">
                  <c:v>0.3160326086956522</c:v>
                </c:pt>
                <c:pt idx="2325">
                  <c:v>0.31616847826086958</c:v>
                </c:pt>
                <c:pt idx="2326">
                  <c:v>0.31630434782608696</c:v>
                </c:pt>
                <c:pt idx="2327">
                  <c:v>0.31644021739130435</c:v>
                </c:pt>
                <c:pt idx="2328">
                  <c:v>0.31657608695652173</c:v>
                </c:pt>
                <c:pt idx="2329">
                  <c:v>0.31671195652173911</c:v>
                </c:pt>
                <c:pt idx="2330">
                  <c:v>0.3168478260869565</c:v>
                </c:pt>
                <c:pt idx="2331">
                  <c:v>0.31698369565217394</c:v>
                </c:pt>
                <c:pt idx="2332">
                  <c:v>0.31711956521739132</c:v>
                </c:pt>
                <c:pt idx="2333">
                  <c:v>0.3172554347826087</c:v>
                </c:pt>
                <c:pt idx="2334">
                  <c:v>0.31739130434782609</c:v>
                </c:pt>
                <c:pt idx="2335">
                  <c:v>0.31752717391304347</c:v>
                </c:pt>
                <c:pt idx="2336">
                  <c:v>0.31766304347826085</c:v>
                </c:pt>
                <c:pt idx="2337">
                  <c:v>0.31779891304347824</c:v>
                </c:pt>
                <c:pt idx="2338">
                  <c:v>0.31793478260869568</c:v>
                </c:pt>
                <c:pt idx="2339">
                  <c:v>0.31807065217391306</c:v>
                </c:pt>
                <c:pt idx="2340">
                  <c:v>0.31820652173913044</c:v>
                </c:pt>
                <c:pt idx="2341">
                  <c:v>0.31834239130434783</c:v>
                </c:pt>
                <c:pt idx="2342">
                  <c:v>0.31847826086956521</c:v>
                </c:pt>
                <c:pt idx="2343">
                  <c:v>0.31861413043478259</c:v>
                </c:pt>
                <c:pt idx="2344">
                  <c:v>0.31874999999999998</c:v>
                </c:pt>
                <c:pt idx="2345">
                  <c:v>0.31888586956521742</c:v>
                </c:pt>
                <c:pt idx="2346">
                  <c:v>0.3190217391304348</c:v>
                </c:pt>
                <c:pt idx="2347">
                  <c:v>0.31915760869565218</c:v>
                </c:pt>
                <c:pt idx="2348">
                  <c:v>0.31929347826086957</c:v>
                </c:pt>
                <c:pt idx="2349">
                  <c:v>0.31942934782608695</c:v>
                </c:pt>
                <c:pt idx="2350">
                  <c:v>0.31956521739130433</c:v>
                </c:pt>
                <c:pt idx="2351">
                  <c:v>0.31970108695652172</c:v>
                </c:pt>
                <c:pt idx="2352">
                  <c:v>0.31983695652173916</c:v>
                </c:pt>
                <c:pt idx="2353">
                  <c:v>0.31997282608695654</c:v>
                </c:pt>
                <c:pt idx="2354">
                  <c:v>0.32010869565217392</c:v>
                </c:pt>
                <c:pt idx="2355">
                  <c:v>0.32024456521739131</c:v>
                </c:pt>
                <c:pt idx="2356">
                  <c:v>0.32038043478260869</c:v>
                </c:pt>
                <c:pt idx="2357">
                  <c:v>0.32051630434782608</c:v>
                </c:pt>
                <c:pt idx="2358">
                  <c:v>0.32065217391304346</c:v>
                </c:pt>
                <c:pt idx="2359">
                  <c:v>0.32078804347826084</c:v>
                </c:pt>
                <c:pt idx="2360">
                  <c:v>0.32092391304347828</c:v>
                </c:pt>
                <c:pt idx="2361">
                  <c:v>0.32105978260869567</c:v>
                </c:pt>
                <c:pt idx="2362">
                  <c:v>0.32119565217391305</c:v>
                </c:pt>
                <c:pt idx="2363">
                  <c:v>0.32133152173913043</c:v>
                </c:pt>
                <c:pt idx="2364">
                  <c:v>0.32146739130434782</c:v>
                </c:pt>
                <c:pt idx="2365">
                  <c:v>0.3216032608695652</c:v>
                </c:pt>
                <c:pt idx="2366">
                  <c:v>0.32173913043478258</c:v>
                </c:pt>
                <c:pt idx="2367">
                  <c:v>0.32187500000000002</c:v>
                </c:pt>
                <c:pt idx="2368">
                  <c:v>0.32201086956521741</c:v>
                </c:pt>
                <c:pt idx="2369">
                  <c:v>0.32214673913043479</c:v>
                </c:pt>
                <c:pt idx="2370">
                  <c:v>0.32228260869565217</c:v>
                </c:pt>
                <c:pt idx="2371">
                  <c:v>0.32241847826086956</c:v>
                </c:pt>
                <c:pt idx="2372">
                  <c:v>0.32255434782608694</c:v>
                </c:pt>
                <c:pt idx="2373">
                  <c:v>0.32269021739130432</c:v>
                </c:pt>
                <c:pt idx="2374">
                  <c:v>0.32282608695652176</c:v>
                </c:pt>
                <c:pt idx="2375">
                  <c:v>0.32296195652173915</c:v>
                </c:pt>
                <c:pt idx="2376">
                  <c:v>0.32309782608695653</c:v>
                </c:pt>
                <c:pt idx="2377">
                  <c:v>0.32323369565217391</c:v>
                </c:pt>
                <c:pt idx="2378">
                  <c:v>0.3233695652173913</c:v>
                </c:pt>
                <c:pt idx="2379">
                  <c:v>0.32350543478260868</c:v>
                </c:pt>
                <c:pt idx="2380">
                  <c:v>0.32364130434782606</c:v>
                </c:pt>
                <c:pt idx="2381">
                  <c:v>0.3237771739130435</c:v>
                </c:pt>
                <c:pt idx="2382">
                  <c:v>0.32391304347826089</c:v>
                </c:pt>
                <c:pt idx="2383">
                  <c:v>0.32404891304347827</c:v>
                </c:pt>
                <c:pt idx="2384">
                  <c:v>0.32418478260869565</c:v>
                </c:pt>
                <c:pt idx="2385">
                  <c:v>0.32432065217391304</c:v>
                </c:pt>
                <c:pt idx="2386">
                  <c:v>0.32445652173913042</c:v>
                </c:pt>
                <c:pt idx="2387">
                  <c:v>0.3245923913043478</c:v>
                </c:pt>
                <c:pt idx="2388">
                  <c:v>0.32472826086956524</c:v>
                </c:pt>
                <c:pt idx="2389">
                  <c:v>0.32486413043478263</c:v>
                </c:pt>
                <c:pt idx="2390">
                  <c:v>0.32500000000000001</c:v>
                </c:pt>
                <c:pt idx="2391">
                  <c:v>0.32513586956521739</c:v>
                </c:pt>
                <c:pt idx="2392">
                  <c:v>0.32527173913043478</c:v>
                </c:pt>
                <c:pt idx="2393">
                  <c:v>0.32540760869565216</c:v>
                </c:pt>
                <c:pt idx="2394">
                  <c:v>0.32554347826086955</c:v>
                </c:pt>
                <c:pt idx="2395">
                  <c:v>0.32567934782608693</c:v>
                </c:pt>
                <c:pt idx="2396">
                  <c:v>0.32581521739130437</c:v>
                </c:pt>
                <c:pt idx="2397">
                  <c:v>0.32595108695652175</c:v>
                </c:pt>
                <c:pt idx="2398">
                  <c:v>0.32608695652173914</c:v>
                </c:pt>
                <c:pt idx="2399">
                  <c:v>0.32622282608695652</c:v>
                </c:pt>
                <c:pt idx="2400">
                  <c:v>0.3263586956521739</c:v>
                </c:pt>
                <c:pt idx="2401">
                  <c:v>0.32649456521739129</c:v>
                </c:pt>
                <c:pt idx="2402">
                  <c:v>0.32663043478260867</c:v>
                </c:pt>
                <c:pt idx="2403">
                  <c:v>0.32676630434782611</c:v>
                </c:pt>
                <c:pt idx="2404">
                  <c:v>0.32690217391304349</c:v>
                </c:pt>
                <c:pt idx="2405">
                  <c:v>0.32703804347826088</c:v>
                </c:pt>
                <c:pt idx="2406">
                  <c:v>0.32717391304347826</c:v>
                </c:pt>
                <c:pt idx="2407">
                  <c:v>0.32730978260869564</c:v>
                </c:pt>
                <c:pt idx="2408">
                  <c:v>0.32744565217391303</c:v>
                </c:pt>
                <c:pt idx="2409">
                  <c:v>0.32758152173913041</c:v>
                </c:pt>
                <c:pt idx="2410">
                  <c:v>0.32771739130434785</c:v>
                </c:pt>
                <c:pt idx="2411">
                  <c:v>0.32785326086956523</c:v>
                </c:pt>
                <c:pt idx="2412">
                  <c:v>0.32798913043478262</c:v>
                </c:pt>
                <c:pt idx="2413">
                  <c:v>0.328125</c:v>
                </c:pt>
                <c:pt idx="2414">
                  <c:v>0.32826086956521738</c:v>
                </c:pt>
                <c:pt idx="2415">
                  <c:v>0.32839673913043477</c:v>
                </c:pt>
                <c:pt idx="2416">
                  <c:v>0.32853260869565215</c:v>
                </c:pt>
                <c:pt idx="2417">
                  <c:v>0.32866847826086959</c:v>
                </c:pt>
                <c:pt idx="2418">
                  <c:v>0.32880434782608697</c:v>
                </c:pt>
                <c:pt idx="2419">
                  <c:v>0.32894021739130436</c:v>
                </c:pt>
                <c:pt idx="2420">
                  <c:v>0.32907608695652174</c:v>
                </c:pt>
                <c:pt idx="2421">
                  <c:v>0.32921195652173912</c:v>
                </c:pt>
                <c:pt idx="2422">
                  <c:v>0.32934782608695651</c:v>
                </c:pt>
                <c:pt idx="2423">
                  <c:v>0.32948369565217389</c:v>
                </c:pt>
                <c:pt idx="2424">
                  <c:v>0.32961956521739133</c:v>
                </c:pt>
                <c:pt idx="2425">
                  <c:v>0.32975543478260871</c:v>
                </c:pt>
                <c:pt idx="2426">
                  <c:v>0.3298913043478261</c:v>
                </c:pt>
                <c:pt idx="2427">
                  <c:v>0.33002717391304348</c:v>
                </c:pt>
                <c:pt idx="2428">
                  <c:v>0.33016304347826086</c:v>
                </c:pt>
                <c:pt idx="2429">
                  <c:v>0.33029891304347825</c:v>
                </c:pt>
                <c:pt idx="2430">
                  <c:v>0.33043478260869563</c:v>
                </c:pt>
                <c:pt idx="2431">
                  <c:v>0.33057065217391307</c:v>
                </c:pt>
                <c:pt idx="2432">
                  <c:v>0.33070652173913045</c:v>
                </c:pt>
                <c:pt idx="2433">
                  <c:v>0.33084239130434784</c:v>
                </c:pt>
                <c:pt idx="2434">
                  <c:v>0.33097826086956522</c:v>
                </c:pt>
                <c:pt idx="2435">
                  <c:v>0.33111413043478261</c:v>
                </c:pt>
                <c:pt idx="2436">
                  <c:v>0.33124999999999999</c:v>
                </c:pt>
                <c:pt idx="2437">
                  <c:v>0.33138586956521737</c:v>
                </c:pt>
                <c:pt idx="2438">
                  <c:v>0.33152173913043476</c:v>
                </c:pt>
                <c:pt idx="2439">
                  <c:v>0.3316576086956522</c:v>
                </c:pt>
                <c:pt idx="2440">
                  <c:v>0.33179347826086958</c:v>
                </c:pt>
                <c:pt idx="2441">
                  <c:v>0.33192934782608696</c:v>
                </c:pt>
                <c:pt idx="2442">
                  <c:v>0.33206521739130435</c:v>
                </c:pt>
                <c:pt idx="2443">
                  <c:v>0.33220108695652173</c:v>
                </c:pt>
                <c:pt idx="2444">
                  <c:v>0.33233695652173911</c:v>
                </c:pt>
                <c:pt idx="2445">
                  <c:v>0.3324728260869565</c:v>
                </c:pt>
                <c:pt idx="2446">
                  <c:v>0.33260869565217394</c:v>
                </c:pt>
                <c:pt idx="2447">
                  <c:v>0.33274456521739132</c:v>
                </c:pt>
                <c:pt idx="2448">
                  <c:v>0.3328804347826087</c:v>
                </c:pt>
                <c:pt idx="2449">
                  <c:v>0.33301630434782609</c:v>
                </c:pt>
                <c:pt idx="2450">
                  <c:v>0.33315217391304347</c:v>
                </c:pt>
                <c:pt idx="2451">
                  <c:v>0.33328804347826085</c:v>
                </c:pt>
                <c:pt idx="2452">
                  <c:v>0.33342391304347824</c:v>
                </c:pt>
                <c:pt idx="2453">
                  <c:v>0.33355978260869568</c:v>
                </c:pt>
                <c:pt idx="2454">
                  <c:v>0.33369565217391306</c:v>
                </c:pt>
                <c:pt idx="2455">
                  <c:v>0.33383152173913044</c:v>
                </c:pt>
                <c:pt idx="2456">
                  <c:v>0.33396739130434783</c:v>
                </c:pt>
                <c:pt idx="2457">
                  <c:v>0.33410326086956521</c:v>
                </c:pt>
                <c:pt idx="2458">
                  <c:v>0.33423913043478259</c:v>
                </c:pt>
                <c:pt idx="2459">
                  <c:v>0.33437499999999998</c:v>
                </c:pt>
                <c:pt idx="2460">
                  <c:v>0.33451086956521742</c:v>
                </c:pt>
                <c:pt idx="2461">
                  <c:v>0.3346467391304348</c:v>
                </c:pt>
                <c:pt idx="2462">
                  <c:v>0.33478260869565218</c:v>
                </c:pt>
                <c:pt idx="2463">
                  <c:v>0.33491847826086957</c:v>
                </c:pt>
                <c:pt idx="2464">
                  <c:v>0.33505434782608695</c:v>
                </c:pt>
                <c:pt idx="2465">
                  <c:v>0.33519021739130433</c:v>
                </c:pt>
                <c:pt idx="2466">
                  <c:v>0.33532608695652172</c:v>
                </c:pt>
                <c:pt idx="2467">
                  <c:v>0.33546195652173916</c:v>
                </c:pt>
                <c:pt idx="2468">
                  <c:v>0.33559782608695654</c:v>
                </c:pt>
                <c:pt idx="2469">
                  <c:v>0.33573369565217392</c:v>
                </c:pt>
                <c:pt idx="2470">
                  <c:v>0.33586956521739131</c:v>
                </c:pt>
                <c:pt idx="2471">
                  <c:v>0.33600543478260869</c:v>
                </c:pt>
                <c:pt idx="2472">
                  <c:v>0.33614130434782608</c:v>
                </c:pt>
                <c:pt idx="2473">
                  <c:v>0.33627717391304346</c:v>
                </c:pt>
                <c:pt idx="2474">
                  <c:v>0.33641304347826084</c:v>
                </c:pt>
                <c:pt idx="2475">
                  <c:v>0.33654891304347828</c:v>
                </c:pt>
                <c:pt idx="2476">
                  <c:v>0.33668478260869567</c:v>
                </c:pt>
                <c:pt idx="2477">
                  <c:v>0.33682065217391305</c:v>
                </c:pt>
                <c:pt idx="2478">
                  <c:v>0.33695652173913043</c:v>
                </c:pt>
                <c:pt idx="2479">
                  <c:v>0.33709239130434782</c:v>
                </c:pt>
                <c:pt idx="2480">
                  <c:v>0.3372282608695652</c:v>
                </c:pt>
                <c:pt idx="2481">
                  <c:v>0.33736413043478258</c:v>
                </c:pt>
                <c:pt idx="2482">
                  <c:v>0.33750000000000002</c:v>
                </c:pt>
                <c:pt idx="2483">
                  <c:v>0.33763586956521741</c:v>
                </c:pt>
                <c:pt idx="2484">
                  <c:v>0.33777173913043479</c:v>
                </c:pt>
                <c:pt idx="2485">
                  <c:v>0.33790760869565217</c:v>
                </c:pt>
                <c:pt idx="2486">
                  <c:v>0.33804347826086956</c:v>
                </c:pt>
                <c:pt idx="2487">
                  <c:v>0.33817934782608694</c:v>
                </c:pt>
                <c:pt idx="2488">
                  <c:v>0.33831521739130432</c:v>
                </c:pt>
                <c:pt idx="2489">
                  <c:v>0.33845108695652176</c:v>
                </c:pt>
                <c:pt idx="2490">
                  <c:v>0.33858695652173915</c:v>
                </c:pt>
                <c:pt idx="2491">
                  <c:v>0.33872282608695653</c:v>
                </c:pt>
                <c:pt idx="2492">
                  <c:v>0.33885869565217391</c:v>
                </c:pt>
                <c:pt idx="2493">
                  <c:v>0.3389945652173913</c:v>
                </c:pt>
                <c:pt idx="2494">
                  <c:v>0.33913043478260868</c:v>
                </c:pt>
                <c:pt idx="2495">
                  <c:v>0.33926630434782606</c:v>
                </c:pt>
                <c:pt idx="2496">
                  <c:v>0.3394021739130435</c:v>
                </c:pt>
                <c:pt idx="2497">
                  <c:v>0.33953804347826089</c:v>
                </c:pt>
                <c:pt idx="2498">
                  <c:v>0.33967391304347827</c:v>
                </c:pt>
                <c:pt idx="2499">
                  <c:v>0.33980978260869565</c:v>
                </c:pt>
                <c:pt idx="2500">
                  <c:v>0.33994565217391304</c:v>
                </c:pt>
                <c:pt idx="2501">
                  <c:v>0.34008152173913042</c:v>
                </c:pt>
                <c:pt idx="2502">
                  <c:v>0.3402173913043478</c:v>
                </c:pt>
                <c:pt idx="2503">
                  <c:v>0.34035326086956524</c:v>
                </c:pt>
                <c:pt idx="2504">
                  <c:v>0.34048913043478263</c:v>
                </c:pt>
                <c:pt idx="2505">
                  <c:v>0.34062500000000001</c:v>
                </c:pt>
                <c:pt idx="2506">
                  <c:v>0.34076086956521739</c:v>
                </c:pt>
                <c:pt idx="2507">
                  <c:v>0.34089673913043478</c:v>
                </c:pt>
                <c:pt idx="2508">
                  <c:v>0.34103260869565216</c:v>
                </c:pt>
                <c:pt idx="2509">
                  <c:v>0.34116847826086955</c:v>
                </c:pt>
                <c:pt idx="2510">
                  <c:v>0.34130434782608693</c:v>
                </c:pt>
                <c:pt idx="2511">
                  <c:v>0.34144021739130437</c:v>
                </c:pt>
                <c:pt idx="2512">
                  <c:v>0.34157608695652175</c:v>
                </c:pt>
                <c:pt idx="2513">
                  <c:v>0.34171195652173914</c:v>
                </c:pt>
                <c:pt idx="2514">
                  <c:v>0.34184782608695652</c:v>
                </c:pt>
                <c:pt idx="2515">
                  <c:v>0.3419836956521739</c:v>
                </c:pt>
                <c:pt idx="2516">
                  <c:v>0.34211956521739129</c:v>
                </c:pt>
                <c:pt idx="2517">
                  <c:v>0.34225543478260867</c:v>
                </c:pt>
                <c:pt idx="2518">
                  <c:v>0.34239130434782611</c:v>
                </c:pt>
                <c:pt idx="2519">
                  <c:v>0.34252717391304349</c:v>
                </c:pt>
                <c:pt idx="2520">
                  <c:v>0.34266304347826088</c:v>
                </c:pt>
                <c:pt idx="2521">
                  <c:v>0.34279891304347826</c:v>
                </c:pt>
                <c:pt idx="2522">
                  <c:v>0.34293478260869564</c:v>
                </c:pt>
                <c:pt idx="2523">
                  <c:v>0.34307065217391303</c:v>
                </c:pt>
                <c:pt idx="2524">
                  <c:v>0.34320652173913041</c:v>
                </c:pt>
                <c:pt idx="2525">
                  <c:v>0.34334239130434785</c:v>
                </c:pt>
                <c:pt idx="2526">
                  <c:v>0.34347826086956523</c:v>
                </c:pt>
                <c:pt idx="2527">
                  <c:v>0.34361413043478262</c:v>
                </c:pt>
                <c:pt idx="2528">
                  <c:v>0.34375</c:v>
                </c:pt>
                <c:pt idx="2529">
                  <c:v>0.34388586956521738</c:v>
                </c:pt>
                <c:pt idx="2530">
                  <c:v>0.34402173913043477</c:v>
                </c:pt>
                <c:pt idx="2531">
                  <c:v>0.34415760869565215</c:v>
                </c:pt>
                <c:pt idx="2532">
                  <c:v>0.34429347826086959</c:v>
                </c:pt>
                <c:pt idx="2533">
                  <c:v>0.34442934782608697</c:v>
                </c:pt>
                <c:pt idx="2534">
                  <c:v>0.34456521739130436</c:v>
                </c:pt>
                <c:pt idx="2535">
                  <c:v>0.34470108695652174</c:v>
                </c:pt>
                <c:pt idx="2536">
                  <c:v>0.34483695652173912</c:v>
                </c:pt>
                <c:pt idx="2537">
                  <c:v>0.34497282608695651</c:v>
                </c:pt>
                <c:pt idx="2538">
                  <c:v>0.34510869565217389</c:v>
                </c:pt>
                <c:pt idx="2539">
                  <c:v>0.34524456521739133</c:v>
                </c:pt>
                <c:pt idx="2540">
                  <c:v>0.34538043478260871</c:v>
                </c:pt>
                <c:pt idx="2541">
                  <c:v>0.3455163043478261</c:v>
                </c:pt>
                <c:pt idx="2542">
                  <c:v>0.34565217391304348</c:v>
                </c:pt>
                <c:pt idx="2543">
                  <c:v>0.34578804347826086</c:v>
                </c:pt>
                <c:pt idx="2544">
                  <c:v>0.34592391304347825</c:v>
                </c:pt>
                <c:pt idx="2545">
                  <c:v>0.34605978260869563</c:v>
                </c:pt>
                <c:pt idx="2546">
                  <c:v>0.34619565217391307</c:v>
                </c:pt>
                <c:pt idx="2547">
                  <c:v>0.34633152173913045</c:v>
                </c:pt>
                <c:pt idx="2548">
                  <c:v>0.34646739130434784</c:v>
                </c:pt>
                <c:pt idx="2549">
                  <c:v>0.34660326086956522</c:v>
                </c:pt>
                <c:pt idx="2550">
                  <c:v>0.34673913043478261</c:v>
                </c:pt>
                <c:pt idx="2551">
                  <c:v>0.34687499999999999</c:v>
                </c:pt>
                <c:pt idx="2552">
                  <c:v>0.34701086956521737</c:v>
                </c:pt>
                <c:pt idx="2553">
                  <c:v>0.34714673913043476</c:v>
                </c:pt>
                <c:pt idx="2554">
                  <c:v>0.3472826086956522</c:v>
                </c:pt>
                <c:pt idx="2555">
                  <c:v>0.34741847826086958</c:v>
                </c:pt>
                <c:pt idx="2556">
                  <c:v>0.34755434782608696</c:v>
                </c:pt>
                <c:pt idx="2557">
                  <c:v>0.34769021739130435</c:v>
                </c:pt>
                <c:pt idx="2558">
                  <c:v>0.34782608695652173</c:v>
                </c:pt>
                <c:pt idx="2559">
                  <c:v>0.34796195652173911</c:v>
                </c:pt>
                <c:pt idx="2560">
                  <c:v>0.3480978260869565</c:v>
                </c:pt>
                <c:pt idx="2561">
                  <c:v>0.34823369565217394</c:v>
                </c:pt>
                <c:pt idx="2562">
                  <c:v>0.34836956521739132</c:v>
                </c:pt>
                <c:pt idx="2563">
                  <c:v>0.3485054347826087</c:v>
                </c:pt>
                <c:pt idx="2564">
                  <c:v>0.34864130434782609</c:v>
                </c:pt>
                <c:pt idx="2565">
                  <c:v>0.34877717391304347</c:v>
                </c:pt>
                <c:pt idx="2566">
                  <c:v>0.34891304347826085</c:v>
                </c:pt>
                <c:pt idx="2567">
                  <c:v>0.34904891304347824</c:v>
                </c:pt>
                <c:pt idx="2568">
                  <c:v>0.34918478260869568</c:v>
                </c:pt>
                <c:pt idx="2569">
                  <c:v>0.34932065217391306</c:v>
                </c:pt>
                <c:pt idx="2570">
                  <c:v>0.34945652173913044</c:v>
                </c:pt>
                <c:pt idx="2571">
                  <c:v>0.34959239130434783</c:v>
                </c:pt>
                <c:pt idx="2572">
                  <c:v>0.34972826086956521</c:v>
                </c:pt>
                <c:pt idx="2573">
                  <c:v>0.34986413043478259</c:v>
                </c:pt>
                <c:pt idx="2574">
                  <c:v>0.35</c:v>
                </c:pt>
                <c:pt idx="2575">
                  <c:v>0.35013586956521742</c:v>
                </c:pt>
                <c:pt idx="2576">
                  <c:v>0.3502717391304348</c:v>
                </c:pt>
                <c:pt idx="2577">
                  <c:v>0.35040760869565218</c:v>
                </c:pt>
                <c:pt idx="2578">
                  <c:v>0.35054347826086957</c:v>
                </c:pt>
                <c:pt idx="2579">
                  <c:v>0.35067934782608695</c:v>
                </c:pt>
                <c:pt idx="2580">
                  <c:v>0.35081521739130433</c:v>
                </c:pt>
                <c:pt idx="2581">
                  <c:v>0.35095108695652172</c:v>
                </c:pt>
                <c:pt idx="2582">
                  <c:v>0.35108695652173916</c:v>
                </c:pt>
                <c:pt idx="2583">
                  <c:v>0.35122282608695654</c:v>
                </c:pt>
                <c:pt idx="2584">
                  <c:v>0.35135869565217392</c:v>
                </c:pt>
                <c:pt idx="2585">
                  <c:v>0.35149456521739131</c:v>
                </c:pt>
                <c:pt idx="2586">
                  <c:v>0.35163043478260869</c:v>
                </c:pt>
                <c:pt idx="2587">
                  <c:v>0.35176630434782608</c:v>
                </c:pt>
                <c:pt idx="2588">
                  <c:v>0.35190217391304346</c:v>
                </c:pt>
                <c:pt idx="2589">
                  <c:v>0.35203804347826084</c:v>
                </c:pt>
                <c:pt idx="2590">
                  <c:v>0.35217391304347828</c:v>
                </c:pt>
                <c:pt idx="2591">
                  <c:v>0.35230978260869567</c:v>
                </c:pt>
                <c:pt idx="2592">
                  <c:v>0.35244565217391305</c:v>
                </c:pt>
                <c:pt idx="2593">
                  <c:v>0.35258152173913043</c:v>
                </c:pt>
                <c:pt idx="2594">
                  <c:v>0.35271739130434782</c:v>
                </c:pt>
                <c:pt idx="2595">
                  <c:v>0.3528532608695652</c:v>
                </c:pt>
                <c:pt idx="2596">
                  <c:v>0.35298913043478258</c:v>
                </c:pt>
                <c:pt idx="2597">
                  <c:v>0.35312500000000002</c:v>
                </c:pt>
                <c:pt idx="2598">
                  <c:v>0.35326086956521741</c:v>
                </c:pt>
                <c:pt idx="2599">
                  <c:v>0.35339673913043479</c:v>
                </c:pt>
                <c:pt idx="2600">
                  <c:v>0.35353260869565217</c:v>
                </c:pt>
                <c:pt idx="2601">
                  <c:v>0.35366847826086956</c:v>
                </c:pt>
                <c:pt idx="2602">
                  <c:v>0.35380434782608694</c:v>
                </c:pt>
                <c:pt idx="2603">
                  <c:v>0.35394021739130432</c:v>
                </c:pt>
                <c:pt idx="2604">
                  <c:v>0.35407608695652176</c:v>
                </c:pt>
                <c:pt idx="2605">
                  <c:v>0.35421195652173915</c:v>
                </c:pt>
                <c:pt idx="2606">
                  <c:v>0.35434782608695653</c:v>
                </c:pt>
                <c:pt idx="2607">
                  <c:v>0.35448369565217391</c:v>
                </c:pt>
                <c:pt idx="2608">
                  <c:v>0.3546195652173913</c:v>
                </c:pt>
                <c:pt idx="2609">
                  <c:v>0.35475543478260868</c:v>
                </c:pt>
                <c:pt idx="2610">
                  <c:v>0.35489130434782606</c:v>
                </c:pt>
                <c:pt idx="2611">
                  <c:v>0.3550271739130435</c:v>
                </c:pt>
                <c:pt idx="2612">
                  <c:v>0.35516304347826089</c:v>
                </c:pt>
                <c:pt idx="2613">
                  <c:v>0.35529891304347827</c:v>
                </c:pt>
                <c:pt idx="2614">
                  <c:v>0.35543478260869565</c:v>
                </c:pt>
                <c:pt idx="2615">
                  <c:v>0.35557065217391304</c:v>
                </c:pt>
                <c:pt idx="2616">
                  <c:v>0.35570652173913042</c:v>
                </c:pt>
                <c:pt idx="2617">
                  <c:v>0.3558423913043478</c:v>
                </c:pt>
                <c:pt idx="2618">
                  <c:v>0.35597826086956524</c:v>
                </c:pt>
                <c:pt idx="2619">
                  <c:v>0.35611413043478263</c:v>
                </c:pt>
                <c:pt idx="2620">
                  <c:v>0.35625000000000001</c:v>
                </c:pt>
                <c:pt idx="2621">
                  <c:v>0.35638586956521739</c:v>
                </c:pt>
                <c:pt idx="2622">
                  <c:v>0.35652173913043478</c:v>
                </c:pt>
                <c:pt idx="2623">
                  <c:v>0.35665760869565216</c:v>
                </c:pt>
                <c:pt idx="2624">
                  <c:v>0.35679347826086955</c:v>
                </c:pt>
                <c:pt idx="2625">
                  <c:v>0.35692934782608693</c:v>
                </c:pt>
                <c:pt idx="2626">
                  <c:v>0.35706521739130437</c:v>
                </c:pt>
                <c:pt idx="2627">
                  <c:v>0.35720108695652175</c:v>
                </c:pt>
                <c:pt idx="2628">
                  <c:v>0.35733695652173914</c:v>
                </c:pt>
                <c:pt idx="2629">
                  <c:v>0.35747282608695652</c:v>
                </c:pt>
                <c:pt idx="2630">
                  <c:v>0.3576086956521739</c:v>
                </c:pt>
                <c:pt idx="2631">
                  <c:v>0.35774456521739129</c:v>
                </c:pt>
                <c:pt idx="2632">
                  <c:v>0.35788043478260867</c:v>
                </c:pt>
                <c:pt idx="2633">
                  <c:v>0.35801630434782611</c:v>
                </c:pt>
                <c:pt idx="2634">
                  <c:v>0.35815217391304349</c:v>
                </c:pt>
                <c:pt idx="2635">
                  <c:v>0.35828804347826088</c:v>
                </c:pt>
                <c:pt idx="2636">
                  <c:v>0.35842391304347826</c:v>
                </c:pt>
                <c:pt idx="2637">
                  <c:v>0.35855978260869564</c:v>
                </c:pt>
                <c:pt idx="2638">
                  <c:v>0.35869565217391303</c:v>
                </c:pt>
                <c:pt idx="2639">
                  <c:v>0.35883152173913041</c:v>
                </c:pt>
                <c:pt idx="2640">
                  <c:v>0.35896739130434785</c:v>
                </c:pt>
                <c:pt idx="2641">
                  <c:v>0.35910326086956523</c:v>
                </c:pt>
                <c:pt idx="2642">
                  <c:v>0.35923913043478262</c:v>
                </c:pt>
                <c:pt idx="2643">
                  <c:v>0.359375</c:v>
                </c:pt>
                <c:pt idx="2644">
                  <c:v>0.35951086956521738</c:v>
                </c:pt>
                <c:pt idx="2645">
                  <c:v>0.35964673913043477</c:v>
                </c:pt>
                <c:pt idx="2646">
                  <c:v>0.35978260869565215</c:v>
                </c:pt>
                <c:pt idx="2647">
                  <c:v>0.35991847826086959</c:v>
                </c:pt>
                <c:pt idx="2648">
                  <c:v>0.36005434782608697</c:v>
                </c:pt>
                <c:pt idx="2649">
                  <c:v>0.36019021739130436</c:v>
                </c:pt>
                <c:pt idx="2650">
                  <c:v>0.36032608695652174</c:v>
                </c:pt>
                <c:pt idx="2651">
                  <c:v>0.36046195652173912</c:v>
                </c:pt>
                <c:pt idx="2652">
                  <c:v>0.36059782608695651</c:v>
                </c:pt>
                <c:pt idx="2653">
                  <c:v>0.36073369565217389</c:v>
                </c:pt>
                <c:pt idx="2654">
                  <c:v>0.36086956521739133</c:v>
                </c:pt>
                <c:pt idx="2655">
                  <c:v>0.36100543478260871</c:v>
                </c:pt>
                <c:pt idx="2656">
                  <c:v>0.3611413043478261</c:v>
                </c:pt>
                <c:pt idx="2657">
                  <c:v>0.36127717391304348</c:v>
                </c:pt>
                <c:pt idx="2658">
                  <c:v>0.36141304347826086</c:v>
                </c:pt>
                <c:pt idx="2659">
                  <c:v>0.36154891304347825</c:v>
                </c:pt>
                <c:pt idx="2660">
                  <c:v>0.36168478260869563</c:v>
                </c:pt>
                <c:pt idx="2661">
                  <c:v>0.36182065217391307</c:v>
                </c:pt>
                <c:pt idx="2662">
                  <c:v>0.36195652173913045</c:v>
                </c:pt>
                <c:pt idx="2663">
                  <c:v>0.36209239130434784</c:v>
                </c:pt>
                <c:pt idx="2664">
                  <c:v>0.36222826086956522</c:v>
                </c:pt>
                <c:pt idx="2665">
                  <c:v>0.36236413043478261</c:v>
                </c:pt>
                <c:pt idx="2666">
                  <c:v>0.36249999999999999</c:v>
                </c:pt>
                <c:pt idx="2667">
                  <c:v>0.36263586956521737</c:v>
                </c:pt>
                <c:pt idx="2668">
                  <c:v>0.36277173913043476</c:v>
                </c:pt>
                <c:pt idx="2669">
                  <c:v>0.3629076086956522</c:v>
                </c:pt>
                <c:pt idx="2670">
                  <c:v>0.36304347826086958</c:v>
                </c:pt>
                <c:pt idx="2671">
                  <c:v>0.36317934782608696</c:v>
                </c:pt>
                <c:pt idx="2672">
                  <c:v>0.36331521739130435</c:v>
                </c:pt>
                <c:pt idx="2673">
                  <c:v>0.36345108695652173</c:v>
                </c:pt>
                <c:pt idx="2674">
                  <c:v>0.36358695652173911</c:v>
                </c:pt>
                <c:pt idx="2675">
                  <c:v>0.3637228260869565</c:v>
                </c:pt>
                <c:pt idx="2676">
                  <c:v>0.36385869565217394</c:v>
                </c:pt>
                <c:pt idx="2677">
                  <c:v>0.36399456521739132</c:v>
                </c:pt>
                <c:pt idx="2678">
                  <c:v>0.3641304347826087</c:v>
                </c:pt>
                <c:pt idx="2679">
                  <c:v>0.36426630434782609</c:v>
                </c:pt>
                <c:pt idx="2680">
                  <c:v>0.36440217391304347</c:v>
                </c:pt>
                <c:pt idx="2681">
                  <c:v>0.36453804347826085</c:v>
                </c:pt>
                <c:pt idx="2682">
                  <c:v>0.36467391304347824</c:v>
                </c:pt>
                <c:pt idx="2683">
                  <c:v>0.36480978260869568</c:v>
                </c:pt>
                <c:pt idx="2684">
                  <c:v>0.36494565217391306</c:v>
                </c:pt>
                <c:pt idx="2685">
                  <c:v>0.36508152173913044</c:v>
                </c:pt>
                <c:pt idx="2686">
                  <c:v>0.36521739130434783</c:v>
                </c:pt>
                <c:pt idx="2687">
                  <c:v>0.36535326086956521</c:v>
                </c:pt>
                <c:pt idx="2688">
                  <c:v>0.36548913043478259</c:v>
                </c:pt>
                <c:pt idx="2689">
                  <c:v>0.36562499999999998</c:v>
                </c:pt>
                <c:pt idx="2690">
                  <c:v>0.36576086956521742</c:v>
                </c:pt>
                <c:pt idx="2691">
                  <c:v>0.3658967391304348</c:v>
                </c:pt>
                <c:pt idx="2692">
                  <c:v>0.36603260869565218</c:v>
                </c:pt>
                <c:pt idx="2693">
                  <c:v>0.36616847826086957</c:v>
                </c:pt>
                <c:pt idx="2694">
                  <c:v>0.36630434782608695</c:v>
                </c:pt>
                <c:pt idx="2695">
                  <c:v>0.36644021739130433</c:v>
                </c:pt>
                <c:pt idx="2696">
                  <c:v>0.36657608695652172</c:v>
                </c:pt>
                <c:pt idx="2697">
                  <c:v>0.36671195652173916</c:v>
                </c:pt>
                <c:pt idx="2698">
                  <c:v>0.36684782608695654</c:v>
                </c:pt>
                <c:pt idx="2699">
                  <c:v>0.36698369565217392</c:v>
                </c:pt>
                <c:pt idx="2700">
                  <c:v>0.36711956521739131</c:v>
                </c:pt>
                <c:pt idx="2701">
                  <c:v>0.36725543478260869</c:v>
                </c:pt>
                <c:pt idx="2702">
                  <c:v>0.36739130434782608</c:v>
                </c:pt>
                <c:pt idx="2703">
                  <c:v>0.36752717391304346</c:v>
                </c:pt>
                <c:pt idx="2704">
                  <c:v>0.36766304347826084</c:v>
                </c:pt>
                <c:pt idx="2705">
                  <c:v>0.36779891304347828</c:v>
                </c:pt>
                <c:pt idx="2706">
                  <c:v>0.36793478260869567</c:v>
                </c:pt>
                <c:pt idx="2707">
                  <c:v>0.36807065217391305</c:v>
                </c:pt>
                <c:pt idx="2708">
                  <c:v>0.36820652173913043</c:v>
                </c:pt>
                <c:pt idx="2709">
                  <c:v>0.36834239130434782</c:v>
                </c:pt>
                <c:pt idx="2710">
                  <c:v>0.3684782608695652</c:v>
                </c:pt>
                <c:pt idx="2711">
                  <c:v>0.36861413043478258</c:v>
                </c:pt>
                <c:pt idx="2712">
                  <c:v>0.36875000000000002</c:v>
                </c:pt>
                <c:pt idx="2713">
                  <c:v>0.36888586956521741</c:v>
                </c:pt>
                <c:pt idx="2714">
                  <c:v>0.36902173913043479</c:v>
                </c:pt>
                <c:pt idx="2715">
                  <c:v>0.36915760869565217</c:v>
                </c:pt>
                <c:pt idx="2716">
                  <c:v>0.36929347826086956</c:v>
                </c:pt>
                <c:pt idx="2717">
                  <c:v>0.36942934782608694</c:v>
                </c:pt>
                <c:pt idx="2718">
                  <c:v>0.36956521739130432</c:v>
                </c:pt>
                <c:pt idx="2719">
                  <c:v>0.36970108695652176</c:v>
                </c:pt>
                <c:pt idx="2720">
                  <c:v>0.36983695652173915</c:v>
                </c:pt>
                <c:pt idx="2721">
                  <c:v>0.36997282608695653</c:v>
                </c:pt>
                <c:pt idx="2722">
                  <c:v>0.37010869565217391</c:v>
                </c:pt>
                <c:pt idx="2723">
                  <c:v>0.3702445652173913</c:v>
                </c:pt>
                <c:pt idx="2724">
                  <c:v>0.37038043478260868</c:v>
                </c:pt>
                <c:pt idx="2725">
                  <c:v>0.37051630434782606</c:v>
                </c:pt>
                <c:pt idx="2726">
                  <c:v>0.3706521739130435</c:v>
                </c:pt>
                <c:pt idx="2727">
                  <c:v>0.37078804347826089</c:v>
                </c:pt>
                <c:pt idx="2728">
                  <c:v>0.37092391304347827</c:v>
                </c:pt>
                <c:pt idx="2729">
                  <c:v>0.37105978260869565</c:v>
                </c:pt>
                <c:pt idx="2730">
                  <c:v>0.37119565217391304</c:v>
                </c:pt>
                <c:pt idx="2731">
                  <c:v>0.37133152173913042</c:v>
                </c:pt>
                <c:pt idx="2732">
                  <c:v>0.3714673913043478</c:v>
                </c:pt>
                <c:pt idx="2733">
                  <c:v>0.37160326086956524</c:v>
                </c:pt>
                <c:pt idx="2734">
                  <c:v>0.37173913043478263</c:v>
                </c:pt>
                <c:pt idx="2735">
                  <c:v>0.37187500000000001</c:v>
                </c:pt>
                <c:pt idx="2736">
                  <c:v>0.37201086956521739</c:v>
                </c:pt>
                <c:pt idx="2737">
                  <c:v>0.37214673913043478</c:v>
                </c:pt>
                <c:pt idx="2738">
                  <c:v>0.37228260869565216</c:v>
                </c:pt>
                <c:pt idx="2739">
                  <c:v>0.37241847826086955</c:v>
                </c:pt>
                <c:pt idx="2740">
                  <c:v>0.37255434782608693</c:v>
                </c:pt>
                <c:pt idx="2741">
                  <c:v>0.37269021739130437</c:v>
                </c:pt>
                <c:pt idx="2742">
                  <c:v>0.37282608695652175</c:v>
                </c:pt>
                <c:pt idx="2743">
                  <c:v>0.37296195652173914</c:v>
                </c:pt>
                <c:pt idx="2744">
                  <c:v>0.37309782608695652</c:v>
                </c:pt>
                <c:pt idx="2745">
                  <c:v>0.3732336956521739</c:v>
                </c:pt>
                <c:pt idx="2746">
                  <c:v>0.37336956521739129</c:v>
                </c:pt>
                <c:pt idx="2747">
                  <c:v>0.37350543478260867</c:v>
                </c:pt>
                <c:pt idx="2748">
                  <c:v>0.37364130434782611</c:v>
                </c:pt>
                <c:pt idx="2749">
                  <c:v>0.37377717391304349</c:v>
                </c:pt>
                <c:pt idx="2750">
                  <c:v>0.37391304347826088</c:v>
                </c:pt>
                <c:pt idx="2751">
                  <c:v>0.37404891304347826</c:v>
                </c:pt>
                <c:pt idx="2752">
                  <c:v>0.37418478260869564</c:v>
                </c:pt>
                <c:pt idx="2753">
                  <c:v>0.37432065217391303</c:v>
                </c:pt>
                <c:pt idx="2754">
                  <c:v>0.37445652173913041</c:v>
                </c:pt>
                <c:pt idx="2755">
                  <c:v>0.37459239130434785</c:v>
                </c:pt>
                <c:pt idx="2756">
                  <c:v>0.37472826086956523</c:v>
                </c:pt>
                <c:pt idx="2757">
                  <c:v>0.37486413043478262</c:v>
                </c:pt>
                <c:pt idx="2758">
                  <c:v>0.375</c:v>
                </c:pt>
                <c:pt idx="2759">
                  <c:v>0.37513586956521738</c:v>
                </c:pt>
                <c:pt idx="2760">
                  <c:v>0.37527173913043477</c:v>
                </c:pt>
                <c:pt idx="2761">
                  <c:v>0.37540760869565215</c:v>
                </c:pt>
                <c:pt idx="2762">
                  <c:v>0.37554347826086959</c:v>
                </c:pt>
                <c:pt idx="2763">
                  <c:v>0.37567934782608697</c:v>
                </c:pt>
                <c:pt idx="2764">
                  <c:v>0.37581521739130436</c:v>
                </c:pt>
                <c:pt idx="2765">
                  <c:v>0.37595108695652174</c:v>
                </c:pt>
                <c:pt idx="2766">
                  <c:v>0.37608695652173912</c:v>
                </c:pt>
                <c:pt idx="2767">
                  <c:v>0.37622282608695651</c:v>
                </c:pt>
                <c:pt idx="2768">
                  <c:v>0.37635869565217389</c:v>
                </c:pt>
                <c:pt idx="2769">
                  <c:v>0.37649456521739133</c:v>
                </c:pt>
                <c:pt idx="2770">
                  <c:v>0.37663043478260871</c:v>
                </c:pt>
                <c:pt idx="2771">
                  <c:v>0.3767663043478261</c:v>
                </c:pt>
                <c:pt idx="2772">
                  <c:v>0.37690217391304348</c:v>
                </c:pt>
                <c:pt idx="2773">
                  <c:v>0.37703804347826086</c:v>
                </c:pt>
                <c:pt idx="2774">
                  <c:v>0.37717391304347825</c:v>
                </c:pt>
                <c:pt idx="2775">
                  <c:v>0.37730978260869563</c:v>
                </c:pt>
                <c:pt idx="2776">
                  <c:v>0.37744565217391307</c:v>
                </c:pt>
                <c:pt idx="2777">
                  <c:v>0.37758152173913045</c:v>
                </c:pt>
                <c:pt idx="2778">
                  <c:v>0.37771739130434784</c:v>
                </c:pt>
                <c:pt idx="2779">
                  <c:v>0.37785326086956522</c:v>
                </c:pt>
                <c:pt idx="2780">
                  <c:v>0.37798913043478261</c:v>
                </c:pt>
                <c:pt idx="2781">
                  <c:v>0.37812499999999999</c:v>
                </c:pt>
                <c:pt idx="2782">
                  <c:v>0.37826086956521737</c:v>
                </c:pt>
                <c:pt idx="2783">
                  <c:v>0.37839673913043476</c:v>
                </c:pt>
                <c:pt idx="2784">
                  <c:v>0.3785326086956522</c:v>
                </c:pt>
                <c:pt idx="2785">
                  <c:v>0.37866847826086958</c:v>
                </c:pt>
                <c:pt idx="2786">
                  <c:v>0.37880434782608696</c:v>
                </c:pt>
                <c:pt idx="2787">
                  <c:v>0.37894021739130435</c:v>
                </c:pt>
                <c:pt idx="2788">
                  <c:v>0.37907608695652173</c:v>
                </c:pt>
                <c:pt idx="2789">
                  <c:v>0.37921195652173911</c:v>
                </c:pt>
                <c:pt idx="2790">
                  <c:v>0.3793478260869565</c:v>
                </c:pt>
                <c:pt idx="2791">
                  <c:v>0.37948369565217394</c:v>
                </c:pt>
                <c:pt idx="2792">
                  <c:v>0.37961956521739132</c:v>
                </c:pt>
                <c:pt idx="2793">
                  <c:v>0.3797554347826087</c:v>
                </c:pt>
                <c:pt idx="2794">
                  <c:v>0.37989130434782609</c:v>
                </c:pt>
                <c:pt idx="2795">
                  <c:v>0.38002717391304347</c:v>
                </c:pt>
                <c:pt idx="2796">
                  <c:v>0.38016304347826085</c:v>
                </c:pt>
                <c:pt idx="2797">
                  <c:v>0.38029891304347824</c:v>
                </c:pt>
                <c:pt idx="2798">
                  <c:v>0.38043478260869568</c:v>
                </c:pt>
                <c:pt idx="2799">
                  <c:v>0.38057065217391306</c:v>
                </c:pt>
                <c:pt idx="2800">
                  <c:v>0.38070652173913044</c:v>
                </c:pt>
                <c:pt idx="2801">
                  <c:v>0.38084239130434783</c:v>
                </c:pt>
                <c:pt idx="2802">
                  <c:v>0.38097826086956521</c:v>
                </c:pt>
                <c:pt idx="2803">
                  <c:v>0.38111413043478259</c:v>
                </c:pt>
                <c:pt idx="2804">
                  <c:v>0.38124999999999998</c:v>
                </c:pt>
                <c:pt idx="2805">
                  <c:v>0.38138586956521742</c:v>
                </c:pt>
                <c:pt idx="2806">
                  <c:v>0.3815217391304348</c:v>
                </c:pt>
                <c:pt idx="2807">
                  <c:v>0.38165760869565218</c:v>
                </c:pt>
                <c:pt idx="2808">
                  <c:v>0.38179347826086957</c:v>
                </c:pt>
                <c:pt idx="2809">
                  <c:v>0.38192934782608695</c:v>
                </c:pt>
                <c:pt idx="2810">
                  <c:v>0.38206521739130433</c:v>
                </c:pt>
                <c:pt idx="2811">
                  <c:v>0.38220108695652172</c:v>
                </c:pt>
                <c:pt idx="2812">
                  <c:v>0.38233695652173916</c:v>
                </c:pt>
                <c:pt idx="2813">
                  <c:v>0.38247282608695654</c:v>
                </c:pt>
                <c:pt idx="2814">
                  <c:v>0.38260869565217392</c:v>
                </c:pt>
                <c:pt idx="2815">
                  <c:v>0.38274456521739131</c:v>
                </c:pt>
                <c:pt idx="2816">
                  <c:v>0.38288043478260869</c:v>
                </c:pt>
                <c:pt idx="2817">
                  <c:v>0.38301630434782608</c:v>
                </c:pt>
                <c:pt idx="2818">
                  <c:v>0.38315217391304346</c:v>
                </c:pt>
                <c:pt idx="2819">
                  <c:v>0.38328804347826084</c:v>
                </c:pt>
                <c:pt idx="2820">
                  <c:v>0.38342391304347828</c:v>
                </c:pt>
                <c:pt idx="2821">
                  <c:v>0.38355978260869567</c:v>
                </c:pt>
                <c:pt idx="2822">
                  <c:v>0.38369565217391305</c:v>
                </c:pt>
                <c:pt idx="2823">
                  <c:v>0.38383152173913043</c:v>
                </c:pt>
                <c:pt idx="2824">
                  <c:v>0.38396739130434782</c:v>
                </c:pt>
                <c:pt idx="2825">
                  <c:v>0.3841032608695652</c:v>
                </c:pt>
                <c:pt idx="2826">
                  <c:v>0.38423913043478258</c:v>
                </c:pt>
                <c:pt idx="2827">
                  <c:v>0.38437500000000002</c:v>
                </c:pt>
                <c:pt idx="2828">
                  <c:v>0.38451086956521741</c:v>
                </c:pt>
                <c:pt idx="2829">
                  <c:v>0.38464673913043479</c:v>
                </c:pt>
                <c:pt idx="2830">
                  <c:v>0.38478260869565217</c:v>
                </c:pt>
                <c:pt idx="2831">
                  <c:v>0.38491847826086956</c:v>
                </c:pt>
                <c:pt idx="2832">
                  <c:v>0.38505434782608694</c:v>
                </c:pt>
                <c:pt idx="2833">
                  <c:v>0.38519021739130432</c:v>
                </c:pt>
                <c:pt idx="2834">
                  <c:v>0.38532608695652176</c:v>
                </c:pt>
                <c:pt idx="2835">
                  <c:v>0.38546195652173915</c:v>
                </c:pt>
                <c:pt idx="2836">
                  <c:v>0.38559782608695653</c:v>
                </c:pt>
                <c:pt idx="2837">
                  <c:v>0.38573369565217391</c:v>
                </c:pt>
                <c:pt idx="2838">
                  <c:v>0.3858695652173913</c:v>
                </c:pt>
                <c:pt idx="2839">
                  <c:v>0.38600543478260868</c:v>
                </c:pt>
                <c:pt idx="2840">
                  <c:v>0.38614130434782606</c:v>
                </c:pt>
                <c:pt idx="2841">
                  <c:v>0.3862771739130435</c:v>
                </c:pt>
                <c:pt idx="2842">
                  <c:v>0.38641304347826089</c:v>
                </c:pt>
                <c:pt idx="2843">
                  <c:v>0.38654891304347827</c:v>
                </c:pt>
                <c:pt idx="2844">
                  <c:v>0.38668478260869565</c:v>
                </c:pt>
                <c:pt idx="2845">
                  <c:v>0.38682065217391304</c:v>
                </c:pt>
                <c:pt idx="2846">
                  <c:v>0.38695652173913042</c:v>
                </c:pt>
                <c:pt idx="2847">
                  <c:v>0.3870923913043478</c:v>
                </c:pt>
                <c:pt idx="2848">
                  <c:v>0.38722826086956524</c:v>
                </c:pt>
                <c:pt idx="2849">
                  <c:v>0.38736413043478263</c:v>
                </c:pt>
                <c:pt idx="2850">
                  <c:v>0.38750000000000001</c:v>
                </c:pt>
                <c:pt idx="2851">
                  <c:v>0.38763586956521739</c:v>
                </c:pt>
                <c:pt idx="2852">
                  <c:v>0.38777173913043478</c:v>
                </c:pt>
                <c:pt idx="2853">
                  <c:v>0.38790760869565216</c:v>
                </c:pt>
                <c:pt idx="2854">
                  <c:v>0.38804347826086955</c:v>
                </c:pt>
                <c:pt idx="2855">
                  <c:v>0.38817934782608693</c:v>
                </c:pt>
                <c:pt idx="2856">
                  <c:v>0.38831521739130437</c:v>
                </c:pt>
                <c:pt idx="2857">
                  <c:v>0.38845108695652175</c:v>
                </c:pt>
                <c:pt idx="2858">
                  <c:v>0.38858695652173914</c:v>
                </c:pt>
                <c:pt idx="2859">
                  <c:v>0.38872282608695652</c:v>
                </c:pt>
                <c:pt idx="2860">
                  <c:v>0.3888586956521739</c:v>
                </c:pt>
                <c:pt idx="2861">
                  <c:v>0.38899456521739129</c:v>
                </c:pt>
                <c:pt idx="2862">
                  <c:v>0.38913043478260867</c:v>
                </c:pt>
                <c:pt idx="2863">
                  <c:v>0.38926630434782611</c:v>
                </c:pt>
                <c:pt idx="2864">
                  <c:v>0.38940217391304349</c:v>
                </c:pt>
                <c:pt idx="2865">
                  <c:v>0.38953804347826088</c:v>
                </c:pt>
                <c:pt idx="2866">
                  <c:v>0.38967391304347826</c:v>
                </c:pt>
                <c:pt idx="2867">
                  <c:v>0.38980978260869564</c:v>
                </c:pt>
                <c:pt idx="2868">
                  <c:v>0.38994565217391303</c:v>
                </c:pt>
                <c:pt idx="2869">
                  <c:v>0.39008152173913041</c:v>
                </c:pt>
                <c:pt idx="2870">
                  <c:v>0.39021739130434785</c:v>
                </c:pt>
                <c:pt idx="2871">
                  <c:v>0.39035326086956523</c:v>
                </c:pt>
                <c:pt idx="2872">
                  <c:v>0.39048913043478262</c:v>
                </c:pt>
                <c:pt idx="2873">
                  <c:v>0.390625</c:v>
                </c:pt>
                <c:pt idx="2874">
                  <c:v>0.39076086956521738</c:v>
                </c:pt>
                <c:pt idx="2875">
                  <c:v>0.39089673913043477</c:v>
                </c:pt>
                <c:pt idx="2876">
                  <c:v>0.39103260869565215</c:v>
                </c:pt>
                <c:pt idx="2877">
                  <c:v>0.39116847826086959</c:v>
                </c:pt>
                <c:pt idx="2878">
                  <c:v>0.39130434782608697</c:v>
                </c:pt>
                <c:pt idx="2879">
                  <c:v>0.39144021739130436</c:v>
                </c:pt>
                <c:pt idx="2880">
                  <c:v>0.39157608695652174</c:v>
                </c:pt>
                <c:pt idx="2881">
                  <c:v>0.39171195652173912</c:v>
                </c:pt>
                <c:pt idx="2882">
                  <c:v>0.39184782608695651</c:v>
                </c:pt>
                <c:pt idx="2883">
                  <c:v>0.39198369565217389</c:v>
                </c:pt>
                <c:pt idx="2884">
                  <c:v>0.39211956521739133</c:v>
                </c:pt>
                <c:pt idx="2885">
                  <c:v>0.39225543478260871</c:v>
                </c:pt>
                <c:pt idx="2886">
                  <c:v>0.3923913043478261</c:v>
                </c:pt>
                <c:pt idx="2887">
                  <c:v>0.39252717391304348</c:v>
                </c:pt>
                <c:pt idx="2888">
                  <c:v>0.39266304347826086</c:v>
                </c:pt>
                <c:pt idx="2889">
                  <c:v>0.39279891304347825</c:v>
                </c:pt>
                <c:pt idx="2890">
                  <c:v>0.39293478260869563</c:v>
                </c:pt>
                <c:pt idx="2891">
                  <c:v>0.39307065217391307</c:v>
                </c:pt>
                <c:pt idx="2892">
                  <c:v>0.39320652173913045</c:v>
                </c:pt>
                <c:pt idx="2893">
                  <c:v>0.39334239130434784</c:v>
                </c:pt>
                <c:pt idx="2894">
                  <c:v>0.39347826086956522</c:v>
                </c:pt>
                <c:pt idx="2895">
                  <c:v>0.39361413043478261</c:v>
                </c:pt>
                <c:pt idx="2896">
                  <c:v>0.39374999999999999</c:v>
                </c:pt>
                <c:pt idx="2897">
                  <c:v>0.39388586956521737</c:v>
                </c:pt>
                <c:pt idx="2898">
                  <c:v>0.39402173913043476</c:v>
                </c:pt>
                <c:pt idx="2899">
                  <c:v>0.3941576086956522</c:v>
                </c:pt>
                <c:pt idx="2900">
                  <c:v>0.39429347826086958</c:v>
                </c:pt>
                <c:pt idx="2901">
                  <c:v>0.39442934782608696</c:v>
                </c:pt>
                <c:pt idx="2902">
                  <c:v>0.39456521739130435</c:v>
                </c:pt>
                <c:pt idx="2903">
                  <c:v>0.39470108695652173</c:v>
                </c:pt>
                <c:pt idx="2904">
                  <c:v>0.39483695652173911</c:v>
                </c:pt>
                <c:pt idx="2905">
                  <c:v>0.3949728260869565</c:v>
                </c:pt>
                <c:pt idx="2906">
                  <c:v>0.39510869565217394</c:v>
                </c:pt>
                <c:pt idx="2907">
                  <c:v>0.39524456521739132</c:v>
                </c:pt>
                <c:pt idx="2908">
                  <c:v>0.3953804347826087</c:v>
                </c:pt>
                <c:pt idx="2909">
                  <c:v>0.39551630434782609</c:v>
                </c:pt>
                <c:pt idx="2910">
                  <c:v>0.39565217391304347</c:v>
                </c:pt>
                <c:pt idx="2911">
                  <c:v>0.39578804347826085</c:v>
                </c:pt>
                <c:pt idx="2912">
                  <c:v>0.39592391304347824</c:v>
                </c:pt>
                <c:pt idx="2913">
                  <c:v>0.39605978260869568</c:v>
                </c:pt>
                <c:pt idx="2914">
                  <c:v>0.39619565217391306</c:v>
                </c:pt>
                <c:pt idx="2915">
                  <c:v>0.39633152173913044</c:v>
                </c:pt>
                <c:pt idx="2916">
                  <c:v>0.39646739130434783</c:v>
                </c:pt>
                <c:pt idx="2917">
                  <c:v>0.39660326086956521</c:v>
                </c:pt>
                <c:pt idx="2918">
                  <c:v>0.39673913043478259</c:v>
                </c:pt>
                <c:pt idx="2919">
                  <c:v>0.39687499999999998</c:v>
                </c:pt>
                <c:pt idx="2920">
                  <c:v>0.39701086956521742</c:v>
                </c:pt>
                <c:pt idx="2921">
                  <c:v>0.3971467391304348</c:v>
                </c:pt>
                <c:pt idx="2922">
                  <c:v>0.39728260869565218</c:v>
                </c:pt>
                <c:pt idx="2923">
                  <c:v>0.39741847826086957</c:v>
                </c:pt>
                <c:pt idx="2924">
                  <c:v>0.39755434782608695</c:v>
                </c:pt>
                <c:pt idx="2925">
                  <c:v>0.39769021739130433</c:v>
                </c:pt>
                <c:pt idx="2926">
                  <c:v>0.39782608695652172</c:v>
                </c:pt>
                <c:pt idx="2927">
                  <c:v>0.39796195652173916</c:v>
                </c:pt>
                <c:pt idx="2928">
                  <c:v>0.39809782608695654</c:v>
                </c:pt>
                <c:pt idx="2929">
                  <c:v>0.39823369565217392</c:v>
                </c:pt>
                <c:pt idx="2930">
                  <c:v>0.39836956521739131</c:v>
                </c:pt>
                <c:pt idx="2931">
                  <c:v>0.39850543478260869</c:v>
                </c:pt>
                <c:pt idx="2932">
                  <c:v>0.39864130434782608</c:v>
                </c:pt>
                <c:pt idx="2933">
                  <c:v>0.39877717391304346</c:v>
                </c:pt>
                <c:pt idx="2934">
                  <c:v>0.39891304347826084</c:v>
                </c:pt>
                <c:pt idx="2935">
                  <c:v>0.39904891304347828</c:v>
                </c:pt>
                <c:pt idx="2936">
                  <c:v>0.39918478260869567</c:v>
                </c:pt>
                <c:pt idx="2937">
                  <c:v>0.39932065217391305</c:v>
                </c:pt>
                <c:pt idx="2938">
                  <c:v>0.39945652173913043</c:v>
                </c:pt>
                <c:pt idx="2939">
                  <c:v>0.39959239130434782</c:v>
                </c:pt>
                <c:pt idx="2940">
                  <c:v>0.3997282608695652</c:v>
                </c:pt>
                <c:pt idx="2941">
                  <c:v>0.39986413043478258</c:v>
                </c:pt>
                <c:pt idx="2942">
                  <c:v>0.4</c:v>
                </c:pt>
                <c:pt idx="2943">
                  <c:v>0.40013586956521741</c:v>
                </c:pt>
                <c:pt idx="2944">
                  <c:v>0.40027173913043479</c:v>
                </c:pt>
                <c:pt idx="2945">
                  <c:v>0.40040760869565217</c:v>
                </c:pt>
                <c:pt idx="2946">
                  <c:v>0.40054347826086956</c:v>
                </c:pt>
                <c:pt idx="2947">
                  <c:v>0.40067934782608694</c:v>
                </c:pt>
                <c:pt idx="2948">
                  <c:v>0.40081521739130432</c:v>
                </c:pt>
                <c:pt idx="2949">
                  <c:v>0.40095108695652176</c:v>
                </c:pt>
                <c:pt idx="2950">
                  <c:v>0.40108695652173915</c:v>
                </c:pt>
                <c:pt idx="2951">
                  <c:v>0.40122282608695653</c:v>
                </c:pt>
                <c:pt idx="2952">
                  <c:v>0.40135869565217391</c:v>
                </c:pt>
                <c:pt idx="2953">
                  <c:v>0.4014945652173913</c:v>
                </c:pt>
                <c:pt idx="2954">
                  <c:v>0.40163043478260868</c:v>
                </c:pt>
                <c:pt idx="2955">
                  <c:v>0.40176630434782606</c:v>
                </c:pt>
                <c:pt idx="2956">
                  <c:v>0.4019021739130435</c:v>
                </c:pt>
                <c:pt idx="2957">
                  <c:v>0.40203804347826089</c:v>
                </c:pt>
                <c:pt idx="2958">
                  <c:v>0.40217391304347827</c:v>
                </c:pt>
                <c:pt idx="2959">
                  <c:v>0.40230978260869565</c:v>
                </c:pt>
                <c:pt idx="2960">
                  <c:v>0.40244565217391304</c:v>
                </c:pt>
                <c:pt idx="2961">
                  <c:v>0.40258152173913042</c:v>
                </c:pt>
                <c:pt idx="2962">
                  <c:v>0.4027173913043478</c:v>
                </c:pt>
                <c:pt idx="2963">
                  <c:v>0.40285326086956524</c:v>
                </c:pt>
                <c:pt idx="2964">
                  <c:v>0.40298913043478263</c:v>
                </c:pt>
                <c:pt idx="2965">
                  <c:v>0.40312500000000001</c:v>
                </c:pt>
                <c:pt idx="2966">
                  <c:v>0.40326086956521739</c:v>
                </c:pt>
                <c:pt idx="2967">
                  <c:v>0.40339673913043478</c:v>
                </c:pt>
                <c:pt idx="2968">
                  <c:v>0.40353260869565216</c:v>
                </c:pt>
                <c:pt idx="2969">
                  <c:v>0.40366847826086955</c:v>
                </c:pt>
                <c:pt idx="2970">
                  <c:v>0.40380434782608693</c:v>
                </c:pt>
                <c:pt idx="2971">
                  <c:v>0.40394021739130437</c:v>
                </c:pt>
                <c:pt idx="2972">
                  <c:v>0.40407608695652175</c:v>
                </c:pt>
                <c:pt idx="2973">
                  <c:v>0.40421195652173914</c:v>
                </c:pt>
                <c:pt idx="2974">
                  <c:v>0.40434782608695652</c:v>
                </c:pt>
                <c:pt idx="2975">
                  <c:v>0.4044836956521739</c:v>
                </c:pt>
                <c:pt idx="2976">
                  <c:v>0.40461956521739129</c:v>
                </c:pt>
                <c:pt idx="2977">
                  <c:v>0.40475543478260867</c:v>
                </c:pt>
                <c:pt idx="2978">
                  <c:v>0.40489130434782611</c:v>
                </c:pt>
                <c:pt idx="2979">
                  <c:v>0.40502717391304349</c:v>
                </c:pt>
                <c:pt idx="2980">
                  <c:v>0.40516304347826088</c:v>
                </c:pt>
                <c:pt idx="2981">
                  <c:v>0.40529891304347826</c:v>
                </c:pt>
                <c:pt idx="2982">
                  <c:v>0.40543478260869564</c:v>
                </c:pt>
                <c:pt idx="2983">
                  <c:v>0.40557065217391303</c:v>
                </c:pt>
                <c:pt idx="2984">
                  <c:v>0.40570652173913041</c:v>
                </c:pt>
                <c:pt idx="2985">
                  <c:v>0.40584239130434785</c:v>
                </c:pt>
                <c:pt idx="2986">
                  <c:v>0.40597826086956523</c:v>
                </c:pt>
                <c:pt idx="2987">
                  <c:v>0.40611413043478262</c:v>
                </c:pt>
                <c:pt idx="2988">
                  <c:v>0.40625</c:v>
                </c:pt>
                <c:pt idx="2989">
                  <c:v>0.40638586956521738</c:v>
                </c:pt>
                <c:pt idx="2990">
                  <c:v>0.40652173913043477</c:v>
                </c:pt>
                <c:pt idx="2991">
                  <c:v>0.40665760869565215</c:v>
                </c:pt>
                <c:pt idx="2992">
                  <c:v>0.40679347826086959</c:v>
                </c:pt>
                <c:pt idx="2993">
                  <c:v>0.40692934782608697</c:v>
                </c:pt>
                <c:pt idx="2994">
                  <c:v>0.40706521739130436</c:v>
                </c:pt>
                <c:pt idx="2995">
                  <c:v>0.40720108695652174</c:v>
                </c:pt>
                <c:pt idx="2996">
                  <c:v>0.40733695652173912</c:v>
                </c:pt>
                <c:pt idx="2997">
                  <c:v>0.40747282608695651</c:v>
                </c:pt>
                <c:pt idx="2998">
                  <c:v>0.40760869565217389</c:v>
                </c:pt>
                <c:pt idx="2999">
                  <c:v>0.40774456521739133</c:v>
                </c:pt>
                <c:pt idx="3000">
                  <c:v>0.40788043478260871</c:v>
                </c:pt>
                <c:pt idx="3001">
                  <c:v>0.4080163043478261</c:v>
                </c:pt>
                <c:pt idx="3002">
                  <c:v>0.40815217391304348</c:v>
                </c:pt>
                <c:pt idx="3003">
                  <c:v>0.40828804347826086</c:v>
                </c:pt>
                <c:pt idx="3004">
                  <c:v>0.40842391304347825</c:v>
                </c:pt>
                <c:pt idx="3005">
                  <c:v>0.40855978260869563</c:v>
                </c:pt>
                <c:pt idx="3006">
                  <c:v>0.40869565217391307</c:v>
                </c:pt>
                <c:pt idx="3007">
                  <c:v>0.40883152173913045</c:v>
                </c:pt>
                <c:pt idx="3008">
                  <c:v>0.40896739130434784</c:v>
                </c:pt>
                <c:pt idx="3009">
                  <c:v>0.40910326086956522</c:v>
                </c:pt>
                <c:pt idx="3010">
                  <c:v>0.40923913043478261</c:v>
                </c:pt>
                <c:pt idx="3011">
                  <c:v>0.40937499999999999</c:v>
                </c:pt>
                <c:pt idx="3012">
                  <c:v>0.40951086956521737</c:v>
                </c:pt>
                <c:pt idx="3013">
                  <c:v>0.40964673913043476</c:v>
                </c:pt>
                <c:pt idx="3014">
                  <c:v>0.4097826086956522</c:v>
                </c:pt>
                <c:pt idx="3015">
                  <c:v>0.40991847826086958</c:v>
                </c:pt>
                <c:pt idx="3016">
                  <c:v>0.41005434782608696</c:v>
                </c:pt>
                <c:pt idx="3017">
                  <c:v>0.41019021739130435</c:v>
                </c:pt>
                <c:pt idx="3018">
                  <c:v>0.41032608695652173</c:v>
                </c:pt>
                <c:pt idx="3019">
                  <c:v>0.41046195652173911</c:v>
                </c:pt>
                <c:pt idx="3020">
                  <c:v>0.4105978260869565</c:v>
                </c:pt>
                <c:pt idx="3021">
                  <c:v>0.41073369565217394</c:v>
                </c:pt>
                <c:pt idx="3022">
                  <c:v>0.41086956521739132</c:v>
                </c:pt>
                <c:pt idx="3023">
                  <c:v>0.4110054347826087</c:v>
                </c:pt>
                <c:pt idx="3024">
                  <c:v>0.41114130434782609</c:v>
                </c:pt>
                <c:pt idx="3025">
                  <c:v>0.41127717391304347</c:v>
                </c:pt>
                <c:pt idx="3026">
                  <c:v>0.41141304347826085</c:v>
                </c:pt>
                <c:pt idx="3027">
                  <c:v>0.41154891304347824</c:v>
                </c:pt>
                <c:pt idx="3028">
                  <c:v>0.41168478260869568</c:v>
                </c:pt>
                <c:pt idx="3029">
                  <c:v>0.41182065217391306</c:v>
                </c:pt>
                <c:pt idx="3030">
                  <c:v>0.41195652173913044</c:v>
                </c:pt>
                <c:pt idx="3031">
                  <c:v>0.41209239130434783</c:v>
                </c:pt>
                <c:pt idx="3032">
                  <c:v>0.41222826086956521</c:v>
                </c:pt>
                <c:pt idx="3033">
                  <c:v>0.41236413043478259</c:v>
                </c:pt>
                <c:pt idx="3034">
                  <c:v>0.41249999999999998</c:v>
                </c:pt>
                <c:pt idx="3035">
                  <c:v>0.41263586956521742</c:v>
                </c:pt>
                <c:pt idx="3036">
                  <c:v>0.4127717391304348</c:v>
                </c:pt>
                <c:pt idx="3037">
                  <c:v>0.41290760869565218</c:v>
                </c:pt>
                <c:pt idx="3038">
                  <c:v>0.41304347826086957</c:v>
                </c:pt>
                <c:pt idx="3039">
                  <c:v>0.41317934782608695</c:v>
                </c:pt>
                <c:pt idx="3040">
                  <c:v>0.41331521739130433</c:v>
                </c:pt>
                <c:pt idx="3041">
                  <c:v>0.41345108695652172</c:v>
                </c:pt>
                <c:pt idx="3042">
                  <c:v>0.41358695652173916</c:v>
                </c:pt>
                <c:pt idx="3043">
                  <c:v>0.41372282608695654</c:v>
                </c:pt>
                <c:pt idx="3044">
                  <c:v>0.41385869565217392</c:v>
                </c:pt>
                <c:pt idx="3045">
                  <c:v>0.41399456521739131</c:v>
                </c:pt>
                <c:pt idx="3046">
                  <c:v>0.41413043478260869</c:v>
                </c:pt>
                <c:pt idx="3047">
                  <c:v>0.41426630434782608</c:v>
                </c:pt>
                <c:pt idx="3048">
                  <c:v>0.41440217391304346</c:v>
                </c:pt>
                <c:pt idx="3049">
                  <c:v>0.41453804347826084</c:v>
                </c:pt>
                <c:pt idx="3050">
                  <c:v>0.41467391304347828</c:v>
                </c:pt>
                <c:pt idx="3051">
                  <c:v>0.41480978260869567</c:v>
                </c:pt>
                <c:pt idx="3052">
                  <c:v>0.41494565217391305</c:v>
                </c:pt>
                <c:pt idx="3053">
                  <c:v>0.41508152173913043</c:v>
                </c:pt>
                <c:pt idx="3054">
                  <c:v>0.41521739130434782</c:v>
                </c:pt>
                <c:pt idx="3055">
                  <c:v>0.4153532608695652</c:v>
                </c:pt>
                <c:pt idx="3056">
                  <c:v>0.41548913043478258</c:v>
                </c:pt>
                <c:pt idx="3057">
                  <c:v>0.41562500000000002</c:v>
                </c:pt>
                <c:pt idx="3058">
                  <c:v>0.41576086956521741</c:v>
                </c:pt>
                <c:pt idx="3059">
                  <c:v>0.41589673913043479</c:v>
                </c:pt>
                <c:pt idx="3060">
                  <c:v>0.41603260869565217</c:v>
                </c:pt>
                <c:pt idx="3061">
                  <c:v>0.41616847826086956</c:v>
                </c:pt>
                <c:pt idx="3062">
                  <c:v>0.41630434782608694</c:v>
                </c:pt>
                <c:pt idx="3063">
                  <c:v>0.41644021739130432</c:v>
                </c:pt>
                <c:pt idx="3064">
                  <c:v>0.41657608695652176</c:v>
                </c:pt>
                <c:pt idx="3065">
                  <c:v>0.41671195652173915</c:v>
                </c:pt>
                <c:pt idx="3066">
                  <c:v>0.41684782608695653</c:v>
                </c:pt>
                <c:pt idx="3067">
                  <c:v>0.41698369565217391</c:v>
                </c:pt>
                <c:pt idx="3068">
                  <c:v>0.4171195652173913</c:v>
                </c:pt>
                <c:pt idx="3069">
                  <c:v>0.41725543478260868</c:v>
                </c:pt>
                <c:pt idx="3070">
                  <c:v>0.41739130434782606</c:v>
                </c:pt>
                <c:pt idx="3071">
                  <c:v>0.4175271739130435</c:v>
                </c:pt>
                <c:pt idx="3072">
                  <c:v>0.41766304347826089</c:v>
                </c:pt>
                <c:pt idx="3073">
                  <c:v>0.41779891304347827</c:v>
                </c:pt>
                <c:pt idx="3074">
                  <c:v>0.41793478260869565</c:v>
                </c:pt>
                <c:pt idx="3075">
                  <c:v>0.41807065217391304</c:v>
                </c:pt>
                <c:pt idx="3076">
                  <c:v>0.41820652173913042</c:v>
                </c:pt>
                <c:pt idx="3077">
                  <c:v>0.4183423913043478</c:v>
                </c:pt>
                <c:pt idx="3078">
                  <c:v>0.41847826086956524</c:v>
                </c:pt>
                <c:pt idx="3079">
                  <c:v>0.41861413043478263</c:v>
                </c:pt>
                <c:pt idx="3080">
                  <c:v>0.41875000000000001</c:v>
                </c:pt>
                <c:pt idx="3081">
                  <c:v>0.41888586956521739</c:v>
                </c:pt>
                <c:pt idx="3082">
                  <c:v>0.41902173913043478</c:v>
                </c:pt>
                <c:pt idx="3083">
                  <c:v>0.41915760869565216</c:v>
                </c:pt>
                <c:pt idx="3084">
                  <c:v>0.41929347826086955</c:v>
                </c:pt>
                <c:pt idx="3085">
                  <c:v>0.41942934782608693</c:v>
                </c:pt>
                <c:pt idx="3086">
                  <c:v>0.41956521739130437</c:v>
                </c:pt>
                <c:pt idx="3087">
                  <c:v>0.41970108695652175</c:v>
                </c:pt>
                <c:pt idx="3088">
                  <c:v>0.41983695652173914</c:v>
                </c:pt>
                <c:pt idx="3089">
                  <c:v>0.41997282608695652</c:v>
                </c:pt>
                <c:pt idx="3090">
                  <c:v>0.4201086956521739</c:v>
                </c:pt>
                <c:pt idx="3091">
                  <c:v>0.42024456521739129</c:v>
                </c:pt>
                <c:pt idx="3092">
                  <c:v>0.42038043478260867</c:v>
                </c:pt>
                <c:pt idx="3093">
                  <c:v>0.42051630434782611</c:v>
                </c:pt>
                <c:pt idx="3094">
                  <c:v>0.42065217391304349</c:v>
                </c:pt>
                <c:pt idx="3095">
                  <c:v>0.42078804347826088</c:v>
                </c:pt>
                <c:pt idx="3096">
                  <c:v>0.42092391304347826</c:v>
                </c:pt>
                <c:pt idx="3097">
                  <c:v>0.42105978260869564</c:v>
                </c:pt>
                <c:pt idx="3098">
                  <c:v>0.42119565217391303</c:v>
                </c:pt>
                <c:pt idx="3099">
                  <c:v>0.42133152173913041</c:v>
                </c:pt>
                <c:pt idx="3100">
                  <c:v>0.42146739130434785</c:v>
                </c:pt>
                <c:pt idx="3101">
                  <c:v>0.42160326086956523</c:v>
                </c:pt>
                <c:pt idx="3102">
                  <c:v>0.42173913043478262</c:v>
                </c:pt>
                <c:pt idx="3103">
                  <c:v>0.421875</c:v>
                </c:pt>
                <c:pt idx="3104">
                  <c:v>0.42201086956521738</c:v>
                </c:pt>
                <c:pt idx="3105">
                  <c:v>0.42214673913043477</c:v>
                </c:pt>
                <c:pt idx="3106">
                  <c:v>0.42228260869565215</c:v>
                </c:pt>
                <c:pt idx="3107">
                  <c:v>0.42241847826086959</c:v>
                </c:pt>
                <c:pt idx="3108">
                  <c:v>0.42255434782608697</c:v>
                </c:pt>
                <c:pt idx="3109">
                  <c:v>0.42269021739130436</c:v>
                </c:pt>
                <c:pt idx="3110">
                  <c:v>0.42282608695652174</c:v>
                </c:pt>
                <c:pt idx="3111">
                  <c:v>0.42296195652173912</c:v>
                </c:pt>
                <c:pt idx="3112">
                  <c:v>0.42309782608695651</c:v>
                </c:pt>
                <c:pt idx="3113">
                  <c:v>0.42323369565217389</c:v>
                </c:pt>
                <c:pt idx="3114">
                  <c:v>0.42336956521739133</c:v>
                </c:pt>
                <c:pt idx="3115">
                  <c:v>0.42350543478260871</c:v>
                </c:pt>
                <c:pt idx="3116">
                  <c:v>0.4236413043478261</c:v>
                </c:pt>
                <c:pt idx="3117">
                  <c:v>0.42377717391304348</c:v>
                </c:pt>
                <c:pt idx="3118">
                  <c:v>0.42391304347826086</c:v>
                </c:pt>
                <c:pt idx="3119">
                  <c:v>0.42404891304347825</c:v>
                </c:pt>
                <c:pt idx="3120">
                  <c:v>0.42418478260869563</c:v>
                </c:pt>
                <c:pt idx="3121">
                  <c:v>0.42432065217391307</c:v>
                </c:pt>
                <c:pt idx="3122">
                  <c:v>0.42445652173913045</c:v>
                </c:pt>
                <c:pt idx="3123">
                  <c:v>0.42459239130434784</c:v>
                </c:pt>
                <c:pt idx="3124">
                  <c:v>0.42472826086956522</c:v>
                </c:pt>
                <c:pt idx="3125">
                  <c:v>0.42486413043478261</c:v>
                </c:pt>
                <c:pt idx="3126">
                  <c:v>0.42499999999999999</c:v>
                </c:pt>
                <c:pt idx="3127">
                  <c:v>0.42513586956521737</c:v>
                </c:pt>
                <c:pt idx="3128">
                  <c:v>0.42527173913043476</c:v>
                </c:pt>
                <c:pt idx="3129">
                  <c:v>0.4254076086956522</c:v>
                </c:pt>
                <c:pt idx="3130">
                  <c:v>0.42554347826086958</c:v>
                </c:pt>
                <c:pt idx="3131">
                  <c:v>0.42567934782608696</c:v>
                </c:pt>
                <c:pt idx="3132">
                  <c:v>0.42581521739130435</c:v>
                </c:pt>
                <c:pt idx="3133">
                  <c:v>0.42595108695652173</c:v>
                </c:pt>
                <c:pt idx="3134">
                  <c:v>0.42608695652173911</c:v>
                </c:pt>
                <c:pt idx="3135">
                  <c:v>0.4262228260869565</c:v>
                </c:pt>
                <c:pt idx="3136">
                  <c:v>0.42635869565217394</c:v>
                </c:pt>
                <c:pt idx="3137">
                  <c:v>0.42649456521739132</c:v>
                </c:pt>
                <c:pt idx="3138">
                  <c:v>0.4266304347826087</c:v>
                </c:pt>
                <c:pt idx="3139">
                  <c:v>0.42676630434782609</c:v>
                </c:pt>
                <c:pt idx="3140">
                  <c:v>0.42690217391304347</c:v>
                </c:pt>
                <c:pt idx="3141">
                  <c:v>0.42703804347826085</c:v>
                </c:pt>
                <c:pt idx="3142">
                  <c:v>0.42717391304347824</c:v>
                </c:pt>
                <c:pt idx="3143">
                  <c:v>0.42730978260869568</c:v>
                </c:pt>
                <c:pt idx="3144">
                  <c:v>0.42744565217391306</c:v>
                </c:pt>
                <c:pt idx="3145">
                  <c:v>0.42758152173913044</c:v>
                </c:pt>
                <c:pt idx="3146">
                  <c:v>0.42771739130434783</c:v>
                </c:pt>
                <c:pt idx="3147">
                  <c:v>0.42785326086956521</c:v>
                </c:pt>
                <c:pt idx="3148">
                  <c:v>0.42798913043478259</c:v>
                </c:pt>
                <c:pt idx="3149">
                  <c:v>0.42812499999999998</c:v>
                </c:pt>
                <c:pt idx="3150">
                  <c:v>0.42826086956521742</c:v>
                </c:pt>
                <c:pt idx="3151">
                  <c:v>0.4283967391304348</c:v>
                </c:pt>
                <c:pt idx="3152">
                  <c:v>0.42853260869565218</c:v>
                </c:pt>
                <c:pt idx="3153">
                  <c:v>0.42866847826086957</c:v>
                </c:pt>
                <c:pt idx="3154">
                  <c:v>0.42880434782608695</c:v>
                </c:pt>
                <c:pt idx="3155">
                  <c:v>0.42894021739130433</c:v>
                </c:pt>
                <c:pt idx="3156">
                  <c:v>0.42907608695652172</c:v>
                </c:pt>
                <c:pt idx="3157">
                  <c:v>0.42921195652173916</c:v>
                </c:pt>
                <c:pt idx="3158">
                  <c:v>0.42934782608695654</c:v>
                </c:pt>
                <c:pt idx="3159">
                  <c:v>0.42948369565217392</c:v>
                </c:pt>
                <c:pt idx="3160">
                  <c:v>0.42961956521739131</c:v>
                </c:pt>
                <c:pt idx="3161">
                  <c:v>0.42975543478260869</c:v>
                </c:pt>
                <c:pt idx="3162">
                  <c:v>0.42989130434782608</c:v>
                </c:pt>
                <c:pt idx="3163">
                  <c:v>0.43002717391304346</c:v>
                </c:pt>
                <c:pt idx="3164">
                  <c:v>0.43016304347826084</c:v>
                </c:pt>
                <c:pt idx="3165">
                  <c:v>0.43029891304347828</c:v>
                </c:pt>
                <c:pt idx="3166">
                  <c:v>0.43043478260869567</c:v>
                </c:pt>
                <c:pt idx="3167">
                  <c:v>0.43057065217391305</c:v>
                </c:pt>
                <c:pt idx="3168">
                  <c:v>0.43070652173913043</c:v>
                </c:pt>
                <c:pt idx="3169">
                  <c:v>0.43084239130434782</c:v>
                </c:pt>
                <c:pt idx="3170">
                  <c:v>0.4309782608695652</c:v>
                </c:pt>
                <c:pt idx="3171">
                  <c:v>0.43111413043478258</c:v>
                </c:pt>
                <c:pt idx="3172">
                  <c:v>0.43125000000000002</c:v>
                </c:pt>
                <c:pt idx="3173">
                  <c:v>0.43138586956521741</c:v>
                </c:pt>
                <c:pt idx="3174">
                  <c:v>0.43152173913043479</c:v>
                </c:pt>
                <c:pt idx="3175">
                  <c:v>0.43165760869565217</c:v>
                </c:pt>
                <c:pt idx="3176">
                  <c:v>0.43179347826086956</c:v>
                </c:pt>
                <c:pt idx="3177">
                  <c:v>0.43192934782608694</c:v>
                </c:pt>
                <c:pt idx="3178">
                  <c:v>0.43206521739130432</c:v>
                </c:pt>
                <c:pt idx="3179">
                  <c:v>0.43220108695652176</c:v>
                </c:pt>
                <c:pt idx="3180">
                  <c:v>0.43233695652173915</c:v>
                </c:pt>
                <c:pt idx="3181">
                  <c:v>0.43247282608695653</c:v>
                </c:pt>
                <c:pt idx="3182">
                  <c:v>0.43260869565217391</c:v>
                </c:pt>
                <c:pt idx="3183">
                  <c:v>0.4327445652173913</c:v>
                </c:pt>
                <c:pt idx="3184">
                  <c:v>0.43288043478260868</c:v>
                </c:pt>
                <c:pt idx="3185">
                  <c:v>0.43301630434782606</c:v>
                </c:pt>
                <c:pt idx="3186">
                  <c:v>0.4331521739130435</c:v>
                </c:pt>
                <c:pt idx="3187">
                  <c:v>0.43328804347826089</c:v>
                </c:pt>
                <c:pt idx="3188">
                  <c:v>0.43342391304347827</c:v>
                </c:pt>
                <c:pt idx="3189">
                  <c:v>0.43355978260869565</c:v>
                </c:pt>
                <c:pt idx="3190">
                  <c:v>0.43369565217391304</c:v>
                </c:pt>
                <c:pt idx="3191">
                  <c:v>0.43383152173913042</c:v>
                </c:pt>
                <c:pt idx="3192">
                  <c:v>0.4339673913043478</c:v>
                </c:pt>
                <c:pt idx="3193">
                  <c:v>0.43410326086956524</c:v>
                </c:pt>
                <c:pt idx="3194">
                  <c:v>0.43423913043478263</c:v>
                </c:pt>
                <c:pt idx="3195">
                  <c:v>0.43437500000000001</c:v>
                </c:pt>
                <c:pt idx="3196">
                  <c:v>0.43451086956521739</c:v>
                </c:pt>
                <c:pt idx="3197">
                  <c:v>0.43464673913043478</c:v>
                </c:pt>
                <c:pt idx="3198">
                  <c:v>0.43478260869565216</c:v>
                </c:pt>
                <c:pt idx="3199">
                  <c:v>0.43491847826086955</c:v>
                </c:pt>
                <c:pt idx="3200">
                  <c:v>0.43505434782608693</c:v>
                </c:pt>
                <c:pt idx="3201">
                  <c:v>0.43519021739130437</c:v>
                </c:pt>
                <c:pt idx="3202">
                  <c:v>0.43532608695652175</c:v>
                </c:pt>
                <c:pt idx="3203">
                  <c:v>0.43546195652173914</c:v>
                </c:pt>
                <c:pt idx="3204">
                  <c:v>0.43559782608695652</c:v>
                </c:pt>
                <c:pt idx="3205">
                  <c:v>0.4357336956521739</c:v>
                </c:pt>
                <c:pt idx="3206">
                  <c:v>0.43586956521739129</c:v>
                </c:pt>
                <c:pt idx="3207">
                  <c:v>0.43600543478260867</c:v>
                </c:pt>
                <c:pt idx="3208">
                  <c:v>0.43614130434782611</c:v>
                </c:pt>
                <c:pt idx="3209">
                  <c:v>0.43627717391304349</c:v>
                </c:pt>
                <c:pt idx="3210">
                  <c:v>0.43641304347826088</c:v>
                </c:pt>
                <c:pt idx="3211">
                  <c:v>0.43654891304347826</c:v>
                </c:pt>
                <c:pt idx="3212">
                  <c:v>0.43668478260869564</c:v>
                </c:pt>
                <c:pt idx="3213">
                  <c:v>0.43682065217391303</c:v>
                </c:pt>
                <c:pt idx="3214">
                  <c:v>0.43695652173913041</c:v>
                </c:pt>
                <c:pt idx="3215">
                  <c:v>0.43709239130434785</c:v>
                </c:pt>
                <c:pt idx="3216">
                  <c:v>0.43722826086956523</c:v>
                </c:pt>
                <c:pt idx="3217">
                  <c:v>0.43736413043478262</c:v>
                </c:pt>
                <c:pt idx="3218">
                  <c:v>0.4375</c:v>
                </c:pt>
                <c:pt idx="3219">
                  <c:v>0.43763586956521738</c:v>
                </c:pt>
                <c:pt idx="3220">
                  <c:v>0.43777173913043477</c:v>
                </c:pt>
                <c:pt idx="3221">
                  <c:v>0.43790760869565215</c:v>
                </c:pt>
                <c:pt idx="3222">
                  <c:v>0.43804347826086959</c:v>
                </c:pt>
                <c:pt idx="3223">
                  <c:v>0.43817934782608697</c:v>
                </c:pt>
                <c:pt idx="3224">
                  <c:v>0.43831521739130436</c:v>
                </c:pt>
                <c:pt idx="3225">
                  <c:v>0.43845108695652174</c:v>
                </c:pt>
                <c:pt idx="3226">
                  <c:v>0.43858695652173912</c:v>
                </c:pt>
                <c:pt idx="3227">
                  <c:v>0.43872282608695651</c:v>
                </c:pt>
                <c:pt idx="3228">
                  <c:v>0.43885869565217389</c:v>
                </c:pt>
                <c:pt idx="3229">
                  <c:v>0.43899456521739133</c:v>
                </c:pt>
                <c:pt idx="3230">
                  <c:v>0.43913043478260871</c:v>
                </c:pt>
                <c:pt idx="3231">
                  <c:v>0.4392663043478261</c:v>
                </c:pt>
                <c:pt idx="3232">
                  <c:v>0.43940217391304348</c:v>
                </c:pt>
                <c:pt idx="3233">
                  <c:v>0.43953804347826086</c:v>
                </c:pt>
                <c:pt idx="3234">
                  <c:v>0.43967391304347825</c:v>
                </c:pt>
                <c:pt idx="3235">
                  <c:v>0.43980978260869563</c:v>
                </c:pt>
                <c:pt idx="3236">
                  <c:v>0.43994565217391307</c:v>
                </c:pt>
                <c:pt idx="3237">
                  <c:v>0.44008152173913045</c:v>
                </c:pt>
                <c:pt idx="3238">
                  <c:v>0.44021739130434784</c:v>
                </c:pt>
                <c:pt idx="3239">
                  <c:v>0.44035326086956522</c:v>
                </c:pt>
                <c:pt idx="3240">
                  <c:v>0.44048913043478261</c:v>
                </c:pt>
                <c:pt idx="3241">
                  <c:v>0.44062499999999999</c:v>
                </c:pt>
                <c:pt idx="3242">
                  <c:v>0.44076086956521737</c:v>
                </c:pt>
                <c:pt idx="3243">
                  <c:v>0.44089673913043476</c:v>
                </c:pt>
                <c:pt idx="3244">
                  <c:v>0.4410326086956522</c:v>
                </c:pt>
                <c:pt idx="3245">
                  <c:v>0.44116847826086958</c:v>
                </c:pt>
                <c:pt idx="3246">
                  <c:v>0.44130434782608696</c:v>
                </c:pt>
                <c:pt idx="3247">
                  <c:v>0.44144021739130435</c:v>
                </c:pt>
                <c:pt idx="3248">
                  <c:v>0.44157608695652173</c:v>
                </c:pt>
                <c:pt idx="3249">
                  <c:v>0.44171195652173911</c:v>
                </c:pt>
                <c:pt idx="3250">
                  <c:v>0.4418478260869565</c:v>
                </c:pt>
                <c:pt idx="3251">
                  <c:v>0.44198369565217394</c:v>
                </c:pt>
                <c:pt idx="3252">
                  <c:v>0.44211956521739132</c:v>
                </c:pt>
                <c:pt idx="3253">
                  <c:v>0.4422554347826087</c:v>
                </c:pt>
                <c:pt idx="3254">
                  <c:v>0.44239130434782609</c:v>
                </c:pt>
                <c:pt idx="3255">
                  <c:v>0.44252717391304347</c:v>
                </c:pt>
                <c:pt idx="3256">
                  <c:v>0.44266304347826085</c:v>
                </c:pt>
                <c:pt idx="3257">
                  <c:v>0.44279891304347824</c:v>
                </c:pt>
                <c:pt idx="3258">
                  <c:v>0.44293478260869568</c:v>
                </c:pt>
                <c:pt idx="3259">
                  <c:v>0.44307065217391306</c:v>
                </c:pt>
                <c:pt idx="3260">
                  <c:v>0.44320652173913044</c:v>
                </c:pt>
                <c:pt idx="3261">
                  <c:v>0.44334239130434783</c:v>
                </c:pt>
                <c:pt idx="3262">
                  <c:v>0.44347826086956521</c:v>
                </c:pt>
                <c:pt idx="3263">
                  <c:v>0.44361413043478259</c:v>
                </c:pt>
                <c:pt idx="3264">
                  <c:v>0.44374999999999998</c:v>
                </c:pt>
                <c:pt idx="3265">
                  <c:v>0.44388586956521742</c:v>
                </c:pt>
                <c:pt idx="3266">
                  <c:v>0.4440217391304348</c:v>
                </c:pt>
                <c:pt idx="3267">
                  <c:v>0.44415760869565218</c:v>
                </c:pt>
                <c:pt idx="3268">
                  <c:v>0.44429347826086957</c:v>
                </c:pt>
                <c:pt idx="3269">
                  <c:v>0.44442934782608695</c:v>
                </c:pt>
                <c:pt idx="3270">
                  <c:v>0.44456521739130433</c:v>
                </c:pt>
                <c:pt idx="3271">
                  <c:v>0.44470108695652172</c:v>
                </c:pt>
                <c:pt idx="3272">
                  <c:v>0.44483695652173916</c:v>
                </c:pt>
                <c:pt idx="3273">
                  <c:v>0.44497282608695654</c:v>
                </c:pt>
                <c:pt idx="3274">
                  <c:v>0.44510869565217392</c:v>
                </c:pt>
                <c:pt idx="3275">
                  <c:v>0.44524456521739131</c:v>
                </c:pt>
                <c:pt idx="3276">
                  <c:v>0.44538043478260869</c:v>
                </c:pt>
                <c:pt idx="3277">
                  <c:v>0.44551630434782608</c:v>
                </c:pt>
                <c:pt idx="3278">
                  <c:v>0.44565217391304346</c:v>
                </c:pt>
                <c:pt idx="3279">
                  <c:v>0.44578804347826084</c:v>
                </c:pt>
                <c:pt idx="3280">
                  <c:v>0.44592391304347828</c:v>
                </c:pt>
                <c:pt idx="3281">
                  <c:v>0.44605978260869567</c:v>
                </c:pt>
                <c:pt idx="3282">
                  <c:v>0.44619565217391305</c:v>
                </c:pt>
                <c:pt idx="3283">
                  <c:v>0.44633152173913043</c:v>
                </c:pt>
                <c:pt idx="3284">
                  <c:v>0.44646739130434782</c:v>
                </c:pt>
                <c:pt idx="3285">
                  <c:v>0.4466032608695652</c:v>
                </c:pt>
                <c:pt idx="3286">
                  <c:v>0.44673913043478258</c:v>
                </c:pt>
                <c:pt idx="3287">
                  <c:v>0.44687500000000002</c:v>
                </c:pt>
                <c:pt idx="3288">
                  <c:v>0.44701086956521741</c:v>
                </c:pt>
                <c:pt idx="3289">
                  <c:v>0.44714673913043479</c:v>
                </c:pt>
                <c:pt idx="3290">
                  <c:v>0.44728260869565217</c:v>
                </c:pt>
                <c:pt idx="3291">
                  <c:v>0.44741847826086956</c:v>
                </c:pt>
                <c:pt idx="3292">
                  <c:v>0.44755434782608694</c:v>
                </c:pt>
                <c:pt idx="3293">
                  <c:v>0.44769021739130432</c:v>
                </c:pt>
                <c:pt idx="3294">
                  <c:v>0.44782608695652176</c:v>
                </c:pt>
                <c:pt idx="3295">
                  <c:v>0.44796195652173915</c:v>
                </c:pt>
                <c:pt idx="3296">
                  <c:v>0.44809782608695653</c:v>
                </c:pt>
                <c:pt idx="3297">
                  <c:v>0.44823369565217391</c:v>
                </c:pt>
                <c:pt idx="3298">
                  <c:v>0.4483695652173913</c:v>
                </c:pt>
                <c:pt idx="3299">
                  <c:v>0.44850543478260868</c:v>
                </c:pt>
                <c:pt idx="3300">
                  <c:v>0.44864130434782606</c:v>
                </c:pt>
                <c:pt idx="3301">
                  <c:v>0.4487771739130435</c:v>
                </c:pt>
                <c:pt idx="3302">
                  <c:v>0.44891304347826089</c:v>
                </c:pt>
                <c:pt idx="3303">
                  <c:v>0.44904891304347827</c:v>
                </c:pt>
                <c:pt idx="3304">
                  <c:v>0.44918478260869565</c:v>
                </c:pt>
                <c:pt idx="3305">
                  <c:v>0.44932065217391304</c:v>
                </c:pt>
                <c:pt idx="3306">
                  <c:v>0.44945652173913042</c:v>
                </c:pt>
                <c:pt idx="3307">
                  <c:v>0.4495923913043478</c:v>
                </c:pt>
                <c:pt idx="3308">
                  <c:v>0.44972826086956524</c:v>
                </c:pt>
                <c:pt idx="3309">
                  <c:v>0.44986413043478263</c:v>
                </c:pt>
                <c:pt idx="3310">
                  <c:v>0.45</c:v>
                </c:pt>
                <c:pt idx="3311">
                  <c:v>0.45013586956521739</c:v>
                </c:pt>
                <c:pt idx="3312">
                  <c:v>0.45027173913043478</c:v>
                </c:pt>
                <c:pt idx="3313">
                  <c:v>0.45040760869565216</c:v>
                </c:pt>
                <c:pt idx="3314">
                  <c:v>0.45054347826086955</c:v>
                </c:pt>
                <c:pt idx="3315">
                  <c:v>0.45067934782608693</c:v>
                </c:pt>
                <c:pt idx="3316">
                  <c:v>0.45081521739130437</c:v>
                </c:pt>
                <c:pt idx="3317">
                  <c:v>0.45095108695652175</c:v>
                </c:pt>
                <c:pt idx="3318">
                  <c:v>0.45108695652173914</c:v>
                </c:pt>
                <c:pt idx="3319">
                  <c:v>0.45122282608695652</c:v>
                </c:pt>
                <c:pt idx="3320">
                  <c:v>0.4513586956521739</c:v>
                </c:pt>
                <c:pt idx="3321">
                  <c:v>0.45149456521739129</c:v>
                </c:pt>
                <c:pt idx="3322">
                  <c:v>0.45163043478260867</c:v>
                </c:pt>
                <c:pt idx="3323">
                  <c:v>0.45176630434782611</c:v>
                </c:pt>
                <c:pt idx="3324">
                  <c:v>0.45190217391304349</c:v>
                </c:pt>
                <c:pt idx="3325">
                  <c:v>0.45203804347826088</c:v>
                </c:pt>
                <c:pt idx="3326">
                  <c:v>0.45217391304347826</c:v>
                </c:pt>
                <c:pt idx="3327">
                  <c:v>0.45230978260869564</c:v>
                </c:pt>
                <c:pt idx="3328">
                  <c:v>0.45244565217391303</c:v>
                </c:pt>
                <c:pt idx="3329">
                  <c:v>0.45258152173913041</c:v>
                </c:pt>
                <c:pt idx="3330">
                  <c:v>0.45271739130434785</c:v>
                </c:pt>
                <c:pt idx="3331">
                  <c:v>0.45285326086956523</c:v>
                </c:pt>
                <c:pt idx="3332">
                  <c:v>0.45298913043478262</c:v>
                </c:pt>
                <c:pt idx="3333">
                  <c:v>0.453125</c:v>
                </c:pt>
                <c:pt idx="3334">
                  <c:v>0.45326086956521738</c:v>
                </c:pt>
                <c:pt idx="3335">
                  <c:v>0.45339673913043477</c:v>
                </c:pt>
                <c:pt idx="3336">
                  <c:v>0.45353260869565215</c:v>
                </c:pt>
                <c:pt idx="3337">
                  <c:v>0.45366847826086959</c:v>
                </c:pt>
                <c:pt idx="3338">
                  <c:v>0.45380434782608697</c:v>
                </c:pt>
                <c:pt idx="3339">
                  <c:v>0.45394021739130436</c:v>
                </c:pt>
                <c:pt idx="3340">
                  <c:v>0.45407608695652174</c:v>
                </c:pt>
                <c:pt idx="3341">
                  <c:v>0.45421195652173912</c:v>
                </c:pt>
                <c:pt idx="3342">
                  <c:v>0.45434782608695651</c:v>
                </c:pt>
                <c:pt idx="3343">
                  <c:v>0.45448369565217389</c:v>
                </c:pt>
                <c:pt idx="3344">
                  <c:v>0.45461956521739133</c:v>
                </c:pt>
                <c:pt idx="3345">
                  <c:v>0.45475543478260871</c:v>
                </c:pt>
                <c:pt idx="3346">
                  <c:v>0.4548913043478261</c:v>
                </c:pt>
                <c:pt idx="3347">
                  <c:v>0.45502717391304348</c:v>
                </c:pt>
                <c:pt idx="3348">
                  <c:v>0.45516304347826086</c:v>
                </c:pt>
                <c:pt idx="3349">
                  <c:v>0.45529891304347825</c:v>
                </c:pt>
                <c:pt idx="3350">
                  <c:v>0.45543478260869563</c:v>
                </c:pt>
                <c:pt idx="3351">
                  <c:v>0.45557065217391307</c:v>
                </c:pt>
                <c:pt idx="3352">
                  <c:v>0.45570652173913045</c:v>
                </c:pt>
                <c:pt idx="3353">
                  <c:v>0.45584239130434784</c:v>
                </c:pt>
                <c:pt idx="3354">
                  <c:v>0.45597826086956522</c:v>
                </c:pt>
                <c:pt idx="3355">
                  <c:v>0.45611413043478261</c:v>
                </c:pt>
                <c:pt idx="3356">
                  <c:v>0.45624999999999999</c:v>
                </c:pt>
                <c:pt idx="3357">
                  <c:v>0.45638586956521737</c:v>
                </c:pt>
                <c:pt idx="3358">
                  <c:v>0.45652173913043476</c:v>
                </c:pt>
                <c:pt idx="3359">
                  <c:v>0.4566576086956522</c:v>
                </c:pt>
                <c:pt idx="3360">
                  <c:v>0.45679347826086958</c:v>
                </c:pt>
                <c:pt idx="3361">
                  <c:v>0.45692934782608696</c:v>
                </c:pt>
                <c:pt idx="3362">
                  <c:v>0.45706521739130435</c:v>
                </c:pt>
                <c:pt idx="3363">
                  <c:v>0.45720108695652173</c:v>
                </c:pt>
                <c:pt idx="3364">
                  <c:v>0.45733695652173911</c:v>
                </c:pt>
                <c:pt idx="3365">
                  <c:v>0.4574728260869565</c:v>
                </c:pt>
                <c:pt idx="3366">
                  <c:v>0.45760869565217394</c:v>
                </c:pt>
                <c:pt idx="3367">
                  <c:v>0.45774456521739132</c:v>
                </c:pt>
                <c:pt idx="3368">
                  <c:v>0.4578804347826087</c:v>
                </c:pt>
                <c:pt idx="3369">
                  <c:v>0.45801630434782609</c:v>
                </c:pt>
                <c:pt idx="3370">
                  <c:v>0.45815217391304347</c:v>
                </c:pt>
                <c:pt idx="3371">
                  <c:v>0.45828804347826085</c:v>
                </c:pt>
                <c:pt idx="3372">
                  <c:v>0.45842391304347824</c:v>
                </c:pt>
                <c:pt idx="3373">
                  <c:v>0.45855978260869568</c:v>
                </c:pt>
                <c:pt idx="3374">
                  <c:v>0.45869565217391306</c:v>
                </c:pt>
                <c:pt idx="3375">
                  <c:v>0.45883152173913044</c:v>
                </c:pt>
                <c:pt idx="3376">
                  <c:v>0.45896739130434783</c:v>
                </c:pt>
                <c:pt idx="3377">
                  <c:v>0.45910326086956521</c:v>
                </c:pt>
                <c:pt idx="3378">
                  <c:v>0.45923913043478259</c:v>
                </c:pt>
                <c:pt idx="3379">
                  <c:v>0.45937499999999998</c:v>
                </c:pt>
                <c:pt idx="3380">
                  <c:v>0.45951086956521742</c:v>
                </c:pt>
                <c:pt idx="3381">
                  <c:v>0.4596467391304348</c:v>
                </c:pt>
                <c:pt idx="3382">
                  <c:v>0.45978260869565218</c:v>
                </c:pt>
                <c:pt idx="3383">
                  <c:v>0.45991847826086957</c:v>
                </c:pt>
                <c:pt idx="3384">
                  <c:v>0.46005434782608695</c:v>
                </c:pt>
                <c:pt idx="3385">
                  <c:v>0.46019021739130433</c:v>
                </c:pt>
                <c:pt idx="3386">
                  <c:v>0.46032608695652172</c:v>
                </c:pt>
                <c:pt idx="3387">
                  <c:v>0.46046195652173916</c:v>
                </c:pt>
                <c:pt idx="3388">
                  <c:v>0.46059782608695654</c:v>
                </c:pt>
                <c:pt idx="3389">
                  <c:v>0.46073369565217392</c:v>
                </c:pt>
                <c:pt idx="3390">
                  <c:v>0.46086956521739131</c:v>
                </c:pt>
                <c:pt idx="3391">
                  <c:v>0.46100543478260869</c:v>
                </c:pt>
                <c:pt idx="3392">
                  <c:v>0.46114130434782608</c:v>
                </c:pt>
                <c:pt idx="3393">
                  <c:v>0.46127717391304346</c:v>
                </c:pt>
                <c:pt idx="3394">
                  <c:v>0.46141304347826084</c:v>
                </c:pt>
                <c:pt idx="3395">
                  <c:v>0.46154891304347828</c:v>
                </c:pt>
                <c:pt idx="3396">
                  <c:v>0.46168478260869567</c:v>
                </c:pt>
                <c:pt idx="3397">
                  <c:v>0.46182065217391305</c:v>
                </c:pt>
                <c:pt idx="3398">
                  <c:v>0.46195652173913043</c:v>
                </c:pt>
                <c:pt idx="3399">
                  <c:v>0.46209239130434782</c:v>
                </c:pt>
                <c:pt idx="3400">
                  <c:v>0.4622282608695652</c:v>
                </c:pt>
                <c:pt idx="3401">
                  <c:v>0.46236413043478258</c:v>
                </c:pt>
                <c:pt idx="3402">
                  <c:v>0.46250000000000002</c:v>
                </c:pt>
                <c:pt idx="3403">
                  <c:v>0.46263586956521741</c:v>
                </c:pt>
                <c:pt idx="3404">
                  <c:v>0.46277173913043479</c:v>
                </c:pt>
                <c:pt idx="3405">
                  <c:v>0.46290760869565217</c:v>
                </c:pt>
                <c:pt idx="3406">
                  <c:v>0.46304347826086956</c:v>
                </c:pt>
                <c:pt idx="3407">
                  <c:v>0.46317934782608694</c:v>
                </c:pt>
                <c:pt idx="3408">
                  <c:v>0.46331521739130432</c:v>
                </c:pt>
                <c:pt idx="3409">
                  <c:v>0.46345108695652176</c:v>
                </c:pt>
                <c:pt idx="3410">
                  <c:v>0.46358695652173915</c:v>
                </c:pt>
                <c:pt idx="3411">
                  <c:v>0.46372282608695653</c:v>
                </c:pt>
                <c:pt idx="3412">
                  <c:v>0.46385869565217391</c:v>
                </c:pt>
                <c:pt idx="3413">
                  <c:v>0.4639945652173913</c:v>
                </c:pt>
                <c:pt idx="3414">
                  <c:v>0.46413043478260868</c:v>
                </c:pt>
                <c:pt idx="3415">
                  <c:v>0.46426630434782606</c:v>
                </c:pt>
                <c:pt idx="3416">
                  <c:v>0.4644021739130435</c:v>
                </c:pt>
                <c:pt idx="3417">
                  <c:v>0.46453804347826089</c:v>
                </c:pt>
                <c:pt idx="3418">
                  <c:v>0.46467391304347827</c:v>
                </c:pt>
                <c:pt idx="3419">
                  <c:v>0.46480978260869565</c:v>
                </c:pt>
                <c:pt idx="3420">
                  <c:v>0.46494565217391304</c:v>
                </c:pt>
                <c:pt idx="3421">
                  <c:v>0.46508152173913042</c:v>
                </c:pt>
                <c:pt idx="3422">
                  <c:v>0.4652173913043478</c:v>
                </c:pt>
                <c:pt idx="3423">
                  <c:v>0.46535326086956524</c:v>
                </c:pt>
                <c:pt idx="3424">
                  <c:v>0.46548913043478263</c:v>
                </c:pt>
                <c:pt idx="3425">
                  <c:v>0.46562500000000001</c:v>
                </c:pt>
                <c:pt idx="3426">
                  <c:v>0.46576086956521739</c:v>
                </c:pt>
                <c:pt idx="3427">
                  <c:v>0.46589673913043478</c:v>
                </c:pt>
                <c:pt idx="3428">
                  <c:v>0.46603260869565216</c:v>
                </c:pt>
                <c:pt idx="3429">
                  <c:v>0.46616847826086955</c:v>
                </c:pt>
                <c:pt idx="3430">
                  <c:v>0.46630434782608693</c:v>
                </c:pt>
                <c:pt idx="3431">
                  <c:v>0.46644021739130437</c:v>
                </c:pt>
                <c:pt idx="3432">
                  <c:v>0.46657608695652175</c:v>
                </c:pt>
                <c:pt idx="3433">
                  <c:v>0.46671195652173914</c:v>
                </c:pt>
                <c:pt idx="3434">
                  <c:v>0.46684782608695652</c:v>
                </c:pt>
                <c:pt idx="3435">
                  <c:v>0.4669836956521739</c:v>
                </c:pt>
                <c:pt idx="3436">
                  <c:v>0.46711956521739129</c:v>
                </c:pt>
                <c:pt idx="3437">
                  <c:v>0.46725543478260867</c:v>
                </c:pt>
                <c:pt idx="3438">
                  <c:v>0.46739130434782611</c:v>
                </c:pt>
                <c:pt idx="3439">
                  <c:v>0.46752717391304349</c:v>
                </c:pt>
                <c:pt idx="3440">
                  <c:v>0.46766304347826088</c:v>
                </c:pt>
                <c:pt idx="3441">
                  <c:v>0.46779891304347826</c:v>
                </c:pt>
                <c:pt idx="3442">
                  <c:v>0.46793478260869564</c:v>
                </c:pt>
                <c:pt idx="3443">
                  <c:v>0.46807065217391303</c:v>
                </c:pt>
                <c:pt idx="3444">
                  <c:v>0.46820652173913041</c:v>
                </c:pt>
                <c:pt idx="3445">
                  <c:v>0.46834239130434785</c:v>
                </c:pt>
                <c:pt idx="3446">
                  <c:v>0.46847826086956523</c:v>
                </c:pt>
                <c:pt idx="3447">
                  <c:v>0.46861413043478262</c:v>
                </c:pt>
                <c:pt idx="3448">
                  <c:v>0.46875</c:v>
                </c:pt>
                <c:pt idx="3449">
                  <c:v>0.46888586956521738</c:v>
                </c:pt>
                <c:pt idx="3450">
                  <c:v>0.46902173913043477</c:v>
                </c:pt>
                <c:pt idx="3451">
                  <c:v>0.46915760869565215</c:v>
                </c:pt>
                <c:pt idx="3452">
                  <c:v>0.46929347826086959</c:v>
                </c:pt>
                <c:pt idx="3453">
                  <c:v>0.46942934782608697</c:v>
                </c:pt>
                <c:pt idx="3454">
                  <c:v>0.46956521739130436</c:v>
                </c:pt>
                <c:pt idx="3455">
                  <c:v>0.46970108695652174</c:v>
                </c:pt>
                <c:pt idx="3456">
                  <c:v>0.46983695652173912</c:v>
                </c:pt>
                <c:pt idx="3457">
                  <c:v>0.46997282608695651</c:v>
                </c:pt>
                <c:pt idx="3458">
                  <c:v>0.47010869565217389</c:v>
                </c:pt>
                <c:pt idx="3459">
                  <c:v>0.47024456521739133</c:v>
                </c:pt>
                <c:pt idx="3460">
                  <c:v>0.47038043478260871</c:v>
                </c:pt>
                <c:pt idx="3461">
                  <c:v>0.4705163043478261</c:v>
                </c:pt>
                <c:pt idx="3462">
                  <c:v>0.47065217391304348</c:v>
                </c:pt>
                <c:pt idx="3463">
                  <c:v>0.47078804347826086</c:v>
                </c:pt>
                <c:pt idx="3464">
                  <c:v>0.47092391304347825</c:v>
                </c:pt>
                <c:pt idx="3465">
                  <c:v>0.47105978260869563</c:v>
                </c:pt>
                <c:pt idx="3466">
                  <c:v>0.47119565217391307</c:v>
                </c:pt>
                <c:pt idx="3467">
                  <c:v>0.47133152173913045</c:v>
                </c:pt>
                <c:pt idx="3468">
                  <c:v>0.47146739130434784</c:v>
                </c:pt>
                <c:pt idx="3469">
                  <c:v>0.47160326086956522</c:v>
                </c:pt>
                <c:pt idx="3470">
                  <c:v>0.47173913043478261</c:v>
                </c:pt>
                <c:pt idx="3471">
                  <c:v>0.47187499999999999</c:v>
                </c:pt>
                <c:pt idx="3472">
                  <c:v>0.47201086956521737</c:v>
                </c:pt>
                <c:pt idx="3473">
                  <c:v>0.47214673913043476</c:v>
                </c:pt>
                <c:pt idx="3474">
                  <c:v>0.4722826086956522</c:v>
                </c:pt>
                <c:pt idx="3475">
                  <c:v>0.47241847826086958</c:v>
                </c:pt>
                <c:pt idx="3476">
                  <c:v>0.47255434782608696</c:v>
                </c:pt>
                <c:pt idx="3477">
                  <c:v>0.47269021739130435</c:v>
                </c:pt>
                <c:pt idx="3478">
                  <c:v>0.47282608695652173</c:v>
                </c:pt>
                <c:pt idx="3479">
                  <c:v>0.47296195652173911</c:v>
                </c:pt>
                <c:pt idx="3480">
                  <c:v>0.4730978260869565</c:v>
                </c:pt>
                <c:pt idx="3481">
                  <c:v>0.47323369565217394</c:v>
                </c:pt>
                <c:pt idx="3482">
                  <c:v>0.47336956521739132</c:v>
                </c:pt>
                <c:pt idx="3483">
                  <c:v>0.4735054347826087</c:v>
                </c:pt>
                <c:pt idx="3484">
                  <c:v>0.47364130434782609</c:v>
                </c:pt>
                <c:pt idx="3485">
                  <c:v>0.47377717391304347</c:v>
                </c:pt>
                <c:pt idx="3486">
                  <c:v>0.47391304347826085</c:v>
                </c:pt>
                <c:pt idx="3487">
                  <c:v>0.47404891304347824</c:v>
                </c:pt>
                <c:pt idx="3488">
                  <c:v>0.47418478260869568</c:v>
                </c:pt>
                <c:pt idx="3489">
                  <c:v>0.47432065217391306</c:v>
                </c:pt>
                <c:pt idx="3490">
                  <c:v>0.47445652173913044</c:v>
                </c:pt>
                <c:pt idx="3491">
                  <c:v>0.47459239130434783</c:v>
                </c:pt>
                <c:pt idx="3492">
                  <c:v>0.47472826086956521</c:v>
                </c:pt>
                <c:pt idx="3493">
                  <c:v>0.47486413043478259</c:v>
                </c:pt>
                <c:pt idx="3494">
                  <c:v>0.47499999999999998</c:v>
                </c:pt>
                <c:pt idx="3495">
                  <c:v>0.47513586956521742</c:v>
                </c:pt>
                <c:pt idx="3496">
                  <c:v>0.4752717391304348</c:v>
                </c:pt>
                <c:pt idx="3497">
                  <c:v>0.47540760869565218</c:v>
                </c:pt>
                <c:pt idx="3498">
                  <c:v>0.47554347826086957</c:v>
                </c:pt>
                <c:pt idx="3499">
                  <c:v>0.47567934782608695</c:v>
                </c:pt>
                <c:pt idx="3500">
                  <c:v>0.47581521739130433</c:v>
                </c:pt>
                <c:pt idx="3501">
                  <c:v>0.47595108695652172</c:v>
                </c:pt>
                <c:pt idx="3502">
                  <c:v>0.47608695652173916</c:v>
                </c:pt>
                <c:pt idx="3503">
                  <c:v>0.47622282608695654</c:v>
                </c:pt>
                <c:pt idx="3504">
                  <c:v>0.47635869565217392</c:v>
                </c:pt>
                <c:pt idx="3505">
                  <c:v>0.47649456521739131</c:v>
                </c:pt>
                <c:pt idx="3506">
                  <c:v>0.47663043478260869</c:v>
                </c:pt>
                <c:pt idx="3507">
                  <c:v>0.47676630434782608</c:v>
                </c:pt>
                <c:pt idx="3508">
                  <c:v>0.47690217391304346</c:v>
                </c:pt>
                <c:pt idx="3509">
                  <c:v>0.47703804347826084</c:v>
                </c:pt>
                <c:pt idx="3510">
                  <c:v>0.47717391304347828</c:v>
                </c:pt>
                <c:pt idx="3511">
                  <c:v>0.47730978260869567</c:v>
                </c:pt>
                <c:pt idx="3512">
                  <c:v>0.47744565217391305</c:v>
                </c:pt>
                <c:pt idx="3513">
                  <c:v>0.47758152173913043</c:v>
                </c:pt>
                <c:pt idx="3514">
                  <c:v>0.47771739130434782</c:v>
                </c:pt>
                <c:pt idx="3515">
                  <c:v>0.4778532608695652</c:v>
                </c:pt>
                <c:pt idx="3516">
                  <c:v>0.47798913043478258</c:v>
                </c:pt>
                <c:pt idx="3517">
                  <c:v>0.47812500000000002</c:v>
                </c:pt>
                <c:pt idx="3518">
                  <c:v>0.47826086956521741</c:v>
                </c:pt>
                <c:pt idx="3519">
                  <c:v>0.47839673913043479</c:v>
                </c:pt>
                <c:pt idx="3520">
                  <c:v>0.47853260869565217</c:v>
                </c:pt>
                <c:pt idx="3521">
                  <c:v>0.47866847826086956</c:v>
                </c:pt>
                <c:pt idx="3522">
                  <c:v>0.47880434782608694</c:v>
                </c:pt>
                <c:pt idx="3523">
                  <c:v>0.47894021739130432</c:v>
                </c:pt>
                <c:pt idx="3524">
                  <c:v>0.47907608695652176</c:v>
                </c:pt>
                <c:pt idx="3525">
                  <c:v>0.47921195652173915</c:v>
                </c:pt>
                <c:pt idx="3526">
                  <c:v>0.47934782608695653</c:v>
                </c:pt>
                <c:pt idx="3527">
                  <c:v>0.47948369565217391</c:v>
                </c:pt>
                <c:pt idx="3528">
                  <c:v>0.4796195652173913</c:v>
                </c:pt>
                <c:pt idx="3529">
                  <c:v>0.47975543478260868</c:v>
                </c:pt>
                <c:pt idx="3530">
                  <c:v>0.47989130434782606</c:v>
                </c:pt>
                <c:pt idx="3531">
                  <c:v>0.4800271739130435</c:v>
                </c:pt>
                <c:pt idx="3532">
                  <c:v>0.48016304347826089</c:v>
                </c:pt>
                <c:pt idx="3533">
                  <c:v>0.48029891304347827</c:v>
                </c:pt>
                <c:pt idx="3534">
                  <c:v>0.48043478260869565</c:v>
                </c:pt>
                <c:pt idx="3535">
                  <c:v>0.48057065217391304</c:v>
                </c:pt>
                <c:pt idx="3536">
                  <c:v>0.48070652173913042</c:v>
                </c:pt>
                <c:pt idx="3537">
                  <c:v>0.4808423913043478</c:v>
                </c:pt>
                <c:pt idx="3538">
                  <c:v>0.48097826086956524</c:v>
                </c:pt>
                <c:pt idx="3539">
                  <c:v>0.48111413043478263</c:v>
                </c:pt>
                <c:pt idx="3540">
                  <c:v>0.48125000000000001</c:v>
                </c:pt>
                <c:pt idx="3541">
                  <c:v>0.48138586956521739</c:v>
                </c:pt>
                <c:pt idx="3542">
                  <c:v>0.48152173913043478</c:v>
                </c:pt>
                <c:pt idx="3543">
                  <c:v>0.48165760869565216</c:v>
                </c:pt>
                <c:pt idx="3544">
                  <c:v>0.48179347826086955</c:v>
                </c:pt>
                <c:pt idx="3545">
                  <c:v>0.48192934782608693</c:v>
                </c:pt>
                <c:pt idx="3546">
                  <c:v>0.48206521739130437</c:v>
                </c:pt>
                <c:pt idx="3547">
                  <c:v>0.48220108695652175</c:v>
                </c:pt>
                <c:pt idx="3548">
                  <c:v>0.48233695652173914</c:v>
                </c:pt>
                <c:pt idx="3549">
                  <c:v>0.48247282608695652</c:v>
                </c:pt>
                <c:pt idx="3550">
                  <c:v>0.4826086956521739</c:v>
                </c:pt>
                <c:pt idx="3551">
                  <c:v>0.48274456521739129</c:v>
                </c:pt>
                <c:pt idx="3552">
                  <c:v>0.48288043478260867</c:v>
                </c:pt>
                <c:pt idx="3553">
                  <c:v>0.48301630434782611</c:v>
                </c:pt>
                <c:pt idx="3554">
                  <c:v>0.48315217391304349</c:v>
                </c:pt>
                <c:pt idx="3555">
                  <c:v>0.48328804347826088</c:v>
                </c:pt>
                <c:pt idx="3556">
                  <c:v>0.48342391304347826</c:v>
                </c:pt>
                <c:pt idx="3557">
                  <c:v>0.48355978260869564</c:v>
                </c:pt>
                <c:pt idx="3558">
                  <c:v>0.48369565217391303</c:v>
                </c:pt>
                <c:pt idx="3559">
                  <c:v>0.48383152173913041</c:v>
                </c:pt>
                <c:pt idx="3560">
                  <c:v>0.48396739130434785</c:v>
                </c:pt>
                <c:pt idx="3561">
                  <c:v>0.48410326086956523</c:v>
                </c:pt>
                <c:pt idx="3562">
                  <c:v>0.48423913043478262</c:v>
                </c:pt>
                <c:pt idx="3563">
                  <c:v>0.484375</c:v>
                </c:pt>
                <c:pt idx="3564">
                  <c:v>0.48451086956521738</c:v>
                </c:pt>
                <c:pt idx="3565">
                  <c:v>0.48464673913043477</c:v>
                </c:pt>
                <c:pt idx="3566">
                  <c:v>0.48478260869565215</c:v>
                </c:pt>
                <c:pt idx="3567">
                  <c:v>0.48491847826086959</c:v>
                </c:pt>
                <c:pt idx="3568">
                  <c:v>0.48505434782608697</c:v>
                </c:pt>
                <c:pt idx="3569">
                  <c:v>0.48519021739130436</c:v>
                </c:pt>
                <c:pt idx="3570">
                  <c:v>0.48532608695652174</c:v>
                </c:pt>
                <c:pt idx="3571">
                  <c:v>0.48546195652173912</c:v>
                </c:pt>
                <c:pt idx="3572">
                  <c:v>0.48559782608695651</c:v>
                </c:pt>
                <c:pt idx="3573">
                  <c:v>0.48573369565217389</c:v>
                </c:pt>
                <c:pt idx="3574">
                  <c:v>0.48586956521739133</c:v>
                </c:pt>
                <c:pt idx="3575">
                  <c:v>0.48600543478260871</c:v>
                </c:pt>
                <c:pt idx="3576">
                  <c:v>0.4861413043478261</c:v>
                </c:pt>
                <c:pt idx="3577">
                  <c:v>0.48627717391304348</c:v>
                </c:pt>
                <c:pt idx="3578">
                  <c:v>0.48641304347826086</c:v>
                </c:pt>
                <c:pt idx="3579">
                  <c:v>0.48654891304347825</c:v>
                </c:pt>
                <c:pt idx="3580">
                  <c:v>0.48668478260869563</c:v>
                </c:pt>
                <c:pt idx="3581">
                  <c:v>0.48682065217391307</c:v>
                </c:pt>
                <c:pt idx="3582">
                  <c:v>0.48695652173913045</c:v>
                </c:pt>
                <c:pt idx="3583">
                  <c:v>0.48709239130434784</c:v>
                </c:pt>
                <c:pt idx="3584">
                  <c:v>0.48722826086956522</c:v>
                </c:pt>
                <c:pt idx="3585">
                  <c:v>0.48736413043478261</c:v>
                </c:pt>
                <c:pt idx="3586">
                  <c:v>0.48749999999999999</c:v>
                </c:pt>
                <c:pt idx="3587">
                  <c:v>0.48763586956521737</c:v>
                </c:pt>
                <c:pt idx="3588">
                  <c:v>0.48777173913043476</c:v>
                </c:pt>
                <c:pt idx="3589">
                  <c:v>0.4879076086956522</c:v>
                </c:pt>
                <c:pt idx="3590">
                  <c:v>0.48804347826086958</c:v>
                </c:pt>
                <c:pt idx="3591">
                  <c:v>0.48817934782608696</c:v>
                </c:pt>
                <c:pt idx="3592">
                  <c:v>0.48831521739130435</c:v>
                </c:pt>
                <c:pt idx="3593">
                  <c:v>0.48845108695652173</c:v>
                </c:pt>
                <c:pt idx="3594">
                  <c:v>0.48858695652173911</c:v>
                </c:pt>
                <c:pt idx="3595">
                  <c:v>0.4887228260869565</c:v>
                </c:pt>
                <c:pt idx="3596">
                  <c:v>0.48885869565217394</c:v>
                </c:pt>
                <c:pt idx="3597">
                  <c:v>0.48899456521739132</c:v>
                </c:pt>
                <c:pt idx="3598">
                  <c:v>0.4891304347826087</c:v>
                </c:pt>
                <c:pt idx="3599">
                  <c:v>0.48926630434782609</c:v>
                </c:pt>
                <c:pt idx="3600">
                  <c:v>0.48940217391304347</c:v>
                </c:pt>
                <c:pt idx="3601">
                  <c:v>0.48953804347826085</c:v>
                </c:pt>
                <c:pt idx="3602">
                  <c:v>0.48967391304347824</c:v>
                </c:pt>
                <c:pt idx="3603">
                  <c:v>0.48980978260869568</c:v>
                </c:pt>
                <c:pt idx="3604">
                  <c:v>0.48994565217391306</c:v>
                </c:pt>
                <c:pt idx="3605">
                  <c:v>0.49008152173913044</c:v>
                </c:pt>
                <c:pt idx="3606">
                  <c:v>0.49021739130434783</c:v>
                </c:pt>
                <c:pt idx="3607">
                  <c:v>0.49035326086956521</c:v>
                </c:pt>
                <c:pt idx="3608">
                  <c:v>0.49048913043478259</c:v>
                </c:pt>
                <c:pt idx="3609">
                  <c:v>0.49062499999999998</c:v>
                </c:pt>
                <c:pt idx="3610">
                  <c:v>0.49076086956521742</c:v>
                </c:pt>
                <c:pt idx="3611">
                  <c:v>0.4908967391304348</c:v>
                </c:pt>
                <c:pt idx="3612">
                  <c:v>0.49103260869565218</c:v>
                </c:pt>
                <c:pt idx="3613">
                  <c:v>0.49116847826086957</c:v>
                </c:pt>
                <c:pt idx="3614">
                  <c:v>0.49130434782608695</c:v>
                </c:pt>
                <c:pt idx="3615">
                  <c:v>0.49144021739130433</c:v>
                </c:pt>
                <c:pt idx="3616">
                  <c:v>0.49157608695652172</c:v>
                </c:pt>
                <c:pt idx="3617">
                  <c:v>0.49171195652173916</c:v>
                </c:pt>
                <c:pt idx="3618">
                  <c:v>0.49184782608695654</c:v>
                </c:pt>
                <c:pt idx="3619">
                  <c:v>0.49198369565217392</c:v>
                </c:pt>
                <c:pt idx="3620">
                  <c:v>0.49211956521739131</c:v>
                </c:pt>
                <c:pt idx="3621">
                  <c:v>0.49225543478260869</c:v>
                </c:pt>
                <c:pt idx="3622">
                  <c:v>0.49239130434782608</c:v>
                </c:pt>
                <c:pt idx="3623">
                  <c:v>0.49252717391304346</c:v>
                </c:pt>
                <c:pt idx="3624">
                  <c:v>0.49266304347826084</c:v>
                </c:pt>
                <c:pt idx="3625">
                  <c:v>0.49279891304347828</c:v>
                </c:pt>
                <c:pt idx="3626">
                  <c:v>0.49293478260869567</c:v>
                </c:pt>
                <c:pt idx="3627">
                  <c:v>0.49307065217391305</c:v>
                </c:pt>
                <c:pt idx="3628">
                  <c:v>0.49320652173913043</c:v>
                </c:pt>
                <c:pt idx="3629">
                  <c:v>0.49334239130434782</c:v>
                </c:pt>
                <c:pt idx="3630">
                  <c:v>0.4934782608695652</c:v>
                </c:pt>
                <c:pt idx="3631">
                  <c:v>0.49361413043478258</c:v>
                </c:pt>
                <c:pt idx="3632">
                  <c:v>0.49375000000000002</c:v>
                </c:pt>
                <c:pt idx="3633">
                  <c:v>0.49388586956521741</c:v>
                </c:pt>
                <c:pt idx="3634">
                  <c:v>0.49402173913043479</c:v>
                </c:pt>
                <c:pt idx="3635">
                  <c:v>0.49415760869565217</c:v>
                </c:pt>
                <c:pt idx="3636">
                  <c:v>0.49429347826086956</c:v>
                </c:pt>
                <c:pt idx="3637">
                  <c:v>0.49442934782608694</c:v>
                </c:pt>
                <c:pt idx="3638">
                  <c:v>0.49456521739130432</c:v>
                </c:pt>
                <c:pt idx="3639">
                  <c:v>0.49470108695652176</c:v>
                </c:pt>
                <c:pt idx="3640">
                  <c:v>0.49483695652173915</c:v>
                </c:pt>
                <c:pt idx="3641">
                  <c:v>0.49497282608695653</c:v>
                </c:pt>
                <c:pt idx="3642">
                  <c:v>0.49510869565217391</c:v>
                </c:pt>
                <c:pt idx="3643">
                  <c:v>0.4952445652173913</c:v>
                </c:pt>
                <c:pt idx="3644">
                  <c:v>0.49538043478260868</c:v>
                </c:pt>
                <c:pt idx="3645">
                  <c:v>0.49551630434782606</c:v>
                </c:pt>
                <c:pt idx="3646">
                  <c:v>0.4956521739130435</c:v>
                </c:pt>
                <c:pt idx="3647">
                  <c:v>0.49578804347826089</c:v>
                </c:pt>
                <c:pt idx="3648">
                  <c:v>0.49592391304347827</c:v>
                </c:pt>
                <c:pt idx="3649">
                  <c:v>0.49605978260869565</c:v>
                </c:pt>
                <c:pt idx="3650">
                  <c:v>0.49619565217391304</c:v>
                </c:pt>
                <c:pt idx="3651">
                  <c:v>0.49633152173913042</c:v>
                </c:pt>
                <c:pt idx="3652">
                  <c:v>0.4964673913043478</c:v>
                </c:pt>
                <c:pt idx="3653">
                  <c:v>0.49660326086956524</c:v>
                </c:pt>
                <c:pt idx="3654">
                  <c:v>0.49673913043478263</c:v>
                </c:pt>
                <c:pt idx="3655">
                  <c:v>0.49687500000000001</c:v>
                </c:pt>
                <c:pt idx="3656">
                  <c:v>0.49701086956521739</c:v>
                </c:pt>
                <c:pt idx="3657">
                  <c:v>0.49714673913043478</c:v>
                </c:pt>
                <c:pt idx="3658">
                  <c:v>0.49728260869565216</c:v>
                </c:pt>
                <c:pt idx="3659">
                  <c:v>0.49741847826086955</c:v>
                </c:pt>
                <c:pt idx="3660">
                  <c:v>0.49755434782608693</c:v>
                </c:pt>
                <c:pt idx="3661">
                  <c:v>0.49769021739130437</c:v>
                </c:pt>
                <c:pt idx="3662">
                  <c:v>0.49782608695652175</c:v>
                </c:pt>
                <c:pt idx="3663">
                  <c:v>0.49796195652173914</c:v>
                </c:pt>
                <c:pt idx="3664">
                  <c:v>0.49809782608695652</c:v>
                </c:pt>
                <c:pt idx="3665">
                  <c:v>0.4982336956521739</c:v>
                </c:pt>
                <c:pt idx="3666">
                  <c:v>0.49836956521739129</c:v>
                </c:pt>
                <c:pt idx="3667">
                  <c:v>0.49850543478260867</c:v>
                </c:pt>
                <c:pt idx="3668">
                  <c:v>0.49864130434782611</c:v>
                </c:pt>
                <c:pt idx="3669">
                  <c:v>0.49877717391304349</c:v>
                </c:pt>
                <c:pt idx="3670">
                  <c:v>0.49891304347826088</c:v>
                </c:pt>
                <c:pt idx="3671">
                  <c:v>0.49904891304347826</c:v>
                </c:pt>
                <c:pt idx="3672">
                  <c:v>0.49918478260869564</c:v>
                </c:pt>
                <c:pt idx="3673">
                  <c:v>0.49932065217391303</c:v>
                </c:pt>
                <c:pt idx="3674">
                  <c:v>0.49945652173913041</c:v>
                </c:pt>
                <c:pt idx="3675">
                  <c:v>0.49959239130434785</c:v>
                </c:pt>
                <c:pt idx="3676">
                  <c:v>0.49972826086956523</c:v>
                </c:pt>
                <c:pt idx="3677">
                  <c:v>0.49986413043478262</c:v>
                </c:pt>
                <c:pt idx="3678">
                  <c:v>0.5</c:v>
                </c:pt>
                <c:pt idx="3679">
                  <c:v>0.50013586956521738</c:v>
                </c:pt>
                <c:pt idx="3680">
                  <c:v>0.50027173913043477</c:v>
                </c:pt>
                <c:pt idx="3681">
                  <c:v>0.50040760869565215</c:v>
                </c:pt>
                <c:pt idx="3682">
                  <c:v>0.50054347826086953</c:v>
                </c:pt>
                <c:pt idx="3683">
                  <c:v>0.50067934782608692</c:v>
                </c:pt>
                <c:pt idx="3684">
                  <c:v>0.5008152173913043</c:v>
                </c:pt>
                <c:pt idx="3685">
                  <c:v>0.50095108695652169</c:v>
                </c:pt>
                <c:pt idx="3686">
                  <c:v>0.50108695652173918</c:v>
                </c:pt>
                <c:pt idx="3687">
                  <c:v>0.50122282608695656</c:v>
                </c:pt>
                <c:pt idx="3688">
                  <c:v>0.50135869565217395</c:v>
                </c:pt>
                <c:pt idx="3689">
                  <c:v>0.50149456521739133</c:v>
                </c:pt>
                <c:pt idx="3690">
                  <c:v>0.50163043478260871</c:v>
                </c:pt>
                <c:pt idx="3691">
                  <c:v>0.5017663043478261</c:v>
                </c:pt>
                <c:pt idx="3692">
                  <c:v>0.50190217391304348</c:v>
                </c:pt>
                <c:pt idx="3693">
                  <c:v>0.50203804347826086</c:v>
                </c:pt>
                <c:pt idx="3694">
                  <c:v>0.50217391304347825</c:v>
                </c:pt>
                <c:pt idx="3695">
                  <c:v>0.50230978260869563</c:v>
                </c:pt>
                <c:pt idx="3696">
                  <c:v>0.50244565217391302</c:v>
                </c:pt>
                <c:pt idx="3697">
                  <c:v>0.5025815217391304</c:v>
                </c:pt>
                <c:pt idx="3698">
                  <c:v>0.50271739130434778</c:v>
                </c:pt>
                <c:pt idx="3699">
                  <c:v>0.50285326086956517</c:v>
                </c:pt>
                <c:pt idx="3700">
                  <c:v>0.50298913043478266</c:v>
                </c:pt>
                <c:pt idx="3701">
                  <c:v>0.50312500000000004</c:v>
                </c:pt>
                <c:pt idx="3702">
                  <c:v>0.50326086956521743</c:v>
                </c:pt>
                <c:pt idx="3703">
                  <c:v>0.50339673913043481</c:v>
                </c:pt>
                <c:pt idx="3704">
                  <c:v>0.5035326086956522</c:v>
                </c:pt>
                <c:pt idx="3705">
                  <c:v>0.50366847826086958</c:v>
                </c:pt>
                <c:pt idx="3706">
                  <c:v>0.50380434782608696</c:v>
                </c:pt>
                <c:pt idx="3707">
                  <c:v>0.50394021739130435</c:v>
                </c:pt>
                <c:pt idx="3708">
                  <c:v>0.50407608695652173</c:v>
                </c:pt>
                <c:pt idx="3709">
                  <c:v>0.50421195652173911</c:v>
                </c:pt>
                <c:pt idx="3710">
                  <c:v>0.5043478260869565</c:v>
                </c:pt>
                <c:pt idx="3711">
                  <c:v>0.50448369565217388</c:v>
                </c:pt>
                <c:pt idx="3712">
                  <c:v>0.50461956521739126</c:v>
                </c:pt>
                <c:pt idx="3713">
                  <c:v>0.50475543478260865</c:v>
                </c:pt>
                <c:pt idx="3714">
                  <c:v>0.50489130434782614</c:v>
                </c:pt>
                <c:pt idx="3715">
                  <c:v>0.50502717391304353</c:v>
                </c:pt>
                <c:pt idx="3716">
                  <c:v>0.50516304347826091</c:v>
                </c:pt>
                <c:pt idx="3717">
                  <c:v>0.50529891304347829</c:v>
                </c:pt>
                <c:pt idx="3718">
                  <c:v>0.50543478260869568</c:v>
                </c:pt>
                <c:pt idx="3719">
                  <c:v>0.50557065217391306</c:v>
                </c:pt>
                <c:pt idx="3720">
                  <c:v>0.50570652173913044</c:v>
                </c:pt>
                <c:pt idx="3721">
                  <c:v>0.50584239130434783</c:v>
                </c:pt>
                <c:pt idx="3722">
                  <c:v>0.50597826086956521</c:v>
                </c:pt>
                <c:pt idx="3723">
                  <c:v>0.50611413043478259</c:v>
                </c:pt>
                <c:pt idx="3724">
                  <c:v>0.50624999999999998</c:v>
                </c:pt>
                <c:pt idx="3725">
                  <c:v>0.50638586956521736</c:v>
                </c:pt>
                <c:pt idx="3726">
                  <c:v>0.50652173913043474</c:v>
                </c:pt>
                <c:pt idx="3727">
                  <c:v>0.50665760869565213</c:v>
                </c:pt>
                <c:pt idx="3728">
                  <c:v>0.50679347826086951</c:v>
                </c:pt>
                <c:pt idx="3729">
                  <c:v>0.50692934782608701</c:v>
                </c:pt>
                <c:pt idx="3730">
                  <c:v>0.50706521739130439</c:v>
                </c:pt>
                <c:pt idx="3731">
                  <c:v>0.50720108695652177</c:v>
                </c:pt>
                <c:pt idx="3732">
                  <c:v>0.50733695652173916</c:v>
                </c:pt>
                <c:pt idx="3733">
                  <c:v>0.50747282608695654</c:v>
                </c:pt>
                <c:pt idx="3734">
                  <c:v>0.50760869565217392</c:v>
                </c:pt>
                <c:pt idx="3735">
                  <c:v>0.50774456521739131</c:v>
                </c:pt>
                <c:pt idx="3736">
                  <c:v>0.50788043478260869</c:v>
                </c:pt>
                <c:pt idx="3737">
                  <c:v>0.50801630434782608</c:v>
                </c:pt>
                <c:pt idx="3738">
                  <c:v>0.50815217391304346</c:v>
                </c:pt>
                <c:pt idx="3739">
                  <c:v>0.50828804347826084</c:v>
                </c:pt>
                <c:pt idx="3740">
                  <c:v>0.50842391304347823</c:v>
                </c:pt>
                <c:pt idx="3741">
                  <c:v>0.50855978260869561</c:v>
                </c:pt>
                <c:pt idx="3742">
                  <c:v>0.50869565217391299</c:v>
                </c:pt>
                <c:pt idx="3743">
                  <c:v>0.50883152173913049</c:v>
                </c:pt>
                <c:pt idx="3744">
                  <c:v>0.50896739130434787</c:v>
                </c:pt>
                <c:pt idx="3745">
                  <c:v>0.50910326086956526</c:v>
                </c:pt>
                <c:pt idx="3746">
                  <c:v>0.50923913043478264</c:v>
                </c:pt>
                <c:pt idx="3747">
                  <c:v>0.50937500000000002</c:v>
                </c:pt>
                <c:pt idx="3748">
                  <c:v>0.50951086956521741</c:v>
                </c:pt>
                <c:pt idx="3749">
                  <c:v>0.50964673913043479</c:v>
                </c:pt>
                <c:pt idx="3750">
                  <c:v>0.50978260869565217</c:v>
                </c:pt>
                <c:pt idx="3751">
                  <c:v>0.50991847826086956</c:v>
                </c:pt>
                <c:pt idx="3752">
                  <c:v>0.51005434782608694</c:v>
                </c:pt>
                <c:pt idx="3753">
                  <c:v>0.51019021739130432</c:v>
                </c:pt>
                <c:pt idx="3754">
                  <c:v>0.51032608695652171</c:v>
                </c:pt>
                <c:pt idx="3755">
                  <c:v>0.51046195652173909</c:v>
                </c:pt>
                <c:pt idx="3756">
                  <c:v>0.51059782608695647</c:v>
                </c:pt>
                <c:pt idx="3757">
                  <c:v>0.51073369565217386</c:v>
                </c:pt>
                <c:pt idx="3758">
                  <c:v>0.51086956521739135</c:v>
                </c:pt>
                <c:pt idx="3759">
                  <c:v>0.51100543478260874</c:v>
                </c:pt>
                <c:pt idx="3760">
                  <c:v>0.51114130434782612</c:v>
                </c:pt>
                <c:pt idx="3761">
                  <c:v>0.5112771739130435</c:v>
                </c:pt>
                <c:pt idx="3762">
                  <c:v>0.51141304347826089</c:v>
                </c:pt>
                <c:pt idx="3763">
                  <c:v>0.51154891304347827</c:v>
                </c:pt>
                <c:pt idx="3764">
                  <c:v>0.51168478260869565</c:v>
                </c:pt>
                <c:pt idx="3765">
                  <c:v>0.51182065217391304</c:v>
                </c:pt>
                <c:pt idx="3766">
                  <c:v>0.51195652173913042</c:v>
                </c:pt>
                <c:pt idx="3767">
                  <c:v>0.5120923913043478</c:v>
                </c:pt>
                <c:pt idx="3768">
                  <c:v>0.51222826086956519</c:v>
                </c:pt>
                <c:pt idx="3769">
                  <c:v>0.51236413043478257</c:v>
                </c:pt>
                <c:pt idx="3770">
                  <c:v>0.51249999999999996</c:v>
                </c:pt>
                <c:pt idx="3771">
                  <c:v>0.51263586956521734</c:v>
                </c:pt>
                <c:pt idx="3772">
                  <c:v>0.51277173913043483</c:v>
                </c:pt>
                <c:pt idx="3773">
                  <c:v>0.51290760869565222</c:v>
                </c:pt>
                <c:pt idx="3774">
                  <c:v>0.5130434782608696</c:v>
                </c:pt>
                <c:pt idx="3775">
                  <c:v>0.51317934782608698</c:v>
                </c:pt>
                <c:pt idx="3776">
                  <c:v>0.51331521739130437</c:v>
                </c:pt>
                <c:pt idx="3777">
                  <c:v>0.51345108695652175</c:v>
                </c:pt>
                <c:pt idx="3778">
                  <c:v>0.51358695652173914</c:v>
                </c:pt>
                <c:pt idx="3779">
                  <c:v>0.51372282608695652</c:v>
                </c:pt>
                <c:pt idx="3780">
                  <c:v>0.5138586956521739</c:v>
                </c:pt>
                <c:pt idx="3781">
                  <c:v>0.51399456521739129</c:v>
                </c:pt>
                <c:pt idx="3782">
                  <c:v>0.51413043478260867</c:v>
                </c:pt>
                <c:pt idx="3783">
                  <c:v>0.51426630434782605</c:v>
                </c:pt>
                <c:pt idx="3784">
                  <c:v>0.51440217391304344</c:v>
                </c:pt>
                <c:pt idx="3785">
                  <c:v>0.51453804347826082</c:v>
                </c:pt>
                <c:pt idx="3786">
                  <c:v>0.51467391304347831</c:v>
                </c:pt>
                <c:pt idx="3787">
                  <c:v>0.5148097826086957</c:v>
                </c:pt>
                <c:pt idx="3788">
                  <c:v>0.51494565217391308</c:v>
                </c:pt>
                <c:pt idx="3789">
                  <c:v>0.51508152173913047</c:v>
                </c:pt>
                <c:pt idx="3790">
                  <c:v>0.51521739130434785</c:v>
                </c:pt>
                <c:pt idx="3791">
                  <c:v>0.51535326086956523</c:v>
                </c:pt>
                <c:pt idx="3792">
                  <c:v>0.51548913043478262</c:v>
                </c:pt>
                <c:pt idx="3793">
                  <c:v>0.515625</c:v>
                </c:pt>
                <c:pt idx="3794">
                  <c:v>0.51576086956521738</c:v>
                </c:pt>
                <c:pt idx="3795">
                  <c:v>0.51589673913043477</c:v>
                </c:pt>
                <c:pt idx="3796">
                  <c:v>0.51603260869565215</c:v>
                </c:pt>
                <c:pt idx="3797">
                  <c:v>0.51616847826086953</c:v>
                </c:pt>
                <c:pt idx="3798">
                  <c:v>0.51630434782608692</c:v>
                </c:pt>
                <c:pt idx="3799">
                  <c:v>0.5164402173913043</c:v>
                </c:pt>
                <c:pt idx="3800">
                  <c:v>0.51657608695652169</c:v>
                </c:pt>
                <c:pt idx="3801">
                  <c:v>0.51671195652173918</c:v>
                </c:pt>
                <c:pt idx="3802">
                  <c:v>0.51684782608695656</c:v>
                </c:pt>
                <c:pt idx="3803">
                  <c:v>0.51698369565217395</c:v>
                </c:pt>
                <c:pt idx="3804">
                  <c:v>0.51711956521739133</c:v>
                </c:pt>
                <c:pt idx="3805">
                  <c:v>0.51725543478260871</c:v>
                </c:pt>
                <c:pt idx="3806">
                  <c:v>0.5173913043478261</c:v>
                </c:pt>
                <c:pt idx="3807">
                  <c:v>0.51752717391304348</c:v>
                </c:pt>
                <c:pt idx="3808">
                  <c:v>0.51766304347826086</c:v>
                </c:pt>
                <c:pt idx="3809">
                  <c:v>0.51779891304347825</c:v>
                </c:pt>
                <c:pt idx="3810">
                  <c:v>0.51793478260869563</c:v>
                </c:pt>
                <c:pt idx="3811">
                  <c:v>0.51807065217391302</c:v>
                </c:pt>
                <c:pt idx="3812">
                  <c:v>0.5182065217391304</c:v>
                </c:pt>
                <c:pt idx="3813">
                  <c:v>0.51834239130434778</c:v>
                </c:pt>
                <c:pt idx="3814">
                  <c:v>0.51847826086956517</c:v>
                </c:pt>
                <c:pt idx="3815">
                  <c:v>0.51861413043478266</c:v>
                </c:pt>
                <c:pt idx="3816">
                  <c:v>0.51875000000000004</c:v>
                </c:pt>
                <c:pt idx="3817">
                  <c:v>0.51888586956521743</c:v>
                </c:pt>
                <c:pt idx="3818">
                  <c:v>0.51902173913043481</c:v>
                </c:pt>
                <c:pt idx="3819">
                  <c:v>0.5191576086956522</c:v>
                </c:pt>
                <c:pt idx="3820">
                  <c:v>0.51929347826086958</c:v>
                </c:pt>
                <c:pt idx="3821">
                  <c:v>0.51942934782608696</c:v>
                </c:pt>
                <c:pt idx="3822">
                  <c:v>0.51956521739130435</c:v>
                </c:pt>
                <c:pt idx="3823">
                  <c:v>0.51970108695652173</c:v>
                </c:pt>
                <c:pt idx="3824">
                  <c:v>0.51983695652173911</c:v>
                </c:pt>
                <c:pt idx="3825">
                  <c:v>0.5199728260869565</c:v>
                </c:pt>
                <c:pt idx="3826">
                  <c:v>0.52010869565217388</c:v>
                </c:pt>
                <c:pt idx="3827">
                  <c:v>0.52024456521739126</c:v>
                </c:pt>
                <c:pt idx="3828">
                  <c:v>0.52038043478260865</c:v>
                </c:pt>
                <c:pt idx="3829">
                  <c:v>0.52051630434782614</c:v>
                </c:pt>
                <c:pt idx="3830">
                  <c:v>0.52065217391304353</c:v>
                </c:pt>
                <c:pt idx="3831">
                  <c:v>0.52078804347826091</c:v>
                </c:pt>
                <c:pt idx="3832">
                  <c:v>0.52092391304347829</c:v>
                </c:pt>
                <c:pt idx="3833">
                  <c:v>0.52105978260869568</c:v>
                </c:pt>
                <c:pt idx="3834">
                  <c:v>0.52119565217391306</c:v>
                </c:pt>
                <c:pt idx="3835">
                  <c:v>0.52133152173913044</c:v>
                </c:pt>
                <c:pt idx="3836">
                  <c:v>0.52146739130434783</c:v>
                </c:pt>
                <c:pt idx="3837">
                  <c:v>0.52160326086956521</c:v>
                </c:pt>
                <c:pt idx="3838">
                  <c:v>0.52173913043478259</c:v>
                </c:pt>
                <c:pt idx="3839">
                  <c:v>0.52187499999999998</c:v>
                </c:pt>
                <c:pt idx="3840">
                  <c:v>0.52201086956521736</c:v>
                </c:pt>
                <c:pt idx="3841">
                  <c:v>0.52214673913043474</c:v>
                </c:pt>
                <c:pt idx="3842">
                  <c:v>0.52228260869565213</c:v>
                </c:pt>
                <c:pt idx="3843">
                  <c:v>0.52241847826086951</c:v>
                </c:pt>
                <c:pt idx="3844">
                  <c:v>0.52255434782608701</c:v>
                </c:pt>
                <c:pt idx="3845">
                  <c:v>0.52269021739130439</c:v>
                </c:pt>
                <c:pt idx="3846">
                  <c:v>0.52282608695652177</c:v>
                </c:pt>
                <c:pt idx="3847">
                  <c:v>0.52296195652173916</c:v>
                </c:pt>
                <c:pt idx="3848">
                  <c:v>0.52309782608695654</c:v>
                </c:pt>
                <c:pt idx="3849">
                  <c:v>0.52323369565217392</c:v>
                </c:pt>
                <c:pt idx="3850">
                  <c:v>0.52336956521739131</c:v>
                </c:pt>
                <c:pt idx="3851">
                  <c:v>0.52350543478260869</c:v>
                </c:pt>
                <c:pt idx="3852">
                  <c:v>0.52364130434782608</c:v>
                </c:pt>
                <c:pt idx="3853">
                  <c:v>0.52377717391304346</c:v>
                </c:pt>
                <c:pt idx="3854">
                  <c:v>0.52391304347826084</c:v>
                </c:pt>
                <c:pt idx="3855">
                  <c:v>0.52404891304347823</c:v>
                </c:pt>
                <c:pt idx="3856">
                  <c:v>0.52418478260869561</c:v>
                </c:pt>
                <c:pt idx="3857">
                  <c:v>0.52432065217391299</c:v>
                </c:pt>
                <c:pt idx="3858">
                  <c:v>0.52445652173913049</c:v>
                </c:pt>
                <c:pt idx="3859">
                  <c:v>0.52459239130434787</c:v>
                </c:pt>
                <c:pt idx="3860">
                  <c:v>0.52472826086956526</c:v>
                </c:pt>
                <c:pt idx="3861">
                  <c:v>0.52486413043478264</c:v>
                </c:pt>
                <c:pt idx="3862">
                  <c:v>0.52500000000000002</c:v>
                </c:pt>
                <c:pt idx="3863">
                  <c:v>0.52513586956521741</c:v>
                </c:pt>
                <c:pt idx="3864">
                  <c:v>0.52527173913043479</c:v>
                </c:pt>
                <c:pt idx="3865">
                  <c:v>0.52540760869565217</c:v>
                </c:pt>
                <c:pt idx="3866">
                  <c:v>0.52554347826086956</c:v>
                </c:pt>
                <c:pt idx="3867">
                  <c:v>0.52567934782608694</c:v>
                </c:pt>
                <c:pt idx="3868">
                  <c:v>0.52581521739130432</c:v>
                </c:pt>
                <c:pt idx="3869">
                  <c:v>0.52595108695652171</c:v>
                </c:pt>
                <c:pt idx="3870">
                  <c:v>0.52608695652173909</c:v>
                </c:pt>
                <c:pt idx="3871">
                  <c:v>0.52622282608695647</c:v>
                </c:pt>
                <c:pt idx="3872">
                  <c:v>0.52635869565217386</c:v>
                </c:pt>
                <c:pt idx="3873">
                  <c:v>0.52649456521739135</c:v>
                </c:pt>
                <c:pt idx="3874">
                  <c:v>0.52663043478260874</c:v>
                </c:pt>
                <c:pt idx="3875">
                  <c:v>0.52676630434782612</c:v>
                </c:pt>
                <c:pt idx="3876">
                  <c:v>0.5269021739130435</c:v>
                </c:pt>
                <c:pt idx="3877">
                  <c:v>0.52703804347826089</c:v>
                </c:pt>
                <c:pt idx="3878">
                  <c:v>0.52717391304347827</c:v>
                </c:pt>
                <c:pt idx="3879">
                  <c:v>0.52730978260869565</c:v>
                </c:pt>
                <c:pt idx="3880">
                  <c:v>0.52744565217391304</c:v>
                </c:pt>
                <c:pt idx="3881">
                  <c:v>0.52758152173913042</c:v>
                </c:pt>
                <c:pt idx="3882">
                  <c:v>0.5277173913043478</c:v>
                </c:pt>
                <c:pt idx="3883">
                  <c:v>0.52785326086956519</c:v>
                </c:pt>
                <c:pt idx="3884">
                  <c:v>0.52798913043478257</c:v>
                </c:pt>
                <c:pt idx="3885">
                  <c:v>0.52812499999999996</c:v>
                </c:pt>
                <c:pt idx="3886">
                  <c:v>0.52826086956521734</c:v>
                </c:pt>
                <c:pt idx="3887">
                  <c:v>0.52839673913043483</c:v>
                </c:pt>
                <c:pt idx="3888">
                  <c:v>0.52853260869565222</c:v>
                </c:pt>
                <c:pt idx="3889">
                  <c:v>0.5286684782608696</c:v>
                </c:pt>
                <c:pt idx="3890">
                  <c:v>0.52880434782608698</c:v>
                </c:pt>
                <c:pt idx="3891">
                  <c:v>0.52894021739130437</c:v>
                </c:pt>
                <c:pt idx="3892">
                  <c:v>0.52907608695652175</c:v>
                </c:pt>
                <c:pt idx="3893">
                  <c:v>0.52921195652173914</c:v>
                </c:pt>
                <c:pt idx="3894">
                  <c:v>0.52934782608695652</c:v>
                </c:pt>
                <c:pt idx="3895">
                  <c:v>0.5294836956521739</c:v>
                </c:pt>
                <c:pt idx="3896">
                  <c:v>0.52961956521739129</c:v>
                </c:pt>
                <c:pt idx="3897">
                  <c:v>0.52975543478260867</c:v>
                </c:pt>
                <c:pt idx="3898">
                  <c:v>0.52989130434782605</c:v>
                </c:pt>
                <c:pt idx="3899">
                  <c:v>0.53002717391304344</c:v>
                </c:pt>
                <c:pt idx="3900">
                  <c:v>0.53016304347826082</c:v>
                </c:pt>
                <c:pt idx="3901">
                  <c:v>0.53029891304347831</c:v>
                </c:pt>
                <c:pt idx="3902">
                  <c:v>0.5304347826086957</c:v>
                </c:pt>
                <c:pt idx="3903">
                  <c:v>0.53057065217391308</c:v>
                </c:pt>
                <c:pt idx="3904">
                  <c:v>0.53070652173913047</c:v>
                </c:pt>
                <c:pt idx="3905">
                  <c:v>0.53084239130434785</c:v>
                </c:pt>
                <c:pt idx="3906">
                  <c:v>0.53097826086956523</c:v>
                </c:pt>
                <c:pt idx="3907">
                  <c:v>0.53111413043478262</c:v>
                </c:pt>
                <c:pt idx="3908">
                  <c:v>0.53125</c:v>
                </c:pt>
                <c:pt idx="3909">
                  <c:v>0.53138586956521738</c:v>
                </c:pt>
                <c:pt idx="3910">
                  <c:v>0.53152173913043477</c:v>
                </c:pt>
                <c:pt idx="3911">
                  <c:v>0.53165760869565215</c:v>
                </c:pt>
                <c:pt idx="3912">
                  <c:v>0.53179347826086953</c:v>
                </c:pt>
                <c:pt idx="3913">
                  <c:v>0.53192934782608692</c:v>
                </c:pt>
                <c:pt idx="3914">
                  <c:v>0.5320652173913043</c:v>
                </c:pt>
                <c:pt idx="3915">
                  <c:v>0.53220108695652169</c:v>
                </c:pt>
                <c:pt idx="3916">
                  <c:v>0.53233695652173918</c:v>
                </c:pt>
                <c:pt idx="3917">
                  <c:v>0.53247282608695656</c:v>
                </c:pt>
                <c:pt idx="3918">
                  <c:v>0.53260869565217395</c:v>
                </c:pt>
                <c:pt idx="3919">
                  <c:v>0.53274456521739133</c:v>
                </c:pt>
                <c:pt idx="3920">
                  <c:v>0.53288043478260871</c:v>
                </c:pt>
                <c:pt idx="3921">
                  <c:v>0.5330163043478261</c:v>
                </c:pt>
                <c:pt idx="3922">
                  <c:v>0.53315217391304348</c:v>
                </c:pt>
                <c:pt idx="3923">
                  <c:v>0.53328804347826086</c:v>
                </c:pt>
                <c:pt idx="3924">
                  <c:v>0.53342391304347825</c:v>
                </c:pt>
                <c:pt idx="3925">
                  <c:v>0.53355978260869563</c:v>
                </c:pt>
                <c:pt idx="3926">
                  <c:v>0.53369565217391302</c:v>
                </c:pt>
                <c:pt idx="3927">
                  <c:v>0.5338315217391304</c:v>
                </c:pt>
                <c:pt idx="3928">
                  <c:v>0.53396739130434778</c:v>
                </c:pt>
                <c:pt idx="3929">
                  <c:v>0.53410326086956517</c:v>
                </c:pt>
                <c:pt idx="3930">
                  <c:v>0.53423913043478266</c:v>
                </c:pt>
                <c:pt idx="3931">
                  <c:v>0.53437500000000004</c:v>
                </c:pt>
                <c:pt idx="3932">
                  <c:v>0.53451086956521743</c:v>
                </c:pt>
                <c:pt idx="3933">
                  <c:v>0.53464673913043481</c:v>
                </c:pt>
                <c:pt idx="3934">
                  <c:v>0.5347826086956522</c:v>
                </c:pt>
                <c:pt idx="3935">
                  <c:v>0.53491847826086958</c:v>
                </c:pt>
                <c:pt idx="3936">
                  <c:v>0.53505434782608696</c:v>
                </c:pt>
                <c:pt idx="3937">
                  <c:v>0.53519021739130435</c:v>
                </c:pt>
                <c:pt idx="3938">
                  <c:v>0.53532608695652173</c:v>
                </c:pt>
                <c:pt idx="3939">
                  <c:v>0.53546195652173911</c:v>
                </c:pt>
                <c:pt idx="3940">
                  <c:v>0.5355978260869565</c:v>
                </c:pt>
                <c:pt idx="3941">
                  <c:v>0.53573369565217388</c:v>
                </c:pt>
                <c:pt idx="3942">
                  <c:v>0.53586956521739126</c:v>
                </c:pt>
                <c:pt idx="3943">
                  <c:v>0.53600543478260865</c:v>
                </c:pt>
                <c:pt idx="3944">
                  <c:v>0.53614130434782614</c:v>
                </c:pt>
                <c:pt idx="3945">
                  <c:v>0.53627717391304353</c:v>
                </c:pt>
                <c:pt idx="3946">
                  <c:v>0.53641304347826091</c:v>
                </c:pt>
                <c:pt idx="3947">
                  <c:v>0.53654891304347829</c:v>
                </c:pt>
                <c:pt idx="3948">
                  <c:v>0.53668478260869568</c:v>
                </c:pt>
                <c:pt idx="3949">
                  <c:v>0.53682065217391306</c:v>
                </c:pt>
                <c:pt idx="3950">
                  <c:v>0.53695652173913044</c:v>
                </c:pt>
                <c:pt idx="3951">
                  <c:v>0.53709239130434783</c:v>
                </c:pt>
                <c:pt idx="3952">
                  <c:v>0.53722826086956521</c:v>
                </c:pt>
                <c:pt idx="3953">
                  <c:v>0.53736413043478259</c:v>
                </c:pt>
                <c:pt idx="3954">
                  <c:v>0.53749999999999998</c:v>
                </c:pt>
                <c:pt idx="3955">
                  <c:v>0.53763586956521736</c:v>
                </c:pt>
                <c:pt idx="3956">
                  <c:v>0.53777173913043474</c:v>
                </c:pt>
                <c:pt idx="3957">
                  <c:v>0.53790760869565213</c:v>
                </c:pt>
                <c:pt idx="3958">
                  <c:v>0.53804347826086951</c:v>
                </c:pt>
                <c:pt idx="3959">
                  <c:v>0.53817934782608701</c:v>
                </c:pt>
                <c:pt idx="3960">
                  <c:v>0.53831521739130439</c:v>
                </c:pt>
                <c:pt idx="3961">
                  <c:v>0.53845108695652177</c:v>
                </c:pt>
                <c:pt idx="3962">
                  <c:v>0.53858695652173916</c:v>
                </c:pt>
                <c:pt idx="3963">
                  <c:v>0.53872282608695654</c:v>
                </c:pt>
                <c:pt idx="3964">
                  <c:v>0.53885869565217392</c:v>
                </c:pt>
                <c:pt idx="3965">
                  <c:v>0.53899456521739131</c:v>
                </c:pt>
                <c:pt idx="3966">
                  <c:v>0.53913043478260869</c:v>
                </c:pt>
                <c:pt idx="3967">
                  <c:v>0.53926630434782608</c:v>
                </c:pt>
                <c:pt idx="3968">
                  <c:v>0.53940217391304346</c:v>
                </c:pt>
                <c:pt idx="3969">
                  <c:v>0.53953804347826084</c:v>
                </c:pt>
                <c:pt idx="3970">
                  <c:v>0.53967391304347823</c:v>
                </c:pt>
                <c:pt idx="3971">
                  <c:v>0.53980978260869561</c:v>
                </c:pt>
                <c:pt idx="3972">
                  <c:v>0.53994565217391299</c:v>
                </c:pt>
                <c:pt idx="3973">
                  <c:v>0.54008152173913049</c:v>
                </c:pt>
                <c:pt idx="3974">
                  <c:v>0.54021739130434787</c:v>
                </c:pt>
                <c:pt idx="3975">
                  <c:v>0.54035326086956526</c:v>
                </c:pt>
                <c:pt idx="3976">
                  <c:v>0.54048913043478264</c:v>
                </c:pt>
                <c:pt idx="3977">
                  <c:v>0.54062500000000002</c:v>
                </c:pt>
                <c:pt idx="3978">
                  <c:v>0.54076086956521741</c:v>
                </c:pt>
                <c:pt idx="3979">
                  <c:v>0.54089673913043479</c:v>
                </c:pt>
                <c:pt idx="3980">
                  <c:v>0.54103260869565217</c:v>
                </c:pt>
                <c:pt idx="3981">
                  <c:v>0.54116847826086956</c:v>
                </c:pt>
                <c:pt idx="3982">
                  <c:v>0.54130434782608694</c:v>
                </c:pt>
                <c:pt idx="3983">
                  <c:v>0.54144021739130432</c:v>
                </c:pt>
                <c:pt idx="3984">
                  <c:v>0.54157608695652171</c:v>
                </c:pt>
                <c:pt idx="3985">
                  <c:v>0.54171195652173909</c:v>
                </c:pt>
                <c:pt idx="3986">
                  <c:v>0.54184782608695647</c:v>
                </c:pt>
                <c:pt idx="3987">
                  <c:v>0.54198369565217386</c:v>
                </c:pt>
                <c:pt idx="3988">
                  <c:v>0.54211956521739135</c:v>
                </c:pt>
                <c:pt idx="3989">
                  <c:v>0.54225543478260874</c:v>
                </c:pt>
                <c:pt idx="3990">
                  <c:v>0.54239130434782612</c:v>
                </c:pt>
                <c:pt idx="3991">
                  <c:v>0.5425271739130435</c:v>
                </c:pt>
                <c:pt idx="3992">
                  <c:v>0.54266304347826089</c:v>
                </c:pt>
                <c:pt idx="3993">
                  <c:v>0.54279891304347827</c:v>
                </c:pt>
                <c:pt idx="3994">
                  <c:v>0.54293478260869565</c:v>
                </c:pt>
                <c:pt idx="3995">
                  <c:v>0.54307065217391304</c:v>
                </c:pt>
                <c:pt idx="3996">
                  <c:v>0.54320652173913042</c:v>
                </c:pt>
                <c:pt idx="3997">
                  <c:v>0.5433423913043478</c:v>
                </c:pt>
                <c:pt idx="3998">
                  <c:v>0.54347826086956519</c:v>
                </c:pt>
                <c:pt idx="3999">
                  <c:v>0.54361413043478257</c:v>
                </c:pt>
                <c:pt idx="4000">
                  <c:v>0.54374999999999996</c:v>
                </c:pt>
                <c:pt idx="4001">
                  <c:v>0.54388586956521734</c:v>
                </c:pt>
                <c:pt idx="4002">
                  <c:v>0.54402173913043483</c:v>
                </c:pt>
                <c:pt idx="4003">
                  <c:v>0.54415760869565222</c:v>
                </c:pt>
                <c:pt idx="4004">
                  <c:v>0.5442934782608696</c:v>
                </c:pt>
                <c:pt idx="4005">
                  <c:v>0.54442934782608698</c:v>
                </c:pt>
                <c:pt idx="4006">
                  <c:v>0.54456521739130437</c:v>
                </c:pt>
                <c:pt idx="4007">
                  <c:v>0.54470108695652175</c:v>
                </c:pt>
                <c:pt idx="4008">
                  <c:v>0.54483695652173914</c:v>
                </c:pt>
                <c:pt idx="4009">
                  <c:v>0.54497282608695652</c:v>
                </c:pt>
                <c:pt idx="4010">
                  <c:v>0.5451086956521739</c:v>
                </c:pt>
                <c:pt idx="4011">
                  <c:v>0.54524456521739129</c:v>
                </c:pt>
                <c:pt idx="4012">
                  <c:v>0.54538043478260867</c:v>
                </c:pt>
                <c:pt idx="4013">
                  <c:v>0.54551630434782605</c:v>
                </c:pt>
                <c:pt idx="4014">
                  <c:v>0.54565217391304344</c:v>
                </c:pt>
                <c:pt idx="4015">
                  <c:v>0.54578804347826082</c:v>
                </c:pt>
                <c:pt idx="4016">
                  <c:v>0.54592391304347831</c:v>
                </c:pt>
                <c:pt idx="4017">
                  <c:v>0.5460597826086957</c:v>
                </c:pt>
                <c:pt idx="4018">
                  <c:v>0.54619565217391308</c:v>
                </c:pt>
                <c:pt idx="4019">
                  <c:v>0.54633152173913047</c:v>
                </c:pt>
                <c:pt idx="4020">
                  <c:v>0.54646739130434785</c:v>
                </c:pt>
                <c:pt idx="4021">
                  <c:v>0.54660326086956523</c:v>
                </c:pt>
                <c:pt idx="4022">
                  <c:v>0.54673913043478262</c:v>
                </c:pt>
                <c:pt idx="4023">
                  <c:v>0.546875</c:v>
                </c:pt>
                <c:pt idx="4024">
                  <c:v>0.54701086956521738</c:v>
                </c:pt>
                <c:pt idx="4025">
                  <c:v>0.54714673913043477</c:v>
                </c:pt>
                <c:pt idx="4026">
                  <c:v>0.54728260869565215</c:v>
                </c:pt>
                <c:pt idx="4027">
                  <c:v>0.54741847826086953</c:v>
                </c:pt>
                <c:pt idx="4028">
                  <c:v>0.54755434782608692</c:v>
                </c:pt>
                <c:pt idx="4029">
                  <c:v>0.5476902173913043</c:v>
                </c:pt>
                <c:pt idx="4030">
                  <c:v>0.54782608695652169</c:v>
                </c:pt>
                <c:pt idx="4031">
                  <c:v>0.54796195652173918</c:v>
                </c:pt>
                <c:pt idx="4032">
                  <c:v>0.54809782608695656</c:v>
                </c:pt>
                <c:pt idx="4033">
                  <c:v>0.54823369565217395</c:v>
                </c:pt>
                <c:pt idx="4034">
                  <c:v>0.54836956521739133</c:v>
                </c:pt>
                <c:pt idx="4035">
                  <c:v>0.54850543478260871</c:v>
                </c:pt>
                <c:pt idx="4036">
                  <c:v>0.5486413043478261</c:v>
                </c:pt>
                <c:pt idx="4037">
                  <c:v>0.54877717391304348</c:v>
                </c:pt>
                <c:pt idx="4038">
                  <c:v>0.54891304347826086</c:v>
                </c:pt>
                <c:pt idx="4039">
                  <c:v>0.54904891304347825</c:v>
                </c:pt>
                <c:pt idx="4040">
                  <c:v>0.54918478260869563</c:v>
                </c:pt>
                <c:pt idx="4041">
                  <c:v>0.54932065217391302</c:v>
                </c:pt>
                <c:pt idx="4042">
                  <c:v>0.5494565217391304</c:v>
                </c:pt>
                <c:pt idx="4043">
                  <c:v>0.54959239130434778</c:v>
                </c:pt>
                <c:pt idx="4044">
                  <c:v>0.54972826086956517</c:v>
                </c:pt>
                <c:pt idx="4045">
                  <c:v>0.54986413043478266</c:v>
                </c:pt>
                <c:pt idx="4046">
                  <c:v>0.55000000000000004</c:v>
                </c:pt>
                <c:pt idx="4047">
                  <c:v>0.55013586956521743</c:v>
                </c:pt>
                <c:pt idx="4048">
                  <c:v>0.55027173913043481</c:v>
                </c:pt>
                <c:pt idx="4049">
                  <c:v>0.5504076086956522</c:v>
                </c:pt>
                <c:pt idx="4050">
                  <c:v>0.55054347826086958</c:v>
                </c:pt>
                <c:pt idx="4051">
                  <c:v>0.55067934782608696</c:v>
                </c:pt>
                <c:pt idx="4052">
                  <c:v>0.55081521739130435</c:v>
                </c:pt>
                <c:pt idx="4053">
                  <c:v>0.55095108695652173</c:v>
                </c:pt>
                <c:pt idx="4054">
                  <c:v>0.55108695652173911</c:v>
                </c:pt>
                <c:pt idx="4055">
                  <c:v>0.5512228260869565</c:v>
                </c:pt>
                <c:pt idx="4056">
                  <c:v>0.55135869565217388</c:v>
                </c:pt>
                <c:pt idx="4057">
                  <c:v>0.55149456521739126</c:v>
                </c:pt>
                <c:pt idx="4058">
                  <c:v>0.55163043478260865</c:v>
                </c:pt>
                <c:pt idx="4059">
                  <c:v>0.55176630434782614</c:v>
                </c:pt>
                <c:pt idx="4060">
                  <c:v>0.55190217391304353</c:v>
                </c:pt>
                <c:pt idx="4061">
                  <c:v>0.55203804347826091</c:v>
                </c:pt>
                <c:pt idx="4062">
                  <c:v>0.55217391304347829</c:v>
                </c:pt>
                <c:pt idx="4063">
                  <c:v>0.55230978260869568</c:v>
                </c:pt>
                <c:pt idx="4064">
                  <c:v>0.55244565217391306</c:v>
                </c:pt>
                <c:pt idx="4065">
                  <c:v>0.55258152173913044</c:v>
                </c:pt>
                <c:pt idx="4066">
                  <c:v>0.55271739130434783</c:v>
                </c:pt>
                <c:pt idx="4067">
                  <c:v>0.55285326086956521</c:v>
                </c:pt>
                <c:pt idx="4068">
                  <c:v>0.55298913043478259</c:v>
                </c:pt>
                <c:pt idx="4069">
                  <c:v>0.55312499999999998</c:v>
                </c:pt>
                <c:pt idx="4070">
                  <c:v>0.55326086956521736</c:v>
                </c:pt>
                <c:pt idx="4071">
                  <c:v>0.55339673913043474</c:v>
                </c:pt>
                <c:pt idx="4072">
                  <c:v>0.55353260869565213</c:v>
                </c:pt>
                <c:pt idx="4073">
                  <c:v>0.55366847826086951</c:v>
                </c:pt>
                <c:pt idx="4074">
                  <c:v>0.55380434782608701</c:v>
                </c:pt>
                <c:pt idx="4075">
                  <c:v>0.55394021739130439</c:v>
                </c:pt>
                <c:pt idx="4076">
                  <c:v>0.55407608695652177</c:v>
                </c:pt>
                <c:pt idx="4077">
                  <c:v>0.55421195652173916</c:v>
                </c:pt>
                <c:pt idx="4078">
                  <c:v>0.55434782608695654</c:v>
                </c:pt>
                <c:pt idx="4079">
                  <c:v>0.55448369565217392</c:v>
                </c:pt>
                <c:pt idx="4080">
                  <c:v>0.55461956521739131</c:v>
                </c:pt>
                <c:pt idx="4081">
                  <c:v>0.55475543478260869</c:v>
                </c:pt>
                <c:pt idx="4082">
                  <c:v>0.55489130434782608</c:v>
                </c:pt>
                <c:pt idx="4083">
                  <c:v>0.55502717391304346</c:v>
                </c:pt>
                <c:pt idx="4084">
                  <c:v>0.55516304347826084</c:v>
                </c:pt>
                <c:pt idx="4085">
                  <c:v>0.55529891304347823</c:v>
                </c:pt>
                <c:pt idx="4086">
                  <c:v>0.55543478260869561</c:v>
                </c:pt>
                <c:pt idx="4087">
                  <c:v>0.55557065217391299</c:v>
                </c:pt>
                <c:pt idx="4088">
                  <c:v>0.55570652173913049</c:v>
                </c:pt>
                <c:pt idx="4089">
                  <c:v>0.55584239130434787</c:v>
                </c:pt>
                <c:pt idx="4090">
                  <c:v>0.55597826086956526</c:v>
                </c:pt>
                <c:pt idx="4091">
                  <c:v>0.55611413043478264</c:v>
                </c:pt>
                <c:pt idx="4092">
                  <c:v>0.55625000000000002</c:v>
                </c:pt>
                <c:pt idx="4093">
                  <c:v>0.55638586956521741</c:v>
                </c:pt>
                <c:pt idx="4094">
                  <c:v>0.55652173913043479</c:v>
                </c:pt>
                <c:pt idx="4095">
                  <c:v>0.55665760869565217</c:v>
                </c:pt>
                <c:pt idx="4096">
                  <c:v>0.55679347826086956</c:v>
                </c:pt>
                <c:pt idx="4097">
                  <c:v>0.55692934782608694</c:v>
                </c:pt>
                <c:pt idx="4098">
                  <c:v>0.55706521739130432</c:v>
                </c:pt>
                <c:pt idx="4099">
                  <c:v>0.55720108695652171</c:v>
                </c:pt>
                <c:pt idx="4100">
                  <c:v>0.55733695652173909</c:v>
                </c:pt>
                <c:pt idx="4101">
                  <c:v>0.55747282608695647</c:v>
                </c:pt>
                <c:pt idx="4102">
                  <c:v>0.55760869565217386</c:v>
                </c:pt>
                <c:pt idx="4103">
                  <c:v>0.55774456521739135</c:v>
                </c:pt>
                <c:pt idx="4104">
                  <c:v>0.55788043478260874</c:v>
                </c:pt>
                <c:pt idx="4105">
                  <c:v>0.55801630434782612</c:v>
                </c:pt>
                <c:pt idx="4106">
                  <c:v>0.5581521739130435</c:v>
                </c:pt>
                <c:pt idx="4107">
                  <c:v>0.55828804347826089</c:v>
                </c:pt>
                <c:pt idx="4108">
                  <c:v>0.55842391304347827</c:v>
                </c:pt>
                <c:pt idx="4109">
                  <c:v>0.55855978260869565</c:v>
                </c:pt>
                <c:pt idx="4110">
                  <c:v>0.55869565217391304</c:v>
                </c:pt>
                <c:pt idx="4111">
                  <c:v>0.55883152173913042</c:v>
                </c:pt>
                <c:pt idx="4112">
                  <c:v>0.5589673913043478</c:v>
                </c:pt>
                <c:pt idx="4113">
                  <c:v>0.55910326086956519</c:v>
                </c:pt>
                <c:pt idx="4114">
                  <c:v>0.55923913043478257</c:v>
                </c:pt>
                <c:pt idx="4115">
                  <c:v>0.55937499999999996</c:v>
                </c:pt>
                <c:pt idx="4116">
                  <c:v>0.55951086956521734</c:v>
                </c:pt>
                <c:pt idx="4117">
                  <c:v>0.55964673913043483</c:v>
                </c:pt>
                <c:pt idx="4118">
                  <c:v>0.55978260869565222</c:v>
                </c:pt>
                <c:pt idx="4119">
                  <c:v>0.5599184782608696</c:v>
                </c:pt>
                <c:pt idx="4120">
                  <c:v>0.56005434782608698</c:v>
                </c:pt>
                <c:pt idx="4121">
                  <c:v>0.56019021739130437</c:v>
                </c:pt>
                <c:pt idx="4122">
                  <c:v>0.56032608695652175</c:v>
                </c:pt>
                <c:pt idx="4123">
                  <c:v>0.56046195652173914</c:v>
                </c:pt>
                <c:pt idx="4124">
                  <c:v>0.56059782608695652</c:v>
                </c:pt>
                <c:pt idx="4125">
                  <c:v>0.5607336956521739</c:v>
                </c:pt>
                <c:pt idx="4126">
                  <c:v>0.56086956521739129</c:v>
                </c:pt>
                <c:pt idx="4127">
                  <c:v>0.56100543478260867</c:v>
                </c:pt>
                <c:pt idx="4128">
                  <c:v>0.56114130434782605</c:v>
                </c:pt>
                <c:pt idx="4129">
                  <c:v>0.56127717391304344</c:v>
                </c:pt>
                <c:pt idx="4130">
                  <c:v>0.56141304347826082</c:v>
                </c:pt>
                <c:pt idx="4131">
                  <c:v>0.56154891304347831</c:v>
                </c:pt>
                <c:pt idx="4132">
                  <c:v>0.5616847826086957</c:v>
                </c:pt>
                <c:pt idx="4133">
                  <c:v>0.56182065217391308</c:v>
                </c:pt>
                <c:pt idx="4134">
                  <c:v>0.56195652173913047</c:v>
                </c:pt>
                <c:pt idx="4135">
                  <c:v>0.56209239130434785</c:v>
                </c:pt>
                <c:pt idx="4136">
                  <c:v>0.56222826086956523</c:v>
                </c:pt>
                <c:pt idx="4137">
                  <c:v>0.56236413043478262</c:v>
                </c:pt>
                <c:pt idx="4138">
                  <c:v>0.5625</c:v>
                </c:pt>
                <c:pt idx="4139">
                  <c:v>0.56263586956521738</c:v>
                </c:pt>
                <c:pt idx="4140">
                  <c:v>0.56277173913043477</c:v>
                </c:pt>
                <c:pt idx="4141">
                  <c:v>0.56290760869565215</c:v>
                </c:pt>
                <c:pt idx="4142">
                  <c:v>0.56304347826086953</c:v>
                </c:pt>
                <c:pt idx="4143">
                  <c:v>0.56317934782608692</c:v>
                </c:pt>
                <c:pt idx="4144">
                  <c:v>0.5633152173913043</c:v>
                </c:pt>
                <c:pt idx="4145">
                  <c:v>0.56345108695652169</c:v>
                </c:pt>
                <c:pt idx="4146">
                  <c:v>0.56358695652173918</c:v>
                </c:pt>
                <c:pt idx="4147">
                  <c:v>0.56372282608695656</c:v>
                </c:pt>
                <c:pt idx="4148">
                  <c:v>0.56385869565217395</c:v>
                </c:pt>
                <c:pt idx="4149">
                  <c:v>0.56399456521739133</c:v>
                </c:pt>
                <c:pt idx="4150">
                  <c:v>0.56413043478260871</c:v>
                </c:pt>
                <c:pt idx="4151">
                  <c:v>0.5642663043478261</c:v>
                </c:pt>
                <c:pt idx="4152">
                  <c:v>0.56440217391304348</c:v>
                </c:pt>
                <c:pt idx="4153">
                  <c:v>0.56453804347826086</c:v>
                </c:pt>
                <c:pt idx="4154">
                  <c:v>0.56467391304347825</c:v>
                </c:pt>
                <c:pt idx="4155">
                  <c:v>0.56480978260869563</c:v>
                </c:pt>
                <c:pt idx="4156">
                  <c:v>0.56494565217391302</c:v>
                </c:pt>
                <c:pt idx="4157">
                  <c:v>0.5650815217391304</c:v>
                </c:pt>
                <c:pt idx="4158">
                  <c:v>0.56521739130434778</c:v>
                </c:pt>
                <c:pt idx="4159">
                  <c:v>0.56535326086956517</c:v>
                </c:pt>
                <c:pt idx="4160">
                  <c:v>0.56548913043478266</c:v>
                </c:pt>
                <c:pt idx="4161">
                  <c:v>0.56562500000000004</c:v>
                </c:pt>
                <c:pt idx="4162">
                  <c:v>0.56576086956521743</c:v>
                </c:pt>
                <c:pt idx="4163">
                  <c:v>0.56589673913043481</c:v>
                </c:pt>
                <c:pt idx="4164">
                  <c:v>0.5660326086956522</c:v>
                </c:pt>
                <c:pt idx="4165">
                  <c:v>0.56616847826086958</c:v>
                </c:pt>
                <c:pt idx="4166">
                  <c:v>0.56630434782608696</c:v>
                </c:pt>
                <c:pt idx="4167">
                  <c:v>0.56644021739130435</c:v>
                </c:pt>
                <c:pt idx="4168">
                  <c:v>0.56657608695652173</c:v>
                </c:pt>
                <c:pt idx="4169">
                  <c:v>0.56671195652173911</c:v>
                </c:pt>
                <c:pt idx="4170">
                  <c:v>0.5668478260869565</c:v>
                </c:pt>
                <c:pt idx="4171">
                  <c:v>0.56698369565217388</c:v>
                </c:pt>
                <c:pt idx="4172">
                  <c:v>0.56711956521739126</c:v>
                </c:pt>
                <c:pt idx="4173">
                  <c:v>0.56725543478260865</c:v>
                </c:pt>
                <c:pt idx="4174">
                  <c:v>0.56739130434782614</c:v>
                </c:pt>
                <c:pt idx="4175">
                  <c:v>0.56752717391304353</c:v>
                </c:pt>
                <c:pt idx="4176">
                  <c:v>0.56766304347826091</c:v>
                </c:pt>
                <c:pt idx="4177">
                  <c:v>0.56779891304347829</c:v>
                </c:pt>
                <c:pt idx="4178">
                  <c:v>0.56793478260869568</c:v>
                </c:pt>
                <c:pt idx="4179">
                  <c:v>0.56807065217391306</c:v>
                </c:pt>
                <c:pt idx="4180">
                  <c:v>0.56820652173913044</c:v>
                </c:pt>
                <c:pt idx="4181">
                  <c:v>0.56834239130434783</c:v>
                </c:pt>
                <c:pt idx="4182">
                  <c:v>0.56847826086956521</c:v>
                </c:pt>
                <c:pt idx="4183">
                  <c:v>0.56861413043478259</c:v>
                </c:pt>
                <c:pt idx="4184">
                  <c:v>0.56874999999999998</c:v>
                </c:pt>
                <c:pt idx="4185">
                  <c:v>0.56888586956521736</c:v>
                </c:pt>
                <c:pt idx="4186">
                  <c:v>0.56902173913043474</c:v>
                </c:pt>
                <c:pt idx="4187">
                  <c:v>0.56915760869565213</c:v>
                </c:pt>
                <c:pt idx="4188">
                  <c:v>0.56929347826086951</c:v>
                </c:pt>
                <c:pt idx="4189">
                  <c:v>0.56942934782608701</c:v>
                </c:pt>
                <c:pt idx="4190">
                  <c:v>0.56956521739130439</c:v>
                </c:pt>
                <c:pt idx="4191">
                  <c:v>0.56970108695652177</c:v>
                </c:pt>
                <c:pt idx="4192">
                  <c:v>0.56983695652173916</c:v>
                </c:pt>
                <c:pt idx="4193">
                  <c:v>0.56997282608695654</c:v>
                </c:pt>
                <c:pt idx="4194">
                  <c:v>0.57010869565217392</c:v>
                </c:pt>
                <c:pt idx="4195">
                  <c:v>0.57024456521739131</c:v>
                </c:pt>
                <c:pt idx="4196">
                  <c:v>0.57038043478260869</c:v>
                </c:pt>
                <c:pt idx="4197">
                  <c:v>0.57051630434782608</c:v>
                </c:pt>
                <c:pt idx="4198">
                  <c:v>0.57065217391304346</c:v>
                </c:pt>
                <c:pt idx="4199">
                  <c:v>0.57078804347826084</c:v>
                </c:pt>
                <c:pt idx="4200">
                  <c:v>0.57092391304347823</c:v>
                </c:pt>
                <c:pt idx="4201">
                  <c:v>0.57105978260869561</c:v>
                </c:pt>
                <c:pt idx="4202">
                  <c:v>0.57119565217391299</c:v>
                </c:pt>
                <c:pt idx="4203">
                  <c:v>0.57133152173913049</c:v>
                </c:pt>
                <c:pt idx="4204">
                  <c:v>0.57146739130434787</c:v>
                </c:pt>
                <c:pt idx="4205">
                  <c:v>0.57160326086956526</c:v>
                </c:pt>
                <c:pt idx="4206">
                  <c:v>0.57173913043478264</c:v>
                </c:pt>
                <c:pt idx="4207">
                  <c:v>0.57187500000000002</c:v>
                </c:pt>
                <c:pt idx="4208">
                  <c:v>0.57201086956521741</c:v>
                </c:pt>
                <c:pt idx="4209">
                  <c:v>0.57214673913043479</c:v>
                </c:pt>
                <c:pt idx="4210">
                  <c:v>0.57228260869565217</c:v>
                </c:pt>
                <c:pt idx="4211">
                  <c:v>0.57241847826086956</c:v>
                </c:pt>
                <c:pt idx="4212">
                  <c:v>0.57255434782608694</c:v>
                </c:pt>
                <c:pt idx="4213">
                  <c:v>0.57269021739130432</c:v>
                </c:pt>
                <c:pt idx="4214">
                  <c:v>0.57282608695652171</c:v>
                </c:pt>
                <c:pt idx="4215">
                  <c:v>0.57296195652173909</c:v>
                </c:pt>
                <c:pt idx="4216">
                  <c:v>0.57309782608695647</c:v>
                </c:pt>
                <c:pt idx="4217">
                  <c:v>0.57323369565217386</c:v>
                </c:pt>
                <c:pt idx="4218">
                  <c:v>0.57336956521739135</c:v>
                </c:pt>
                <c:pt idx="4219">
                  <c:v>0.57350543478260874</c:v>
                </c:pt>
                <c:pt idx="4220">
                  <c:v>0.57364130434782612</c:v>
                </c:pt>
                <c:pt idx="4221">
                  <c:v>0.5737771739130435</c:v>
                </c:pt>
                <c:pt idx="4222">
                  <c:v>0.57391304347826089</c:v>
                </c:pt>
                <c:pt idx="4223">
                  <c:v>0.57404891304347827</c:v>
                </c:pt>
                <c:pt idx="4224">
                  <c:v>0.57418478260869565</c:v>
                </c:pt>
                <c:pt idx="4225">
                  <c:v>0.57432065217391304</c:v>
                </c:pt>
                <c:pt idx="4226">
                  <c:v>0.57445652173913042</c:v>
                </c:pt>
                <c:pt idx="4227">
                  <c:v>0.5745923913043478</c:v>
                </c:pt>
                <c:pt idx="4228">
                  <c:v>0.57472826086956519</c:v>
                </c:pt>
                <c:pt idx="4229">
                  <c:v>0.57486413043478257</c:v>
                </c:pt>
                <c:pt idx="4230">
                  <c:v>0.57499999999999996</c:v>
                </c:pt>
                <c:pt idx="4231">
                  <c:v>0.57513586956521734</c:v>
                </c:pt>
                <c:pt idx="4232">
                  <c:v>0.57527173913043483</c:v>
                </c:pt>
                <c:pt idx="4233">
                  <c:v>0.57540760869565222</c:v>
                </c:pt>
                <c:pt idx="4234">
                  <c:v>0.5755434782608696</c:v>
                </c:pt>
                <c:pt idx="4235">
                  <c:v>0.57567934782608698</c:v>
                </c:pt>
                <c:pt idx="4236">
                  <c:v>0.57581521739130437</c:v>
                </c:pt>
                <c:pt idx="4237">
                  <c:v>0.57595108695652175</c:v>
                </c:pt>
                <c:pt idx="4238">
                  <c:v>0.57608695652173914</c:v>
                </c:pt>
                <c:pt idx="4239">
                  <c:v>0.57622282608695652</c:v>
                </c:pt>
                <c:pt idx="4240">
                  <c:v>0.5763586956521739</c:v>
                </c:pt>
                <c:pt idx="4241">
                  <c:v>0.57649456521739129</c:v>
                </c:pt>
                <c:pt idx="4242">
                  <c:v>0.57663043478260867</c:v>
                </c:pt>
                <c:pt idx="4243">
                  <c:v>0.57676630434782605</c:v>
                </c:pt>
                <c:pt idx="4244">
                  <c:v>0.57690217391304344</c:v>
                </c:pt>
                <c:pt idx="4245">
                  <c:v>0.57703804347826082</c:v>
                </c:pt>
                <c:pt idx="4246">
                  <c:v>0.57717391304347831</c:v>
                </c:pt>
                <c:pt idx="4247">
                  <c:v>0.5773097826086957</c:v>
                </c:pt>
                <c:pt idx="4248">
                  <c:v>0.57744565217391308</c:v>
                </c:pt>
                <c:pt idx="4249">
                  <c:v>0.57758152173913047</c:v>
                </c:pt>
                <c:pt idx="4250">
                  <c:v>0.57771739130434785</c:v>
                </c:pt>
                <c:pt idx="4251">
                  <c:v>0.57785326086956523</c:v>
                </c:pt>
                <c:pt idx="4252">
                  <c:v>0.57798913043478262</c:v>
                </c:pt>
                <c:pt idx="4253">
                  <c:v>0.578125</c:v>
                </c:pt>
                <c:pt idx="4254">
                  <c:v>0.57826086956521738</c:v>
                </c:pt>
                <c:pt idx="4255">
                  <c:v>0.57839673913043477</c:v>
                </c:pt>
                <c:pt idx="4256">
                  <c:v>0.57853260869565215</c:v>
                </c:pt>
                <c:pt idx="4257">
                  <c:v>0.57866847826086953</c:v>
                </c:pt>
                <c:pt idx="4258">
                  <c:v>0.57880434782608692</c:v>
                </c:pt>
                <c:pt idx="4259">
                  <c:v>0.5789402173913043</c:v>
                </c:pt>
                <c:pt idx="4260">
                  <c:v>0.57907608695652169</c:v>
                </c:pt>
                <c:pt idx="4261">
                  <c:v>0.57921195652173918</c:v>
                </c:pt>
                <c:pt idx="4262">
                  <c:v>0.57934782608695656</c:v>
                </c:pt>
                <c:pt idx="4263">
                  <c:v>0.57948369565217395</c:v>
                </c:pt>
                <c:pt idx="4264">
                  <c:v>0.57961956521739133</c:v>
                </c:pt>
                <c:pt idx="4265">
                  <c:v>0.57975543478260871</c:v>
                </c:pt>
                <c:pt idx="4266">
                  <c:v>0.5798913043478261</c:v>
                </c:pt>
                <c:pt idx="4267">
                  <c:v>0.58002717391304348</c:v>
                </c:pt>
                <c:pt idx="4268">
                  <c:v>0.58016304347826086</c:v>
                </c:pt>
                <c:pt idx="4269">
                  <c:v>0.58029891304347825</c:v>
                </c:pt>
                <c:pt idx="4270">
                  <c:v>0.58043478260869563</c:v>
                </c:pt>
                <c:pt idx="4271">
                  <c:v>0.58057065217391302</c:v>
                </c:pt>
                <c:pt idx="4272">
                  <c:v>0.5807065217391304</c:v>
                </c:pt>
                <c:pt idx="4273">
                  <c:v>0.58084239130434778</c:v>
                </c:pt>
                <c:pt idx="4274">
                  <c:v>0.58097826086956517</c:v>
                </c:pt>
                <c:pt idx="4275">
                  <c:v>0.58111413043478266</c:v>
                </c:pt>
                <c:pt idx="4276">
                  <c:v>0.58125000000000004</c:v>
                </c:pt>
                <c:pt idx="4277">
                  <c:v>0.58138586956521743</c:v>
                </c:pt>
                <c:pt idx="4278">
                  <c:v>0.58152173913043481</c:v>
                </c:pt>
                <c:pt idx="4279">
                  <c:v>0.5816576086956522</c:v>
                </c:pt>
                <c:pt idx="4280">
                  <c:v>0.58179347826086958</c:v>
                </c:pt>
                <c:pt idx="4281">
                  <c:v>0.58192934782608696</c:v>
                </c:pt>
                <c:pt idx="4282">
                  <c:v>0.58206521739130435</c:v>
                </c:pt>
                <c:pt idx="4283">
                  <c:v>0.58220108695652173</c:v>
                </c:pt>
                <c:pt idx="4284">
                  <c:v>0.58233695652173911</c:v>
                </c:pt>
                <c:pt idx="4285">
                  <c:v>0.5824728260869565</c:v>
                </c:pt>
                <c:pt idx="4286">
                  <c:v>0.58260869565217388</c:v>
                </c:pt>
                <c:pt idx="4287">
                  <c:v>0.58274456521739126</c:v>
                </c:pt>
                <c:pt idx="4288">
                  <c:v>0.58288043478260865</c:v>
                </c:pt>
                <c:pt idx="4289">
                  <c:v>0.58301630434782614</c:v>
                </c:pt>
                <c:pt idx="4290">
                  <c:v>0.58315217391304353</c:v>
                </c:pt>
                <c:pt idx="4291">
                  <c:v>0.58328804347826091</c:v>
                </c:pt>
                <c:pt idx="4292">
                  <c:v>0.58342391304347829</c:v>
                </c:pt>
                <c:pt idx="4293">
                  <c:v>0.58355978260869568</c:v>
                </c:pt>
                <c:pt idx="4294">
                  <c:v>0.58369565217391306</c:v>
                </c:pt>
                <c:pt idx="4295">
                  <c:v>0.58383152173913044</c:v>
                </c:pt>
                <c:pt idx="4296">
                  <c:v>0.58396739130434783</c:v>
                </c:pt>
                <c:pt idx="4297">
                  <c:v>0.58410326086956521</c:v>
                </c:pt>
                <c:pt idx="4298">
                  <c:v>0.58423913043478259</c:v>
                </c:pt>
                <c:pt idx="4299">
                  <c:v>0.58437499999999998</c:v>
                </c:pt>
                <c:pt idx="4300">
                  <c:v>0.58451086956521736</c:v>
                </c:pt>
                <c:pt idx="4301">
                  <c:v>0.58464673913043474</c:v>
                </c:pt>
                <c:pt idx="4302">
                  <c:v>0.58478260869565213</c:v>
                </c:pt>
                <c:pt idx="4303">
                  <c:v>0.58491847826086951</c:v>
                </c:pt>
                <c:pt idx="4304">
                  <c:v>0.58505434782608701</c:v>
                </c:pt>
                <c:pt idx="4305">
                  <c:v>0.58519021739130439</c:v>
                </c:pt>
                <c:pt idx="4306">
                  <c:v>0.58532608695652177</c:v>
                </c:pt>
                <c:pt idx="4307">
                  <c:v>0.58546195652173916</c:v>
                </c:pt>
                <c:pt idx="4308">
                  <c:v>0.58559782608695654</c:v>
                </c:pt>
                <c:pt idx="4309">
                  <c:v>0.58573369565217392</c:v>
                </c:pt>
                <c:pt idx="4310">
                  <c:v>0.58586956521739131</c:v>
                </c:pt>
                <c:pt idx="4311">
                  <c:v>0.58600543478260869</c:v>
                </c:pt>
                <c:pt idx="4312">
                  <c:v>0.58614130434782608</c:v>
                </c:pt>
                <c:pt idx="4313">
                  <c:v>0.58627717391304346</c:v>
                </c:pt>
                <c:pt idx="4314">
                  <c:v>0.58641304347826084</c:v>
                </c:pt>
                <c:pt idx="4315">
                  <c:v>0.58654891304347823</c:v>
                </c:pt>
                <c:pt idx="4316">
                  <c:v>0.58668478260869561</c:v>
                </c:pt>
                <c:pt idx="4317">
                  <c:v>0.58682065217391299</c:v>
                </c:pt>
                <c:pt idx="4318">
                  <c:v>0.58695652173913049</c:v>
                </c:pt>
                <c:pt idx="4319">
                  <c:v>0.58709239130434787</c:v>
                </c:pt>
                <c:pt idx="4320">
                  <c:v>0.58722826086956526</c:v>
                </c:pt>
                <c:pt idx="4321">
                  <c:v>0.58736413043478264</c:v>
                </c:pt>
                <c:pt idx="4322">
                  <c:v>0.58750000000000002</c:v>
                </c:pt>
                <c:pt idx="4323">
                  <c:v>0.58763586956521741</c:v>
                </c:pt>
                <c:pt idx="4324">
                  <c:v>0.58777173913043479</c:v>
                </c:pt>
                <c:pt idx="4325">
                  <c:v>0.58790760869565217</c:v>
                </c:pt>
                <c:pt idx="4326">
                  <c:v>0.58804347826086956</c:v>
                </c:pt>
                <c:pt idx="4327">
                  <c:v>0.58817934782608694</c:v>
                </c:pt>
                <c:pt idx="4328">
                  <c:v>0.58831521739130432</c:v>
                </c:pt>
                <c:pt idx="4329">
                  <c:v>0.58845108695652171</c:v>
                </c:pt>
                <c:pt idx="4330">
                  <c:v>0.58858695652173909</c:v>
                </c:pt>
                <c:pt idx="4331">
                  <c:v>0.58872282608695647</c:v>
                </c:pt>
                <c:pt idx="4332">
                  <c:v>0.58885869565217386</c:v>
                </c:pt>
                <c:pt idx="4333">
                  <c:v>0.58899456521739135</c:v>
                </c:pt>
                <c:pt idx="4334">
                  <c:v>0.58913043478260874</c:v>
                </c:pt>
                <c:pt idx="4335">
                  <c:v>0.58926630434782612</c:v>
                </c:pt>
                <c:pt idx="4336">
                  <c:v>0.5894021739130435</c:v>
                </c:pt>
                <c:pt idx="4337">
                  <c:v>0.58953804347826089</c:v>
                </c:pt>
                <c:pt idx="4338">
                  <c:v>0.58967391304347827</c:v>
                </c:pt>
                <c:pt idx="4339">
                  <c:v>0.58980978260869565</c:v>
                </c:pt>
                <c:pt idx="4340">
                  <c:v>0.58994565217391304</c:v>
                </c:pt>
                <c:pt idx="4341">
                  <c:v>0.59008152173913042</c:v>
                </c:pt>
                <c:pt idx="4342">
                  <c:v>0.5902173913043478</c:v>
                </c:pt>
                <c:pt idx="4343">
                  <c:v>0.59035326086956519</c:v>
                </c:pt>
                <c:pt idx="4344">
                  <c:v>0.59048913043478257</c:v>
                </c:pt>
                <c:pt idx="4345">
                  <c:v>0.59062499999999996</c:v>
                </c:pt>
                <c:pt idx="4346">
                  <c:v>0.59076086956521734</c:v>
                </c:pt>
                <c:pt idx="4347">
                  <c:v>0.59089673913043483</c:v>
                </c:pt>
                <c:pt idx="4348">
                  <c:v>0.59103260869565222</c:v>
                </c:pt>
                <c:pt idx="4349">
                  <c:v>0.5911684782608696</c:v>
                </c:pt>
                <c:pt idx="4350">
                  <c:v>0.59130434782608698</c:v>
                </c:pt>
                <c:pt idx="4351">
                  <c:v>0.59144021739130437</c:v>
                </c:pt>
                <c:pt idx="4352">
                  <c:v>0.59157608695652175</c:v>
                </c:pt>
                <c:pt idx="4353">
                  <c:v>0.59171195652173914</c:v>
                </c:pt>
                <c:pt idx="4354">
                  <c:v>0.59184782608695652</c:v>
                </c:pt>
                <c:pt idx="4355">
                  <c:v>0.5919836956521739</c:v>
                </c:pt>
                <c:pt idx="4356">
                  <c:v>0.59211956521739129</c:v>
                </c:pt>
                <c:pt idx="4357">
                  <c:v>0.59225543478260867</c:v>
                </c:pt>
                <c:pt idx="4358">
                  <c:v>0.59239130434782605</c:v>
                </c:pt>
                <c:pt idx="4359">
                  <c:v>0.59252717391304344</c:v>
                </c:pt>
                <c:pt idx="4360">
                  <c:v>0.59266304347826082</c:v>
                </c:pt>
                <c:pt idx="4361">
                  <c:v>0.59279891304347831</c:v>
                </c:pt>
                <c:pt idx="4362">
                  <c:v>0.5929347826086957</c:v>
                </c:pt>
                <c:pt idx="4363">
                  <c:v>0.59307065217391308</c:v>
                </c:pt>
                <c:pt idx="4364">
                  <c:v>0.59320652173913047</c:v>
                </c:pt>
                <c:pt idx="4365">
                  <c:v>0.59334239130434785</c:v>
                </c:pt>
                <c:pt idx="4366">
                  <c:v>0.59347826086956523</c:v>
                </c:pt>
                <c:pt idx="4367">
                  <c:v>0.59361413043478262</c:v>
                </c:pt>
                <c:pt idx="4368">
                  <c:v>0.59375</c:v>
                </c:pt>
                <c:pt idx="4369">
                  <c:v>0.59388586956521738</c:v>
                </c:pt>
                <c:pt idx="4370">
                  <c:v>0.59402173913043477</c:v>
                </c:pt>
                <c:pt idx="4371">
                  <c:v>0.59415760869565215</c:v>
                </c:pt>
                <c:pt idx="4372">
                  <c:v>0.59429347826086953</c:v>
                </c:pt>
                <c:pt idx="4373">
                  <c:v>0.59442934782608692</c:v>
                </c:pt>
                <c:pt idx="4374">
                  <c:v>0.5945652173913043</c:v>
                </c:pt>
                <c:pt idx="4375">
                  <c:v>0.59470108695652169</c:v>
                </c:pt>
                <c:pt idx="4376">
                  <c:v>0.59483695652173918</c:v>
                </c:pt>
                <c:pt idx="4377">
                  <c:v>0.59497282608695656</c:v>
                </c:pt>
                <c:pt idx="4378">
                  <c:v>0.59510869565217395</c:v>
                </c:pt>
                <c:pt idx="4379">
                  <c:v>0.59524456521739133</c:v>
                </c:pt>
                <c:pt idx="4380">
                  <c:v>0.59538043478260871</c:v>
                </c:pt>
                <c:pt idx="4381">
                  <c:v>0.5955163043478261</c:v>
                </c:pt>
                <c:pt idx="4382">
                  <c:v>0.59565217391304348</c:v>
                </c:pt>
                <c:pt idx="4383">
                  <c:v>0.59578804347826086</c:v>
                </c:pt>
                <c:pt idx="4384">
                  <c:v>0.59592391304347825</c:v>
                </c:pt>
                <c:pt idx="4385">
                  <c:v>0.59605978260869563</c:v>
                </c:pt>
                <c:pt idx="4386">
                  <c:v>0.59619565217391302</c:v>
                </c:pt>
                <c:pt idx="4387">
                  <c:v>0.5963315217391304</c:v>
                </c:pt>
                <c:pt idx="4388">
                  <c:v>0.59646739130434778</c:v>
                </c:pt>
                <c:pt idx="4389">
                  <c:v>0.59660326086956517</c:v>
                </c:pt>
                <c:pt idx="4390">
                  <c:v>0.59673913043478266</c:v>
                </c:pt>
                <c:pt idx="4391">
                  <c:v>0.59687500000000004</c:v>
                </c:pt>
                <c:pt idx="4392">
                  <c:v>0.59701086956521743</c:v>
                </c:pt>
                <c:pt idx="4393">
                  <c:v>0.59714673913043481</c:v>
                </c:pt>
                <c:pt idx="4394">
                  <c:v>0.5972826086956522</c:v>
                </c:pt>
                <c:pt idx="4395">
                  <c:v>0.59741847826086958</c:v>
                </c:pt>
                <c:pt idx="4396">
                  <c:v>0.59755434782608696</c:v>
                </c:pt>
                <c:pt idx="4397">
                  <c:v>0.59769021739130435</c:v>
                </c:pt>
                <c:pt idx="4398">
                  <c:v>0.59782608695652173</c:v>
                </c:pt>
                <c:pt idx="4399">
                  <c:v>0.59796195652173911</c:v>
                </c:pt>
                <c:pt idx="4400">
                  <c:v>0.5980978260869565</c:v>
                </c:pt>
                <c:pt idx="4401">
                  <c:v>0.59823369565217388</c:v>
                </c:pt>
                <c:pt idx="4402">
                  <c:v>0.59836956521739126</c:v>
                </c:pt>
                <c:pt idx="4403">
                  <c:v>0.59850543478260865</c:v>
                </c:pt>
                <c:pt idx="4404">
                  <c:v>0.59864130434782614</c:v>
                </c:pt>
                <c:pt idx="4405">
                  <c:v>0.59877717391304353</c:v>
                </c:pt>
                <c:pt idx="4406">
                  <c:v>0.59891304347826091</c:v>
                </c:pt>
                <c:pt idx="4407">
                  <c:v>0.59904891304347829</c:v>
                </c:pt>
                <c:pt idx="4408">
                  <c:v>0.59918478260869568</c:v>
                </c:pt>
                <c:pt idx="4409">
                  <c:v>0.59932065217391306</c:v>
                </c:pt>
                <c:pt idx="4410">
                  <c:v>0.59945652173913044</c:v>
                </c:pt>
                <c:pt idx="4411">
                  <c:v>0.59959239130434783</c:v>
                </c:pt>
                <c:pt idx="4412">
                  <c:v>0.59972826086956521</c:v>
                </c:pt>
                <c:pt idx="4413">
                  <c:v>0.59986413043478259</c:v>
                </c:pt>
                <c:pt idx="4414">
                  <c:v>0.6</c:v>
                </c:pt>
                <c:pt idx="4415">
                  <c:v>0.60013586956521736</c:v>
                </c:pt>
                <c:pt idx="4416">
                  <c:v>0.60027173913043474</c:v>
                </c:pt>
                <c:pt idx="4417">
                  <c:v>0.60040760869565213</c:v>
                </c:pt>
                <c:pt idx="4418">
                  <c:v>0.60054347826086951</c:v>
                </c:pt>
                <c:pt idx="4419">
                  <c:v>0.60067934782608701</c:v>
                </c:pt>
                <c:pt idx="4420">
                  <c:v>0.60081521739130439</c:v>
                </c:pt>
                <c:pt idx="4421">
                  <c:v>0.60095108695652177</c:v>
                </c:pt>
                <c:pt idx="4422">
                  <c:v>0.60108695652173916</c:v>
                </c:pt>
                <c:pt idx="4423">
                  <c:v>0.60122282608695654</c:v>
                </c:pt>
                <c:pt idx="4424">
                  <c:v>0.60135869565217392</c:v>
                </c:pt>
                <c:pt idx="4425">
                  <c:v>0.60149456521739131</c:v>
                </c:pt>
                <c:pt idx="4426">
                  <c:v>0.60163043478260869</c:v>
                </c:pt>
                <c:pt idx="4427">
                  <c:v>0.60176630434782608</c:v>
                </c:pt>
                <c:pt idx="4428">
                  <c:v>0.60190217391304346</c:v>
                </c:pt>
                <c:pt idx="4429">
                  <c:v>0.60203804347826084</c:v>
                </c:pt>
                <c:pt idx="4430">
                  <c:v>0.60217391304347823</c:v>
                </c:pt>
                <c:pt idx="4431">
                  <c:v>0.60230978260869561</c:v>
                </c:pt>
                <c:pt idx="4432">
                  <c:v>0.60244565217391299</c:v>
                </c:pt>
                <c:pt idx="4433">
                  <c:v>0.60258152173913049</c:v>
                </c:pt>
                <c:pt idx="4434">
                  <c:v>0.60271739130434787</c:v>
                </c:pt>
                <c:pt idx="4435">
                  <c:v>0.60285326086956526</c:v>
                </c:pt>
                <c:pt idx="4436">
                  <c:v>0.60298913043478264</c:v>
                </c:pt>
                <c:pt idx="4437">
                  <c:v>0.60312500000000002</c:v>
                </c:pt>
                <c:pt idx="4438">
                  <c:v>0.60326086956521741</c:v>
                </c:pt>
                <c:pt idx="4439">
                  <c:v>0.60339673913043479</c:v>
                </c:pt>
                <c:pt idx="4440">
                  <c:v>0.60353260869565217</c:v>
                </c:pt>
                <c:pt idx="4441">
                  <c:v>0.60366847826086956</c:v>
                </c:pt>
                <c:pt idx="4442">
                  <c:v>0.60380434782608694</c:v>
                </c:pt>
                <c:pt idx="4443">
                  <c:v>0.60394021739130432</c:v>
                </c:pt>
                <c:pt idx="4444">
                  <c:v>0.60407608695652171</c:v>
                </c:pt>
                <c:pt idx="4445">
                  <c:v>0.60421195652173909</c:v>
                </c:pt>
                <c:pt idx="4446">
                  <c:v>0.60434782608695647</c:v>
                </c:pt>
                <c:pt idx="4447">
                  <c:v>0.60448369565217386</c:v>
                </c:pt>
                <c:pt idx="4448">
                  <c:v>0.60461956521739135</c:v>
                </c:pt>
                <c:pt idx="4449">
                  <c:v>0.60475543478260874</c:v>
                </c:pt>
                <c:pt idx="4450">
                  <c:v>0.60489130434782612</c:v>
                </c:pt>
                <c:pt idx="4451">
                  <c:v>0.6050271739130435</c:v>
                </c:pt>
                <c:pt idx="4452">
                  <c:v>0.60516304347826089</c:v>
                </c:pt>
                <c:pt idx="4453">
                  <c:v>0.60529891304347827</c:v>
                </c:pt>
                <c:pt idx="4454">
                  <c:v>0.60543478260869565</c:v>
                </c:pt>
                <c:pt idx="4455">
                  <c:v>0.60557065217391304</c:v>
                </c:pt>
                <c:pt idx="4456">
                  <c:v>0.60570652173913042</c:v>
                </c:pt>
                <c:pt idx="4457">
                  <c:v>0.6058423913043478</c:v>
                </c:pt>
                <c:pt idx="4458">
                  <c:v>0.60597826086956519</c:v>
                </c:pt>
                <c:pt idx="4459">
                  <c:v>0.60611413043478257</c:v>
                </c:pt>
                <c:pt idx="4460">
                  <c:v>0.60624999999999996</c:v>
                </c:pt>
                <c:pt idx="4461">
                  <c:v>0.60638586956521734</c:v>
                </c:pt>
                <c:pt idx="4462">
                  <c:v>0.60652173913043483</c:v>
                </c:pt>
                <c:pt idx="4463">
                  <c:v>0.60665760869565222</c:v>
                </c:pt>
                <c:pt idx="4464">
                  <c:v>0.6067934782608696</c:v>
                </c:pt>
                <c:pt idx="4465">
                  <c:v>0.60692934782608698</c:v>
                </c:pt>
                <c:pt idx="4466">
                  <c:v>0.60706521739130437</c:v>
                </c:pt>
                <c:pt idx="4467">
                  <c:v>0.60720108695652175</c:v>
                </c:pt>
                <c:pt idx="4468">
                  <c:v>0.60733695652173914</c:v>
                </c:pt>
                <c:pt idx="4469">
                  <c:v>0.60747282608695652</c:v>
                </c:pt>
                <c:pt idx="4470">
                  <c:v>0.6076086956521739</c:v>
                </c:pt>
                <c:pt idx="4471">
                  <c:v>0.60774456521739129</c:v>
                </c:pt>
                <c:pt idx="4472">
                  <c:v>0.60788043478260867</c:v>
                </c:pt>
                <c:pt idx="4473">
                  <c:v>0.60801630434782605</c:v>
                </c:pt>
                <c:pt idx="4474">
                  <c:v>0.60815217391304344</c:v>
                </c:pt>
                <c:pt idx="4475">
                  <c:v>0.60828804347826082</c:v>
                </c:pt>
                <c:pt idx="4476">
                  <c:v>0.60842391304347831</c:v>
                </c:pt>
                <c:pt idx="4477">
                  <c:v>0.6085597826086957</c:v>
                </c:pt>
                <c:pt idx="4478">
                  <c:v>0.60869565217391308</c:v>
                </c:pt>
                <c:pt idx="4479">
                  <c:v>0.60883152173913047</c:v>
                </c:pt>
                <c:pt idx="4480">
                  <c:v>0.60896739130434785</c:v>
                </c:pt>
                <c:pt idx="4481">
                  <c:v>0.60910326086956523</c:v>
                </c:pt>
                <c:pt idx="4482">
                  <c:v>0.60923913043478262</c:v>
                </c:pt>
                <c:pt idx="4483">
                  <c:v>0.609375</c:v>
                </c:pt>
                <c:pt idx="4484">
                  <c:v>0.60951086956521738</c:v>
                </c:pt>
                <c:pt idx="4485">
                  <c:v>0.60964673913043477</c:v>
                </c:pt>
                <c:pt idx="4486">
                  <c:v>0.60978260869565215</c:v>
                </c:pt>
                <c:pt idx="4487">
                  <c:v>0.60991847826086953</c:v>
                </c:pt>
                <c:pt idx="4488">
                  <c:v>0.61005434782608692</c:v>
                </c:pt>
                <c:pt idx="4489">
                  <c:v>0.6101902173913043</c:v>
                </c:pt>
                <c:pt idx="4490">
                  <c:v>0.61032608695652169</c:v>
                </c:pt>
                <c:pt idx="4491">
                  <c:v>0.61046195652173918</c:v>
                </c:pt>
                <c:pt idx="4492">
                  <c:v>0.61059782608695656</c:v>
                </c:pt>
                <c:pt idx="4493">
                  <c:v>0.61073369565217395</c:v>
                </c:pt>
                <c:pt idx="4494">
                  <c:v>0.61086956521739133</c:v>
                </c:pt>
                <c:pt idx="4495">
                  <c:v>0.61100543478260871</c:v>
                </c:pt>
                <c:pt idx="4496">
                  <c:v>0.6111413043478261</c:v>
                </c:pt>
                <c:pt idx="4497">
                  <c:v>0.61127717391304348</c:v>
                </c:pt>
                <c:pt idx="4498">
                  <c:v>0.61141304347826086</c:v>
                </c:pt>
                <c:pt idx="4499">
                  <c:v>0.61154891304347825</c:v>
                </c:pt>
                <c:pt idx="4500">
                  <c:v>0.61168478260869563</c:v>
                </c:pt>
                <c:pt idx="4501">
                  <c:v>0.61182065217391302</c:v>
                </c:pt>
                <c:pt idx="4502">
                  <c:v>0.6119565217391304</c:v>
                </c:pt>
                <c:pt idx="4503">
                  <c:v>0.61209239130434778</c:v>
                </c:pt>
                <c:pt idx="4504">
                  <c:v>0.61222826086956517</c:v>
                </c:pt>
                <c:pt idx="4505">
                  <c:v>0.61236413043478266</c:v>
                </c:pt>
                <c:pt idx="4506">
                  <c:v>0.61250000000000004</c:v>
                </c:pt>
                <c:pt idx="4507">
                  <c:v>0.61263586956521743</c:v>
                </c:pt>
                <c:pt idx="4508">
                  <c:v>0.61277173913043481</c:v>
                </c:pt>
                <c:pt idx="4509">
                  <c:v>0.6129076086956522</c:v>
                </c:pt>
                <c:pt idx="4510">
                  <c:v>0.61304347826086958</c:v>
                </c:pt>
                <c:pt idx="4511">
                  <c:v>0.61317934782608696</c:v>
                </c:pt>
                <c:pt idx="4512">
                  <c:v>0.61331521739130435</c:v>
                </c:pt>
                <c:pt idx="4513">
                  <c:v>0.61345108695652173</c:v>
                </c:pt>
                <c:pt idx="4514">
                  <c:v>0.61358695652173911</c:v>
                </c:pt>
                <c:pt idx="4515">
                  <c:v>0.6137228260869565</c:v>
                </c:pt>
                <c:pt idx="4516">
                  <c:v>0.61385869565217388</c:v>
                </c:pt>
                <c:pt idx="4517">
                  <c:v>0.61399456521739126</c:v>
                </c:pt>
                <c:pt idx="4518">
                  <c:v>0.61413043478260865</c:v>
                </c:pt>
                <c:pt idx="4519">
                  <c:v>0.61426630434782614</c:v>
                </c:pt>
                <c:pt idx="4520">
                  <c:v>0.61440217391304353</c:v>
                </c:pt>
                <c:pt idx="4521">
                  <c:v>0.61453804347826091</c:v>
                </c:pt>
                <c:pt idx="4522">
                  <c:v>0.61467391304347829</c:v>
                </c:pt>
                <c:pt idx="4523">
                  <c:v>0.61480978260869568</c:v>
                </c:pt>
                <c:pt idx="4524">
                  <c:v>0.61494565217391306</c:v>
                </c:pt>
                <c:pt idx="4525">
                  <c:v>0.61508152173913044</c:v>
                </c:pt>
                <c:pt idx="4526">
                  <c:v>0.61521739130434783</c:v>
                </c:pt>
                <c:pt idx="4527">
                  <c:v>0.61535326086956521</c:v>
                </c:pt>
                <c:pt idx="4528">
                  <c:v>0.61548913043478259</c:v>
                </c:pt>
                <c:pt idx="4529">
                  <c:v>0.61562499999999998</c:v>
                </c:pt>
                <c:pt idx="4530">
                  <c:v>0.61576086956521736</c:v>
                </c:pt>
                <c:pt idx="4531">
                  <c:v>0.61589673913043474</c:v>
                </c:pt>
                <c:pt idx="4532">
                  <c:v>0.61603260869565213</c:v>
                </c:pt>
                <c:pt idx="4533">
                  <c:v>0.61616847826086951</c:v>
                </c:pt>
                <c:pt idx="4534">
                  <c:v>0.61630434782608701</c:v>
                </c:pt>
                <c:pt idx="4535">
                  <c:v>0.61644021739130439</c:v>
                </c:pt>
                <c:pt idx="4536">
                  <c:v>0.61657608695652177</c:v>
                </c:pt>
                <c:pt idx="4537">
                  <c:v>0.61671195652173916</c:v>
                </c:pt>
                <c:pt idx="4538">
                  <c:v>0.61684782608695654</c:v>
                </c:pt>
                <c:pt idx="4539">
                  <c:v>0.61698369565217392</c:v>
                </c:pt>
                <c:pt idx="4540">
                  <c:v>0.61711956521739131</c:v>
                </c:pt>
                <c:pt idx="4541">
                  <c:v>0.61725543478260869</c:v>
                </c:pt>
                <c:pt idx="4542">
                  <c:v>0.61739130434782608</c:v>
                </c:pt>
                <c:pt idx="4543">
                  <c:v>0.61752717391304346</c:v>
                </c:pt>
                <c:pt idx="4544">
                  <c:v>0.61766304347826084</c:v>
                </c:pt>
                <c:pt idx="4545">
                  <c:v>0.61779891304347823</c:v>
                </c:pt>
                <c:pt idx="4546">
                  <c:v>0.61793478260869561</c:v>
                </c:pt>
                <c:pt idx="4547">
                  <c:v>0.61807065217391299</c:v>
                </c:pt>
                <c:pt idx="4548">
                  <c:v>0.61820652173913049</c:v>
                </c:pt>
                <c:pt idx="4549">
                  <c:v>0.61834239130434787</c:v>
                </c:pt>
                <c:pt idx="4550">
                  <c:v>0.61847826086956526</c:v>
                </c:pt>
                <c:pt idx="4551">
                  <c:v>0.61861413043478264</c:v>
                </c:pt>
                <c:pt idx="4552">
                  <c:v>0.61875000000000002</c:v>
                </c:pt>
                <c:pt idx="4553">
                  <c:v>0.61888586956521741</c:v>
                </c:pt>
                <c:pt idx="4554">
                  <c:v>0.61902173913043479</c:v>
                </c:pt>
                <c:pt idx="4555">
                  <c:v>0.61915760869565217</c:v>
                </c:pt>
                <c:pt idx="4556">
                  <c:v>0.61929347826086956</c:v>
                </c:pt>
                <c:pt idx="4557">
                  <c:v>0.61942934782608694</c:v>
                </c:pt>
                <c:pt idx="4558">
                  <c:v>0.61956521739130432</c:v>
                </c:pt>
                <c:pt idx="4559">
                  <c:v>0.61970108695652171</c:v>
                </c:pt>
                <c:pt idx="4560">
                  <c:v>0.61983695652173909</c:v>
                </c:pt>
                <c:pt idx="4561">
                  <c:v>0.61997282608695647</c:v>
                </c:pt>
                <c:pt idx="4562">
                  <c:v>0.62010869565217386</c:v>
                </c:pt>
                <c:pt idx="4563">
                  <c:v>0.62024456521739135</c:v>
                </c:pt>
                <c:pt idx="4564">
                  <c:v>0.62038043478260874</c:v>
                </c:pt>
                <c:pt idx="4565">
                  <c:v>0.62051630434782612</c:v>
                </c:pt>
                <c:pt idx="4566">
                  <c:v>0.6206521739130435</c:v>
                </c:pt>
                <c:pt idx="4567">
                  <c:v>0.62078804347826089</c:v>
                </c:pt>
                <c:pt idx="4568">
                  <c:v>0.62092391304347827</c:v>
                </c:pt>
                <c:pt idx="4569">
                  <c:v>0.62105978260869565</c:v>
                </c:pt>
                <c:pt idx="4570">
                  <c:v>0.62119565217391304</c:v>
                </c:pt>
                <c:pt idx="4571">
                  <c:v>0.62133152173913042</c:v>
                </c:pt>
                <c:pt idx="4572">
                  <c:v>0.6214673913043478</c:v>
                </c:pt>
                <c:pt idx="4573">
                  <c:v>0.62160326086956519</c:v>
                </c:pt>
                <c:pt idx="4574">
                  <c:v>0.62173913043478257</c:v>
                </c:pt>
                <c:pt idx="4575">
                  <c:v>0.62187499999999996</c:v>
                </c:pt>
                <c:pt idx="4576">
                  <c:v>0.62201086956521734</c:v>
                </c:pt>
                <c:pt idx="4577">
                  <c:v>0.62214673913043483</c:v>
                </c:pt>
                <c:pt idx="4578">
                  <c:v>0.62228260869565222</c:v>
                </c:pt>
                <c:pt idx="4579">
                  <c:v>0.6224184782608696</c:v>
                </c:pt>
                <c:pt idx="4580">
                  <c:v>0.62255434782608698</c:v>
                </c:pt>
                <c:pt idx="4581">
                  <c:v>0.62269021739130437</c:v>
                </c:pt>
                <c:pt idx="4582">
                  <c:v>0.62282608695652175</c:v>
                </c:pt>
                <c:pt idx="4583">
                  <c:v>0.62296195652173914</c:v>
                </c:pt>
                <c:pt idx="4584">
                  <c:v>0.62309782608695652</c:v>
                </c:pt>
                <c:pt idx="4585">
                  <c:v>0.6232336956521739</c:v>
                </c:pt>
                <c:pt idx="4586">
                  <c:v>0.62336956521739129</c:v>
                </c:pt>
                <c:pt idx="4587">
                  <c:v>0.62350543478260867</c:v>
                </c:pt>
                <c:pt idx="4588">
                  <c:v>0.62364130434782605</c:v>
                </c:pt>
                <c:pt idx="4589">
                  <c:v>0.62377717391304344</c:v>
                </c:pt>
                <c:pt idx="4590">
                  <c:v>0.62391304347826082</c:v>
                </c:pt>
                <c:pt idx="4591">
                  <c:v>0.62404891304347831</c:v>
                </c:pt>
                <c:pt idx="4592">
                  <c:v>0.6241847826086957</c:v>
                </c:pt>
                <c:pt idx="4593">
                  <c:v>0.62432065217391308</c:v>
                </c:pt>
                <c:pt idx="4594">
                  <c:v>0.62445652173913047</c:v>
                </c:pt>
                <c:pt idx="4595">
                  <c:v>0.62459239130434785</c:v>
                </c:pt>
                <c:pt idx="4596">
                  <c:v>0.62472826086956523</c:v>
                </c:pt>
                <c:pt idx="4597">
                  <c:v>0.62486413043478262</c:v>
                </c:pt>
                <c:pt idx="4598">
                  <c:v>0.625</c:v>
                </c:pt>
                <c:pt idx="4599">
                  <c:v>0.62513586956521738</c:v>
                </c:pt>
                <c:pt idx="4600">
                  <c:v>0.62527173913043477</c:v>
                </c:pt>
                <c:pt idx="4601">
                  <c:v>0.62540760869565215</c:v>
                </c:pt>
                <c:pt idx="4602">
                  <c:v>0.62554347826086953</c:v>
                </c:pt>
                <c:pt idx="4603">
                  <c:v>0.62567934782608692</c:v>
                </c:pt>
                <c:pt idx="4604">
                  <c:v>0.6258152173913043</c:v>
                </c:pt>
                <c:pt idx="4605">
                  <c:v>0.62595108695652169</c:v>
                </c:pt>
                <c:pt idx="4606">
                  <c:v>0.62608695652173918</c:v>
                </c:pt>
                <c:pt idx="4607">
                  <c:v>0.62622282608695656</c:v>
                </c:pt>
                <c:pt idx="4608">
                  <c:v>0.62635869565217395</c:v>
                </c:pt>
                <c:pt idx="4609">
                  <c:v>0.62649456521739133</c:v>
                </c:pt>
                <c:pt idx="4610">
                  <c:v>0.62663043478260871</c:v>
                </c:pt>
                <c:pt idx="4611">
                  <c:v>0.6267663043478261</c:v>
                </c:pt>
                <c:pt idx="4612">
                  <c:v>0.62690217391304348</c:v>
                </c:pt>
                <c:pt idx="4613">
                  <c:v>0.62703804347826086</c:v>
                </c:pt>
                <c:pt idx="4614">
                  <c:v>0.62717391304347825</c:v>
                </c:pt>
                <c:pt idx="4615">
                  <c:v>0.62730978260869563</c:v>
                </c:pt>
                <c:pt idx="4616">
                  <c:v>0.62744565217391302</c:v>
                </c:pt>
                <c:pt idx="4617">
                  <c:v>0.6275815217391304</c:v>
                </c:pt>
                <c:pt idx="4618">
                  <c:v>0.62771739130434778</c:v>
                </c:pt>
                <c:pt idx="4619">
                  <c:v>0.62785326086956517</c:v>
                </c:pt>
                <c:pt idx="4620">
                  <c:v>0.62798913043478266</c:v>
                </c:pt>
                <c:pt idx="4621">
                  <c:v>0.62812500000000004</c:v>
                </c:pt>
                <c:pt idx="4622">
                  <c:v>0.62826086956521743</c:v>
                </c:pt>
                <c:pt idx="4623">
                  <c:v>0.62839673913043481</c:v>
                </c:pt>
                <c:pt idx="4624">
                  <c:v>0.6285326086956522</c:v>
                </c:pt>
                <c:pt idx="4625">
                  <c:v>0.62866847826086958</c:v>
                </c:pt>
                <c:pt idx="4626">
                  <c:v>0.62880434782608696</c:v>
                </c:pt>
                <c:pt idx="4627">
                  <c:v>0.62894021739130435</c:v>
                </c:pt>
                <c:pt idx="4628">
                  <c:v>0.62907608695652173</c:v>
                </c:pt>
                <c:pt idx="4629">
                  <c:v>0.62921195652173911</c:v>
                </c:pt>
                <c:pt idx="4630">
                  <c:v>0.6293478260869565</c:v>
                </c:pt>
                <c:pt idx="4631">
                  <c:v>0.62948369565217388</c:v>
                </c:pt>
                <c:pt idx="4632">
                  <c:v>0.62961956521739126</c:v>
                </c:pt>
                <c:pt idx="4633">
                  <c:v>0.62975543478260865</c:v>
                </c:pt>
                <c:pt idx="4634">
                  <c:v>0.62989130434782614</c:v>
                </c:pt>
                <c:pt idx="4635">
                  <c:v>0.63002717391304353</c:v>
                </c:pt>
                <c:pt idx="4636">
                  <c:v>0.63016304347826091</c:v>
                </c:pt>
                <c:pt idx="4637">
                  <c:v>0.63029891304347829</c:v>
                </c:pt>
                <c:pt idx="4638">
                  <c:v>0.63043478260869568</c:v>
                </c:pt>
                <c:pt idx="4639">
                  <c:v>0.63057065217391306</c:v>
                </c:pt>
                <c:pt idx="4640">
                  <c:v>0.63070652173913044</c:v>
                </c:pt>
                <c:pt idx="4641">
                  <c:v>0.63084239130434783</c:v>
                </c:pt>
                <c:pt idx="4642">
                  <c:v>0.63097826086956521</c:v>
                </c:pt>
                <c:pt idx="4643">
                  <c:v>0.63111413043478259</c:v>
                </c:pt>
                <c:pt idx="4644">
                  <c:v>0.63124999999999998</c:v>
                </c:pt>
                <c:pt idx="4645">
                  <c:v>0.63138586956521736</c:v>
                </c:pt>
                <c:pt idx="4646">
                  <c:v>0.63152173913043474</c:v>
                </c:pt>
                <c:pt idx="4647">
                  <c:v>0.63165760869565213</c:v>
                </c:pt>
                <c:pt idx="4648">
                  <c:v>0.63179347826086951</c:v>
                </c:pt>
                <c:pt idx="4649">
                  <c:v>0.63192934782608701</c:v>
                </c:pt>
                <c:pt idx="4650">
                  <c:v>0.63206521739130439</c:v>
                </c:pt>
                <c:pt idx="4651">
                  <c:v>0.63220108695652177</c:v>
                </c:pt>
                <c:pt idx="4652">
                  <c:v>0.63233695652173916</c:v>
                </c:pt>
                <c:pt idx="4653">
                  <c:v>0.63247282608695654</c:v>
                </c:pt>
                <c:pt idx="4654">
                  <c:v>0.63260869565217392</c:v>
                </c:pt>
                <c:pt idx="4655">
                  <c:v>0.63274456521739131</c:v>
                </c:pt>
                <c:pt idx="4656">
                  <c:v>0.63288043478260869</c:v>
                </c:pt>
                <c:pt idx="4657">
                  <c:v>0.63301630434782608</c:v>
                </c:pt>
                <c:pt idx="4658">
                  <c:v>0.63315217391304346</c:v>
                </c:pt>
                <c:pt idx="4659">
                  <c:v>0.63328804347826084</c:v>
                </c:pt>
                <c:pt idx="4660">
                  <c:v>0.63342391304347823</c:v>
                </c:pt>
                <c:pt idx="4661">
                  <c:v>0.63355978260869561</c:v>
                </c:pt>
                <c:pt idx="4662">
                  <c:v>0.63369565217391299</c:v>
                </c:pt>
                <c:pt idx="4663">
                  <c:v>0.63383152173913049</c:v>
                </c:pt>
                <c:pt idx="4664">
                  <c:v>0.63396739130434787</c:v>
                </c:pt>
                <c:pt idx="4665">
                  <c:v>0.63410326086956526</c:v>
                </c:pt>
                <c:pt idx="4666">
                  <c:v>0.63423913043478264</c:v>
                </c:pt>
                <c:pt idx="4667">
                  <c:v>0.63437500000000002</c:v>
                </c:pt>
                <c:pt idx="4668">
                  <c:v>0.63451086956521741</c:v>
                </c:pt>
                <c:pt idx="4669">
                  <c:v>0.63464673913043479</c:v>
                </c:pt>
                <c:pt idx="4670">
                  <c:v>0.63478260869565217</c:v>
                </c:pt>
                <c:pt idx="4671">
                  <c:v>0.63491847826086956</c:v>
                </c:pt>
                <c:pt idx="4672">
                  <c:v>0.63505434782608694</c:v>
                </c:pt>
                <c:pt idx="4673">
                  <c:v>0.63519021739130432</c:v>
                </c:pt>
                <c:pt idx="4674">
                  <c:v>0.63532608695652171</c:v>
                </c:pt>
                <c:pt idx="4675">
                  <c:v>0.63546195652173909</c:v>
                </c:pt>
                <c:pt idx="4676">
                  <c:v>0.63559782608695647</c:v>
                </c:pt>
                <c:pt idx="4677">
                  <c:v>0.63573369565217386</c:v>
                </c:pt>
                <c:pt idx="4678">
                  <c:v>0.63586956521739135</c:v>
                </c:pt>
                <c:pt idx="4679">
                  <c:v>0.63600543478260874</c:v>
                </c:pt>
                <c:pt idx="4680">
                  <c:v>0.63614130434782612</c:v>
                </c:pt>
                <c:pt idx="4681">
                  <c:v>0.6362771739130435</c:v>
                </c:pt>
                <c:pt idx="4682">
                  <c:v>0.63641304347826089</c:v>
                </c:pt>
                <c:pt idx="4683">
                  <c:v>0.63654891304347827</c:v>
                </c:pt>
                <c:pt idx="4684">
                  <c:v>0.63668478260869565</c:v>
                </c:pt>
                <c:pt idx="4685">
                  <c:v>0.63682065217391304</c:v>
                </c:pt>
                <c:pt idx="4686">
                  <c:v>0.63695652173913042</c:v>
                </c:pt>
                <c:pt idx="4687">
                  <c:v>0.6370923913043478</c:v>
                </c:pt>
                <c:pt idx="4688">
                  <c:v>0.63722826086956519</c:v>
                </c:pt>
                <c:pt idx="4689">
                  <c:v>0.63736413043478257</c:v>
                </c:pt>
                <c:pt idx="4690">
                  <c:v>0.63749999999999996</c:v>
                </c:pt>
                <c:pt idx="4691">
                  <c:v>0.63763586956521734</c:v>
                </c:pt>
                <c:pt idx="4692">
                  <c:v>0.63777173913043483</c:v>
                </c:pt>
                <c:pt idx="4693">
                  <c:v>0.63790760869565222</c:v>
                </c:pt>
                <c:pt idx="4694">
                  <c:v>0.6380434782608696</c:v>
                </c:pt>
                <c:pt idx="4695">
                  <c:v>0.63817934782608698</c:v>
                </c:pt>
                <c:pt idx="4696">
                  <c:v>0.63831521739130437</c:v>
                </c:pt>
                <c:pt idx="4697">
                  <c:v>0.63845108695652175</c:v>
                </c:pt>
                <c:pt idx="4698">
                  <c:v>0.63858695652173914</c:v>
                </c:pt>
                <c:pt idx="4699">
                  <c:v>0.63872282608695652</c:v>
                </c:pt>
                <c:pt idx="4700">
                  <c:v>0.6388586956521739</c:v>
                </c:pt>
                <c:pt idx="4701">
                  <c:v>0.63899456521739129</c:v>
                </c:pt>
                <c:pt idx="4702">
                  <c:v>0.63913043478260867</c:v>
                </c:pt>
                <c:pt idx="4703">
                  <c:v>0.63926630434782605</c:v>
                </c:pt>
                <c:pt idx="4704">
                  <c:v>0.63940217391304344</c:v>
                </c:pt>
                <c:pt idx="4705">
                  <c:v>0.63953804347826082</c:v>
                </c:pt>
                <c:pt idx="4706">
                  <c:v>0.63967391304347831</c:v>
                </c:pt>
                <c:pt idx="4707">
                  <c:v>0.6398097826086957</c:v>
                </c:pt>
                <c:pt idx="4708">
                  <c:v>0.63994565217391308</c:v>
                </c:pt>
                <c:pt idx="4709">
                  <c:v>0.64008152173913047</c:v>
                </c:pt>
                <c:pt idx="4710">
                  <c:v>0.64021739130434785</c:v>
                </c:pt>
                <c:pt idx="4711">
                  <c:v>0.64035326086956523</c:v>
                </c:pt>
                <c:pt idx="4712">
                  <c:v>0.64048913043478262</c:v>
                </c:pt>
                <c:pt idx="4713">
                  <c:v>0.640625</c:v>
                </c:pt>
                <c:pt idx="4714">
                  <c:v>0.64076086956521738</c:v>
                </c:pt>
                <c:pt idx="4715">
                  <c:v>0.64089673913043477</c:v>
                </c:pt>
                <c:pt idx="4716">
                  <c:v>0.64103260869565215</c:v>
                </c:pt>
                <c:pt idx="4717">
                  <c:v>0.64116847826086953</c:v>
                </c:pt>
                <c:pt idx="4718">
                  <c:v>0.64130434782608692</c:v>
                </c:pt>
                <c:pt idx="4719">
                  <c:v>0.6414402173913043</c:v>
                </c:pt>
                <c:pt idx="4720">
                  <c:v>0.64157608695652169</c:v>
                </c:pt>
                <c:pt idx="4721">
                  <c:v>0.64171195652173918</c:v>
                </c:pt>
                <c:pt idx="4722">
                  <c:v>0.64184782608695656</c:v>
                </c:pt>
                <c:pt idx="4723">
                  <c:v>0.64198369565217395</c:v>
                </c:pt>
                <c:pt idx="4724">
                  <c:v>0.64211956521739133</c:v>
                </c:pt>
                <c:pt idx="4725">
                  <c:v>0.64225543478260871</c:v>
                </c:pt>
                <c:pt idx="4726">
                  <c:v>0.6423913043478261</c:v>
                </c:pt>
                <c:pt idx="4727">
                  <c:v>0.64252717391304348</c:v>
                </c:pt>
                <c:pt idx="4728">
                  <c:v>0.64266304347826086</c:v>
                </c:pt>
                <c:pt idx="4729">
                  <c:v>0.64279891304347825</c:v>
                </c:pt>
                <c:pt idx="4730">
                  <c:v>0.64293478260869563</c:v>
                </c:pt>
                <c:pt idx="4731">
                  <c:v>0.64307065217391302</c:v>
                </c:pt>
                <c:pt idx="4732">
                  <c:v>0.6432065217391304</c:v>
                </c:pt>
                <c:pt idx="4733">
                  <c:v>0.64334239130434778</c:v>
                </c:pt>
                <c:pt idx="4734">
                  <c:v>0.64347826086956517</c:v>
                </c:pt>
                <c:pt idx="4735">
                  <c:v>0.64361413043478266</c:v>
                </c:pt>
                <c:pt idx="4736">
                  <c:v>0.64375000000000004</c:v>
                </c:pt>
                <c:pt idx="4737">
                  <c:v>0.64388586956521743</c:v>
                </c:pt>
                <c:pt idx="4738">
                  <c:v>0.64402173913043481</c:v>
                </c:pt>
                <c:pt idx="4739">
                  <c:v>0.6441576086956522</c:v>
                </c:pt>
                <c:pt idx="4740">
                  <c:v>0.64429347826086958</c:v>
                </c:pt>
                <c:pt idx="4741">
                  <c:v>0.64442934782608696</c:v>
                </c:pt>
                <c:pt idx="4742">
                  <c:v>0.64456521739130435</c:v>
                </c:pt>
                <c:pt idx="4743">
                  <c:v>0.64470108695652173</c:v>
                </c:pt>
                <c:pt idx="4744">
                  <c:v>0.64483695652173911</c:v>
                </c:pt>
                <c:pt idx="4745">
                  <c:v>0.6449728260869565</c:v>
                </c:pt>
                <c:pt idx="4746">
                  <c:v>0.64510869565217388</c:v>
                </c:pt>
                <c:pt idx="4747">
                  <c:v>0.64524456521739126</c:v>
                </c:pt>
                <c:pt idx="4748">
                  <c:v>0.64538043478260865</c:v>
                </c:pt>
                <c:pt idx="4749">
                  <c:v>0.64551630434782614</c:v>
                </c:pt>
                <c:pt idx="4750">
                  <c:v>0.64565217391304353</c:v>
                </c:pt>
                <c:pt idx="4751">
                  <c:v>0.64578804347826091</c:v>
                </c:pt>
                <c:pt idx="4752">
                  <c:v>0.64592391304347829</c:v>
                </c:pt>
                <c:pt idx="4753">
                  <c:v>0.64605978260869568</c:v>
                </c:pt>
                <c:pt idx="4754">
                  <c:v>0.64619565217391306</c:v>
                </c:pt>
                <c:pt idx="4755">
                  <c:v>0.64633152173913044</c:v>
                </c:pt>
                <c:pt idx="4756">
                  <c:v>0.64646739130434783</c:v>
                </c:pt>
                <c:pt idx="4757">
                  <c:v>0.64660326086956521</c:v>
                </c:pt>
                <c:pt idx="4758">
                  <c:v>0.64673913043478259</c:v>
                </c:pt>
                <c:pt idx="4759">
                  <c:v>0.64687499999999998</c:v>
                </c:pt>
                <c:pt idx="4760">
                  <c:v>0.64701086956521736</c:v>
                </c:pt>
                <c:pt idx="4761">
                  <c:v>0.64714673913043474</c:v>
                </c:pt>
                <c:pt idx="4762">
                  <c:v>0.64728260869565213</c:v>
                </c:pt>
                <c:pt idx="4763">
                  <c:v>0.64741847826086951</c:v>
                </c:pt>
                <c:pt idx="4764">
                  <c:v>0.64755434782608701</c:v>
                </c:pt>
                <c:pt idx="4765">
                  <c:v>0.64769021739130439</c:v>
                </c:pt>
                <c:pt idx="4766">
                  <c:v>0.64782608695652177</c:v>
                </c:pt>
                <c:pt idx="4767">
                  <c:v>0.64796195652173916</c:v>
                </c:pt>
                <c:pt idx="4768">
                  <c:v>0.64809782608695654</c:v>
                </c:pt>
                <c:pt idx="4769">
                  <c:v>0.64823369565217392</c:v>
                </c:pt>
                <c:pt idx="4770">
                  <c:v>0.64836956521739131</c:v>
                </c:pt>
                <c:pt idx="4771">
                  <c:v>0.64850543478260869</c:v>
                </c:pt>
                <c:pt idx="4772">
                  <c:v>0.64864130434782608</c:v>
                </c:pt>
                <c:pt idx="4773">
                  <c:v>0.64877717391304346</c:v>
                </c:pt>
                <c:pt idx="4774">
                  <c:v>0.64891304347826084</c:v>
                </c:pt>
                <c:pt idx="4775">
                  <c:v>0.64904891304347823</c:v>
                </c:pt>
                <c:pt idx="4776">
                  <c:v>0.64918478260869561</c:v>
                </c:pt>
                <c:pt idx="4777">
                  <c:v>0.64932065217391299</c:v>
                </c:pt>
                <c:pt idx="4778">
                  <c:v>0.64945652173913049</c:v>
                </c:pt>
                <c:pt idx="4779">
                  <c:v>0.64959239130434787</c:v>
                </c:pt>
                <c:pt idx="4780">
                  <c:v>0.64972826086956526</c:v>
                </c:pt>
                <c:pt idx="4781">
                  <c:v>0.64986413043478264</c:v>
                </c:pt>
                <c:pt idx="4782">
                  <c:v>0.65</c:v>
                </c:pt>
                <c:pt idx="4783">
                  <c:v>0.65013586956521741</c:v>
                </c:pt>
                <c:pt idx="4784">
                  <c:v>0.65027173913043479</c:v>
                </c:pt>
                <c:pt idx="4785">
                  <c:v>0.65040760869565217</c:v>
                </c:pt>
                <c:pt idx="4786">
                  <c:v>0.65054347826086956</c:v>
                </c:pt>
                <c:pt idx="4787">
                  <c:v>0.65067934782608694</c:v>
                </c:pt>
                <c:pt idx="4788">
                  <c:v>0.65081521739130432</c:v>
                </c:pt>
                <c:pt idx="4789">
                  <c:v>0.65095108695652171</c:v>
                </c:pt>
                <c:pt idx="4790">
                  <c:v>0.65108695652173909</c:v>
                </c:pt>
                <c:pt idx="4791">
                  <c:v>0.65122282608695647</c:v>
                </c:pt>
                <c:pt idx="4792">
                  <c:v>0.65135869565217386</c:v>
                </c:pt>
                <c:pt idx="4793">
                  <c:v>0.65149456521739135</c:v>
                </c:pt>
                <c:pt idx="4794">
                  <c:v>0.65163043478260874</c:v>
                </c:pt>
                <c:pt idx="4795">
                  <c:v>0.65176630434782612</c:v>
                </c:pt>
                <c:pt idx="4796">
                  <c:v>0.6519021739130435</c:v>
                </c:pt>
                <c:pt idx="4797">
                  <c:v>0.65203804347826089</c:v>
                </c:pt>
                <c:pt idx="4798">
                  <c:v>0.65217391304347827</c:v>
                </c:pt>
                <c:pt idx="4799">
                  <c:v>0.65230978260869565</c:v>
                </c:pt>
                <c:pt idx="4800">
                  <c:v>0.65244565217391304</c:v>
                </c:pt>
                <c:pt idx="4801">
                  <c:v>0.65258152173913042</c:v>
                </c:pt>
                <c:pt idx="4802">
                  <c:v>0.6527173913043478</c:v>
                </c:pt>
                <c:pt idx="4803">
                  <c:v>0.65285326086956519</c:v>
                </c:pt>
                <c:pt idx="4804">
                  <c:v>0.65298913043478257</c:v>
                </c:pt>
                <c:pt idx="4805">
                  <c:v>0.65312499999999996</c:v>
                </c:pt>
                <c:pt idx="4806">
                  <c:v>0.65326086956521734</c:v>
                </c:pt>
                <c:pt idx="4807">
                  <c:v>0.65339673913043483</c:v>
                </c:pt>
                <c:pt idx="4808">
                  <c:v>0.65353260869565222</c:v>
                </c:pt>
                <c:pt idx="4809">
                  <c:v>0.6536684782608696</c:v>
                </c:pt>
                <c:pt idx="4810">
                  <c:v>0.65380434782608698</c:v>
                </c:pt>
                <c:pt idx="4811">
                  <c:v>0.65394021739130437</c:v>
                </c:pt>
                <c:pt idx="4812">
                  <c:v>0.65407608695652175</c:v>
                </c:pt>
                <c:pt idx="4813">
                  <c:v>0.65421195652173914</c:v>
                </c:pt>
                <c:pt idx="4814">
                  <c:v>0.65434782608695652</c:v>
                </c:pt>
                <c:pt idx="4815">
                  <c:v>0.6544836956521739</c:v>
                </c:pt>
                <c:pt idx="4816">
                  <c:v>0.65461956521739129</c:v>
                </c:pt>
                <c:pt idx="4817">
                  <c:v>0.65475543478260867</c:v>
                </c:pt>
                <c:pt idx="4818">
                  <c:v>0.65489130434782605</c:v>
                </c:pt>
                <c:pt idx="4819">
                  <c:v>0.65502717391304344</c:v>
                </c:pt>
                <c:pt idx="4820">
                  <c:v>0.65516304347826082</c:v>
                </c:pt>
                <c:pt idx="4821">
                  <c:v>0.65529891304347831</c:v>
                </c:pt>
                <c:pt idx="4822">
                  <c:v>0.6554347826086957</c:v>
                </c:pt>
                <c:pt idx="4823">
                  <c:v>0.65557065217391308</c:v>
                </c:pt>
                <c:pt idx="4824">
                  <c:v>0.65570652173913047</c:v>
                </c:pt>
                <c:pt idx="4825">
                  <c:v>0.65584239130434785</c:v>
                </c:pt>
                <c:pt idx="4826">
                  <c:v>0.65597826086956523</c:v>
                </c:pt>
                <c:pt idx="4827">
                  <c:v>0.65611413043478262</c:v>
                </c:pt>
                <c:pt idx="4828">
                  <c:v>0.65625</c:v>
                </c:pt>
                <c:pt idx="4829">
                  <c:v>0.65638586956521738</c:v>
                </c:pt>
                <c:pt idx="4830">
                  <c:v>0.65652173913043477</c:v>
                </c:pt>
                <c:pt idx="4831">
                  <c:v>0.65665760869565215</c:v>
                </c:pt>
                <c:pt idx="4832">
                  <c:v>0.65679347826086953</c:v>
                </c:pt>
                <c:pt idx="4833">
                  <c:v>0.65692934782608692</c:v>
                </c:pt>
                <c:pt idx="4834">
                  <c:v>0.6570652173913043</c:v>
                </c:pt>
                <c:pt idx="4835">
                  <c:v>0.65720108695652169</c:v>
                </c:pt>
                <c:pt idx="4836">
                  <c:v>0.65733695652173918</c:v>
                </c:pt>
                <c:pt idx="4837">
                  <c:v>0.65747282608695656</c:v>
                </c:pt>
                <c:pt idx="4838">
                  <c:v>0.65760869565217395</c:v>
                </c:pt>
                <c:pt idx="4839">
                  <c:v>0.65774456521739133</c:v>
                </c:pt>
                <c:pt idx="4840">
                  <c:v>0.65788043478260871</c:v>
                </c:pt>
                <c:pt idx="4841">
                  <c:v>0.6580163043478261</c:v>
                </c:pt>
                <c:pt idx="4842">
                  <c:v>0.65815217391304348</c:v>
                </c:pt>
                <c:pt idx="4843">
                  <c:v>0.65828804347826086</c:v>
                </c:pt>
                <c:pt idx="4844">
                  <c:v>0.65842391304347825</c:v>
                </c:pt>
                <c:pt idx="4845">
                  <c:v>0.65855978260869563</c:v>
                </c:pt>
                <c:pt idx="4846">
                  <c:v>0.65869565217391302</c:v>
                </c:pt>
                <c:pt idx="4847">
                  <c:v>0.6588315217391304</c:v>
                </c:pt>
                <c:pt idx="4848">
                  <c:v>0.65896739130434778</c:v>
                </c:pt>
                <c:pt idx="4849">
                  <c:v>0.65910326086956517</c:v>
                </c:pt>
                <c:pt idx="4850">
                  <c:v>0.65923913043478266</c:v>
                </c:pt>
                <c:pt idx="4851">
                  <c:v>0.65937500000000004</c:v>
                </c:pt>
                <c:pt idx="4852">
                  <c:v>0.65951086956521743</c:v>
                </c:pt>
                <c:pt idx="4853">
                  <c:v>0.65964673913043481</c:v>
                </c:pt>
                <c:pt idx="4854">
                  <c:v>0.6597826086956522</c:v>
                </c:pt>
                <c:pt idx="4855">
                  <c:v>0.65991847826086958</c:v>
                </c:pt>
                <c:pt idx="4856">
                  <c:v>0.66005434782608696</c:v>
                </c:pt>
                <c:pt idx="4857">
                  <c:v>0.66019021739130435</c:v>
                </c:pt>
                <c:pt idx="4858">
                  <c:v>0.66032608695652173</c:v>
                </c:pt>
                <c:pt idx="4859">
                  <c:v>0.66046195652173911</c:v>
                </c:pt>
                <c:pt idx="4860">
                  <c:v>0.6605978260869565</c:v>
                </c:pt>
                <c:pt idx="4861">
                  <c:v>0.66073369565217388</c:v>
                </c:pt>
                <c:pt idx="4862">
                  <c:v>0.66086956521739126</c:v>
                </c:pt>
                <c:pt idx="4863">
                  <c:v>0.66100543478260865</c:v>
                </c:pt>
                <c:pt idx="4864">
                  <c:v>0.66114130434782614</c:v>
                </c:pt>
                <c:pt idx="4865">
                  <c:v>0.66127717391304353</c:v>
                </c:pt>
                <c:pt idx="4866">
                  <c:v>0.66141304347826091</c:v>
                </c:pt>
                <c:pt idx="4867">
                  <c:v>0.66154891304347829</c:v>
                </c:pt>
                <c:pt idx="4868">
                  <c:v>0.66168478260869568</c:v>
                </c:pt>
                <c:pt idx="4869">
                  <c:v>0.66182065217391306</c:v>
                </c:pt>
                <c:pt idx="4870">
                  <c:v>0.66195652173913044</c:v>
                </c:pt>
                <c:pt idx="4871">
                  <c:v>0.66209239130434783</c:v>
                </c:pt>
                <c:pt idx="4872">
                  <c:v>0.66222826086956521</c:v>
                </c:pt>
                <c:pt idx="4873">
                  <c:v>0.66236413043478259</c:v>
                </c:pt>
                <c:pt idx="4874">
                  <c:v>0.66249999999999998</c:v>
                </c:pt>
                <c:pt idx="4875">
                  <c:v>0.66263586956521736</c:v>
                </c:pt>
                <c:pt idx="4876">
                  <c:v>0.66277173913043474</c:v>
                </c:pt>
                <c:pt idx="4877">
                  <c:v>0.66290760869565213</c:v>
                </c:pt>
                <c:pt idx="4878">
                  <c:v>0.66304347826086951</c:v>
                </c:pt>
                <c:pt idx="4879">
                  <c:v>0.66317934782608701</c:v>
                </c:pt>
                <c:pt idx="4880">
                  <c:v>0.66331521739130439</c:v>
                </c:pt>
                <c:pt idx="4881">
                  <c:v>0.66345108695652177</c:v>
                </c:pt>
                <c:pt idx="4882">
                  <c:v>0.66358695652173916</c:v>
                </c:pt>
                <c:pt idx="4883">
                  <c:v>0.66372282608695654</c:v>
                </c:pt>
                <c:pt idx="4884">
                  <c:v>0.66385869565217392</c:v>
                </c:pt>
                <c:pt idx="4885">
                  <c:v>0.66399456521739131</c:v>
                </c:pt>
                <c:pt idx="4886">
                  <c:v>0.66413043478260869</c:v>
                </c:pt>
                <c:pt idx="4887">
                  <c:v>0.66426630434782608</c:v>
                </c:pt>
                <c:pt idx="4888">
                  <c:v>0.66440217391304346</c:v>
                </c:pt>
                <c:pt idx="4889">
                  <c:v>0.66453804347826084</c:v>
                </c:pt>
                <c:pt idx="4890">
                  <c:v>0.66467391304347823</c:v>
                </c:pt>
                <c:pt idx="4891">
                  <c:v>0.66480978260869561</c:v>
                </c:pt>
                <c:pt idx="4892">
                  <c:v>0.66494565217391299</c:v>
                </c:pt>
                <c:pt idx="4893">
                  <c:v>0.66508152173913049</c:v>
                </c:pt>
                <c:pt idx="4894">
                  <c:v>0.66521739130434787</c:v>
                </c:pt>
                <c:pt idx="4895">
                  <c:v>0.66535326086956526</c:v>
                </c:pt>
                <c:pt idx="4896">
                  <c:v>0.66548913043478264</c:v>
                </c:pt>
                <c:pt idx="4897">
                  <c:v>0.66562500000000002</c:v>
                </c:pt>
                <c:pt idx="4898">
                  <c:v>0.66576086956521741</c:v>
                </c:pt>
                <c:pt idx="4899">
                  <c:v>0.66589673913043479</c:v>
                </c:pt>
                <c:pt idx="4900">
                  <c:v>0.66603260869565217</c:v>
                </c:pt>
                <c:pt idx="4901">
                  <c:v>0.66616847826086956</c:v>
                </c:pt>
                <c:pt idx="4902">
                  <c:v>0.66630434782608694</c:v>
                </c:pt>
                <c:pt idx="4903">
                  <c:v>0.66644021739130432</c:v>
                </c:pt>
                <c:pt idx="4904">
                  <c:v>0.66657608695652171</c:v>
                </c:pt>
                <c:pt idx="4905">
                  <c:v>0.66671195652173909</c:v>
                </c:pt>
                <c:pt idx="4906">
                  <c:v>0.66684782608695647</c:v>
                </c:pt>
                <c:pt idx="4907">
                  <c:v>0.66698369565217386</c:v>
                </c:pt>
                <c:pt idx="4908">
                  <c:v>0.66711956521739135</c:v>
                </c:pt>
                <c:pt idx="4909">
                  <c:v>0.66725543478260874</c:v>
                </c:pt>
                <c:pt idx="4910">
                  <c:v>0.66739130434782612</c:v>
                </c:pt>
                <c:pt idx="4911">
                  <c:v>0.6675271739130435</c:v>
                </c:pt>
                <c:pt idx="4912">
                  <c:v>0.66766304347826089</c:v>
                </c:pt>
                <c:pt idx="4913">
                  <c:v>0.66779891304347827</c:v>
                </c:pt>
                <c:pt idx="4914">
                  <c:v>0.66793478260869565</c:v>
                </c:pt>
                <c:pt idx="4915">
                  <c:v>0.66807065217391304</c:v>
                </c:pt>
                <c:pt idx="4916">
                  <c:v>0.66820652173913042</c:v>
                </c:pt>
                <c:pt idx="4917">
                  <c:v>0.6683423913043478</c:v>
                </c:pt>
                <c:pt idx="4918">
                  <c:v>0.66847826086956519</c:v>
                </c:pt>
                <c:pt idx="4919">
                  <c:v>0.66861413043478257</c:v>
                </c:pt>
                <c:pt idx="4920">
                  <c:v>0.66874999999999996</c:v>
                </c:pt>
                <c:pt idx="4921">
                  <c:v>0.66888586956521734</c:v>
                </c:pt>
                <c:pt idx="4922">
                  <c:v>0.66902173913043483</c:v>
                </c:pt>
                <c:pt idx="4923">
                  <c:v>0.66915760869565222</c:v>
                </c:pt>
                <c:pt idx="4924">
                  <c:v>0.6692934782608696</c:v>
                </c:pt>
                <c:pt idx="4925">
                  <c:v>0.66942934782608698</c:v>
                </c:pt>
                <c:pt idx="4926">
                  <c:v>0.66956521739130437</c:v>
                </c:pt>
                <c:pt idx="4927">
                  <c:v>0.66970108695652175</c:v>
                </c:pt>
                <c:pt idx="4928">
                  <c:v>0.66983695652173914</c:v>
                </c:pt>
                <c:pt idx="4929">
                  <c:v>0.66997282608695652</c:v>
                </c:pt>
                <c:pt idx="4930">
                  <c:v>0.6701086956521739</c:v>
                </c:pt>
                <c:pt idx="4931">
                  <c:v>0.67024456521739129</c:v>
                </c:pt>
                <c:pt idx="4932">
                  <c:v>0.67038043478260867</c:v>
                </c:pt>
                <c:pt idx="4933">
                  <c:v>0.67051630434782605</c:v>
                </c:pt>
                <c:pt idx="4934">
                  <c:v>0.67065217391304344</c:v>
                </c:pt>
                <c:pt idx="4935">
                  <c:v>0.67078804347826082</c:v>
                </c:pt>
                <c:pt idx="4936">
                  <c:v>0.67092391304347831</c:v>
                </c:pt>
                <c:pt idx="4937">
                  <c:v>0.6710597826086957</c:v>
                </c:pt>
                <c:pt idx="4938">
                  <c:v>0.67119565217391308</c:v>
                </c:pt>
                <c:pt idx="4939">
                  <c:v>0.67133152173913047</c:v>
                </c:pt>
                <c:pt idx="4940">
                  <c:v>0.67146739130434785</c:v>
                </c:pt>
                <c:pt idx="4941">
                  <c:v>0.67160326086956523</c:v>
                </c:pt>
                <c:pt idx="4942">
                  <c:v>0.67173913043478262</c:v>
                </c:pt>
                <c:pt idx="4943">
                  <c:v>0.671875</c:v>
                </c:pt>
                <c:pt idx="4944">
                  <c:v>0.67201086956521738</c:v>
                </c:pt>
                <c:pt idx="4945">
                  <c:v>0.67214673913043477</c:v>
                </c:pt>
                <c:pt idx="4946">
                  <c:v>0.67228260869565215</c:v>
                </c:pt>
                <c:pt idx="4947">
                  <c:v>0.67241847826086953</c:v>
                </c:pt>
                <c:pt idx="4948">
                  <c:v>0.67255434782608692</c:v>
                </c:pt>
                <c:pt idx="4949">
                  <c:v>0.6726902173913043</c:v>
                </c:pt>
                <c:pt idx="4950">
                  <c:v>0.67282608695652169</c:v>
                </c:pt>
                <c:pt idx="4951">
                  <c:v>0.67296195652173918</c:v>
                </c:pt>
                <c:pt idx="4952">
                  <c:v>0.67309782608695656</c:v>
                </c:pt>
                <c:pt idx="4953">
                  <c:v>0.67323369565217395</c:v>
                </c:pt>
                <c:pt idx="4954">
                  <c:v>0.67336956521739133</c:v>
                </c:pt>
                <c:pt idx="4955">
                  <c:v>0.67350543478260871</c:v>
                </c:pt>
                <c:pt idx="4956">
                  <c:v>0.6736413043478261</c:v>
                </c:pt>
                <c:pt idx="4957">
                  <c:v>0.67377717391304348</c:v>
                </c:pt>
                <c:pt idx="4958">
                  <c:v>0.67391304347826086</c:v>
                </c:pt>
                <c:pt idx="4959">
                  <c:v>0.67404891304347825</c:v>
                </c:pt>
                <c:pt idx="4960">
                  <c:v>0.67418478260869563</c:v>
                </c:pt>
                <c:pt idx="4961">
                  <c:v>0.67432065217391302</c:v>
                </c:pt>
                <c:pt idx="4962">
                  <c:v>0.6744565217391304</c:v>
                </c:pt>
                <c:pt idx="4963">
                  <c:v>0.67459239130434778</c:v>
                </c:pt>
                <c:pt idx="4964">
                  <c:v>0.67472826086956517</c:v>
                </c:pt>
                <c:pt idx="4965">
                  <c:v>0.67486413043478266</c:v>
                </c:pt>
                <c:pt idx="4966">
                  <c:v>0.67500000000000004</c:v>
                </c:pt>
                <c:pt idx="4967">
                  <c:v>0.67513586956521743</c:v>
                </c:pt>
                <c:pt idx="4968">
                  <c:v>0.67527173913043481</c:v>
                </c:pt>
                <c:pt idx="4969">
                  <c:v>0.6754076086956522</c:v>
                </c:pt>
                <c:pt idx="4970">
                  <c:v>0.67554347826086958</c:v>
                </c:pt>
                <c:pt idx="4971">
                  <c:v>0.67567934782608696</c:v>
                </c:pt>
                <c:pt idx="4972">
                  <c:v>0.67581521739130435</c:v>
                </c:pt>
                <c:pt idx="4973">
                  <c:v>0.67595108695652173</c:v>
                </c:pt>
                <c:pt idx="4974">
                  <c:v>0.67608695652173911</c:v>
                </c:pt>
                <c:pt idx="4975">
                  <c:v>0.6762228260869565</c:v>
                </c:pt>
                <c:pt idx="4976">
                  <c:v>0.67635869565217388</c:v>
                </c:pt>
                <c:pt idx="4977">
                  <c:v>0.67649456521739126</c:v>
                </c:pt>
                <c:pt idx="4978">
                  <c:v>0.67663043478260865</c:v>
                </c:pt>
                <c:pt idx="4979">
                  <c:v>0.67676630434782614</c:v>
                </c:pt>
                <c:pt idx="4980">
                  <c:v>0.67690217391304353</c:v>
                </c:pt>
                <c:pt idx="4981">
                  <c:v>0.67703804347826091</c:v>
                </c:pt>
                <c:pt idx="4982">
                  <c:v>0.67717391304347829</c:v>
                </c:pt>
                <c:pt idx="4983">
                  <c:v>0.67730978260869568</c:v>
                </c:pt>
                <c:pt idx="4984">
                  <c:v>0.67744565217391306</c:v>
                </c:pt>
                <c:pt idx="4985">
                  <c:v>0.67758152173913044</c:v>
                </c:pt>
                <c:pt idx="4986">
                  <c:v>0.67771739130434783</c:v>
                </c:pt>
                <c:pt idx="4987">
                  <c:v>0.67785326086956521</c:v>
                </c:pt>
                <c:pt idx="4988">
                  <c:v>0.67798913043478259</c:v>
                </c:pt>
                <c:pt idx="4989">
                  <c:v>0.67812499999999998</c:v>
                </c:pt>
                <c:pt idx="4990">
                  <c:v>0.67826086956521736</c:v>
                </c:pt>
                <c:pt idx="4991">
                  <c:v>0.67839673913043474</c:v>
                </c:pt>
                <c:pt idx="4992">
                  <c:v>0.67853260869565213</c:v>
                </c:pt>
                <c:pt idx="4993">
                  <c:v>0.67866847826086951</c:v>
                </c:pt>
                <c:pt idx="4994">
                  <c:v>0.67880434782608701</c:v>
                </c:pt>
                <c:pt idx="4995">
                  <c:v>0.67894021739130439</c:v>
                </c:pt>
                <c:pt idx="4996">
                  <c:v>0.67907608695652177</c:v>
                </c:pt>
                <c:pt idx="4997">
                  <c:v>0.67921195652173916</c:v>
                </c:pt>
                <c:pt idx="4998">
                  <c:v>0.67934782608695654</c:v>
                </c:pt>
                <c:pt idx="4999">
                  <c:v>0.67948369565217392</c:v>
                </c:pt>
                <c:pt idx="5000">
                  <c:v>0.67961956521739131</c:v>
                </c:pt>
                <c:pt idx="5001">
                  <c:v>0.67975543478260869</c:v>
                </c:pt>
                <c:pt idx="5002">
                  <c:v>0.67989130434782608</c:v>
                </c:pt>
                <c:pt idx="5003">
                  <c:v>0.68002717391304346</c:v>
                </c:pt>
                <c:pt idx="5004">
                  <c:v>0.68016304347826084</c:v>
                </c:pt>
                <c:pt idx="5005">
                  <c:v>0.68029891304347823</c:v>
                </c:pt>
                <c:pt idx="5006">
                  <c:v>0.68043478260869561</c:v>
                </c:pt>
                <c:pt idx="5007">
                  <c:v>0.68057065217391299</c:v>
                </c:pt>
                <c:pt idx="5008">
                  <c:v>0.68070652173913049</c:v>
                </c:pt>
                <c:pt idx="5009">
                  <c:v>0.68084239130434787</c:v>
                </c:pt>
                <c:pt idx="5010">
                  <c:v>0.68097826086956526</c:v>
                </c:pt>
                <c:pt idx="5011">
                  <c:v>0.68111413043478264</c:v>
                </c:pt>
                <c:pt idx="5012">
                  <c:v>0.68125000000000002</c:v>
                </c:pt>
                <c:pt idx="5013">
                  <c:v>0.68138586956521741</c:v>
                </c:pt>
                <c:pt idx="5014">
                  <c:v>0.68152173913043479</c:v>
                </c:pt>
                <c:pt idx="5015">
                  <c:v>0.68165760869565217</c:v>
                </c:pt>
                <c:pt idx="5016">
                  <c:v>0.68179347826086956</c:v>
                </c:pt>
                <c:pt idx="5017">
                  <c:v>0.68192934782608694</c:v>
                </c:pt>
                <c:pt idx="5018">
                  <c:v>0.68206521739130432</c:v>
                </c:pt>
                <c:pt idx="5019">
                  <c:v>0.68220108695652171</c:v>
                </c:pt>
                <c:pt idx="5020">
                  <c:v>0.68233695652173909</c:v>
                </c:pt>
                <c:pt idx="5021">
                  <c:v>0.68247282608695647</c:v>
                </c:pt>
                <c:pt idx="5022">
                  <c:v>0.68260869565217386</c:v>
                </c:pt>
                <c:pt idx="5023">
                  <c:v>0.68274456521739135</c:v>
                </c:pt>
                <c:pt idx="5024">
                  <c:v>0.68288043478260874</c:v>
                </c:pt>
                <c:pt idx="5025">
                  <c:v>0.68301630434782612</c:v>
                </c:pt>
                <c:pt idx="5026">
                  <c:v>0.6831521739130435</c:v>
                </c:pt>
                <c:pt idx="5027">
                  <c:v>0.68328804347826089</c:v>
                </c:pt>
                <c:pt idx="5028">
                  <c:v>0.68342391304347827</c:v>
                </c:pt>
                <c:pt idx="5029">
                  <c:v>0.68355978260869565</c:v>
                </c:pt>
                <c:pt idx="5030">
                  <c:v>0.68369565217391304</c:v>
                </c:pt>
                <c:pt idx="5031">
                  <c:v>0.68383152173913042</c:v>
                </c:pt>
                <c:pt idx="5032">
                  <c:v>0.6839673913043478</c:v>
                </c:pt>
                <c:pt idx="5033">
                  <c:v>0.68410326086956519</c:v>
                </c:pt>
                <c:pt idx="5034">
                  <c:v>0.68423913043478257</c:v>
                </c:pt>
                <c:pt idx="5035">
                  <c:v>0.68437499999999996</c:v>
                </c:pt>
                <c:pt idx="5036">
                  <c:v>0.68451086956521734</c:v>
                </c:pt>
                <c:pt idx="5037">
                  <c:v>0.68464673913043483</c:v>
                </c:pt>
                <c:pt idx="5038">
                  <c:v>0.68478260869565222</c:v>
                </c:pt>
                <c:pt idx="5039">
                  <c:v>0.6849184782608696</c:v>
                </c:pt>
                <c:pt idx="5040">
                  <c:v>0.68505434782608698</c:v>
                </c:pt>
                <c:pt idx="5041">
                  <c:v>0.68519021739130437</c:v>
                </c:pt>
                <c:pt idx="5042">
                  <c:v>0.68532608695652175</c:v>
                </c:pt>
                <c:pt idx="5043">
                  <c:v>0.68546195652173914</c:v>
                </c:pt>
                <c:pt idx="5044">
                  <c:v>0.68559782608695652</c:v>
                </c:pt>
                <c:pt idx="5045">
                  <c:v>0.6857336956521739</c:v>
                </c:pt>
                <c:pt idx="5046">
                  <c:v>0.68586956521739129</c:v>
                </c:pt>
                <c:pt idx="5047">
                  <c:v>0.68600543478260867</c:v>
                </c:pt>
                <c:pt idx="5048">
                  <c:v>0.68614130434782605</c:v>
                </c:pt>
                <c:pt idx="5049">
                  <c:v>0.68627717391304344</c:v>
                </c:pt>
                <c:pt idx="5050">
                  <c:v>0.68641304347826082</c:v>
                </c:pt>
                <c:pt idx="5051">
                  <c:v>0.68654891304347831</c:v>
                </c:pt>
                <c:pt idx="5052">
                  <c:v>0.6866847826086957</c:v>
                </c:pt>
                <c:pt idx="5053">
                  <c:v>0.68682065217391308</c:v>
                </c:pt>
                <c:pt idx="5054">
                  <c:v>0.68695652173913047</c:v>
                </c:pt>
                <c:pt idx="5055">
                  <c:v>0.68709239130434785</c:v>
                </c:pt>
                <c:pt idx="5056">
                  <c:v>0.68722826086956523</c:v>
                </c:pt>
                <c:pt idx="5057">
                  <c:v>0.68736413043478262</c:v>
                </c:pt>
                <c:pt idx="5058">
                  <c:v>0.6875</c:v>
                </c:pt>
                <c:pt idx="5059">
                  <c:v>0.68763586956521738</c:v>
                </c:pt>
                <c:pt idx="5060">
                  <c:v>0.68777173913043477</c:v>
                </c:pt>
                <c:pt idx="5061">
                  <c:v>0.68790760869565215</c:v>
                </c:pt>
                <c:pt idx="5062">
                  <c:v>0.68804347826086953</c:v>
                </c:pt>
                <c:pt idx="5063">
                  <c:v>0.68817934782608692</c:v>
                </c:pt>
                <c:pt idx="5064">
                  <c:v>0.6883152173913043</c:v>
                </c:pt>
                <c:pt idx="5065">
                  <c:v>0.68845108695652169</c:v>
                </c:pt>
                <c:pt idx="5066">
                  <c:v>0.68858695652173918</c:v>
                </c:pt>
                <c:pt idx="5067">
                  <c:v>0.68872282608695656</c:v>
                </c:pt>
                <c:pt idx="5068">
                  <c:v>0.68885869565217395</c:v>
                </c:pt>
                <c:pt idx="5069">
                  <c:v>0.68899456521739133</c:v>
                </c:pt>
                <c:pt idx="5070">
                  <c:v>0.68913043478260871</c:v>
                </c:pt>
                <c:pt idx="5071">
                  <c:v>0.6892663043478261</c:v>
                </c:pt>
                <c:pt idx="5072">
                  <c:v>0.68940217391304348</c:v>
                </c:pt>
                <c:pt idx="5073">
                  <c:v>0.68953804347826086</c:v>
                </c:pt>
                <c:pt idx="5074">
                  <c:v>0.68967391304347825</c:v>
                </c:pt>
                <c:pt idx="5075">
                  <c:v>0.68980978260869563</c:v>
                </c:pt>
                <c:pt idx="5076">
                  <c:v>0.68994565217391302</c:v>
                </c:pt>
                <c:pt idx="5077">
                  <c:v>0.6900815217391304</c:v>
                </c:pt>
                <c:pt idx="5078">
                  <c:v>0.69021739130434778</c:v>
                </c:pt>
                <c:pt idx="5079">
                  <c:v>0.69035326086956517</c:v>
                </c:pt>
                <c:pt idx="5080">
                  <c:v>0.69048913043478266</c:v>
                </c:pt>
                <c:pt idx="5081">
                  <c:v>0.69062500000000004</c:v>
                </c:pt>
                <c:pt idx="5082">
                  <c:v>0.69076086956521743</c:v>
                </c:pt>
                <c:pt idx="5083">
                  <c:v>0.69089673913043481</c:v>
                </c:pt>
                <c:pt idx="5084">
                  <c:v>0.6910326086956522</c:v>
                </c:pt>
                <c:pt idx="5085">
                  <c:v>0.69116847826086958</c:v>
                </c:pt>
                <c:pt idx="5086">
                  <c:v>0.69130434782608696</c:v>
                </c:pt>
                <c:pt idx="5087">
                  <c:v>0.69144021739130435</c:v>
                </c:pt>
                <c:pt idx="5088">
                  <c:v>0.69157608695652173</c:v>
                </c:pt>
                <c:pt idx="5089">
                  <c:v>0.69171195652173911</c:v>
                </c:pt>
                <c:pt idx="5090">
                  <c:v>0.6918478260869565</c:v>
                </c:pt>
                <c:pt idx="5091">
                  <c:v>0.69198369565217388</c:v>
                </c:pt>
                <c:pt idx="5092">
                  <c:v>0.69211956521739126</c:v>
                </c:pt>
                <c:pt idx="5093">
                  <c:v>0.69225543478260865</c:v>
                </c:pt>
                <c:pt idx="5094">
                  <c:v>0.69239130434782614</c:v>
                </c:pt>
                <c:pt idx="5095">
                  <c:v>0.69252717391304353</c:v>
                </c:pt>
                <c:pt idx="5096">
                  <c:v>0.69266304347826091</c:v>
                </c:pt>
                <c:pt idx="5097">
                  <c:v>0.69279891304347829</c:v>
                </c:pt>
                <c:pt idx="5098">
                  <c:v>0.69293478260869568</c:v>
                </c:pt>
                <c:pt idx="5099">
                  <c:v>0.69307065217391306</c:v>
                </c:pt>
                <c:pt idx="5100">
                  <c:v>0.69320652173913044</c:v>
                </c:pt>
                <c:pt idx="5101">
                  <c:v>0.69334239130434783</c:v>
                </c:pt>
                <c:pt idx="5102">
                  <c:v>0.69347826086956521</c:v>
                </c:pt>
                <c:pt idx="5103">
                  <c:v>0.69361413043478259</c:v>
                </c:pt>
                <c:pt idx="5104">
                  <c:v>0.69374999999999998</c:v>
                </c:pt>
                <c:pt idx="5105">
                  <c:v>0.69388586956521736</c:v>
                </c:pt>
                <c:pt idx="5106">
                  <c:v>0.69402173913043474</c:v>
                </c:pt>
                <c:pt idx="5107">
                  <c:v>0.69415760869565213</c:v>
                </c:pt>
                <c:pt idx="5108">
                  <c:v>0.69429347826086951</c:v>
                </c:pt>
                <c:pt idx="5109">
                  <c:v>0.69442934782608701</c:v>
                </c:pt>
                <c:pt idx="5110">
                  <c:v>0.69456521739130439</c:v>
                </c:pt>
                <c:pt idx="5111">
                  <c:v>0.69470108695652177</c:v>
                </c:pt>
                <c:pt idx="5112">
                  <c:v>0.69483695652173916</c:v>
                </c:pt>
                <c:pt idx="5113">
                  <c:v>0.69497282608695654</c:v>
                </c:pt>
                <c:pt idx="5114">
                  <c:v>0.69510869565217392</c:v>
                </c:pt>
                <c:pt idx="5115">
                  <c:v>0.69524456521739131</c:v>
                </c:pt>
                <c:pt idx="5116">
                  <c:v>0.69538043478260869</c:v>
                </c:pt>
                <c:pt idx="5117">
                  <c:v>0.69551630434782608</c:v>
                </c:pt>
                <c:pt idx="5118">
                  <c:v>0.69565217391304346</c:v>
                </c:pt>
                <c:pt idx="5119">
                  <c:v>0.69578804347826084</c:v>
                </c:pt>
                <c:pt idx="5120">
                  <c:v>0.69592391304347823</c:v>
                </c:pt>
                <c:pt idx="5121">
                  <c:v>0.69605978260869561</c:v>
                </c:pt>
                <c:pt idx="5122">
                  <c:v>0.69619565217391299</c:v>
                </c:pt>
                <c:pt idx="5123">
                  <c:v>0.69633152173913049</c:v>
                </c:pt>
                <c:pt idx="5124">
                  <c:v>0.69646739130434787</c:v>
                </c:pt>
                <c:pt idx="5125">
                  <c:v>0.69660326086956526</c:v>
                </c:pt>
                <c:pt idx="5126">
                  <c:v>0.69673913043478264</c:v>
                </c:pt>
                <c:pt idx="5127">
                  <c:v>0.69687500000000002</c:v>
                </c:pt>
                <c:pt idx="5128">
                  <c:v>0.69701086956521741</c:v>
                </c:pt>
                <c:pt idx="5129">
                  <c:v>0.69714673913043479</c:v>
                </c:pt>
                <c:pt idx="5130">
                  <c:v>0.69728260869565217</c:v>
                </c:pt>
                <c:pt idx="5131">
                  <c:v>0.69741847826086956</c:v>
                </c:pt>
                <c:pt idx="5132">
                  <c:v>0.69755434782608694</c:v>
                </c:pt>
                <c:pt idx="5133">
                  <c:v>0.69769021739130432</c:v>
                </c:pt>
                <c:pt idx="5134">
                  <c:v>0.69782608695652171</c:v>
                </c:pt>
                <c:pt idx="5135">
                  <c:v>0.69796195652173909</c:v>
                </c:pt>
                <c:pt idx="5136">
                  <c:v>0.69809782608695647</c:v>
                </c:pt>
                <c:pt idx="5137">
                  <c:v>0.69823369565217386</c:v>
                </c:pt>
                <c:pt idx="5138">
                  <c:v>0.69836956521739135</c:v>
                </c:pt>
                <c:pt idx="5139">
                  <c:v>0.69850543478260874</c:v>
                </c:pt>
                <c:pt idx="5140">
                  <c:v>0.69864130434782612</c:v>
                </c:pt>
                <c:pt idx="5141">
                  <c:v>0.6987771739130435</c:v>
                </c:pt>
                <c:pt idx="5142">
                  <c:v>0.69891304347826089</c:v>
                </c:pt>
                <c:pt idx="5143">
                  <c:v>0.69904891304347827</c:v>
                </c:pt>
                <c:pt idx="5144">
                  <c:v>0.69918478260869565</c:v>
                </c:pt>
                <c:pt idx="5145">
                  <c:v>0.69932065217391304</c:v>
                </c:pt>
                <c:pt idx="5146">
                  <c:v>0.69945652173913042</c:v>
                </c:pt>
                <c:pt idx="5147">
                  <c:v>0.6995923913043478</c:v>
                </c:pt>
                <c:pt idx="5148">
                  <c:v>0.69972826086956519</c:v>
                </c:pt>
                <c:pt idx="5149">
                  <c:v>0.69986413043478257</c:v>
                </c:pt>
                <c:pt idx="5150">
                  <c:v>0.7</c:v>
                </c:pt>
                <c:pt idx="5151">
                  <c:v>0.70013586956521734</c:v>
                </c:pt>
                <c:pt idx="5152">
                  <c:v>0.70027173913043483</c:v>
                </c:pt>
                <c:pt idx="5153">
                  <c:v>0.70040760869565222</c:v>
                </c:pt>
                <c:pt idx="5154">
                  <c:v>0.7005434782608696</c:v>
                </c:pt>
                <c:pt idx="5155">
                  <c:v>0.70067934782608698</c:v>
                </c:pt>
                <c:pt idx="5156">
                  <c:v>0.70081521739130437</c:v>
                </c:pt>
                <c:pt idx="5157">
                  <c:v>0.70095108695652175</c:v>
                </c:pt>
                <c:pt idx="5158">
                  <c:v>0.70108695652173914</c:v>
                </c:pt>
                <c:pt idx="5159">
                  <c:v>0.70122282608695652</c:v>
                </c:pt>
                <c:pt idx="5160">
                  <c:v>0.7013586956521739</c:v>
                </c:pt>
                <c:pt idx="5161">
                  <c:v>0.70149456521739129</c:v>
                </c:pt>
                <c:pt idx="5162">
                  <c:v>0.70163043478260867</c:v>
                </c:pt>
                <c:pt idx="5163">
                  <c:v>0.70176630434782605</c:v>
                </c:pt>
                <c:pt idx="5164">
                  <c:v>0.70190217391304344</c:v>
                </c:pt>
                <c:pt idx="5165">
                  <c:v>0.70203804347826082</c:v>
                </c:pt>
                <c:pt idx="5166">
                  <c:v>0.70217391304347831</c:v>
                </c:pt>
                <c:pt idx="5167">
                  <c:v>0.7023097826086957</c:v>
                </c:pt>
                <c:pt idx="5168">
                  <c:v>0.70244565217391308</c:v>
                </c:pt>
                <c:pt idx="5169">
                  <c:v>0.70258152173913047</c:v>
                </c:pt>
                <c:pt idx="5170">
                  <c:v>0.70271739130434785</c:v>
                </c:pt>
                <c:pt idx="5171">
                  <c:v>0.70285326086956523</c:v>
                </c:pt>
                <c:pt idx="5172">
                  <c:v>0.70298913043478262</c:v>
                </c:pt>
                <c:pt idx="5173">
                  <c:v>0.703125</c:v>
                </c:pt>
                <c:pt idx="5174">
                  <c:v>0.70326086956521738</c:v>
                </c:pt>
                <c:pt idx="5175">
                  <c:v>0.70339673913043477</c:v>
                </c:pt>
                <c:pt idx="5176">
                  <c:v>0.70353260869565215</c:v>
                </c:pt>
                <c:pt idx="5177">
                  <c:v>0.70366847826086953</c:v>
                </c:pt>
                <c:pt idx="5178">
                  <c:v>0.70380434782608692</c:v>
                </c:pt>
                <c:pt idx="5179">
                  <c:v>0.7039402173913043</c:v>
                </c:pt>
                <c:pt idx="5180">
                  <c:v>0.70407608695652169</c:v>
                </c:pt>
                <c:pt idx="5181">
                  <c:v>0.70421195652173918</c:v>
                </c:pt>
                <c:pt idx="5182">
                  <c:v>0.70434782608695656</c:v>
                </c:pt>
                <c:pt idx="5183">
                  <c:v>0.70448369565217395</c:v>
                </c:pt>
                <c:pt idx="5184">
                  <c:v>0.70461956521739133</c:v>
                </c:pt>
                <c:pt idx="5185">
                  <c:v>0.70475543478260871</c:v>
                </c:pt>
                <c:pt idx="5186">
                  <c:v>0.7048913043478261</c:v>
                </c:pt>
                <c:pt idx="5187">
                  <c:v>0.70502717391304348</c:v>
                </c:pt>
                <c:pt idx="5188">
                  <c:v>0.70516304347826086</c:v>
                </c:pt>
                <c:pt idx="5189">
                  <c:v>0.70529891304347825</c:v>
                </c:pt>
                <c:pt idx="5190">
                  <c:v>0.70543478260869563</c:v>
                </c:pt>
                <c:pt idx="5191">
                  <c:v>0.70557065217391302</c:v>
                </c:pt>
                <c:pt idx="5192">
                  <c:v>0.7057065217391304</c:v>
                </c:pt>
                <c:pt idx="5193">
                  <c:v>0.70584239130434778</c:v>
                </c:pt>
                <c:pt idx="5194">
                  <c:v>0.70597826086956517</c:v>
                </c:pt>
                <c:pt idx="5195">
                  <c:v>0.70611413043478266</c:v>
                </c:pt>
                <c:pt idx="5196">
                  <c:v>0.70625000000000004</c:v>
                </c:pt>
                <c:pt idx="5197">
                  <c:v>0.70638586956521743</c:v>
                </c:pt>
                <c:pt idx="5198">
                  <c:v>0.70652173913043481</c:v>
                </c:pt>
                <c:pt idx="5199">
                  <c:v>0.7066576086956522</c:v>
                </c:pt>
                <c:pt idx="5200">
                  <c:v>0.70679347826086958</c:v>
                </c:pt>
                <c:pt idx="5201">
                  <c:v>0.70692934782608696</c:v>
                </c:pt>
                <c:pt idx="5202">
                  <c:v>0.70706521739130435</c:v>
                </c:pt>
                <c:pt idx="5203">
                  <c:v>0.70720108695652173</c:v>
                </c:pt>
                <c:pt idx="5204">
                  <c:v>0.70733695652173911</c:v>
                </c:pt>
                <c:pt idx="5205">
                  <c:v>0.7074728260869565</c:v>
                </c:pt>
                <c:pt idx="5206">
                  <c:v>0.70760869565217388</c:v>
                </c:pt>
                <c:pt idx="5207">
                  <c:v>0.70774456521739126</c:v>
                </c:pt>
                <c:pt idx="5208">
                  <c:v>0.70788043478260865</c:v>
                </c:pt>
                <c:pt idx="5209">
                  <c:v>0.70801630434782614</c:v>
                </c:pt>
                <c:pt idx="5210">
                  <c:v>0.70815217391304353</c:v>
                </c:pt>
                <c:pt idx="5211">
                  <c:v>0.70828804347826091</c:v>
                </c:pt>
                <c:pt idx="5212">
                  <c:v>0.70842391304347829</c:v>
                </c:pt>
                <c:pt idx="5213">
                  <c:v>0.70855978260869568</c:v>
                </c:pt>
                <c:pt idx="5214">
                  <c:v>0.70869565217391306</c:v>
                </c:pt>
                <c:pt idx="5215">
                  <c:v>0.70883152173913044</c:v>
                </c:pt>
                <c:pt idx="5216">
                  <c:v>0.70896739130434783</c:v>
                </c:pt>
                <c:pt idx="5217">
                  <c:v>0.70910326086956521</c:v>
                </c:pt>
                <c:pt idx="5218">
                  <c:v>0.70923913043478259</c:v>
                </c:pt>
                <c:pt idx="5219">
                  <c:v>0.70937499999999998</c:v>
                </c:pt>
                <c:pt idx="5220">
                  <c:v>0.70951086956521736</c:v>
                </c:pt>
                <c:pt idx="5221">
                  <c:v>0.70964673913043474</c:v>
                </c:pt>
                <c:pt idx="5222">
                  <c:v>0.70978260869565213</c:v>
                </c:pt>
                <c:pt idx="5223">
                  <c:v>0.70991847826086951</c:v>
                </c:pt>
                <c:pt idx="5224">
                  <c:v>0.71005434782608701</c:v>
                </c:pt>
                <c:pt idx="5225">
                  <c:v>0.71019021739130439</c:v>
                </c:pt>
                <c:pt idx="5226">
                  <c:v>0.71032608695652177</c:v>
                </c:pt>
                <c:pt idx="5227">
                  <c:v>0.71046195652173916</c:v>
                </c:pt>
                <c:pt idx="5228">
                  <c:v>0.71059782608695654</c:v>
                </c:pt>
                <c:pt idx="5229">
                  <c:v>0.71073369565217392</c:v>
                </c:pt>
                <c:pt idx="5230">
                  <c:v>0.71086956521739131</c:v>
                </c:pt>
                <c:pt idx="5231">
                  <c:v>0.71100543478260869</c:v>
                </c:pt>
                <c:pt idx="5232">
                  <c:v>0.71114130434782608</c:v>
                </c:pt>
                <c:pt idx="5233">
                  <c:v>0.71127717391304346</c:v>
                </c:pt>
                <c:pt idx="5234">
                  <c:v>0.71141304347826084</c:v>
                </c:pt>
                <c:pt idx="5235">
                  <c:v>0.71154891304347823</c:v>
                </c:pt>
                <c:pt idx="5236">
                  <c:v>0.71168478260869561</c:v>
                </c:pt>
                <c:pt idx="5237">
                  <c:v>0.71182065217391299</c:v>
                </c:pt>
                <c:pt idx="5238">
                  <c:v>0.71195652173913049</c:v>
                </c:pt>
                <c:pt idx="5239">
                  <c:v>0.71209239130434787</c:v>
                </c:pt>
                <c:pt idx="5240">
                  <c:v>0.71222826086956526</c:v>
                </c:pt>
                <c:pt idx="5241">
                  <c:v>0.71236413043478264</c:v>
                </c:pt>
                <c:pt idx="5242">
                  <c:v>0.71250000000000002</c:v>
                </c:pt>
                <c:pt idx="5243">
                  <c:v>0.71263586956521741</c:v>
                </c:pt>
                <c:pt idx="5244">
                  <c:v>0.71277173913043479</c:v>
                </c:pt>
                <c:pt idx="5245">
                  <c:v>0.71290760869565217</c:v>
                </c:pt>
                <c:pt idx="5246">
                  <c:v>0.71304347826086956</c:v>
                </c:pt>
                <c:pt idx="5247">
                  <c:v>0.71317934782608694</c:v>
                </c:pt>
                <c:pt idx="5248">
                  <c:v>0.71331521739130432</c:v>
                </c:pt>
                <c:pt idx="5249">
                  <c:v>0.71345108695652171</c:v>
                </c:pt>
                <c:pt idx="5250">
                  <c:v>0.71358695652173909</c:v>
                </c:pt>
                <c:pt idx="5251">
                  <c:v>0.71372282608695647</c:v>
                </c:pt>
                <c:pt idx="5252">
                  <c:v>0.71385869565217386</c:v>
                </c:pt>
                <c:pt idx="5253">
                  <c:v>0.71399456521739135</c:v>
                </c:pt>
                <c:pt idx="5254">
                  <c:v>0.71413043478260874</c:v>
                </c:pt>
                <c:pt idx="5255">
                  <c:v>0.71426630434782612</c:v>
                </c:pt>
                <c:pt idx="5256">
                  <c:v>0.7144021739130435</c:v>
                </c:pt>
                <c:pt idx="5257">
                  <c:v>0.71453804347826089</c:v>
                </c:pt>
                <c:pt idx="5258">
                  <c:v>0.71467391304347827</c:v>
                </c:pt>
                <c:pt idx="5259">
                  <c:v>0.71480978260869565</c:v>
                </c:pt>
                <c:pt idx="5260">
                  <c:v>0.71494565217391304</c:v>
                </c:pt>
                <c:pt idx="5261">
                  <c:v>0.71508152173913042</c:v>
                </c:pt>
                <c:pt idx="5262">
                  <c:v>0.7152173913043478</c:v>
                </c:pt>
                <c:pt idx="5263">
                  <c:v>0.71535326086956519</c:v>
                </c:pt>
                <c:pt idx="5264">
                  <c:v>0.71548913043478257</c:v>
                </c:pt>
                <c:pt idx="5265">
                  <c:v>0.71562499999999996</c:v>
                </c:pt>
                <c:pt idx="5266">
                  <c:v>0.71576086956521734</c:v>
                </c:pt>
                <c:pt idx="5267">
                  <c:v>0.71589673913043483</c:v>
                </c:pt>
                <c:pt idx="5268">
                  <c:v>0.71603260869565222</c:v>
                </c:pt>
                <c:pt idx="5269">
                  <c:v>0.7161684782608696</c:v>
                </c:pt>
                <c:pt idx="5270">
                  <c:v>0.71630434782608698</c:v>
                </c:pt>
                <c:pt idx="5271">
                  <c:v>0.71644021739130437</c:v>
                </c:pt>
                <c:pt idx="5272">
                  <c:v>0.71657608695652175</c:v>
                </c:pt>
                <c:pt idx="5273">
                  <c:v>0.71671195652173914</c:v>
                </c:pt>
                <c:pt idx="5274">
                  <c:v>0.71684782608695652</c:v>
                </c:pt>
                <c:pt idx="5275">
                  <c:v>0.7169836956521739</c:v>
                </c:pt>
                <c:pt idx="5276">
                  <c:v>0.71711956521739129</c:v>
                </c:pt>
                <c:pt idx="5277">
                  <c:v>0.71725543478260867</c:v>
                </c:pt>
                <c:pt idx="5278">
                  <c:v>0.71739130434782605</c:v>
                </c:pt>
                <c:pt idx="5279">
                  <c:v>0.71752717391304344</c:v>
                </c:pt>
                <c:pt idx="5280">
                  <c:v>0.71766304347826082</c:v>
                </c:pt>
                <c:pt idx="5281">
                  <c:v>0.71779891304347831</c:v>
                </c:pt>
                <c:pt idx="5282">
                  <c:v>0.7179347826086957</c:v>
                </c:pt>
                <c:pt idx="5283">
                  <c:v>0.71807065217391308</c:v>
                </c:pt>
                <c:pt idx="5284">
                  <c:v>0.71820652173913047</c:v>
                </c:pt>
                <c:pt idx="5285">
                  <c:v>0.71834239130434785</c:v>
                </c:pt>
                <c:pt idx="5286">
                  <c:v>0.71847826086956523</c:v>
                </c:pt>
                <c:pt idx="5287">
                  <c:v>0.71861413043478262</c:v>
                </c:pt>
                <c:pt idx="5288">
                  <c:v>0.71875</c:v>
                </c:pt>
                <c:pt idx="5289">
                  <c:v>0.71888586956521738</c:v>
                </c:pt>
                <c:pt idx="5290">
                  <c:v>0.71902173913043477</c:v>
                </c:pt>
                <c:pt idx="5291">
                  <c:v>0.71915760869565215</c:v>
                </c:pt>
                <c:pt idx="5292">
                  <c:v>0.71929347826086953</c:v>
                </c:pt>
                <c:pt idx="5293">
                  <c:v>0.71942934782608692</c:v>
                </c:pt>
                <c:pt idx="5294">
                  <c:v>0.7195652173913043</c:v>
                </c:pt>
                <c:pt idx="5295">
                  <c:v>0.71970108695652169</c:v>
                </c:pt>
                <c:pt idx="5296">
                  <c:v>0.71983695652173918</c:v>
                </c:pt>
                <c:pt idx="5297">
                  <c:v>0.71997282608695656</c:v>
                </c:pt>
                <c:pt idx="5298">
                  <c:v>0.72010869565217395</c:v>
                </c:pt>
                <c:pt idx="5299">
                  <c:v>0.72024456521739133</c:v>
                </c:pt>
                <c:pt idx="5300">
                  <c:v>0.72038043478260871</c:v>
                </c:pt>
                <c:pt idx="5301">
                  <c:v>0.7205163043478261</c:v>
                </c:pt>
                <c:pt idx="5302">
                  <c:v>0.72065217391304348</c:v>
                </c:pt>
                <c:pt idx="5303">
                  <c:v>0.72078804347826086</c:v>
                </c:pt>
                <c:pt idx="5304">
                  <c:v>0.72092391304347825</c:v>
                </c:pt>
                <c:pt idx="5305">
                  <c:v>0.72105978260869563</c:v>
                </c:pt>
                <c:pt idx="5306">
                  <c:v>0.72119565217391302</c:v>
                </c:pt>
                <c:pt idx="5307">
                  <c:v>0.7213315217391304</c:v>
                </c:pt>
                <c:pt idx="5308">
                  <c:v>0.72146739130434778</c:v>
                </c:pt>
                <c:pt idx="5309">
                  <c:v>0.72160326086956517</c:v>
                </c:pt>
                <c:pt idx="5310">
                  <c:v>0.72173913043478266</c:v>
                </c:pt>
                <c:pt idx="5311">
                  <c:v>0.72187500000000004</c:v>
                </c:pt>
                <c:pt idx="5312">
                  <c:v>0.72201086956521743</c:v>
                </c:pt>
                <c:pt idx="5313">
                  <c:v>0.72214673913043481</c:v>
                </c:pt>
                <c:pt idx="5314">
                  <c:v>0.7222826086956522</c:v>
                </c:pt>
                <c:pt idx="5315">
                  <c:v>0.72241847826086958</c:v>
                </c:pt>
                <c:pt idx="5316">
                  <c:v>0.72255434782608696</c:v>
                </c:pt>
                <c:pt idx="5317">
                  <c:v>0.72269021739130435</c:v>
                </c:pt>
                <c:pt idx="5318">
                  <c:v>0.72282608695652173</c:v>
                </c:pt>
                <c:pt idx="5319">
                  <c:v>0.72296195652173911</c:v>
                </c:pt>
                <c:pt idx="5320">
                  <c:v>0.7230978260869565</c:v>
                </c:pt>
                <c:pt idx="5321">
                  <c:v>0.72323369565217388</c:v>
                </c:pt>
                <c:pt idx="5322">
                  <c:v>0.72336956521739126</c:v>
                </c:pt>
                <c:pt idx="5323">
                  <c:v>0.72350543478260865</c:v>
                </c:pt>
                <c:pt idx="5324">
                  <c:v>0.72364130434782614</c:v>
                </c:pt>
                <c:pt idx="5325">
                  <c:v>0.72377717391304353</c:v>
                </c:pt>
                <c:pt idx="5326">
                  <c:v>0.72391304347826091</c:v>
                </c:pt>
                <c:pt idx="5327">
                  <c:v>0.72404891304347829</c:v>
                </c:pt>
                <c:pt idx="5328">
                  <c:v>0.72418478260869568</c:v>
                </c:pt>
                <c:pt idx="5329">
                  <c:v>0.72432065217391306</c:v>
                </c:pt>
                <c:pt idx="5330">
                  <c:v>0.72445652173913044</c:v>
                </c:pt>
                <c:pt idx="5331">
                  <c:v>0.72459239130434783</c:v>
                </c:pt>
                <c:pt idx="5332">
                  <c:v>0.72472826086956521</c:v>
                </c:pt>
                <c:pt idx="5333">
                  <c:v>0.72486413043478259</c:v>
                </c:pt>
                <c:pt idx="5334">
                  <c:v>0.72499999999999998</c:v>
                </c:pt>
                <c:pt idx="5335">
                  <c:v>0.72513586956521736</c:v>
                </c:pt>
                <c:pt idx="5336">
                  <c:v>0.72527173913043474</c:v>
                </c:pt>
                <c:pt idx="5337">
                  <c:v>0.72540760869565213</c:v>
                </c:pt>
                <c:pt idx="5338">
                  <c:v>0.72554347826086951</c:v>
                </c:pt>
                <c:pt idx="5339">
                  <c:v>0.72567934782608701</c:v>
                </c:pt>
                <c:pt idx="5340">
                  <c:v>0.72581521739130439</c:v>
                </c:pt>
                <c:pt idx="5341">
                  <c:v>0.72595108695652177</c:v>
                </c:pt>
                <c:pt idx="5342">
                  <c:v>0.72608695652173916</c:v>
                </c:pt>
                <c:pt idx="5343">
                  <c:v>0.72622282608695654</c:v>
                </c:pt>
                <c:pt idx="5344">
                  <c:v>0.72635869565217392</c:v>
                </c:pt>
                <c:pt idx="5345">
                  <c:v>0.72649456521739131</c:v>
                </c:pt>
                <c:pt idx="5346">
                  <c:v>0.72663043478260869</c:v>
                </c:pt>
                <c:pt idx="5347">
                  <c:v>0.72676630434782608</c:v>
                </c:pt>
                <c:pt idx="5348">
                  <c:v>0.72690217391304346</c:v>
                </c:pt>
                <c:pt idx="5349">
                  <c:v>0.72703804347826084</c:v>
                </c:pt>
                <c:pt idx="5350">
                  <c:v>0.72717391304347823</c:v>
                </c:pt>
                <c:pt idx="5351">
                  <c:v>0.72730978260869561</c:v>
                </c:pt>
                <c:pt idx="5352">
                  <c:v>0.72744565217391299</c:v>
                </c:pt>
                <c:pt idx="5353">
                  <c:v>0.72758152173913049</c:v>
                </c:pt>
                <c:pt idx="5354">
                  <c:v>0.72771739130434787</c:v>
                </c:pt>
                <c:pt idx="5355">
                  <c:v>0.72785326086956526</c:v>
                </c:pt>
                <c:pt idx="5356">
                  <c:v>0.72798913043478264</c:v>
                </c:pt>
                <c:pt idx="5357">
                  <c:v>0.72812500000000002</c:v>
                </c:pt>
                <c:pt idx="5358">
                  <c:v>0.72826086956521741</c:v>
                </c:pt>
                <c:pt idx="5359">
                  <c:v>0.72839673913043479</c:v>
                </c:pt>
                <c:pt idx="5360">
                  <c:v>0.72853260869565217</c:v>
                </c:pt>
                <c:pt idx="5361">
                  <c:v>0.72866847826086956</c:v>
                </c:pt>
                <c:pt idx="5362">
                  <c:v>0.72880434782608694</c:v>
                </c:pt>
                <c:pt idx="5363">
                  <c:v>0.72894021739130432</c:v>
                </c:pt>
                <c:pt idx="5364">
                  <c:v>0.72907608695652171</c:v>
                </c:pt>
                <c:pt idx="5365">
                  <c:v>0.72921195652173909</c:v>
                </c:pt>
                <c:pt idx="5366">
                  <c:v>0.72934782608695647</c:v>
                </c:pt>
                <c:pt idx="5367">
                  <c:v>0.72948369565217386</c:v>
                </c:pt>
                <c:pt idx="5368">
                  <c:v>0.72961956521739135</c:v>
                </c:pt>
                <c:pt idx="5369">
                  <c:v>0.72975543478260874</c:v>
                </c:pt>
                <c:pt idx="5370">
                  <c:v>0.72989130434782612</c:v>
                </c:pt>
                <c:pt idx="5371">
                  <c:v>0.7300271739130435</c:v>
                </c:pt>
                <c:pt idx="5372">
                  <c:v>0.73016304347826089</c:v>
                </c:pt>
                <c:pt idx="5373">
                  <c:v>0.73029891304347827</c:v>
                </c:pt>
                <c:pt idx="5374">
                  <c:v>0.73043478260869565</c:v>
                </c:pt>
                <c:pt idx="5375">
                  <c:v>0.73057065217391304</c:v>
                </c:pt>
                <c:pt idx="5376">
                  <c:v>0.73070652173913042</c:v>
                </c:pt>
                <c:pt idx="5377">
                  <c:v>0.7308423913043478</c:v>
                </c:pt>
                <c:pt idx="5378">
                  <c:v>0.73097826086956519</c:v>
                </c:pt>
                <c:pt idx="5379">
                  <c:v>0.73111413043478257</c:v>
                </c:pt>
                <c:pt idx="5380">
                  <c:v>0.73124999999999996</c:v>
                </c:pt>
                <c:pt idx="5381">
                  <c:v>0.73138586956521734</c:v>
                </c:pt>
                <c:pt idx="5382">
                  <c:v>0.73152173913043483</c:v>
                </c:pt>
                <c:pt idx="5383">
                  <c:v>0.73165760869565222</c:v>
                </c:pt>
                <c:pt idx="5384">
                  <c:v>0.7317934782608696</c:v>
                </c:pt>
                <c:pt idx="5385">
                  <c:v>0.73192934782608698</c:v>
                </c:pt>
                <c:pt idx="5386">
                  <c:v>0.73206521739130437</c:v>
                </c:pt>
                <c:pt idx="5387">
                  <c:v>0.73220108695652175</c:v>
                </c:pt>
                <c:pt idx="5388">
                  <c:v>0.73233695652173914</c:v>
                </c:pt>
                <c:pt idx="5389">
                  <c:v>0.73247282608695652</c:v>
                </c:pt>
                <c:pt idx="5390">
                  <c:v>0.7326086956521739</c:v>
                </c:pt>
                <c:pt idx="5391">
                  <c:v>0.73274456521739129</c:v>
                </c:pt>
                <c:pt idx="5392">
                  <c:v>0.73288043478260867</c:v>
                </c:pt>
                <c:pt idx="5393">
                  <c:v>0.73301630434782605</c:v>
                </c:pt>
                <c:pt idx="5394">
                  <c:v>0.73315217391304344</c:v>
                </c:pt>
                <c:pt idx="5395">
                  <c:v>0.73328804347826082</c:v>
                </c:pt>
                <c:pt idx="5396">
                  <c:v>0.73342391304347831</c:v>
                </c:pt>
                <c:pt idx="5397">
                  <c:v>0.7335597826086957</c:v>
                </c:pt>
                <c:pt idx="5398">
                  <c:v>0.73369565217391308</c:v>
                </c:pt>
                <c:pt idx="5399">
                  <c:v>0.73383152173913047</c:v>
                </c:pt>
                <c:pt idx="5400">
                  <c:v>0.73396739130434785</c:v>
                </c:pt>
                <c:pt idx="5401">
                  <c:v>0.73410326086956523</c:v>
                </c:pt>
                <c:pt idx="5402">
                  <c:v>0.73423913043478262</c:v>
                </c:pt>
                <c:pt idx="5403">
                  <c:v>0.734375</c:v>
                </c:pt>
                <c:pt idx="5404">
                  <c:v>0.73451086956521738</c:v>
                </c:pt>
                <c:pt idx="5405">
                  <c:v>0.73464673913043477</c:v>
                </c:pt>
                <c:pt idx="5406">
                  <c:v>0.73478260869565215</c:v>
                </c:pt>
                <c:pt idx="5407">
                  <c:v>0.73491847826086953</c:v>
                </c:pt>
                <c:pt idx="5408">
                  <c:v>0.73505434782608692</c:v>
                </c:pt>
                <c:pt idx="5409">
                  <c:v>0.7351902173913043</c:v>
                </c:pt>
                <c:pt idx="5410">
                  <c:v>0.73532608695652169</c:v>
                </c:pt>
                <c:pt idx="5411">
                  <c:v>0.73546195652173918</c:v>
                </c:pt>
                <c:pt idx="5412">
                  <c:v>0.73559782608695656</c:v>
                </c:pt>
                <c:pt idx="5413">
                  <c:v>0.73573369565217395</c:v>
                </c:pt>
                <c:pt idx="5414">
                  <c:v>0.73586956521739133</c:v>
                </c:pt>
                <c:pt idx="5415">
                  <c:v>0.73600543478260871</c:v>
                </c:pt>
                <c:pt idx="5416">
                  <c:v>0.7361413043478261</c:v>
                </c:pt>
                <c:pt idx="5417">
                  <c:v>0.73627717391304348</c:v>
                </c:pt>
                <c:pt idx="5418">
                  <c:v>0.73641304347826086</c:v>
                </c:pt>
                <c:pt idx="5419">
                  <c:v>0.73654891304347825</c:v>
                </c:pt>
                <c:pt idx="5420">
                  <c:v>0.73668478260869563</c:v>
                </c:pt>
                <c:pt idx="5421">
                  <c:v>0.73682065217391302</c:v>
                </c:pt>
                <c:pt idx="5422">
                  <c:v>0.7369565217391304</c:v>
                </c:pt>
                <c:pt idx="5423">
                  <c:v>0.73709239130434778</c:v>
                </c:pt>
                <c:pt idx="5424">
                  <c:v>0.73722826086956517</c:v>
                </c:pt>
                <c:pt idx="5425">
                  <c:v>0.73736413043478266</c:v>
                </c:pt>
                <c:pt idx="5426">
                  <c:v>0.73750000000000004</c:v>
                </c:pt>
                <c:pt idx="5427">
                  <c:v>0.73763586956521743</c:v>
                </c:pt>
                <c:pt idx="5428">
                  <c:v>0.73777173913043481</c:v>
                </c:pt>
                <c:pt idx="5429">
                  <c:v>0.7379076086956522</c:v>
                </c:pt>
                <c:pt idx="5430">
                  <c:v>0.73804347826086958</c:v>
                </c:pt>
                <c:pt idx="5431">
                  <c:v>0.73817934782608696</c:v>
                </c:pt>
                <c:pt idx="5432">
                  <c:v>0.73831521739130435</c:v>
                </c:pt>
                <c:pt idx="5433">
                  <c:v>0.73845108695652173</c:v>
                </c:pt>
                <c:pt idx="5434">
                  <c:v>0.73858695652173911</c:v>
                </c:pt>
                <c:pt idx="5435">
                  <c:v>0.7387228260869565</c:v>
                </c:pt>
                <c:pt idx="5436">
                  <c:v>0.73885869565217388</c:v>
                </c:pt>
                <c:pt idx="5437">
                  <c:v>0.73899456521739126</c:v>
                </c:pt>
                <c:pt idx="5438">
                  <c:v>0.73913043478260865</c:v>
                </c:pt>
                <c:pt idx="5439">
                  <c:v>0.73926630434782614</c:v>
                </c:pt>
                <c:pt idx="5440">
                  <c:v>0.73940217391304353</c:v>
                </c:pt>
                <c:pt idx="5441">
                  <c:v>0.73953804347826091</c:v>
                </c:pt>
                <c:pt idx="5442">
                  <c:v>0.73967391304347829</c:v>
                </c:pt>
                <c:pt idx="5443">
                  <c:v>0.73980978260869568</c:v>
                </c:pt>
                <c:pt idx="5444">
                  <c:v>0.73994565217391306</c:v>
                </c:pt>
                <c:pt idx="5445">
                  <c:v>0.74008152173913044</c:v>
                </c:pt>
                <c:pt idx="5446">
                  <c:v>0.74021739130434783</c:v>
                </c:pt>
                <c:pt idx="5447">
                  <c:v>0.74035326086956521</c:v>
                </c:pt>
                <c:pt idx="5448">
                  <c:v>0.74048913043478259</c:v>
                </c:pt>
                <c:pt idx="5449">
                  <c:v>0.74062499999999998</c:v>
                </c:pt>
                <c:pt idx="5450">
                  <c:v>0.74076086956521736</c:v>
                </c:pt>
                <c:pt idx="5451">
                  <c:v>0.74089673913043474</c:v>
                </c:pt>
                <c:pt idx="5452">
                  <c:v>0.74103260869565213</c:v>
                </c:pt>
                <c:pt idx="5453">
                  <c:v>0.74116847826086951</c:v>
                </c:pt>
                <c:pt idx="5454">
                  <c:v>0.74130434782608701</c:v>
                </c:pt>
                <c:pt idx="5455">
                  <c:v>0.74144021739130439</c:v>
                </c:pt>
                <c:pt idx="5456">
                  <c:v>0.74157608695652177</c:v>
                </c:pt>
                <c:pt idx="5457">
                  <c:v>0.74171195652173916</c:v>
                </c:pt>
                <c:pt idx="5458">
                  <c:v>0.74184782608695654</c:v>
                </c:pt>
                <c:pt idx="5459">
                  <c:v>0.74198369565217392</c:v>
                </c:pt>
                <c:pt idx="5460">
                  <c:v>0.74211956521739131</c:v>
                </c:pt>
                <c:pt idx="5461">
                  <c:v>0.74225543478260869</c:v>
                </c:pt>
                <c:pt idx="5462">
                  <c:v>0.74239130434782608</c:v>
                </c:pt>
                <c:pt idx="5463">
                  <c:v>0.74252717391304346</c:v>
                </c:pt>
                <c:pt idx="5464">
                  <c:v>0.74266304347826084</c:v>
                </c:pt>
                <c:pt idx="5465">
                  <c:v>0.74279891304347823</c:v>
                </c:pt>
                <c:pt idx="5466">
                  <c:v>0.74293478260869561</c:v>
                </c:pt>
                <c:pt idx="5467">
                  <c:v>0.74307065217391299</c:v>
                </c:pt>
                <c:pt idx="5468">
                  <c:v>0.74320652173913049</c:v>
                </c:pt>
                <c:pt idx="5469">
                  <c:v>0.74334239130434787</c:v>
                </c:pt>
                <c:pt idx="5470">
                  <c:v>0.74347826086956526</c:v>
                </c:pt>
                <c:pt idx="5471">
                  <c:v>0.74361413043478264</c:v>
                </c:pt>
                <c:pt idx="5472">
                  <c:v>0.74375000000000002</c:v>
                </c:pt>
                <c:pt idx="5473">
                  <c:v>0.74388586956521741</c:v>
                </c:pt>
                <c:pt idx="5474">
                  <c:v>0.74402173913043479</c:v>
                </c:pt>
                <c:pt idx="5475">
                  <c:v>0.74415760869565217</c:v>
                </c:pt>
                <c:pt idx="5476">
                  <c:v>0.74429347826086956</c:v>
                </c:pt>
                <c:pt idx="5477">
                  <c:v>0.74442934782608694</c:v>
                </c:pt>
                <c:pt idx="5478">
                  <c:v>0.74456521739130432</c:v>
                </c:pt>
                <c:pt idx="5479">
                  <c:v>0.74470108695652171</c:v>
                </c:pt>
                <c:pt idx="5480">
                  <c:v>0.74483695652173909</c:v>
                </c:pt>
                <c:pt idx="5481">
                  <c:v>0.74497282608695647</c:v>
                </c:pt>
                <c:pt idx="5482">
                  <c:v>0.74510869565217386</c:v>
                </c:pt>
                <c:pt idx="5483">
                  <c:v>0.74524456521739135</c:v>
                </c:pt>
                <c:pt idx="5484">
                  <c:v>0.74538043478260874</c:v>
                </c:pt>
                <c:pt idx="5485">
                  <c:v>0.74551630434782612</c:v>
                </c:pt>
                <c:pt idx="5486">
                  <c:v>0.7456521739130435</c:v>
                </c:pt>
                <c:pt idx="5487">
                  <c:v>0.74578804347826089</c:v>
                </c:pt>
                <c:pt idx="5488">
                  <c:v>0.74592391304347827</c:v>
                </c:pt>
                <c:pt idx="5489">
                  <c:v>0.74605978260869565</c:v>
                </c:pt>
                <c:pt idx="5490">
                  <c:v>0.74619565217391304</c:v>
                </c:pt>
                <c:pt idx="5491">
                  <c:v>0.74633152173913042</c:v>
                </c:pt>
                <c:pt idx="5492">
                  <c:v>0.7464673913043478</c:v>
                </c:pt>
                <c:pt idx="5493">
                  <c:v>0.74660326086956519</c:v>
                </c:pt>
                <c:pt idx="5494">
                  <c:v>0.74673913043478257</c:v>
                </c:pt>
                <c:pt idx="5495">
                  <c:v>0.74687499999999996</c:v>
                </c:pt>
                <c:pt idx="5496">
                  <c:v>0.74701086956521734</c:v>
                </c:pt>
                <c:pt idx="5497">
                  <c:v>0.74714673913043483</c:v>
                </c:pt>
                <c:pt idx="5498">
                  <c:v>0.74728260869565222</c:v>
                </c:pt>
                <c:pt idx="5499">
                  <c:v>0.7474184782608696</c:v>
                </c:pt>
                <c:pt idx="5500">
                  <c:v>0.74755434782608698</c:v>
                </c:pt>
                <c:pt idx="5501">
                  <c:v>0.74769021739130437</c:v>
                </c:pt>
                <c:pt idx="5502">
                  <c:v>0.74782608695652175</c:v>
                </c:pt>
                <c:pt idx="5503">
                  <c:v>0.74796195652173914</c:v>
                </c:pt>
                <c:pt idx="5504">
                  <c:v>0.74809782608695652</c:v>
                </c:pt>
                <c:pt idx="5505">
                  <c:v>0.7482336956521739</c:v>
                </c:pt>
                <c:pt idx="5506">
                  <c:v>0.74836956521739129</c:v>
                </c:pt>
                <c:pt idx="5507">
                  <c:v>0.74850543478260867</c:v>
                </c:pt>
                <c:pt idx="5508">
                  <c:v>0.74864130434782605</c:v>
                </c:pt>
                <c:pt idx="5509">
                  <c:v>0.74877717391304344</c:v>
                </c:pt>
                <c:pt idx="5510">
                  <c:v>0.74891304347826082</c:v>
                </c:pt>
                <c:pt idx="5511">
                  <c:v>0.74904891304347831</c:v>
                </c:pt>
                <c:pt idx="5512">
                  <c:v>0.7491847826086957</c:v>
                </c:pt>
                <c:pt idx="5513">
                  <c:v>0.74932065217391308</c:v>
                </c:pt>
                <c:pt idx="5514">
                  <c:v>0.74945652173913047</c:v>
                </c:pt>
                <c:pt idx="5515">
                  <c:v>0.74959239130434785</c:v>
                </c:pt>
                <c:pt idx="5516">
                  <c:v>0.74972826086956523</c:v>
                </c:pt>
                <c:pt idx="5517">
                  <c:v>0.74986413043478262</c:v>
                </c:pt>
                <c:pt idx="5518">
                  <c:v>0.75</c:v>
                </c:pt>
                <c:pt idx="5519">
                  <c:v>0.75013586956521738</c:v>
                </c:pt>
                <c:pt idx="5520">
                  <c:v>0.75027173913043477</c:v>
                </c:pt>
                <c:pt idx="5521">
                  <c:v>0.75040760869565215</c:v>
                </c:pt>
                <c:pt idx="5522">
                  <c:v>0.75054347826086953</c:v>
                </c:pt>
                <c:pt idx="5523">
                  <c:v>0.75067934782608692</c:v>
                </c:pt>
                <c:pt idx="5524">
                  <c:v>0.7508152173913043</c:v>
                </c:pt>
                <c:pt idx="5525">
                  <c:v>0.75095108695652169</c:v>
                </c:pt>
                <c:pt idx="5526">
                  <c:v>0.75108695652173918</c:v>
                </c:pt>
                <c:pt idx="5527">
                  <c:v>0.75122282608695656</c:v>
                </c:pt>
                <c:pt idx="5528">
                  <c:v>0.75135869565217395</c:v>
                </c:pt>
                <c:pt idx="5529">
                  <c:v>0.75149456521739133</c:v>
                </c:pt>
                <c:pt idx="5530">
                  <c:v>0.75163043478260871</c:v>
                </c:pt>
                <c:pt idx="5531">
                  <c:v>0.7517663043478261</c:v>
                </c:pt>
                <c:pt idx="5532">
                  <c:v>0.75190217391304348</c:v>
                </c:pt>
                <c:pt idx="5533">
                  <c:v>0.75203804347826086</c:v>
                </c:pt>
                <c:pt idx="5534">
                  <c:v>0.75217391304347825</c:v>
                </c:pt>
                <c:pt idx="5535">
                  <c:v>0.75230978260869563</c:v>
                </c:pt>
                <c:pt idx="5536">
                  <c:v>0.75244565217391302</c:v>
                </c:pt>
                <c:pt idx="5537">
                  <c:v>0.7525815217391304</c:v>
                </c:pt>
                <c:pt idx="5538">
                  <c:v>0.75271739130434778</c:v>
                </c:pt>
                <c:pt idx="5539">
                  <c:v>0.75285326086956517</c:v>
                </c:pt>
                <c:pt idx="5540">
                  <c:v>0.75298913043478266</c:v>
                </c:pt>
                <c:pt idx="5541">
                  <c:v>0.75312500000000004</c:v>
                </c:pt>
                <c:pt idx="5542">
                  <c:v>0.75326086956521743</c:v>
                </c:pt>
                <c:pt idx="5543">
                  <c:v>0.75339673913043481</c:v>
                </c:pt>
                <c:pt idx="5544">
                  <c:v>0.7535326086956522</c:v>
                </c:pt>
                <c:pt idx="5545">
                  <c:v>0.75366847826086958</c:v>
                </c:pt>
                <c:pt idx="5546">
                  <c:v>0.75380434782608696</c:v>
                </c:pt>
                <c:pt idx="5547">
                  <c:v>0.75394021739130435</c:v>
                </c:pt>
                <c:pt idx="5548">
                  <c:v>0.75407608695652173</c:v>
                </c:pt>
                <c:pt idx="5549">
                  <c:v>0.75421195652173911</c:v>
                </c:pt>
                <c:pt idx="5550">
                  <c:v>0.7543478260869565</c:v>
                </c:pt>
                <c:pt idx="5551">
                  <c:v>0.75448369565217388</c:v>
                </c:pt>
                <c:pt idx="5552">
                  <c:v>0.75461956521739126</c:v>
                </c:pt>
                <c:pt idx="5553">
                  <c:v>0.75475543478260865</c:v>
                </c:pt>
                <c:pt idx="5554">
                  <c:v>0.75489130434782614</c:v>
                </c:pt>
                <c:pt idx="5555">
                  <c:v>0.75502717391304353</c:v>
                </c:pt>
                <c:pt idx="5556">
                  <c:v>0.75516304347826091</c:v>
                </c:pt>
                <c:pt idx="5557">
                  <c:v>0.75529891304347829</c:v>
                </c:pt>
                <c:pt idx="5558">
                  <c:v>0.75543478260869568</c:v>
                </c:pt>
                <c:pt idx="5559">
                  <c:v>0.75557065217391306</c:v>
                </c:pt>
                <c:pt idx="5560">
                  <c:v>0.75570652173913044</c:v>
                </c:pt>
                <c:pt idx="5561">
                  <c:v>0.75584239130434783</c:v>
                </c:pt>
                <c:pt idx="5562">
                  <c:v>0.75597826086956521</c:v>
                </c:pt>
                <c:pt idx="5563">
                  <c:v>0.75611413043478259</c:v>
                </c:pt>
                <c:pt idx="5564">
                  <c:v>0.75624999999999998</c:v>
                </c:pt>
                <c:pt idx="5565">
                  <c:v>0.75638586956521736</c:v>
                </c:pt>
                <c:pt idx="5566">
                  <c:v>0.75652173913043474</c:v>
                </c:pt>
                <c:pt idx="5567">
                  <c:v>0.75665760869565213</c:v>
                </c:pt>
                <c:pt idx="5568">
                  <c:v>0.75679347826086951</c:v>
                </c:pt>
                <c:pt idx="5569">
                  <c:v>0.75692934782608701</c:v>
                </c:pt>
                <c:pt idx="5570">
                  <c:v>0.75706521739130439</c:v>
                </c:pt>
                <c:pt idx="5571">
                  <c:v>0.75720108695652177</c:v>
                </c:pt>
                <c:pt idx="5572">
                  <c:v>0.75733695652173916</c:v>
                </c:pt>
                <c:pt idx="5573">
                  <c:v>0.75747282608695654</c:v>
                </c:pt>
                <c:pt idx="5574">
                  <c:v>0.75760869565217392</c:v>
                </c:pt>
                <c:pt idx="5575">
                  <c:v>0.75774456521739131</c:v>
                </c:pt>
                <c:pt idx="5576">
                  <c:v>0.75788043478260869</c:v>
                </c:pt>
                <c:pt idx="5577">
                  <c:v>0.75801630434782608</c:v>
                </c:pt>
                <c:pt idx="5578">
                  <c:v>0.75815217391304346</c:v>
                </c:pt>
                <c:pt idx="5579">
                  <c:v>0.75828804347826084</c:v>
                </c:pt>
                <c:pt idx="5580">
                  <c:v>0.75842391304347823</c:v>
                </c:pt>
                <c:pt idx="5581">
                  <c:v>0.75855978260869561</c:v>
                </c:pt>
                <c:pt idx="5582">
                  <c:v>0.75869565217391299</c:v>
                </c:pt>
                <c:pt idx="5583">
                  <c:v>0.75883152173913049</c:v>
                </c:pt>
                <c:pt idx="5584">
                  <c:v>0.75896739130434787</c:v>
                </c:pt>
                <c:pt idx="5585">
                  <c:v>0.75910326086956526</c:v>
                </c:pt>
                <c:pt idx="5586">
                  <c:v>0.75923913043478264</c:v>
                </c:pt>
                <c:pt idx="5587">
                  <c:v>0.75937500000000002</c:v>
                </c:pt>
                <c:pt idx="5588">
                  <c:v>0.75951086956521741</c:v>
                </c:pt>
                <c:pt idx="5589">
                  <c:v>0.75964673913043479</c:v>
                </c:pt>
                <c:pt idx="5590">
                  <c:v>0.75978260869565217</c:v>
                </c:pt>
                <c:pt idx="5591">
                  <c:v>0.75991847826086956</c:v>
                </c:pt>
                <c:pt idx="5592">
                  <c:v>0.76005434782608694</c:v>
                </c:pt>
                <c:pt idx="5593">
                  <c:v>0.76019021739130432</c:v>
                </c:pt>
                <c:pt idx="5594">
                  <c:v>0.76032608695652171</c:v>
                </c:pt>
                <c:pt idx="5595">
                  <c:v>0.76046195652173909</c:v>
                </c:pt>
                <c:pt idx="5596">
                  <c:v>0.76059782608695647</c:v>
                </c:pt>
                <c:pt idx="5597">
                  <c:v>0.76073369565217386</c:v>
                </c:pt>
                <c:pt idx="5598">
                  <c:v>0.76086956521739135</c:v>
                </c:pt>
                <c:pt idx="5599">
                  <c:v>0.76100543478260874</c:v>
                </c:pt>
                <c:pt idx="5600">
                  <c:v>0.76114130434782612</c:v>
                </c:pt>
                <c:pt idx="5601">
                  <c:v>0.7612771739130435</c:v>
                </c:pt>
                <c:pt idx="5602">
                  <c:v>0.76141304347826089</c:v>
                </c:pt>
                <c:pt idx="5603">
                  <c:v>0.76154891304347827</c:v>
                </c:pt>
                <c:pt idx="5604">
                  <c:v>0.76168478260869565</c:v>
                </c:pt>
                <c:pt idx="5605">
                  <c:v>0.76182065217391304</c:v>
                </c:pt>
                <c:pt idx="5606">
                  <c:v>0.76195652173913042</c:v>
                </c:pt>
                <c:pt idx="5607">
                  <c:v>0.7620923913043478</c:v>
                </c:pt>
                <c:pt idx="5608">
                  <c:v>0.76222826086956519</c:v>
                </c:pt>
                <c:pt idx="5609">
                  <c:v>0.76236413043478257</c:v>
                </c:pt>
                <c:pt idx="5610">
                  <c:v>0.76249999999999996</c:v>
                </c:pt>
                <c:pt idx="5611">
                  <c:v>0.76263586956521734</c:v>
                </c:pt>
                <c:pt idx="5612">
                  <c:v>0.76277173913043483</c:v>
                </c:pt>
                <c:pt idx="5613">
                  <c:v>0.76290760869565222</c:v>
                </c:pt>
                <c:pt idx="5614">
                  <c:v>0.7630434782608696</c:v>
                </c:pt>
                <c:pt idx="5615">
                  <c:v>0.76317934782608698</c:v>
                </c:pt>
                <c:pt idx="5616">
                  <c:v>0.76331521739130437</c:v>
                </c:pt>
                <c:pt idx="5617">
                  <c:v>0.76345108695652175</c:v>
                </c:pt>
                <c:pt idx="5618">
                  <c:v>0.76358695652173914</c:v>
                </c:pt>
                <c:pt idx="5619">
                  <c:v>0.76372282608695652</c:v>
                </c:pt>
                <c:pt idx="5620">
                  <c:v>0.7638586956521739</c:v>
                </c:pt>
                <c:pt idx="5621">
                  <c:v>0.76399456521739129</c:v>
                </c:pt>
                <c:pt idx="5622">
                  <c:v>0.76413043478260867</c:v>
                </c:pt>
                <c:pt idx="5623">
                  <c:v>0.76426630434782605</c:v>
                </c:pt>
                <c:pt idx="5624">
                  <c:v>0.76440217391304344</c:v>
                </c:pt>
                <c:pt idx="5625">
                  <c:v>0.76453804347826082</c:v>
                </c:pt>
                <c:pt idx="5626">
                  <c:v>0.76467391304347831</c:v>
                </c:pt>
                <c:pt idx="5627">
                  <c:v>0.7648097826086957</c:v>
                </c:pt>
                <c:pt idx="5628">
                  <c:v>0.76494565217391308</c:v>
                </c:pt>
                <c:pt idx="5629">
                  <c:v>0.76508152173913047</c:v>
                </c:pt>
                <c:pt idx="5630">
                  <c:v>0.76521739130434785</c:v>
                </c:pt>
                <c:pt idx="5631">
                  <c:v>0.76535326086956523</c:v>
                </c:pt>
                <c:pt idx="5632">
                  <c:v>0.76548913043478262</c:v>
                </c:pt>
                <c:pt idx="5633">
                  <c:v>0.765625</c:v>
                </c:pt>
                <c:pt idx="5634">
                  <c:v>0.76576086956521738</c:v>
                </c:pt>
                <c:pt idx="5635">
                  <c:v>0.76589673913043477</c:v>
                </c:pt>
                <c:pt idx="5636">
                  <c:v>0.76603260869565215</c:v>
                </c:pt>
                <c:pt idx="5637">
                  <c:v>0.76616847826086953</c:v>
                </c:pt>
                <c:pt idx="5638">
                  <c:v>0.76630434782608692</c:v>
                </c:pt>
                <c:pt idx="5639">
                  <c:v>0.7664402173913043</c:v>
                </c:pt>
                <c:pt idx="5640">
                  <c:v>0.76657608695652169</c:v>
                </c:pt>
                <c:pt idx="5641">
                  <c:v>0.76671195652173918</c:v>
                </c:pt>
                <c:pt idx="5642">
                  <c:v>0.76684782608695656</c:v>
                </c:pt>
                <c:pt idx="5643">
                  <c:v>0.76698369565217395</c:v>
                </c:pt>
                <c:pt idx="5644">
                  <c:v>0.76711956521739133</c:v>
                </c:pt>
                <c:pt idx="5645">
                  <c:v>0.76725543478260871</c:v>
                </c:pt>
                <c:pt idx="5646">
                  <c:v>0.7673913043478261</c:v>
                </c:pt>
                <c:pt idx="5647">
                  <c:v>0.76752717391304348</c:v>
                </c:pt>
                <c:pt idx="5648">
                  <c:v>0.76766304347826086</c:v>
                </c:pt>
                <c:pt idx="5649">
                  <c:v>0.76779891304347825</c:v>
                </c:pt>
                <c:pt idx="5650">
                  <c:v>0.76793478260869563</c:v>
                </c:pt>
                <c:pt idx="5651">
                  <c:v>0.76807065217391302</c:v>
                </c:pt>
                <c:pt idx="5652">
                  <c:v>0.7682065217391304</c:v>
                </c:pt>
                <c:pt idx="5653">
                  <c:v>0.76834239130434778</c:v>
                </c:pt>
                <c:pt idx="5654">
                  <c:v>0.76847826086956517</c:v>
                </c:pt>
                <c:pt idx="5655">
                  <c:v>0.76861413043478266</c:v>
                </c:pt>
                <c:pt idx="5656">
                  <c:v>0.76875000000000004</c:v>
                </c:pt>
                <c:pt idx="5657">
                  <c:v>0.76888586956521743</c:v>
                </c:pt>
                <c:pt idx="5658">
                  <c:v>0.76902173913043481</c:v>
                </c:pt>
                <c:pt idx="5659">
                  <c:v>0.7691576086956522</c:v>
                </c:pt>
                <c:pt idx="5660">
                  <c:v>0.76929347826086958</c:v>
                </c:pt>
                <c:pt idx="5661">
                  <c:v>0.76942934782608696</c:v>
                </c:pt>
                <c:pt idx="5662">
                  <c:v>0.76956521739130435</c:v>
                </c:pt>
                <c:pt idx="5663">
                  <c:v>0.76970108695652173</c:v>
                </c:pt>
                <c:pt idx="5664">
                  <c:v>0.76983695652173911</c:v>
                </c:pt>
                <c:pt idx="5665">
                  <c:v>0.7699728260869565</c:v>
                </c:pt>
                <c:pt idx="5666">
                  <c:v>0.77010869565217388</c:v>
                </c:pt>
                <c:pt idx="5667">
                  <c:v>0.77024456521739126</c:v>
                </c:pt>
                <c:pt idx="5668">
                  <c:v>0.77038043478260865</c:v>
                </c:pt>
                <c:pt idx="5669">
                  <c:v>0.77051630434782614</c:v>
                </c:pt>
                <c:pt idx="5670">
                  <c:v>0.77065217391304353</c:v>
                </c:pt>
                <c:pt idx="5671">
                  <c:v>0.77078804347826091</c:v>
                </c:pt>
                <c:pt idx="5672">
                  <c:v>0.77092391304347829</c:v>
                </c:pt>
                <c:pt idx="5673">
                  <c:v>0.77105978260869568</c:v>
                </c:pt>
                <c:pt idx="5674">
                  <c:v>0.77119565217391306</c:v>
                </c:pt>
                <c:pt idx="5675">
                  <c:v>0.77133152173913044</c:v>
                </c:pt>
                <c:pt idx="5676">
                  <c:v>0.77146739130434783</c:v>
                </c:pt>
                <c:pt idx="5677">
                  <c:v>0.77160326086956521</c:v>
                </c:pt>
                <c:pt idx="5678">
                  <c:v>0.77173913043478259</c:v>
                </c:pt>
                <c:pt idx="5679">
                  <c:v>0.77187499999999998</c:v>
                </c:pt>
                <c:pt idx="5680">
                  <c:v>0.77201086956521736</c:v>
                </c:pt>
                <c:pt idx="5681">
                  <c:v>0.77214673913043474</c:v>
                </c:pt>
                <c:pt idx="5682">
                  <c:v>0.77228260869565213</c:v>
                </c:pt>
                <c:pt idx="5683">
                  <c:v>0.77241847826086951</c:v>
                </c:pt>
                <c:pt idx="5684">
                  <c:v>0.77255434782608701</c:v>
                </c:pt>
                <c:pt idx="5685">
                  <c:v>0.77269021739130439</c:v>
                </c:pt>
                <c:pt idx="5686">
                  <c:v>0.77282608695652177</c:v>
                </c:pt>
                <c:pt idx="5687">
                  <c:v>0.77296195652173916</c:v>
                </c:pt>
                <c:pt idx="5688">
                  <c:v>0.77309782608695654</c:v>
                </c:pt>
                <c:pt idx="5689">
                  <c:v>0.77323369565217392</c:v>
                </c:pt>
                <c:pt idx="5690">
                  <c:v>0.77336956521739131</c:v>
                </c:pt>
                <c:pt idx="5691">
                  <c:v>0.77350543478260869</c:v>
                </c:pt>
                <c:pt idx="5692">
                  <c:v>0.77364130434782608</c:v>
                </c:pt>
                <c:pt idx="5693">
                  <c:v>0.77377717391304346</c:v>
                </c:pt>
                <c:pt idx="5694">
                  <c:v>0.77391304347826084</c:v>
                </c:pt>
                <c:pt idx="5695">
                  <c:v>0.77404891304347823</c:v>
                </c:pt>
                <c:pt idx="5696">
                  <c:v>0.77418478260869561</c:v>
                </c:pt>
                <c:pt idx="5697">
                  <c:v>0.77432065217391299</c:v>
                </c:pt>
                <c:pt idx="5698">
                  <c:v>0.77445652173913049</c:v>
                </c:pt>
                <c:pt idx="5699">
                  <c:v>0.77459239130434787</c:v>
                </c:pt>
                <c:pt idx="5700">
                  <c:v>0.77472826086956526</c:v>
                </c:pt>
                <c:pt idx="5701">
                  <c:v>0.77486413043478264</c:v>
                </c:pt>
                <c:pt idx="5702">
                  <c:v>0.77500000000000002</c:v>
                </c:pt>
                <c:pt idx="5703">
                  <c:v>0.77513586956521741</c:v>
                </c:pt>
                <c:pt idx="5704">
                  <c:v>0.77527173913043479</c:v>
                </c:pt>
                <c:pt idx="5705">
                  <c:v>0.77540760869565217</c:v>
                </c:pt>
                <c:pt idx="5706">
                  <c:v>0.77554347826086956</c:v>
                </c:pt>
                <c:pt idx="5707">
                  <c:v>0.77567934782608694</c:v>
                </c:pt>
                <c:pt idx="5708">
                  <c:v>0.77581521739130432</c:v>
                </c:pt>
                <c:pt idx="5709">
                  <c:v>0.77595108695652171</c:v>
                </c:pt>
                <c:pt idx="5710">
                  <c:v>0.77608695652173909</c:v>
                </c:pt>
                <c:pt idx="5711">
                  <c:v>0.77622282608695647</c:v>
                </c:pt>
                <c:pt idx="5712">
                  <c:v>0.77635869565217386</c:v>
                </c:pt>
                <c:pt idx="5713">
                  <c:v>0.77649456521739135</c:v>
                </c:pt>
                <c:pt idx="5714">
                  <c:v>0.77663043478260874</c:v>
                </c:pt>
                <c:pt idx="5715">
                  <c:v>0.77676630434782612</c:v>
                </c:pt>
                <c:pt idx="5716">
                  <c:v>0.7769021739130435</c:v>
                </c:pt>
                <c:pt idx="5717">
                  <c:v>0.77703804347826089</c:v>
                </c:pt>
                <c:pt idx="5718">
                  <c:v>0.77717391304347827</c:v>
                </c:pt>
                <c:pt idx="5719">
                  <c:v>0.77730978260869565</c:v>
                </c:pt>
                <c:pt idx="5720">
                  <c:v>0.77744565217391304</c:v>
                </c:pt>
                <c:pt idx="5721">
                  <c:v>0.77758152173913042</c:v>
                </c:pt>
                <c:pt idx="5722">
                  <c:v>0.7777173913043478</c:v>
                </c:pt>
                <c:pt idx="5723">
                  <c:v>0.77785326086956519</c:v>
                </c:pt>
                <c:pt idx="5724">
                  <c:v>0.77798913043478257</c:v>
                </c:pt>
                <c:pt idx="5725">
                  <c:v>0.77812499999999996</c:v>
                </c:pt>
                <c:pt idx="5726">
                  <c:v>0.77826086956521734</c:v>
                </c:pt>
                <c:pt idx="5727">
                  <c:v>0.77839673913043483</c:v>
                </c:pt>
                <c:pt idx="5728">
                  <c:v>0.77853260869565222</c:v>
                </c:pt>
                <c:pt idx="5729">
                  <c:v>0.7786684782608696</c:v>
                </c:pt>
                <c:pt idx="5730">
                  <c:v>0.77880434782608698</c:v>
                </c:pt>
                <c:pt idx="5731">
                  <c:v>0.77894021739130437</c:v>
                </c:pt>
                <c:pt idx="5732">
                  <c:v>0.77907608695652175</c:v>
                </c:pt>
                <c:pt idx="5733">
                  <c:v>0.77921195652173914</c:v>
                </c:pt>
                <c:pt idx="5734">
                  <c:v>0.77934782608695652</c:v>
                </c:pt>
                <c:pt idx="5735">
                  <c:v>0.7794836956521739</c:v>
                </c:pt>
                <c:pt idx="5736">
                  <c:v>0.77961956521739129</c:v>
                </c:pt>
                <c:pt idx="5737">
                  <c:v>0.77975543478260867</c:v>
                </c:pt>
                <c:pt idx="5738">
                  <c:v>0.77989130434782605</c:v>
                </c:pt>
                <c:pt idx="5739">
                  <c:v>0.78002717391304344</c:v>
                </c:pt>
                <c:pt idx="5740">
                  <c:v>0.78016304347826082</c:v>
                </c:pt>
                <c:pt idx="5741">
                  <c:v>0.78029891304347831</c:v>
                </c:pt>
                <c:pt idx="5742">
                  <c:v>0.7804347826086957</c:v>
                </c:pt>
                <c:pt idx="5743">
                  <c:v>0.78057065217391308</c:v>
                </c:pt>
                <c:pt idx="5744">
                  <c:v>0.78070652173913047</c:v>
                </c:pt>
                <c:pt idx="5745">
                  <c:v>0.78084239130434785</c:v>
                </c:pt>
                <c:pt idx="5746">
                  <c:v>0.78097826086956523</c:v>
                </c:pt>
                <c:pt idx="5747">
                  <c:v>0.78111413043478262</c:v>
                </c:pt>
                <c:pt idx="5748">
                  <c:v>0.78125</c:v>
                </c:pt>
                <c:pt idx="5749">
                  <c:v>0.78138586956521738</c:v>
                </c:pt>
                <c:pt idx="5750">
                  <c:v>0.78152173913043477</c:v>
                </c:pt>
                <c:pt idx="5751">
                  <c:v>0.78165760869565215</c:v>
                </c:pt>
                <c:pt idx="5752">
                  <c:v>0.78179347826086953</c:v>
                </c:pt>
                <c:pt idx="5753">
                  <c:v>0.78192934782608692</c:v>
                </c:pt>
                <c:pt idx="5754">
                  <c:v>0.7820652173913043</c:v>
                </c:pt>
                <c:pt idx="5755">
                  <c:v>0.78220108695652169</c:v>
                </c:pt>
                <c:pt idx="5756">
                  <c:v>0.78233695652173918</c:v>
                </c:pt>
                <c:pt idx="5757">
                  <c:v>0.78247282608695656</c:v>
                </c:pt>
                <c:pt idx="5758">
                  <c:v>0.78260869565217395</c:v>
                </c:pt>
                <c:pt idx="5759">
                  <c:v>0.78274456521739133</c:v>
                </c:pt>
                <c:pt idx="5760">
                  <c:v>0.78288043478260871</c:v>
                </c:pt>
                <c:pt idx="5761">
                  <c:v>0.7830163043478261</c:v>
                </c:pt>
                <c:pt idx="5762">
                  <c:v>0.78315217391304348</c:v>
                </c:pt>
                <c:pt idx="5763">
                  <c:v>0.78328804347826086</c:v>
                </c:pt>
                <c:pt idx="5764">
                  <c:v>0.78342391304347825</c:v>
                </c:pt>
                <c:pt idx="5765">
                  <c:v>0.78355978260869563</c:v>
                </c:pt>
                <c:pt idx="5766">
                  <c:v>0.78369565217391302</c:v>
                </c:pt>
                <c:pt idx="5767">
                  <c:v>0.7838315217391304</c:v>
                </c:pt>
                <c:pt idx="5768">
                  <c:v>0.78396739130434778</c:v>
                </c:pt>
                <c:pt idx="5769">
                  <c:v>0.78410326086956517</c:v>
                </c:pt>
                <c:pt idx="5770">
                  <c:v>0.78423913043478266</c:v>
                </c:pt>
                <c:pt idx="5771">
                  <c:v>0.78437500000000004</c:v>
                </c:pt>
                <c:pt idx="5772">
                  <c:v>0.78451086956521743</c:v>
                </c:pt>
                <c:pt idx="5773">
                  <c:v>0.78464673913043481</c:v>
                </c:pt>
                <c:pt idx="5774">
                  <c:v>0.7847826086956522</c:v>
                </c:pt>
                <c:pt idx="5775">
                  <c:v>0.78491847826086958</c:v>
                </c:pt>
                <c:pt idx="5776">
                  <c:v>0.78505434782608696</c:v>
                </c:pt>
                <c:pt idx="5777">
                  <c:v>0.78519021739130435</c:v>
                </c:pt>
                <c:pt idx="5778">
                  <c:v>0.78532608695652173</c:v>
                </c:pt>
                <c:pt idx="5779">
                  <c:v>0.78546195652173911</c:v>
                </c:pt>
                <c:pt idx="5780">
                  <c:v>0.7855978260869565</c:v>
                </c:pt>
                <c:pt idx="5781">
                  <c:v>0.78573369565217388</c:v>
                </c:pt>
                <c:pt idx="5782">
                  <c:v>0.78586956521739126</c:v>
                </c:pt>
                <c:pt idx="5783">
                  <c:v>0.78600543478260865</c:v>
                </c:pt>
                <c:pt idx="5784">
                  <c:v>0.78614130434782614</c:v>
                </c:pt>
                <c:pt idx="5785">
                  <c:v>0.78627717391304353</c:v>
                </c:pt>
                <c:pt idx="5786">
                  <c:v>0.78641304347826091</c:v>
                </c:pt>
                <c:pt idx="5787">
                  <c:v>0.78654891304347829</c:v>
                </c:pt>
                <c:pt idx="5788">
                  <c:v>0.78668478260869568</c:v>
                </c:pt>
                <c:pt idx="5789">
                  <c:v>0.78682065217391306</c:v>
                </c:pt>
                <c:pt idx="5790">
                  <c:v>0.78695652173913044</c:v>
                </c:pt>
                <c:pt idx="5791">
                  <c:v>0.78709239130434783</c:v>
                </c:pt>
                <c:pt idx="5792">
                  <c:v>0.78722826086956521</c:v>
                </c:pt>
                <c:pt idx="5793">
                  <c:v>0.78736413043478259</c:v>
                </c:pt>
                <c:pt idx="5794">
                  <c:v>0.78749999999999998</c:v>
                </c:pt>
                <c:pt idx="5795">
                  <c:v>0.78763586956521736</c:v>
                </c:pt>
                <c:pt idx="5796">
                  <c:v>0.78777173913043474</c:v>
                </c:pt>
                <c:pt idx="5797">
                  <c:v>0.78790760869565213</c:v>
                </c:pt>
                <c:pt idx="5798">
                  <c:v>0.78804347826086951</c:v>
                </c:pt>
                <c:pt idx="5799">
                  <c:v>0.78817934782608701</c:v>
                </c:pt>
                <c:pt idx="5800">
                  <c:v>0.78831521739130439</c:v>
                </c:pt>
                <c:pt idx="5801">
                  <c:v>0.78845108695652177</c:v>
                </c:pt>
                <c:pt idx="5802">
                  <c:v>0.78858695652173916</c:v>
                </c:pt>
                <c:pt idx="5803">
                  <c:v>0.78872282608695654</c:v>
                </c:pt>
                <c:pt idx="5804">
                  <c:v>0.78885869565217392</c:v>
                </c:pt>
                <c:pt idx="5805">
                  <c:v>0.78899456521739131</c:v>
                </c:pt>
                <c:pt idx="5806">
                  <c:v>0.78913043478260869</c:v>
                </c:pt>
                <c:pt idx="5807">
                  <c:v>0.78926630434782608</c:v>
                </c:pt>
                <c:pt idx="5808">
                  <c:v>0.78940217391304346</c:v>
                </c:pt>
                <c:pt idx="5809">
                  <c:v>0.78953804347826084</c:v>
                </c:pt>
                <c:pt idx="5810">
                  <c:v>0.78967391304347823</c:v>
                </c:pt>
                <c:pt idx="5811">
                  <c:v>0.78980978260869561</c:v>
                </c:pt>
                <c:pt idx="5812">
                  <c:v>0.78994565217391299</c:v>
                </c:pt>
                <c:pt idx="5813">
                  <c:v>0.79008152173913049</c:v>
                </c:pt>
                <c:pt idx="5814">
                  <c:v>0.79021739130434787</c:v>
                </c:pt>
                <c:pt idx="5815">
                  <c:v>0.79035326086956526</c:v>
                </c:pt>
                <c:pt idx="5816">
                  <c:v>0.79048913043478264</c:v>
                </c:pt>
                <c:pt idx="5817">
                  <c:v>0.79062500000000002</c:v>
                </c:pt>
                <c:pt idx="5818">
                  <c:v>0.79076086956521741</c:v>
                </c:pt>
                <c:pt idx="5819">
                  <c:v>0.79089673913043479</c:v>
                </c:pt>
                <c:pt idx="5820">
                  <c:v>0.79103260869565217</c:v>
                </c:pt>
                <c:pt idx="5821">
                  <c:v>0.79116847826086956</c:v>
                </c:pt>
                <c:pt idx="5822">
                  <c:v>0.79130434782608694</c:v>
                </c:pt>
                <c:pt idx="5823">
                  <c:v>0.79144021739130432</c:v>
                </c:pt>
                <c:pt idx="5824">
                  <c:v>0.79157608695652171</c:v>
                </c:pt>
                <c:pt idx="5825">
                  <c:v>0.79171195652173909</c:v>
                </c:pt>
                <c:pt idx="5826">
                  <c:v>0.79184782608695647</c:v>
                </c:pt>
                <c:pt idx="5827">
                  <c:v>0.79198369565217386</c:v>
                </c:pt>
                <c:pt idx="5828">
                  <c:v>0.79211956521739135</c:v>
                </c:pt>
                <c:pt idx="5829">
                  <c:v>0.79225543478260874</c:v>
                </c:pt>
                <c:pt idx="5830">
                  <c:v>0.79239130434782612</c:v>
                </c:pt>
                <c:pt idx="5831">
                  <c:v>0.7925271739130435</c:v>
                </c:pt>
                <c:pt idx="5832">
                  <c:v>0.79266304347826089</c:v>
                </c:pt>
                <c:pt idx="5833">
                  <c:v>0.79279891304347827</c:v>
                </c:pt>
                <c:pt idx="5834">
                  <c:v>0.79293478260869565</c:v>
                </c:pt>
                <c:pt idx="5835">
                  <c:v>0.79307065217391304</c:v>
                </c:pt>
                <c:pt idx="5836">
                  <c:v>0.79320652173913042</c:v>
                </c:pt>
                <c:pt idx="5837">
                  <c:v>0.7933423913043478</c:v>
                </c:pt>
                <c:pt idx="5838">
                  <c:v>0.79347826086956519</c:v>
                </c:pt>
                <c:pt idx="5839">
                  <c:v>0.79361413043478257</c:v>
                </c:pt>
                <c:pt idx="5840">
                  <c:v>0.79374999999999996</c:v>
                </c:pt>
                <c:pt idx="5841">
                  <c:v>0.79388586956521734</c:v>
                </c:pt>
                <c:pt idx="5842">
                  <c:v>0.79402173913043483</c:v>
                </c:pt>
                <c:pt idx="5843">
                  <c:v>0.79415760869565222</c:v>
                </c:pt>
                <c:pt idx="5844">
                  <c:v>0.7942934782608696</c:v>
                </c:pt>
                <c:pt idx="5845">
                  <c:v>0.79442934782608698</c:v>
                </c:pt>
                <c:pt idx="5846">
                  <c:v>0.79456521739130437</c:v>
                </c:pt>
                <c:pt idx="5847">
                  <c:v>0.79470108695652175</c:v>
                </c:pt>
                <c:pt idx="5848">
                  <c:v>0.79483695652173914</c:v>
                </c:pt>
                <c:pt idx="5849">
                  <c:v>0.79497282608695652</c:v>
                </c:pt>
                <c:pt idx="5850">
                  <c:v>0.7951086956521739</c:v>
                </c:pt>
                <c:pt idx="5851">
                  <c:v>0.79524456521739129</c:v>
                </c:pt>
                <c:pt idx="5852">
                  <c:v>0.79538043478260867</c:v>
                </c:pt>
                <c:pt idx="5853">
                  <c:v>0.79551630434782605</c:v>
                </c:pt>
                <c:pt idx="5854">
                  <c:v>0.79565217391304344</c:v>
                </c:pt>
                <c:pt idx="5855">
                  <c:v>0.79578804347826082</c:v>
                </c:pt>
                <c:pt idx="5856">
                  <c:v>0.79592391304347831</c:v>
                </c:pt>
                <c:pt idx="5857">
                  <c:v>0.7960597826086957</c:v>
                </c:pt>
                <c:pt idx="5858">
                  <c:v>0.79619565217391308</c:v>
                </c:pt>
                <c:pt idx="5859">
                  <c:v>0.79633152173913047</c:v>
                </c:pt>
                <c:pt idx="5860">
                  <c:v>0.79646739130434785</c:v>
                </c:pt>
                <c:pt idx="5861">
                  <c:v>0.79660326086956523</c:v>
                </c:pt>
                <c:pt idx="5862">
                  <c:v>0.79673913043478262</c:v>
                </c:pt>
                <c:pt idx="5863">
                  <c:v>0.796875</c:v>
                </c:pt>
                <c:pt idx="5864">
                  <c:v>0.79701086956521738</c:v>
                </c:pt>
                <c:pt idx="5865">
                  <c:v>0.79714673913043477</c:v>
                </c:pt>
                <c:pt idx="5866">
                  <c:v>0.79728260869565215</c:v>
                </c:pt>
                <c:pt idx="5867">
                  <c:v>0.79741847826086953</c:v>
                </c:pt>
                <c:pt idx="5868">
                  <c:v>0.79755434782608692</c:v>
                </c:pt>
                <c:pt idx="5869">
                  <c:v>0.7976902173913043</c:v>
                </c:pt>
                <c:pt idx="5870">
                  <c:v>0.79782608695652169</c:v>
                </c:pt>
                <c:pt idx="5871">
                  <c:v>0.79796195652173918</c:v>
                </c:pt>
                <c:pt idx="5872">
                  <c:v>0.79809782608695656</c:v>
                </c:pt>
                <c:pt idx="5873">
                  <c:v>0.79823369565217395</c:v>
                </c:pt>
                <c:pt idx="5874">
                  <c:v>0.79836956521739133</c:v>
                </c:pt>
                <c:pt idx="5875">
                  <c:v>0.79850543478260871</c:v>
                </c:pt>
                <c:pt idx="5876">
                  <c:v>0.7986413043478261</c:v>
                </c:pt>
                <c:pt idx="5877">
                  <c:v>0.79877717391304348</c:v>
                </c:pt>
                <c:pt idx="5878">
                  <c:v>0.79891304347826086</c:v>
                </c:pt>
                <c:pt idx="5879">
                  <c:v>0.79904891304347825</c:v>
                </c:pt>
                <c:pt idx="5880">
                  <c:v>0.79918478260869563</c:v>
                </c:pt>
                <c:pt idx="5881">
                  <c:v>0.79932065217391302</c:v>
                </c:pt>
                <c:pt idx="5882">
                  <c:v>0.7994565217391304</c:v>
                </c:pt>
                <c:pt idx="5883">
                  <c:v>0.79959239130434778</c:v>
                </c:pt>
                <c:pt idx="5884">
                  <c:v>0.79972826086956517</c:v>
                </c:pt>
                <c:pt idx="5885">
                  <c:v>0.79986413043478266</c:v>
                </c:pt>
                <c:pt idx="5886">
                  <c:v>0.8</c:v>
                </c:pt>
                <c:pt idx="5887">
                  <c:v>0.80013586956521743</c:v>
                </c:pt>
                <c:pt idx="5888">
                  <c:v>0.80027173913043481</c:v>
                </c:pt>
                <c:pt idx="5889">
                  <c:v>0.8004076086956522</c:v>
                </c:pt>
                <c:pt idx="5890">
                  <c:v>0.80054347826086958</c:v>
                </c:pt>
                <c:pt idx="5891">
                  <c:v>0.80067934782608696</c:v>
                </c:pt>
                <c:pt idx="5892">
                  <c:v>0.80081521739130435</c:v>
                </c:pt>
                <c:pt idx="5893">
                  <c:v>0.80095108695652173</c:v>
                </c:pt>
                <c:pt idx="5894">
                  <c:v>0.80108695652173911</c:v>
                </c:pt>
                <c:pt idx="5895">
                  <c:v>0.8012228260869565</c:v>
                </c:pt>
                <c:pt idx="5896">
                  <c:v>0.80135869565217388</c:v>
                </c:pt>
                <c:pt idx="5897">
                  <c:v>0.80149456521739126</c:v>
                </c:pt>
                <c:pt idx="5898">
                  <c:v>0.80163043478260865</c:v>
                </c:pt>
                <c:pt idx="5899">
                  <c:v>0.80176630434782614</c:v>
                </c:pt>
                <c:pt idx="5900">
                  <c:v>0.80190217391304353</c:v>
                </c:pt>
                <c:pt idx="5901">
                  <c:v>0.80203804347826091</c:v>
                </c:pt>
                <c:pt idx="5902">
                  <c:v>0.80217391304347829</c:v>
                </c:pt>
                <c:pt idx="5903">
                  <c:v>0.80230978260869568</c:v>
                </c:pt>
                <c:pt idx="5904">
                  <c:v>0.80244565217391306</c:v>
                </c:pt>
                <c:pt idx="5905">
                  <c:v>0.80258152173913044</c:v>
                </c:pt>
                <c:pt idx="5906">
                  <c:v>0.80271739130434783</c:v>
                </c:pt>
                <c:pt idx="5907">
                  <c:v>0.80285326086956521</c:v>
                </c:pt>
                <c:pt idx="5908">
                  <c:v>0.80298913043478259</c:v>
                </c:pt>
                <c:pt idx="5909">
                  <c:v>0.80312499999999998</c:v>
                </c:pt>
                <c:pt idx="5910">
                  <c:v>0.80326086956521736</c:v>
                </c:pt>
                <c:pt idx="5911">
                  <c:v>0.80339673913043474</c:v>
                </c:pt>
                <c:pt idx="5912">
                  <c:v>0.80353260869565213</c:v>
                </c:pt>
                <c:pt idx="5913">
                  <c:v>0.80366847826086951</c:v>
                </c:pt>
                <c:pt idx="5914">
                  <c:v>0.80380434782608701</c:v>
                </c:pt>
                <c:pt idx="5915">
                  <c:v>0.80394021739130439</c:v>
                </c:pt>
                <c:pt idx="5916">
                  <c:v>0.80407608695652177</c:v>
                </c:pt>
                <c:pt idx="5917">
                  <c:v>0.80421195652173916</c:v>
                </c:pt>
                <c:pt idx="5918">
                  <c:v>0.80434782608695654</c:v>
                </c:pt>
                <c:pt idx="5919">
                  <c:v>0.80448369565217392</c:v>
                </c:pt>
                <c:pt idx="5920">
                  <c:v>0.80461956521739131</c:v>
                </c:pt>
                <c:pt idx="5921">
                  <c:v>0.80475543478260869</c:v>
                </c:pt>
                <c:pt idx="5922">
                  <c:v>0.80489130434782608</c:v>
                </c:pt>
                <c:pt idx="5923">
                  <c:v>0.80502717391304346</c:v>
                </c:pt>
                <c:pt idx="5924">
                  <c:v>0.80516304347826084</c:v>
                </c:pt>
                <c:pt idx="5925">
                  <c:v>0.80529891304347823</c:v>
                </c:pt>
                <c:pt idx="5926">
                  <c:v>0.80543478260869561</c:v>
                </c:pt>
                <c:pt idx="5927">
                  <c:v>0.80557065217391299</c:v>
                </c:pt>
                <c:pt idx="5928">
                  <c:v>0.80570652173913049</c:v>
                </c:pt>
                <c:pt idx="5929">
                  <c:v>0.80584239130434787</c:v>
                </c:pt>
                <c:pt idx="5930">
                  <c:v>0.80597826086956526</c:v>
                </c:pt>
                <c:pt idx="5931">
                  <c:v>0.80611413043478264</c:v>
                </c:pt>
                <c:pt idx="5932">
                  <c:v>0.80625000000000002</c:v>
                </c:pt>
                <c:pt idx="5933">
                  <c:v>0.80638586956521741</c:v>
                </c:pt>
                <c:pt idx="5934">
                  <c:v>0.80652173913043479</c:v>
                </c:pt>
                <c:pt idx="5935">
                  <c:v>0.80665760869565217</c:v>
                </c:pt>
                <c:pt idx="5936">
                  <c:v>0.80679347826086956</c:v>
                </c:pt>
                <c:pt idx="5937">
                  <c:v>0.80692934782608694</c:v>
                </c:pt>
                <c:pt idx="5938">
                  <c:v>0.80706521739130432</c:v>
                </c:pt>
                <c:pt idx="5939">
                  <c:v>0.80720108695652171</c:v>
                </c:pt>
                <c:pt idx="5940">
                  <c:v>0.80733695652173909</c:v>
                </c:pt>
                <c:pt idx="5941">
                  <c:v>0.80747282608695647</c:v>
                </c:pt>
                <c:pt idx="5942">
                  <c:v>0.80760869565217386</c:v>
                </c:pt>
                <c:pt idx="5943">
                  <c:v>0.80774456521739135</c:v>
                </c:pt>
                <c:pt idx="5944">
                  <c:v>0.80788043478260874</c:v>
                </c:pt>
                <c:pt idx="5945">
                  <c:v>0.80801630434782612</c:v>
                </c:pt>
                <c:pt idx="5946">
                  <c:v>0.8081521739130435</c:v>
                </c:pt>
                <c:pt idx="5947">
                  <c:v>0.80828804347826089</c:v>
                </c:pt>
                <c:pt idx="5948">
                  <c:v>0.80842391304347827</c:v>
                </c:pt>
                <c:pt idx="5949">
                  <c:v>0.80855978260869565</c:v>
                </c:pt>
                <c:pt idx="5950">
                  <c:v>0.80869565217391304</c:v>
                </c:pt>
                <c:pt idx="5951">
                  <c:v>0.80883152173913042</c:v>
                </c:pt>
                <c:pt idx="5952">
                  <c:v>0.8089673913043478</c:v>
                </c:pt>
                <c:pt idx="5953">
                  <c:v>0.80910326086956519</c:v>
                </c:pt>
                <c:pt idx="5954">
                  <c:v>0.80923913043478257</c:v>
                </c:pt>
                <c:pt idx="5955">
                  <c:v>0.80937499999999996</c:v>
                </c:pt>
                <c:pt idx="5956">
                  <c:v>0.80951086956521734</c:v>
                </c:pt>
                <c:pt idx="5957">
                  <c:v>0.80964673913043483</c:v>
                </c:pt>
                <c:pt idx="5958">
                  <c:v>0.80978260869565222</c:v>
                </c:pt>
                <c:pt idx="5959">
                  <c:v>0.8099184782608696</c:v>
                </c:pt>
                <c:pt idx="5960">
                  <c:v>0.81005434782608698</c:v>
                </c:pt>
                <c:pt idx="5961">
                  <c:v>0.81019021739130437</c:v>
                </c:pt>
                <c:pt idx="5962">
                  <c:v>0.81032608695652175</c:v>
                </c:pt>
                <c:pt idx="5963">
                  <c:v>0.81046195652173914</c:v>
                </c:pt>
                <c:pt idx="5964">
                  <c:v>0.81059782608695652</c:v>
                </c:pt>
                <c:pt idx="5965">
                  <c:v>0.8107336956521739</c:v>
                </c:pt>
                <c:pt idx="5966">
                  <c:v>0.81086956521739129</c:v>
                </c:pt>
                <c:pt idx="5967">
                  <c:v>0.81100543478260867</c:v>
                </c:pt>
                <c:pt idx="5968">
                  <c:v>0.81114130434782605</c:v>
                </c:pt>
                <c:pt idx="5969">
                  <c:v>0.81127717391304344</c:v>
                </c:pt>
                <c:pt idx="5970">
                  <c:v>0.81141304347826082</c:v>
                </c:pt>
                <c:pt idx="5971">
                  <c:v>0.81154891304347831</c:v>
                </c:pt>
                <c:pt idx="5972">
                  <c:v>0.8116847826086957</c:v>
                </c:pt>
                <c:pt idx="5973">
                  <c:v>0.81182065217391308</c:v>
                </c:pt>
                <c:pt idx="5974">
                  <c:v>0.81195652173913047</c:v>
                </c:pt>
                <c:pt idx="5975">
                  <c:v>0.81209239130434785</c:v>
                </c:pt>
                <c:pt idx="5976">
                  <c:v>0.81222826086956523</c:v>
                </c:pt>
                <c:pt idx="5977">
                  <c:v>0.81236413043478262</c:v>
                </c:pt>
                <c:pt idx="5978">
                  <c:v>0.8125</c:v>
                </c:pt>
                <c:pt idx="5979">
                  <c:v>0.81263586956521738</c:v>
                </c:pt>
                <c:pt idx="5980">
                  <c:v>0.81277173913043477</c:v>
                </c:pt>
                <c:pt idx="5981">
                  <c:v>0.81290760869565215</c:v>
                </c:pt>
                <c:pt idx="5982">
                  <c:v>0.81304347826086953</c:v>
                </c:pt>
                <c:pt idx="5983">
                  <c:v>0.81317934782608692</c:v>
                </c:pt>
                <c:pt idx="5984">
                  <c:v>0.8133152173913043</c:v>
                </c:pt>
                <c:pt idx="5985">
                  <c:v>0.81345108695652169</c:v>
                </c:pt>
                <c:pt idx="5986">
                  <c:v>0.81358695652173918</c:v>
                </c:pt>
                <c:pt idx="5987">
                  <c:v>0.81372282608695656</c:v>
                </c:pt>
                <c:pt idx="5988">
                  <c:v>0.81385869565217395</c:v>
                </c:pt>
                <c:pt idx="5989">
                  <c:v>0.81399456521739133</c:v>
                </c:pt>
                <c:pt idx="5990">
                  <c:v>0.81413043478260871</c:v>
                </c:pt>
                <c:pt idx="5991">
                  <c:v>0.8142663043478261</c:v>
                </c:pt>
                <c:pt idx="5992">
                  <c:v>0.81440217391304348</c:v>
                </c:pt>
                <c:pt idx="5993">
                  <c:v>0.81453804347826086</c:v>
                </c:pt>
                <c:pt idx="5994">
                  <c:v>0.81467391304347825</c:v>
                </c:pt>
                <c:pt idx="5995">
                  <c:v>0.81480978260869563</c:v>
                </c:pt>
                <c:pt idx="5996">
                  <c:v>0.81494565217391302</c:v>
                </c:pt>
                <c:pt idx="5997">
                  <c:v>0.8150815217391304</c:v>
                </c:pt>
                <c:pt idx="5998">
                  <c:v>0.81521739130434778</c:v>
                </c:pt>
                <c:pt idx="5999">
                  <c:v>0.81535326086956517</c:v>
                </c:pt>
                <c:pt idx="6000">
                  <c:v>0.81548913043478266</c:v>
                </c:pt>
                <c:pt idx="6001">
                  <c:v>0.81562500000000004</c:v>
                </c:pt>
                <c:pt idx="6002">
                  <c:v>0.81576086956521743</c:v>
                </c:pt>
                <c:pt idx="6003">
                  <c:v>0.81589673913043481</c:v>
                </c:pt>
                <c:pt idx="6004">
                  <c:v>0.8160326086956522</c:v>
                </c:pt>
                <c:pt idx="6005">
                  <c:v>0.81616847826086958</c:v>
                </c:pt>
                <c:pt idx="6006">
                  <c:v>0.81630434782608696</c:v>
                </c:pt>
                <c:pt idx="6007">
                  <c:v>0.81644021739130435</c:v>
                </c:pt>
                <c:pt idx="6008">
                  <c:v>0.81657608695652173</c:v>
                </c:pt>
                <c:pt idx="6009">
                  <c:v>0.81671195652173911</c:v>
                </c:pt>
                <c:pt idx="6010">
                  <c:v>0.8168478260869565</c:v>
                </c:pt>
                <c:pt idx="6011">
                  <c:v>0.81698369565217388</c:v>
                </c:pt>
                <c:pt idx="6012">
                  <c:v>0.81711956521739126</c:v>
                </c:pt>
                <c:pt idx="6013">
                  <c:v>0.81725543478260865</c:v>
                </c:pt>
                <c:pt idx="6014">
                  <c:v>0.81739130434782614</c:v>
                </c:pt>
                <c:pt idx="6015">
                  <c:v>0.81752717391304353</c:v>
                </c:pt>
                <c:pt idx="6016">
                  <c:v>0.81766304347826091</c:v>
                </c:pt>
                <c:pt idx="6017">
                  <c:v>0.81779891304347829</c:v>
                </c:pt>
                <c:pt idx="6018">
                  <c:v>0.81793478260869568</c:v>
                </c:pt>
                <c:pt idx="6019">
                  <c:v>0.81807065217391306</c:v>
                </c:pt>
                <c:pt idx="6020">
                  <c:v>0.81820652173913044</c:v>
                </c:pt>
                <c:pt idx="6021">
                  <c:v>0.81834239130434783</c:v>
                </c:pt>
                <c:pt idx="6022">
                  <c:v>0.81847826086956521</c:v>
                </c:pt>
                <c:pt idx="6023">
                  <c:v>0.81861413043478259</c:v>
                </c:pt>
                <c:pt idx="6024">
                  <c:v>0.81874999999999998</c:v>
                </c:pt>
                <c:pt idx="6025">
                  <c:v>0.81888586956521736</c:v>
                </c:pt>
                <c:pt idx="6026">
                  <c:v>0.81902173913043474</c:v>
                </c:pt>
                <c:pt idx="6027">
                  <c:v>0.81915760869565213</c:v>
                </c:pt>
                <c:pt idx="6028">
                  <c:v>0.81929347826086951</c:v>
                </c:pt>
                <c:pt idx="6029">
                  <c:v>0.81942934782608701</c:v>
                </c:pt>
                <c:pt idx="6030">
                  <c:v>0.81956521739130439</c:v>
                </c:pt>
                <c:pt idx="6031">
                  <c:v>0.81970108695652177</c:v>
                </c:pt>
                <c:pt idx="6032">
                  <c:v>0.81983695652173916</c:v>
                </c:pt>
                <c:pt idx="6033">
                  <c:v>0.81997282608695654</c:v>
                </c:pt>
                <c:pt idx="6034">
                  <c:v>0.82010869565217392</c:v>
                </c:pt>
                <c:pt idx="6035">
                  <c:v>0.82024456521739131</c:v>
                </c:pt>
                <c:pt idx="6036">
                  <c:v>0.82038043478260869</c:v>
                </c:pt>
                <c:pt idx="6037">
                  <c:v>0.82051630434782608</c:v>
                </c:pt>
                <c:pt idx="6038">
                  <c:v>0.82065217391304346</c:v>
                </c:pt>
                <c:pt idx="6039">
                  <c:v>0.82078804347826084</c:v>
                </c:pt>
                <c:pt idx="6040">
                  <c:v>0.82092391304347823</c:v>
                </c:pt>
                <c:pt idx="6041">
                  <c:v>0.82105978260869561</c:v>
                </c:pt>
                <c:pt idx="6042">
                  <c:v>0.82119565217391299</c:v>
                </c:pt>
                <c:pt idx="6043">
                  <c:v>0.82133152173913049</c:v>
                </c:pt>
                <c:pt idx="6044">
                  <c:v>0.82146739130434787</c:v>
                </c:pt>
                <c:pt idx="6045">
                  <c:v>0.82160326086956526</c:v>
                </c:pt>
                <c:pt idx="6046">
                  <c:v>0.82173913043478264</c:v>
                </c:pt>
                <c:pt idx="6047">
                  <c:v>0.82187500000000002</c:v>
                </c:pt>
                <c:pt idx="6048">
                  <c:v>0.82201086956521741</c:v>
                </c:pt>
                <c:pt idx="6049">
                  <c:v>0.82214673913043479</c:v>
                </c:pt>
                <c:pt idx="6050">
                  <c:v>0.82228260869565217</c:v>
                </c:pt>
                <c:pt idx="6051">
                  <c:v>0.82241847826086956</c:v>
                </c:pt>
                <c:pt idx="6052">
                  <c:v>0.82255434782608694</c:v>
                </c:pt>
                <c:pt idx="6053">
                  <c:v>0.82269021739130432</c:v>
                </c:pt>
                <c:pt idx="6054">
                  <c:v>0.82282608695652171</c:v>
                </c:pt>
                <c:pt idx="6055">
                  <c:v>0.82296195652173909</c:v>
                </c:pt>
                <c:pt idx="6056">
                  <c:v>0.82309782608695647</c:v>
                </c:pt>
                <c:pt idx="6057">
                  <c:v>0.82323369565217386</c:v>
                </c:pt>
                <c:pt idx="6058">
                  <c:v>0.82336956521739135</c:v>
                </c:pt>
                <c:pt idx="6059">
                  <c:v>0.82350543478260874</c:v>
                </c:pt>
                <c:pt idx="6060">
                  <c:v>0.82364130434782612</c:v>
                </c:pt>
                <c:pt idx="6061">
                  <c:v>0.8237771739130435</c:v>
                </c:pt>
                <c:pt idx="6062">
                  <c:v>0.82391304347826089</c:v>
                </c:pt>
                <c:pt idx="6063">
                  <c:v>0.82404891304347827</c:v>
                </c:pt>
                <c:pt idx="6064">
                  <c:v>0.82418478260869565</c:v>
                </c:pt>
                <c:pt idx="6065">
                  <c:v>0.82432065217391304</c:v>
                </c:pt>
                <c:pt idx="6066">
                  <c:v>0.82445652173913042</c:v>
                </c:pt>
                <c:pt idx="6067">
                  <c:v>0.8245923913043478</c:v>
                </c:pt>
                <c:pt idx="6068">
                  <c:v>0.82472826086956519</c:v>
                </c:pt>
                <c:pt idx="6069">
                  <c:v>0.82486413043478257</c:v>
                </c:pt>
                <c:pt idx="6070">
                  <c:v>0.82499999999999996</c:v>
                </c:pt>
                <c:pt idx="6071">
                  <c:v>0.82513586956521734</c:v>
                </c:pt>
                <c:pt idx="6072">
                  <c:v>0.82527173913043483</c:v>
                </c:pt>
                <c:pt idx="6073">
                  <c:v>0.82540760869565222</c:v>
                </c:pt>
                <c:pt idx="6074">
                  <c:v>0.8255434782608696</c:v>
                </c:pt>
                <c:pt idx="6075">
                  <c:v>0.82567934782608698</c:v>
                </c:pt>
                <c:pt idx="6076">
                  <c:v>0.82581521739130437</c:v>
                </c:pt>
                <c:pt idx="6077">
                  <c:v>0.82595108695652175</c:v>
                </c:pt>
                <c:pt idx="6078">
                  <c:v>0.82608695652173914</c:v>
                </c:pt>
                <c:pt idx="6079">
                  <c:v>0.82622282608695652</c:v>
                </c:pt>
                <c:pt idx="6080">
                  <c:v>0.8263586956521739</c:v>
                </c:pt>
                <c:pt idx="6081">
                  <c:v>0.82649456521739129</c:v>
                </c:pt>
                <c:pt idx="6082">
                  <c:v>0.82663043478260867</c:v>
                </c:pt>
                <c:pt idx="6083">
                  <c:v>0.82676630434782605</c:v>
                </c:pt>
                <c:pt idx="6084">
                  <c:v>0.82690217391304344</c:v>
                </c:pt>
                <c:pt idx="6085">
                  <c:v>0.82703804347826082</c:v>
                </c:pt>
                <c:pt idx="6086">
                  <c:v>0.82717391304347831</c:v>
                </c:pt>
                <c:pt idx="6087">
                  <c:v>0.8273097826086957</c:v>
                </c:pt>
                <c:pt idx="6088">
                  <c:v>0.82744565217391308</c:v>
                </c:pt>
                <c:pt idx="6089">
                  <c:v>0.82758152173913047</c:v>
                </c:pt>
                <c:pt idx="6090">
                  <c:v>0.82771739130434785</c:v>
                </c:pt>
                <c:pt idx="6091">
                  <c:v>0.82785326086956523</c:v>
                </c:pt>
                <c:pt idx="6092">
                  <c:v>0.82798913043478262</c:v>
                </c:pt>
                <c:pt idx="6093">
                  <c:v>0.828125</c:v>
                </c:pt>
                <c:pt idx="6094">
                  <c:v>0.82826086956521738</c:v>
                </c:pt>
                <c:pt idx="6095">
                  <c:v>0.82839673913043477</c:v>
                </c:pt>
                <c:pt idx="6096">
                  <c:v>0.82853260869565215</c:v>
                </c:pt>
                <c:pt idx="6097">
                  <c:v>0.82866847826086953</c:v>
                </c:pt>
                <c:pt idx="6098">
                  <c:v>0.82880434782608692</c:v>
                </c:pt>
                <c:pt idx="6099">
                  <c:v>0.8289402173913043</c:v>
                </c:pt>
                <c:pt idx="6100">
                  <c:v>0.82907608695652169</c:v>
                </c:pt>
                <c:pt idx="6101">
                  <c:v>0.82921195652173918</c:v>
                </c:pt>
                <c:pt idx="6102">
                  <c:v>0.82934782608695656</c:v>
                </c:pt>
                <c:pt idx="6103">
                  <c:v>0.82948369565217395</c:v>
                </c:pt>
                <c:pt idx="6104">
                  <c:v>0.82961956521739133</c:v>
                </c:pt>
                <c:pt idx="6105">
                  <c:v>0.82975543478260871</c:v>
                </c:pt>
                <c:pt idx="6106">
                  <c:v>0.8298913043478261</c:v>
                </c:pt>
                <c:pt idx="6107">
                  <c:v>0.83002717391304348</c:v>
                </c:pt>
                <c:pt idx="6108">
                  <c:v>0.83016304347826086</c:v>
                </c:pt>
                <c:pt idx="6109">
                  <c:v>0.83029891304347825</c:v>
                </c:pt>
                <c:pt idx="6110">
                  <c:v>0.83043478260869563</c:v>
                </c:pt>
                <c:pt idx="6111">
                  <c:v>0.83057065217391302</c:v>
                </c:pt>
                <c:pt idx="6112">
                  <c:v>0.8307065217391304</c:v>
                </c:pt>
                <c:pt idx="6113">
                  <c:v>0.83084239130434778</c:v>
                </c:pt>
                <c:pt idx="6114">
                  <c:v>0.83097826086956517</c:v>
                </c:pt>
                <c:pt idx="6115">
                  <c:v>0.83111413043478266</c:v>
                </c:pt>
                <c:pt idx="6116">
                  <c:v>0.83125000000000004</c:v>
                </c:pt>
                <c:pt idx="6117">
                  <c:v>0.83138586956521743</c:v>
                </c:pt>
                <c:pt idx="6118">
                  <c:v>0.83152173913043481</c:v>
                </c:pt>
                <c:pt idx="6119">
                  <c:v>0.8316576086956522</c:v>
                </c:pt>
                <c:pt idx="6120">
                  <c:v>0.83179347826086958</c:v>
                </c:pt>
                <c:pt idx="6121">
                  <c:v>0.83192934782608696</c:v>
                </c:pt>
                <c:pt idx="6122">
                  <c:v>0.83206521739130435</c:v>
                </c:pt>
                <c:pt idx="6123">
                  <c:v>0.83220108695652173</c:v>
                </c:pt>
                <c:pt idx="6124">
                  <c:v>0.83233695652173911</c:v>
                </c:pt>
                <c:pt idx="6125">
                  <c:v>0.8324728260869565</c:v>
                </c:pt>
                <c:pt idx="6126">
                  <c:v>0.83260869565217388</c:v>
                </c:pt>
                <c:pt idx="6127">
                  <c:v>0.83274456521739126</c:v>
                </c:pt>
                <c:pt idx="6128">
                  <c:v>0.83288043478260865</c:v>
                </c:pt>
                <c:pt idx="6129">
                  <c:v>0.83301630434782614</c:v>
                </c:pt>
                <c:pt idx="6130">
                  <c:v>0.83315217391304353</c:v>
                </c:pt>
                <c:pt idx="6131">
                  <c:v>0.83328804347826091</c:v>
                </c:pt>
                <c:pt idx="6132">
                  <c:v>0.83342391304347829</c:v>
                </c:pt>
                <c:pt idx="6133">
                  <c:v>0.83355978260869568</c:v>
                </c:pt>
                <c:pt idx="6134">
                  <c:v>0.83369565217391306</c:v>
                </c:pt>
                <c:pt idx="6135">
                  <c:v>0.83383152173913044</c:v>
                </c:pt>
                <c:pt idx="6136">
                  <c:v>0.83396739130434783</c:v>
                </c:pt>
                <c:pt idx="6137">
                  <c:v>0.83410326086956521</c:v>
                </c:pt>
                <c:pt idx="6138">
                  <c:v>0.83423913043478259</c:v>
                </c:pt>
                <c:pt idx="6139">
                  <c:v>0.83437499999999998</c:v>
                </c:pt>
                <c:pt idx="6140">
                  <c:v>0.83451086956521736</c:v>
                </c:pt>
                <c:pt idx="6141">
                  <c:v>0.83464673913043474</c:v>
                </c:pt>
                <c:pt idx="6142">
                  <c:v>0.83478260869565213</c:v>
                </c:pt>
                <c:pt idx="6143">
                  <c:v>0.83491847826086951</c:v>
                </c:pt>
                <c:pt idx="6144">
                  <c:v>0.83505434782608701</c:v>
                </c:pt>
                <c:pt idx="6145">
                  <c:v>0.83519021739130439</c:v>
                </c:pt>
                <c:pt idx="6146">
                  <c:v>0.83532608695652177</c:v>
                </c:pt>
                <c:pt idx="6147">
                  <c:v>0.83546195652173916</c:v>
                </c:pt>
                <c:pt idx="6148">
                  <c:v>0.83559782608695654</c:v>
                </c:pt>
                <c:pt idx="6149">
                  <c:v>0.83573369565217392</c:v>
                </c:pt>
                <c:pt idx="6150">
                  <c:v>0.83586956521739131</c:v>
                </c:pt>
                <c:pt idx="6151">
                  <c:v>0.83600543478260869</c:v>
                </c:pt>
                <c:pt idx="6152">
                  <c:v>0.83614130434782608</c:v>
                </c:pt>
                <c:pt idx="6153">
                  <c:v>0.83627717391304346</c:v>
                </c:pt>
                <c:pt idx="6154">
                  <c:v>0.83641304347826084</c:v>
                </c:pt>
                <c:pt idx="6155">
                  <c:v>0.83654891304347823</c:v>
                </c:pt>
                <c:pt idx="6156">
                  <c:v>0.83668478260869561</c:v>
                </c:pt>
                <c:pt idx="6157">
                  <c:v>0.83682065217391299</c:v>
                </c:pt>
                <c:pt idx="6158">
                  <c:v>0.83695652173913049</c:v>
                </c:pt>
                <c:pt idx="6159">
                  <c:v>0.83709239130434787</c:v>
                </c:pt>
                <c:pt idx="6160">
                  <c:v>0.83722826086956526</c:v>
                </c:pt>
                <c:pt idx="6161">
                  <c:v>0.83736413043478264</c:v>
                </c:pt>
                <c:pt idx="6162">
                  <c:v>0.83750000000000002</c:v>
                </c:pt>
                <c:pt idx="6163">
                  <c:v>0.83763586956521741</c:v>
                </c:pt>
                <c:pt idx="6164">
                  <c:v>0.83777173913043479</c:v>
                </c:pt>
                <c:pt idx="6165">
                  <c:v>0.83790760869565217</c:v>
                </c:pt>
                <c:pt idx="6166">
                  <c:v>0.83804347826086956</c:v>
                </c:pt>
                <c:pt idx="6167">
                  <c:v>0.83817934782608694</c:v>
                </c:pt>
                <c:pt idx="6168">
                  <c:v>0.83831521739130432</c:v>
                </c:pt>
                <c:pt idx="6169">
                  <c:v>0.83845108695652171</c:v>
                </c:pt>
                <c:pt idx="6170">
                  <c:v>0.83858695652173909</c:v>
                </c:pt>
                <c:pt idx="6171">
                  <c:v>0.83872282608695647</c:v>
                </c:pt>
                <c:pt idx="6172">
                  <c:v>0.83885869565217386</c:v>
                </c:pt>
                <c:pt idx="6173">
                  <c:v>0.83899456521739135</c:v>
                </c:pt>
                <c:pt idx="6174">
                  <c:v>0.83913043478260874</c:v>
                </c:pt>
                <c:pt idx="6175">
                  <c:v>0.83926630434782612</c:v>
                </c:pt>
                <c:pt idx="6176">
                  <c:v>0.8394021739130435</c:v>
                </c:pt>
                <c:pt idx="6177">
                  <c:v>0.83953804347826089</c:v>
                </c:pt>
                <c:pt idx="6178">
                  <c:v>0.83967391304347827</c:v>
                </c:pt>
                <c:pt idx="6179">
                  <c:v>0.83980978260869565</c:v>
                </c:pt>
                <c:pt idx="6180">
                  <c:v>0.83994565217391304</c:v>
                </c:pt>
                <c:pt idx="6181">
                  <c:v>0.84008152173913042</c:v>
                </c:pt>
                <c:pt idx="6182">
                  <c:v>0.8402173913043478</c:v>
                </c:pt>
                <c:pt idx="6183">
                  <c:v>0.84035326086956519</c:v>
                </c:pt>
                <c:pt idx="6184">
                  <c:v>0.84048913043478257</c:v>
                </c:pt>
                <c:pt idx="6185">
                  <c:v>0.84062499999999996</c:v>
                </c:pt>
                <c:pt idx="6186">
                  <c:v>0.84076086956521734</c:v>
                </c:pt>
                <c:pt idx="6187">
                  <c:v>0.84089673913043483</c:v>
                </c:pt>
                <c:pt idx="6188">
                  <c:v>0.84103260869565222</c:v>
                </c:pt>
                <c:pt idx="6189">
                  <c:v>0.8411684782608696</c:v>
                </c:pt>
                <c:pt idx="6190">
                  <c:v>0.84130434782608698</c:v>
                </c:pt>
                <c:pt idx="6191">
                  <c:v>0.84144021739130437</c:v>
                </c:pt>
                <c:pt idx="6192">
                  <c:v>0.84157608695652175</c:v>
                </c:pt>
                <c:pt idx="6193">
                  <c:v>0.84171195652173914</c:v>
                </c:pt>
                <c:pt idx="6194">
                  <c:v>0.84184782608695652</c:v>
                </c:pt>
                <c:pt idx="6195">
                  <c:v>0.8419836956521739</c:v>
                </c:pt>
                <c:pt idx="6196">
                  <c:v>0.84211956521739129</c:v>
                </c:pt>
                <c:pt idx="6197">
                  <c:v>0.84225543478260867</c:v>
                </c:pt>
                <c:pt idx="6198">
                  <c:v>0.84239130434782605</c:v>
                </c:pt>
                <c:pt idx="6199">
                  <c:v>0.84252717391304344</c:v>
                </c:pt>
                <c:pt idx="6200">
                  <c:v>0.84266304347826082</c:v>
                </c:pt>
                <c:pt idx="6201">
                  <c:v>0.84279891304347831</c:v>
                </c:pt>
                <c:pt idx="6202">
                  <c:v>0.8429347826086957</c:v>
                </c:pt>
                <c:pt idx="6203">
                  <c:v>0.84307065217391308</c:v>
                </c:pt>
                <c:pt idx="6204">
                  <c:v>0.84320652173913047</c:v>
                </c:pt>
                <c:pt idx="6205">
                  <c:v>0.84334239130434785</c:v>
                </c:pt>
                <c:pt idx="6206">
                  <c:v>0.84347826086956523</c:v>
                </c:pt>
                <c:pt idx="6207">
                  <c:v>0.84361413043478262</c:v>
                </c:pt>
                <c:pt idx="6208">
                  <c:v>0.84375</c:v>
                </c:pt>
                <c:pt idx="6209">
                  <c:v>0.84388586956521738</c:v>
                </c:pt>
                <c:pt idx="6210">
                  <c:v>0.84402173913043477</c:v>
                </c:pt>
                <c:pt idx="6211">
                  <c:v>0.84415760869565215</c:v>
                </c:pt>
                <c:pt idx="6212">
                  <c:v>0.84429347826086953</c:v>
                </c:pt>
                <c:pt idx="6213">
                  <c:v>0.84442934782608692</c:v>
                </c:pt>
                <c:pt idx="6214">
                  <c:v>0.8445652173913043</c:v>
                </c:pt>
                <c:pt idx="6215">
                  <c:v>0.84470108695652169</c:v>
                </c:pt>
                <c:pt idx="6216">
                  <c:v>0.84483695652173918</c:v>
                </c:pt>
                <c:pt idx="6217">
                  <c:v>0.84497282608695656</c:v>
                </c:pt>
                <c:pt idx="6218">
                  <c:v>0.84510869565217395</c:v>
                </c:pt>
                <c:pt idx="6219">
                  <c:v>0.84524456521739133</c:v>
                </c:pt>
                <c:pt idx="6220">
                  <c:v>0.84538043478260871</c:v>
                </c:pt>
                <c:pt idx="6221">
                  <c:v>0.8455163043478261</c:v>
                </c:pt>
                <c:pt idx="6222">
                  <c:v>0.84565217391304348</c:v>
                </c:pt>
                <c:pt idx="6223">
                  <c:v>0.84578804347826086</c:v>
                </c:pt>
                <c:pt idx="6224">
                  <c:v>0.84592391304347825</c:v>
                </c:pt>
                <c:pt idx="6225">
                  <c:v>0.84605978260869563</c:v>
                </c:pt>
                <c:pt idx="6226">
                  <c:v>0.84619565217391302</c:v>
                </c:pt>
                <c:pt idx="6227">
                  <c:v>0.8463315217391304</c:v>
                </c:pt>
                <c:pt idx="6228">
                  <c:v>0.84646739130434778</c:v>
                </c:pt>
                <c:pt idx="6229">
                  <c:v>0.84660326086956517</c:v>
                </c:pt>
                <c:pt idx="6230">
                  <c:v>0.84673913043478266</c:v>
                </c:pt>
                <c:pt idx="6231">
                  <c:v>0.84687500000000004</c:v>
                </c:pt>
                <c:pt idx="6232">
                  <c:v>0.84701086956521743</c:v>
                </c:pt>
                <c:pt idx="6233">
                  <c:v>0.84714673913043481</c:v>
                </c:pt>
                <c:pt idx="6234">
                  <c:v>0.8472826086956522</c:v>
                </c:pt>
                <c:pt idx="6235">
                  <c:v>0.84741847826086958</c:v>
                </c:pt>
                <c:pt idx="6236">
                  <c:v>0.84755434782608696</c:v>
                </c:pt>
                <c:pt idx="6237">
                  <c:v>0.84769021739130435</c:v>
                </c:pt>
                <c:pt idx="6238">
                  <c:v>0.84782608695652173</c:v>
                </c:pt>
                <c:pt idx="6239">
                  <c:v>0.84796195652173911</c:v>
                </c:pt>
                <c:pt idx="6240">
                  <c:v>0.8480978260869565</c:v>
                </c:pt>
                <c:pt idx="6241">
                  <c:v>0.84823369565217388</c:v>
                </c:pt>
                <c:pt idx="6242">
                  <c:v>0.84836956521739126</c:v>
                </c:pt>
                <c:pt idx="6243">
                  <c:v>0.84850543478260865</c:v>
                </c:pt>
                <c:pt idx="6244">
                  <c:v>0.84864130434782614</c:v>
                </c:pt>
                <c:pt idx="6245">
                  <c:v>0.84877717391304353</c:v>
                </c:pt>
                <c:pt idx="6246">
                  <c:v>0.84891304347826091</c:v>
                </c:pt>
                <c:pt idx="6247">
                  <c:v>0.84904891304347829</c:v>
                </c:pt>
                <c:pt idx="6248">
                  <c:v>0.84918478260869568</c:v>
                </c:pt>
                <c:pt idx="6249">
                  <c:v>0.84932065217391306</c:v>
                </c:pt>
                <c:pt idx="6250">
                  <c:v>0.84945652173913044</c:v>
                </c:pt>
                <c:pt idx="6251">
                  <c:v>0.84959239130434783</c:v>
                </c:pt>
                <c:pt idx="6252">
                  <c:v>0.84972826086956521</c:v>
                </c:pt>
                <c:pt idx="6253">
                  <c:v>0.84986413043478259</c:v>
                </c:pt>
                <c:pt idx="6254">
                  <c:v>0.85</c:v>
                </c:pt>
                <c:pt idx="6255">
                  <c:v>0.85013586956521736</c:v>
                </c:pt>
                <c:pt idx="6256">
                  <c:v>0.85027173913043474</c:v>
                </c:pt>
                <c:pt idx="6257">
                  <c:v>0.85040760869565213</c:v>
                </c:pt>
                <c:pt idx="6258">
                  <c:v>0.85054347826086951</c:v>
                </c:pt>
                <c:pt idx="6259">
                  <c:v>0.85067934782608701</c:v>
                </c:pt>
                <c:pt idx="6260">
                  <c:v>0.85081521739130439</c:v>
                </c:pt>
                <c:pt idx="6261">
                  <c:v>0.85095108695652177</c:v>
                </c:pt>
                <c:pt idx="6262">
                  <c:v>0.85108695652173916</c:v>
                </c:pt>
                <c:pt idx="6263">
                  <c:v>0.85122282608695654</c:v>
                </c:pt>
                <c:pt idx="6264">
                  <c:v>0.85135869565217392</c:v>
                </c:pt>
                <c:pt idx="6265">
                  <c:v>0.85149456521739131</c:v>
                </c:pt>
                <c:pt idx="6266">
                  <c:v>0.85163043478260869</c:v>
                </c:pt>
                <c:pt idx="6267">
                  <c:v>0.85176630434782608</c:v>
                </c:pt>
                <c:pt idx="6268">
                  <c:v>0.85190217391304346</c:v>
                </c:pt>
                <c:pt idx="6269">
                  <c:v>0.85203804347826084</c:v>
                </c:pt>
                <c:pt idx="6270">
                  <c:v>0.85217391304347823</c:v>
                </c:pt>
                <c:pt idx="6271">
                  <c:v>0.85230978260869561</c:v>
                </c:pt>
                <c:pt idx="6272">
                  <c:v>0.85244565217391299</c:v>
                </c:pt>
                <c:pt idx="6273">
                  <c:v>0.85258152173913049</c:v>
                </c:pt>
                <c:pt idx="6274">
                  <c:v>0.85271739130434787</c:v>
                </c:pt>
                <c:pt idx="6275">
                  <c:v>0.85285326086956526</c:v>
                </c:pt>
                <c:pt idx="6276">
                  <c:v>0.85298913043478264</c:v>
                </c:pt>
                <c:pt idx="6277">
                  <c:v>0.85312500000000002</c:v>
                </c:pt>
                <c:pt idx="6278">
                  <c:v>0.85326086956521741</c:v>
                </c:pt>
                <c:pt idx="6279">
                  <c:v>0.85339673913043479</c:v>
                </c:pt>
                <c:pt idx="6280">
                  <c:v>0.85353260869565217</c:v>
                </c:pt>
                <c:pt idx="6281">
                  <c:v>0.85366847826086956</c:v>
                </c:pt>
                <c:pt idx="6282">
                  <c:v>0.85380434782608694</c:v>
                </c:pt>
                <c:pt idx="6283">
                  <c:v>0.85394021739130432</c:v>
                </c:pt>
                <c:pt idx="6284">
                  <c:v>0.85407608695652171</c:v>
                </c:pt>
                <c:pt idx="6285">
                  <c:v>0.85421195652173909</c:v>
                </c:pt>
                <c:pt idx="6286">
                  <c:v>0.85434782608695647</c:v>
                </c:pt>
                <c:pt idx="6287">
                  <c:v>0.85448369565217386</c:v>
                </c:pt>
                <c:pt idx="6288">
                  <c:v>0.85461956521739135</c:v>
                </c:pt>
                <c:pt idx="6289">
                  <c:v>0.85475543478260874</c:v>
                </c:pt>
                <c:pt idx="6290">
                  <c:v>0.85489130434782612</c:v>
                </c:pt>
                <c:pt idx="6291">
                  <c:v>0.8550271739130435</c:v>
                </c:pt>
                <c:pt idx="6292">
                  <c:v>0.85516304347826089</c:v>
                </c:pt>
                <c:pt idx="6293">
                  <c:v>0.85529891304347827</c:v>
                </c:pt>
                <c:pt idx="6294">
                  <c:v>0.85543478260869565</c:v>
                </c:pt>
                <c:pt idx="6295">
                  <c:v>0.85557065217391304</c:v>
                </c:pt>
                <c:pt idx="6296">
                  <c:v>0.85570652173913042</c:v>
                </c:pt>
                <c:pt idx="6297">
                  <c:v>0.8558423913043478</c:v>
                </c:pt>
                <c:pt idx="6298">
                  <c:v>0.85597826086956519</c:v>
                </c:pt>
                <c:pt idx="6299">
                  <c:v>0.85611413043478257</c:v>
                </c:pt>
                <c:pt idx="6300">
                  <c:v>0.85624999999999996</c:v>
                </c:pt>
                <c:pt idx="6301">
                  <c:v>0.85638586956521734</c:v>
                </c:pt>
                <c:pt idx="6302">
                  <c:v>0.85652173913043483</c:v>
                </c:pt>
                <c:pt idx="6303">
                  <c:v>0.85665760869565222</c:v>
                </c:pt>
                <c:pt idx="6304">
                  <c:v>0.8567934782608696</c:v>
                </c:pt>
                <c:pt idx="6305">
                  <c:v>0.85692934782608698</c:v>
                </c:pt>
                <c:pt idx="6306">
                  <c:v>0.85706521739130437</c:v>
                </c:pt>
                <c:pt idx="6307">
                  <c:v>0.85720108695652175</c:v>
                </c:pt>
                <c:pt idx="6308">
                  <c:v>0.85733695652173914</c:v>
                </c:pt>
                <c:pt idx="6309">
                  <c:v>0.85747282608695652</c:v>
                </c:pt>
                <c:pt idx="6310">
                  <c:v>0.8576086956521739</c:v>
                </c:pt>
                <c:pt idx="6311">
                  <c:v>0.85774456521739129</c:v>
                </c:pt>
                <c:pt idx="6312">
                  <c:v>0.85788043478260867</c:v>
                </c:pt>
                <c:pt idx="6313">
                  <c:v>0.85801630434782605</c:v>
                </c:pt>
                <c:pt idx="6314">
                  <c:v>0.85815217391304344</c:v>
                </c:pt>
                <c:pt idx="6315">
                  <c:v>0.85828804347826082</c:v>
                </c:pt>
                <c:pt idx="6316">
                  <c:v>0.85842391304347831</c:v>
                </c:pt>
                <c:pt idx="6317">
                  <c:v>0.8585597826086957</c:v>
                </c:pt>
                <c:pt idx="6318">
                  <c:v>0.85869565217391308</c:v>
                </c:pt>
                <c:pt idx="6319">
                  <c:v>0.85883152173913047</c:v>
                </c:pt>
                <c:pt idx="6320">
                  <c:v>0.85896739130434785</c:v>
                </c:pt>
                <c:pt idx="6321">
                  <c:v>0.85910326086956523</c:v>
                </c:pt>
                <c:pt idx="6322">
                  <c:v>0.85923913043478262</c:v>
                </c:pt>
                <c:pt idx="6323">
                  <c:v>0.859375</c:v>
                </c:pt>
                <c:pt idx="6324">
                  <c:v>0.85951086956521738</c:v>
                </c:pt>
                <c:pt idx="6325">
                  <c:v>0.85964673913043477</c:v>
                </c:pt>
                <c:pt idx="6326">
                  <c:v>0.85978260869565215</c:v>
                </c:pt>
                <c:pt idx="6327">
                  <c:v>0.85991847826086953</c:v>
                </c:pt>
                <c:pt idx="6328">
                  <c:v>0.86005434782608692</c:v>
                </c:pt>
                <c:pt idx="6329">
                  <c:v>0.8601902173913043</c:v>
                </c:pt>
                <c:pt idx="6330">
                  <c:v>0.86032608695652169</c:v>
                </c:pt>
                <c:pt idx="6331">
                  <c:v>0.86046195652173918</c:v>
                </c:pt>
                <c:pt idx="6332">
                  <c:v>0.86059782608695656</c:v>
                </c:pt>
                <c:pt idx="6333">
                  <c:v>0.86073369565217395</c:v>
                </c:pt>
                <c:pt idx="6334">
                  <c:v>0.86086956521739133</c:v>
                </c:pt>
                <c:pt idx="6335">
                  <c:v>0.86100543478260871</c:v>
                </c:pt>
                <c:pt idx="6336">
                  <c:v>0.8611413043478261</c:v>
                </c:pt>
                <c:pt idx="6337">
                  <c:v>0.86127717391304348</c:v>
                </c:pt>
                <c:pt idx="6338">
                  <c:v>0.86141304347826086</c:v>
                </c:pt>
                <c:pt idx="6339">
                  <c:v>0.86154891304347825</c:v>
                </c:pt>
                <c:pt idx="6340">
                  <c:v>0.86168478260869563</c:v>
                </c:pt>
                <c:pt idx="6341">
                  <c:v>0.86182065217391302</c:v>
                </c:pt>
                <c:pt idx="6342">
                  <c:v>0.8619565217391304</c:v>
                </c:pt>
                <c:pt idx="6343">
                  <c:v>0.86209239130434778</c:v>
                </c:pt>
                <c:pt idx="6344">
                  <c:v>0.86222826086956517</c:v>
                </c:pt>
                <c:pt idx="6345">
                  <c:v>0.86236413043478266</c:v>
                </c:pt>
                <c:pt idx="6346">
                  <c:v>0.86250000000000004</c:v>
                </c:pt>
                <c:pt idx="6347">
                  <c:v>0.86263586956521743</c:v>
                </c:pt>
                <c:pt idx="6348">
                  <c:v>0.86277173913043481</c:v>
                </c:pt>
                <c:pt idx="6349">
                  <c:v>0.8629076086956522</c:v>
                </c:pt>
                <c:pt idx="6350">
                  <c:v>0.86304347826086958</c:v>
                </c:pt>
                <c:pt idx="6351">
                  <c:v>0.86317934782608696</c:v>
                </c:pt>
                <c:pt idx="6352">
                  <c:v>0.86331521739130435</c:v>
                </c:pt>
                <c:pt idx="6353">
                  <c:v>0.86345108695652173</c:v>
                </c:pt>
                <c:pt idx="6354">
                  <c:v>0.86358695652173911</c:v>
                </c:pt>
                <c:pt idx="6355">
                  <c:v>0.8637228260869565</c:v>
                </c:pt>
                <c:pt idx="6356">
                  <c:v>0.86385869565217388</c:v>
                </c:pt>
                <c:pt idx="6357">
                  <c:v>0.86399456521739126</c:v>
                </c:pt>
                <c:pt idx="6358">
                  <c:v>0.86413043478260865</c:v>
                </c:pt>
                <c:pt idx="6359">
                  <c:v>0.86426630434782614</c:v>
                </c:pt>
                <c:pt idx="6360">
                  <c:v>0.86440217391304353</c:v>
                </c:pt>
                <c:pt idx="6361">
                  <c:v>0.86453804347826091</c:v>
                </c:pt>
                <c:pt idx="6362">
                  <c:v>0.86467391304347829</c:v>
                </c:pt>
                <c:pt idx="6363">
                  <c:v>0.86480978260869568</c:v>
                </c:pt>
                <c:pt idx="6364">
                  <c:v>0.86494565217391306</c:v>
                </c:pt>
                <c:pt idx="6365">
                  <c:v>0.86508152173913044</c:v>
                </c:pt>
                <c:pt idx="6366">
                  <c:v>0.86521739130434783</c:v>
                </c:pt>
                <c:pt idx="6367">
                  <c:v>0.86535326086956521</c:v>
                </c:pt>
                <c:pt idx="6368">
                  <c:v>0.86548913043478259</c:v>
                </c:pt>
                <c:pt idx="6369">
                  <c:v>0.86562499999999998</c:v>
                </c:pt>
                <c:pt idx="6370">
                  <c:v>0.86576086956521736</c:v>
                </c:pt>
                <c:pt idx="6371">
                  <c:v>0.86589673913043474</c:v>
                </c:pt>
                <c:pt idx="6372">
                  <c:v>0.86603260869565213</c:v>
                </c:pt>
                <c:pt idx="6373">
                  <c:v>0.86616847826086951</c:v>
                </c:pt>
                <c:pt idx="6374">
                  <c:v>0.86630434782608701</c:v>
                </c:pt>
                <c:pt idx="6375">
                  <c:v>0.86644021739130439</c:v>
                </c:pt>
                <c:pt idx="6376">
                  <c:v>0.86657608695652177</c:v>
                </c:pt>
                <c:pt idx="6377">
                  <c:v>0.86671195652173916</c:v>
                </c:pt>
                <c:pt idx="6378">
                  <c:v>0.86684782608695654</c:v>
                </c:pt>
                <c:pt idx="6379">
                  <c:v>0.86698369565217392</c:v>
                </c:pt>
                <c:pt idx="6380">
                  <c:v>0.86711956521739131</c:v>
                </c:pt>
                <c:pt idx="6381">
                  <c:v>0.86725543478260869</c:v>
                </c:pt>
                <c:pt idx="6382">
                  <c:v>0.86739130434782608</c:v>
                </c:pt>
                <c:pt idx="6383">
                  <c:v>0.86752717391304346</c:v>
                </c:pt>
                <c:pt idx="6384">
                  <c:v>0.86766304347826084</c:v>
                </c:pt>
                <c:pt idx="6385">
                  <c:v>0.86779891304347823</c:v>
                </c:pt>
                <c:pt idx="6386">
                  <c:v>0.86793478260869561</c:v>
                </c:pt>
                <c:pt idx="6387">
                  <c:v>0.86807065217391299</c:v>
                </c:pt>
                <c:pt idx="6388">
                  <c:v>0.86820652173913049</c:v>
                </c:pt>
                <c:pt idx="6389">
                  <c:v>0.86834239130434787</c:v>
                </c:pt>
                <c:pt idx="6390">
                  <c:v>0.86847826086956526</c:v>
                </c:pt>
                <c:pt idx="6391">
                  <c:v>0.86861413043478264</c:v>
                </c:pt>
                <c:pt idx="6392">
                  <c:v>0.86875000000000002</c:v>
                </c:pt>
                <c:pt idx="6393">
                  <c:v>0.86888586956521741</c:v>
                </c:pt>
                <c:pt idx="6394">
                  <c:v>0.86902173913043479</c:v>
                </c:pt>
                <c:pt idx="6395">
                  <c:v>0.86915760869565217</c:v>
                </c:pt>
                <c:pt idx="6396">
                  <c:v>0.86929347826086956</c:v>
                </c:pt>
                <c:pt idx="6397">
                  <c:v>0.86942934782608694</c:v>
                </c:pt>
                <c:pt idx="6398">
                  <c:v>0.86956521739130432</c:v>
                </c:pt>
                <c:pt idx="6399">
                  <c:v>0.86970108695652171</c:v>
                </c:pt>
                <c:pt idx="6400">
                  <c:v>0.86983695652173909</c:v>
                </c:pt>
                <c:pt idx="6401">
                  <c:v>0.86997282608695647</c:v>
                </c:pt>
                <c:pt idx="6402">
                  <c:v>0.87010869565217386</c:v>
                </c:pt>
                <c:pt idx="6403">
                  <c:v>0.87024456521739135</c:v>
                </c:pt>
                <c:pt idx="6404">
                  <c:v>0.87038043478260874</c:v>
                </c:pt>
                <c:pt idx="6405">
                  <c:v>0.87051630434782612</c:v>
                </c:pt>
                <c:pt idx="6406">
                  <c:v>0.8706521739130435</c:v>
                </c:pt>
                <c:pt idx="6407">
                  <c:v>0.87078804347826089</c:v>
                </c:pt>
                <c:pt idx="6408">
                  <c:v>0.87092391304347827</c:v>
                </c:pt>
                <c:pt idx="6409">
                  <c:v>0.87105978260869565</c:v>
                </c:pt>
                <c:pt idx="6410">
                  <c:v>0.87119565217391304</c:v>
                </c:pt>
                <c:pt idx="6411">
                  <c:v>0.87133152173913042</c:v>
                </c:pt>
                <c:pt idx="6412">
                  <c:v>0.8714673913043478</c:v>
                </c:pt>
                <c:pt idx="6413">
                  <c:v>0.87160326086956519</c:v>
                </c:pt>
                <c:pt idx="6414">
                  <c:v>0.87173913043478257</c:v>
                </c:pt>
                <c:pt idx="6415">
                  <c:v>0.87187499999999996</c:v>
                </c:pt>
                <c:pt idx="6416">
                  <c:v>0.87201086956521734</c:v>
                </c:pt>
                <c:pt idx="6417">
                  <c:v>0.87214673913043483</c:v>
                </c:pt>
                <c:pt idx="6418">
                  <c:v>0.87228260869565222</c:v>
                </c:pt>
                <c:pt idx="6419">
                  <c:v>0.8724184782608696</c:v>
                </c:pt>
                <c:pt idx="6420">
                  <c:v>0.87255434782608698</c:v>
                </c:pt>
                <c:pt idx="6421">
                  <c:v>0.87269021739130437</c:v>
                </c:pt>
                <c:pt idx="6422">
                  <c:v>0.87282608695652175</c:v>
                </c:pt>
                <c:pt idx="6423">
                  <c:v>0.87296195652173914</c:v>
                </c:pt>
                <c:pt idx="6424">
                  <c:v>0.87309782608695652</c:v>
                </c:pt>
                <c:pt idx="6425">
                  <c:v>0.8732336956521739</c:v>
                </c:pt>
                <c:pt idx="6426">
                  <c:v>0.87336956521739129</c:v>
                </c:pt>
                <c:pt idx="6427">
                  <c:v>0.87350543478260867</c:v>
                </c:pt>
                <c:pt idx="6428">
                  <c:v>0.87364130434782605</c:v>
                </c:pt>
                <c:pt idx="6429">
                  <c:v>0.87377717391304344</c:v>
                </c:pt>
                <c:pt idx="6430">
                  <c:v>0.87391304347826082</c:v>
                </c:pt>
                <c:pt idx="6431">
                  <c:v>0.87404891304347831</c:v>
                </c:pt>
                <c:pt idx="6432">
                  <c:v>0.8741847826086957</c:v>
                </c:pt>
                <c:pt idx="6433">
                  <c:v>0.87432065217391308</c:v>
                </c:pt>
                <c:pt idx="6434">
                  <c:v>0.87445652173913047</c:v>
                </c:pt>
                <c:pt idx="6435">
                  <c:v>0.87459239130434785</c:v>
                </c:pt>
                <c:pt idx="6436">
                  <c:v>0.87472826086956523</c:v>
                </c:pt>
                <c:pt idx="6437">
                  <c:v>0.87486413043478262</c:v>
                </c:pt>
                <c:pt idx="6438">
                  <c:v>0.875</c:v>
                </c:pt>
                <c:pt idx="6439">
                  <c:v>0.87513586956521738</c:v>
                </c:pt>
                <c:pt idx="6440">
                  <c:v>0.87527173913043477</c:v>
                </c:pt>
                <c:pt idx="6441">
                  <c:v>0.87540760869565215</c:v>
                </c:pt>
                <c:pt idx="6442">
                  <c:v>0.87554347826086953</c:v>
                </c:pt>
                <c:pt idx="6443">
                  <c:v>0.87567934782608692</c:v>
                </c:pt>
                <c:pt idx="6444">
                  <c:v>0.8758152173913043</c:v>
                </c:pt>
                <c:pt idx="6445">
                  <c:v>0.87595108695652169</c:v>
                </c:pt>
                <c:pt idx="6446">
                  <c:v>0.87608695652173918</c:v>
                </c:pt>
                <c:pt idx="6447">
                  <c:v>0.87622282608695656</c:v>
                </c:pt>
                <c:pt idx="6448">
                  <c:v>0.87635869565217395</c:v>
                </c:pt>
                <c:pt idx="6449">
                  <c:v>0.87649456521739133</c:v>
                </c:pt>
                <c:pt idx="6450">
                  <c:v>0.87663043478260871</c:v>
                </c:pt>
                <c:pt idx="6451">
                  <c:v>0.8767663043478261</c:v>
                </c:pt>
                <c:pt idx="6452">
                  <c:v>0.87690217391304348</c:v>
                </c:pt>
                <c:pt idx="6453">
                  <c:v>0.87703804347826086</c:v>
                </c:pt>
                <c:pt idx="6454">
                  <c:v>0.87717391304347825</c:v>
                </c:pt>
                <c:pt idx="6455">
                  <c:v>0.87730978260869563</c:v>
                </c:pt>
                <c:pt idx="6456">
                  <c:v>0.87744565217391302</c:v>
                </c:pt>
                <c:pt idx="6457">
                  <c:v>0.8775815217391304</c:v>
                </c:pt>
                <c:pt idx="6458">
                  <c:v>0.87771739130434778</c:v>
                </c:pt>
                <c:pt idx="6459">
                  <c:v>0.87785326086956517</c:v>
                </c:pt>
                <c:pt idx="6460">
                  <c:v>0.87798913043478266</c:v>
                </c:pt>
                <c:pt idx="6461">
                  <c:v>0.87812500000000004</c:v>
                </c:pt>
                <c:pt idx="6462">
                  <c:v>0.87826086956521743</c:v>
                </c:pt>
                <c:pt idx="6463">
                  <c:v>0.87839673913043481</c:v>
                </c:pt>
                <c:pt idx="6464">
                  <c:v>0.8785326086956522</c:v>
                </c:pt>
                <c:pt idx="6465">
                  <c:v>0.87866847826086958</c:v>
                </c:pt>
                <c:pt idx="6466">
                  <c:v>0.87880434782608696</c:v>
                </c:pt>
                <c:pt idx="6467">
                  <c:v>0.87894021739130435</c:v>
                </c:pt>
                <c:pt idx="6468">
                  <c:v>0.87907608695652173</c:v>
                </c:pt>
                <c:pt idx="6469">
                  <c:v>0.87921195652173911</c:v>
                </c:pt>
                <c:pt idx="6470">
                  <c:v>0.8793478260869565</c:v>
                </c:pt>
                <c:pt idx="6471">
                  <c:v>0.87948369565217388</c:v>
                </c:pt>
                <c:pt idx="6472">
                  <c:v>0.87961956521739126</c:v>
                </c:pt>
                <c:pt idx="6473">
                  <c:v>0.87975543478260865</c:v>
                </c:pt>
                <c:pt idx="6474">
                  <c:v>0.87989130434782614</c:v>
                </c:pt>
                <c:pt idx="6475">
                  <c:v>0.88002717391304353</c:v>
                </c:pt>
                <c:pt idx="6476">
                  <c:v>0.88016304347826091</c:v>
                </c:pt>
                <c:pt idx="6477">
                  <c:v>0.88029891304347829</c:v>
                </c:pt>
                <c:pt idx="6478">
                  <c:v>0.88043478260869568</c:v>
                </c:pt>
                <c:pt idx="6479">
                  <c:v>0.88057065217391306</c:v>
                </c:pt>
                <c:pt idx="6480">
                  <c:v>0.88070652173913044</c:v>
                </c:pt>
                <c:pt idx="6481">
                  <c:v>0.88084239130434783</c:v>
                </c:pt>
                <c:pt idx="6482">
                  <c:v>0.88097826086956521</c:v>
                </c:pt>
                <c:pt idx="6483">
                  <c:v>0.88111413043478259</c:v>
                </c:pt>
                <c:pt idx="6484">
                  <c:v>0.88124999999999998</c:v>
                </c:pt>
                <c:pt idx="6485">
                  <c:v>0.88138586956521736</c:v>
                </c:pt>
                <c:pt idx="6486">
                  <c:v>0.88152173913043474</c:v>
                </c:pt>
                <c:pt idx="6487">
                  <c:v>0.88165760869565213</c:v>
                </c:pt>
                <c:pt idx="6488">
                  <c:v>0.88179347826086951</c:v>
                </c:pt>
                <c:pt idx="6489">
                  <c:v>0.88192934782608701</c:v>
                </c:pt>
                <c:pt idx="6490">
                  <c:v>0.88206521739130439</c:v>
                </c:pt>
                <c:pt idx="6491">
                  <c:v>0.88220108695652177</c:v>
                </c:pt>
                <c:pt idx="6492">
                  <c:v>0.88233695652173916</c:v>
                </c:pt>
                <c:pt idx="6493">
                  <c:v>0.88247282608695654</c:v>
                </c:pt>
                <c:pt idx="6494">
                  <c:v>0.88260869565217392</c:v>
                </c:pt>
                <c:pt idx="6495">
                  <c:v>0.88274456521739131</c:v>
                </c:pt>
                <c:pt idx="6496">
                  <c:v>0.88288043478260869</c:v>
                </c:pt>
                <c:pt idx="6497">
                  <c:v>0.88301630434782608</c:v>
                </c:pt>
                <c:pt idx="6498">
                  <c:v>0.88315217391304346</c:v>
                </c:pt>
                <c:pt idx="6499">
                  <c:v>0.88328804347826084</c:v>
                </c:pt>
                <c:pt idx="6500">
                  <c:v>0.88342391304347823</c:v>
                </c:pt>
                <c:pt idx="6501">
                  <c:v>0.88355978260869561</c:v>
                </c:pt>
                <c:pt idx="6502">
                  <c:v>0.88369565217391299</c:v>
                </c:pt>
                <c:pt idx="6503">
                  <c:v>0.88383152173913049</c:v>
                </c:pt>
                <c:pt idx="6504">
                  <c:v>0.88396739130434787</c:v>
                </c:pt>
                <c:pt idx="6505">
                  <c:v>0.88410326086956526</c:v>
                </c:pt>
                <c:pt idx="6506">
                  <c:v>0.88423913043478264</c:v>
                </c:pt>
                <c:pt idx="6507">
                  <c:v>0.88437500000000002</c:v>
                </c:pt>
                <c:pt idx="6508">
                  <c:v>0.88451086956521741</c:v>
                </c:pt>
                <c:pt idx="6509">
                  <c:v>0.88464673913043479</c:v>
                </c:pt>
                <c:pt idx="6510">
                  <c:v>0.88478260869565217</c:v>
                </c:pt>
                <c:pt idx="6511">
                  <c:v>0.88491847826086956</c:v>
                </c:pt>
                <c:pt idx="6512">
                  <c:v>0.88505434782608694</c:v>
                </c:pt>
                <c:pt idx="6513">
                  <c:v>0.88519021739130432</c:v>
                </c:pt>
                <c:pt idx="6514">
                  <c:v>0.88532608695652171</c:v>
                </c:pt>
                <c:pt idx="6515">
                  <c:v>0.88546195652173909</c:v>
                </c:pt>
                <c:pt idx="6516">
                  <c:v>0.88559782608695647</c:v>
                </c:pt>
                <c:pt idx="6517">
                  <c:v>0.88573369565217386</c:v>
                </c:pt>
                <c:pt idx="6518">
                  <c:v>0.88586956521739135</c:v>
                </c:pt>
                <c:pt idx="6519">
                  <c:v>0.88600543478260874</c:v>
                </c:pt>
                <c:pt idx="6520">
                  <c:v>0.88614130434782612</c:v>
                </c:pt>
                <c:pt idx="6521">
                  <c:v>0.8862771739130435</c:v>
                </c:pt>
                <c:pt idx="6522">
                  <c:v>0.88641304347826089</c:v>
                </c:pt>
                <c:pt idx="6523">
                  <c:v>0.88654891304347827</c:v>
                </c:pt>
                <c:pt idx="6524">
                  <c:v>0.88668478260869565</c:v>
                </c:pt>
                <c:pt idx="6525">
                  <c:v>0.88682065217391304</c:v>
                </c:pt>
                <c:pt idx="6526">
                  <c:v>0.88695652173913042</c:v>
                </c:pt>
                <c:pt idx="6527">
                  <c:v>0.8870923913043478</c:v>
                </c:pt>
                <c:pt idx="6528">
                  <c:v>0.88722826086956519</c:v>
                </c:pt>
                <c:pt idx="6529">
                  <c:v>0.88736413043478257</c:v>
                </c:pt>
                <c:pt idx="6530">
                  <c:v>0.88749999999999996</c:v>
                </c:pt>
                <c:pt idx="6531">
                  <c:v>0.88763586956521734</c:v>
                </c:pt>
                <c:pt idx="6532">
                  <c:v>0.88777173913043483</c:v>
                </c:pt>
                <c:pt idx="6533">
                  <c:v>0.88790760869565222</c:v>
                </c:pt>
                <c:pt idx="6534">
                  <c:v>0.8880434782608696</c:v>
                </c:pt>
                <c:pt idx="6535">
                  <c:v>0.88817934782608698</c:v>
                </c:pt>
                <c:pt idx="6536">
                  <c:v>0.88831521739130437</c:v>
                </c:pt>
                <c:pt idx="6537">
                  <c:v>0.88845108695652175</c:v>
                </c:pt>
                <c:pt idx="6538">
                  <c:v>0.88858695652173914</c:v>
                </c:pt>
                <c:pt idx="6539">
                  <c:v>0.88872282608695652</c:v>
                </c:pt>
                <c:pt idx="6540">
                  <c:v>0.8888586956521739</c:v>
                </c:pt>
                <c:pt idx="6541">
                  <c:v>0.88899456521739129</c:v>
                </c:pt>
                <c:pt idx="6542">
                  <c:v>0.88913043478260867</c:v>
                </c:pt>
                <c:pt idx="6543">
                  <c:v>0.88926630434782605</c:v>
                </c:pt>
                <c:pt idx="6544">
                  <c:v>0.88940217391304344</c:v>
                </c:pt>
                <c:pt idx="6545">
                  <c:v>0.88953804347826082</c:v>
                </c:pt>
                <c:pt idx="6546">
                  <c:v>0.88967391304347831</c:v>
                </c:pt>
                <c:pt idx="6547">
                  <c:v>0.8898097826086957</c:v>
                </c:pt>
                <c:pt idx="6548">
                  <c:v>0.88994565217391308</c:v>
                </c:pt>
                <c:pt idx="6549">
                  <c:v>0.89008152173913047</c:v>
                </c:pt>
                <c:pt idx="6550">
                  <c:v>0.89021739130434785</c:v>
                </c:pt>
                <c:pt idx="6551">
                  <c:v>0.89035326086956523</c:v>
                </c:pt>
                <c:pt idx="6552">
                  <c:v>0.89048913043478262</c:v>
                </c:pt>
                <c:pt idx="6553">
                  <c:v>0.890625</c:v>
                </c:pt>
                <c:pt idx="6554">
                  <c:v>0.89076086956521738</c:v>
                </c:pt>
                <c:pt idx="6555">
                  <c:v>0.89089673913043477</c:v>
                </c:pt>
                <c:pt idx="6556">
                  <c:v>0.89103260869565215</c:v>
                </c:pt>
                <c:pt idx="6557">
                  <c:v>0.89116847826086953</c:v>
                </c:pt>
                <c:pt idx="6558">
                  <c:v>0.89130434782608692</c:v>
                </c:pt>
                <c:pt idx="6559">
                  <c:v>0.8914402173913043</c:v>
                </c:pt>
                <c:pt idx="6560">
                  <c:v>0.89157608695652169</c:v>
                </c:pt>
                <c:pt idx="6561">
                  <c:v>0.89171195652173918</c:v>
                </c:pt>
                <c:pt idx="6562">
                  <c:v>0.89184782608695656</c:v>
                </c:pt>
                <c:pt idx="6563">
                  <c:v>0.89198369565217395</c:v>
                </c:pt>
                <c:pt idx="6564">
                  <c:v>0.89211956521739133</c:v>
                </c:pt>
                <c:pt idx="6565">
                  <c:v>0.89225543478260871</c:v>
                </c:pt>
                <c:pt idx="6566">
                  <c:v>0.8923913043478261</c:v>
                </c:pt>
                <c:pt idx="6567">
                  <c:v>0.89252717391304348</c:v>
                </c:pt>
                <c:pt idx="6568">
                  <c:v>0.89266304347826086</c:v>
                </c:pt>
                <c:pt idx="6569">
                  <c:v>0.89279891304347825</c:v>
                </c:pt>
                <c:pt idx="6570">
                  <c:v>0.89293478260869563</c:v>
                </c:pt>
                <c:pt idx="6571">
                  <c:v>0.89307065217391302</c:v>
                </c:pt>
                <c:pt idx="6572">
                  <c:v>0.8932065217391304</c:v>
                </c:pt>
                <c:pt idx="6573">
                  <c:v>0.89334239130434778</c:v>
                </c:pt>
                <c:pt idx="6574">
                  <c:v>0.89347826086956517</c:v>
                </c:pt>
                <c:pt idx="6575">
                  <c:v>0.89361413043478266</c:v>
                </c:pt>
                <c:pt idx="6576">
                  <c:v>0.89375000000000004</c:v>
                </c:pt>
                <c:pt idx="6577">
                  <c:v>0.89388586956521743</c:v>
                </c:pt>
                <c:pt idx="6578">
                  <c:v>0.89402173913043481</c:v>
                </c:pt>
                <c:pt idx="6579">
                  <c:v>0.8941576086956522</c:v>
                </c:pt>
                <c:pt idx="6580">
                  <c:v>0.89429347826086958</c:v>
                </c:pt>
                <c:pt idx="6581">
                  <c:v>0.89442934782608696</c:v>
                </c:pt>
                <c:pt idx="6582">
                  <c:v>0.89456521739130435</c:v>
                </c:pt>
                <c:pt idx="6583">
                  <c:v>0.89470108695652173</c:v>
                </c:pt>
                <c:pt idx="6584">
                  <c:v>0.89483695652173911</c:v>
                </c:pt>
                <c:pt idx="6585">
                  <c:v>0.8949728260869565</c:v>
                </c:pt>
                <c:pt idx="6586">
                  <c:v>0.89510869565217388</c:v>
                </c:pt>
                <c:pt idx="6587">
                  <c:v>0.89524456521739126</c:v>
                </c:pt>
                <c:pt idx="6588">
                  <c:v>0.89538043478260865</c:v>
                </c:pt>
                <c:pt idx="6589">
                  <c:v>0.89551630434782614</c:v>
                </c:pt>
                <c:pt idx="6590">
                  <c:v>0.89565217391304353</c:v>
                </c:pt>
                <c:pt idx="6591">
                  <c:v>0.89578804347826091</c:v>
                </c:pt>
                <c:pt idx="6592">
                  <c:v>0.89592391304347829</c:v>
                </c:pt>
                <c:pt idx="6593">
                  <c:v>0.89605978260869568</c:v>
                </c:pt>
                <c:pt idx="6594">
                  <c:v>0.89619565217391306</c:v>
                </c:pt>
                <c:pt idx="6595">
                  <c:v>0.89633152173913044</c:v>
                </c:pt>
                <c:pt idx="6596">
                  <c:v>0.89646739130434783</c:v>
                </c:pt>
                <c:pt idx="6597">
                  <c:v>0.89660326086956521</c:v>
                </c:pt>
                <c:pt idx="6598">
                  <c:v>0.89673913043478259</c:v>
                </c:pt>
                <c:pt idx="6599">
                  <c:v>0.89687499999999998</c:v>
                </c:pt>
                <c:pt idx="6600">
                  <c:v>0.89701086956521736</c:v>
                </c:pt>
                <c:pt idx="6601">
                  <c:v>0.89714673913043474</c:v>
                </c:pt>
                <c:pt idx="6602">
                  <c:v>0.89728260869565213</c:v>
                </c:pt>
                <c:pt idx="6603">
                  <c:v>0.89741847826086951</c:v>
                </c:pt>
                <c:pt idx="6604">
                  <c:v>0.89755434782608701</c:v>
                </c:pt>
                <c:pt idx="6605">
                  <c:v>0.89769021739130439</c:v>
                </c:pt>
                <c:pt idx="6606">
                  <c:v>0.89782608695652177</c:v>
                </c:pt>
                <c:pt idx="6607">
                  <c:v>0.89796195652173916</c:v>
                </c:pt>
                <c:pt idx="6608">
                  <c:v>0.89809782608695654</c:v>
                </c:pt>
                <c:pt idx="6609">
                  <c:v>0.89823369565217392</c:v>
                </c:pt>
                <c:pt idx="6610">
                  <c:v>0.89836956521739131</c:v>
                </c:pt>
                <c:pt idx="6611">
                  <c:v>0.89850543478260869</c:v>
                </c:pt>
                <c:pt idx="6612">
                  <c:v>0.89864130434782608</c:v>
                </c:pt>
                <c:pt idx="6613">
                  <c:v>0.89877717391304346</c:v>
                </c:pt>
                <c:pt idx="6614">
                  <c:v>0.89891304347826084</c:v>
                </c:pt>
                <c:pt idx="6615">
                  <c:v>0.89904891304347823</c:v>
                </c:pt>
                <c:pt idx="6616">
                  <c:v>0.89918478260869561</c:v>
                </c:pt>
                <c:pt idx="6617">
                  <c:v>0.89932065217391299</c:v>
                </c:pt>
                <c:pt idx="6618">
                  <c:v>0.89945652173913049</c:v>
                </c:pt>
                <c:pt idx="6619">
                  <c:v>0.89959239130434787</c:v>
                </c:pt>
                <c:pt idx="6620">
                  <c:v>0.89972826086956526</c:v>
                </c:pt>
                <c:pt idx="6621">
                  <c:v>0.89986413043478264</c:v>
                </c:pt>
                <c:pt idx="6622">
                  <c:v>0.9</c:v>
                </c:pt>
                <c:pt idx="6623">
                  <c:v>0.90013586956521741</c:v>
                </c:pt>
                <c:pt idx="6624">
                  <c:v>0.90027173913043479</c:v>
                </c:pt>
                <c:pt idx="6625">
                  <c:v>0.90040760869565217</c:v>
                </c:pt>
                <c:pt idx="6626">
                  <c:v>0.90054347826086956</c:v>
                </c:pt>
                <c:pt idx="6627">
                  <c:v>0.90067934782608694</c:v>
                </c:pt>
                <c:pt idx="6628">
                  <c:v>0.90081521739130432</c:v>
                </c:pt>
                <c:pt idx="6629">
                  <c:v>0.90095108695652171</c:v>
                </c:pt>
                <c:pt idx="6630">
                  <c:v>0.90108695652173909</c:v>
                </c:pt>
                <c:pt idx="6631">
                  <c:v>0.90122282608695647</c:v>
                </c:pt>
                <c:pt idx="6632">
                  <c:v>0.90135869565217386</c:v>
                </c:pt>
                <c:pt idx="6633">
                  <c:v>0.90149456521739135</c:v>
                </c:pt>
                <c:pt idx="6634">
                  <c:v>0.90163043478260874</c:v>
                </c:pt>
                <c:pt idx="6635">
                  <c:v>0.90176630434782612</c:v>
                </c:pt>
                <c:pt idx="6636">
                  <c:v>0.9019021739130435</c:v>
                </c:pt>
                <c:pt idx="6637">
                  <c:v>0.90203804347826089</c:v>
                </c:pt>
                <c:pt idx="6638">
                  <c:v>0.90217391304347827</c:v>
                </c:pt>
                <c:pt idx="6639">
                  <c:v>0.90230978260869565</c:v>
                </c:pt>
                <c:pt idx="6640">
                  <c:v>0.90244565217391304</c:v>
                </c:pt>
                <c:pt idx="6641">
                  <c:v>0.90258152173913042</c:v>
                </c:pt>
                <c:pt idx="6642">
                  <c:v>0.9027173913043478</c:v>
                </c:pt>
                <c:pt idx="6643">
                  <c:v>0.90285326086956519</c:v>
                </c:pt>
                <c:pt idx="6644">
                  <c:v>0.90298913043478257</c:v>
                </c:pt>
                <c:pt idx="6645">
                  <c:v>0.90312499999999996</c:v>
                </c:pt>
                <c:pt idx="6646">
                  <c:v>0.90326086956521734</c:v>
                </c:pt>
                <c:pt idx="6647">
                  <c:v>0.90339673913043483</c:v>
                </c:pt>
                <c:pt idx="6648">
                  <c:v>0.90353260869565222</c:v>
                </c:pt>
                <c:pt idx="6649">
                  <c:v>0.9036684782608696</c:v>
                </c:pt>
                <c:pt idx="6650">
                  <c:v>0.90380434782608698</c:v>
                </c:pt>
                <c:pt idx="6651">
                  <c:v>0.90394021739130437</c:v>
                </c:pt>
                <c:pt idx="6652">
                  <c:v>0.90407608695652175</c:v>
                </c:pt>
                <c:pt idx="6653">
                  <c:v>0.90421195652173914</c:v>
                </c:pt>
                <c:pt idx="6654">
                  <c:v>0.90434782608695652</c:v>
                </c:pt>
                <c:pt idx="6655">
                  <c:v>0.9044836956521739</c:v>
                </c:pt>
                <c:pt idx="6656">
                  <c:v>0.90461956521739129</c:v>
                </c:pt>
                <c:pt idx="6657">
                  <c:v>0.90475543478260867</c:v>
                </c:pt>
                <c:pt idx="6658">
                  <c:v>0.90489130434782605</c:v>
                </c:pt>
                <c:pt idx="6659">
                  <c:v>0.90502717391304344</c:v>
                </c:pt>
                <c:pt idx="6660">
                  <c:v>0.90516304347826082</c:v>
                </c:pt>
                <c:pt idx="6661">
                  <c:v>0.90529891304347831</c:v>
                </c:pt>
                <c:pt idx="6662">
                  <c:v>0.9054347826086957</c:v>
                </c:pt>
                <c:pt idx="6663">
                  <c:v>0.90557065217391308</c:v>
                </c:pt>
                <c:pt idx="6664">
                  <c:v>0.90570652173913047</c:v>
                </c:pt>
                <c:pt idx="6665">
                  <c:v>0.90584239130434785</c:v>
                </c:pt>
                <c:pt idx="6666">
                  <c:v>0.90597826086956523</c:v>
                </c:pt>
                <c:pt idx="6667">
                  <c:v>0.90611413043478262</c:v>
                </c:pt>
                <c:pt idx="6668">
                  <c:v>0.90625</c:v>
                </c:pt>
                <c:pt idx="6669">
                  <c:v>0.90638586956521738</c:v>
                </c:pt>
                <c:pt idx="6670">
                  <c:v>0.90652173913043477</c:v>
                </c:pt>
                <c:pt idx="6671">
                  <c:v>0.90665760869565215</c:v>
                </c:pt>
                <c:pt idx="6672">
                  <c:v>0.90679347826086953</c:v>
                </c:pt>
                <c:pt idx="6673">
                  <c:v>0.90692934782608692</c:v>
                </c:pt>
                <c:pt idx="6674">
                  <c:v>0.9070652173913043</c:v>
                </c:pt>
                <c:pt idx="6675">
                  <c:v>0.90720108695652169</c:v>
                </c:pt>
                <c:pt idx="6676">
                  <c:v>0.90733695652173918</c:v>
                </c:pt>
                <c:pt idx="6677">
                  <c:v>0.90747282608695656</c:v>
                </c:pt>
                <c:pt idx="6678">
                  <c:v>0.90760869565217395</c:v>
                </c:pt>
                <c:pt idx="6679">
                  <c:v>0.90774456521739133</c:v>
                </c:pt>
                <c:pt idx="6680">
                  <c:v>0.90788043478260871</c:v>
                </c:pt>
                <c:pt idx="6681">
                  <c:v>0.9080163043478261</c:v>
                </c:pt>
                <c:pt idx="6682">
                  <c:v>0.90815217391304348</c:v>
                </c:pt>
                <c:pt idx="6683">
                  <c:v>0.90828804347826086</c:v>
                </c:pt>
                <c:pt idx="6684">
                  <c:v>0.90842391304347825</c:v>
                </c:pt>
                <c:pt idx="6685">
                  <c:v>0.90855978260869563</c:v>
                </c:pt>
                <c:pt idx="6686">
                  <c:v>0.90869565217391302</c:v>
                </c:pt>
                <c:pt idx="6687">
                  <c:v>0.9088315217391304</c:v>
                </c:pt>
                <c:pt idx="6688">
                  <c:v>0.90896739130434778</c:v>
                </c:pt>
                <c:pt idx="6689">
                  <c:v>0.90910326086956517</c:v>
                </c:pt>
                <c:pt idx="6690">
                  <c:v>0.90923913043478266</c:v>
                </c:pt>
                <c:pt idx="6691">
                  <c:v>0.90937500000000004</c:v>
                </c:pt>
                <c:pt idx="6692">
                  <c:v>0.90951086956521743</c:v>
                </c:pt>
                <c:pt idx="6693">
                  <c:v>0.90964673913043481</c:v>
                </c:pt>
                <c:pt idx="6694">
                  <c:v>0.9097826086956522</c:v>
                </c:pt>
                <c:pt idx="6695">
                  <c:v>0.90991847826086958</c:v>
                </c:pt>
                <c:pt idx="6696">
                  <c:v>0.91005434782608696</c:v>
                </c:pt>
                <c:pt idx="6697">
                  <c:v>0.91019021739130435</c:v>
                </c:pt>
                <c:pt idx="6698">
                  <c:v>0.91032608695652173</c:v>
                </c:pt>
                <c:pt idx="6699">
                  <c:v>0.91046195652173911</c:v>
                </c:pt>
                <c:pt idx="6700">
                  <c:v>0.9105978260869565</c:v>
                </c:pt>
                <c:pt idx="6701">
                  <c:v>0.91073369565217388</c:v>
                </c:pt>
                <c:pt idx="6702">
                  <c:v>0.91086956521739126</c:v>
                </c:pt>
                <c:pt idx="6703">
                  <c:v>0.91100543478260865</c:v>
                </c:pt>
                <c:pt idx="6704">
                  <c:v>0.91114130434782614</c:v>
                </c:pt>
                <c:pt idx="6705">
                  <c:v>0.91127717391304353</c:v>
                </c:pt>
                <c:pt idx="6706">
                  <c:v>0.91141304347826091</c:v>
                </c:pt>
                <c:pt idx="6707">
                  <c:v>0.91154891304347829</c:v>
                </c:pt>
                <c:pt idx="6708">
                  <c:v>0.91168478260869568</c:v>
                </c:pt>
                <c:pt idx="6709">
                  <c:v>0.91182065217391306</c:v>
                </c:pt>
                <c:pt idx="6710">
                  <c:v>0.91195652173913044</c:v>
                </c:pt>
                <c:pt idx="6711">
                  <c:v>0.91209239130434783</c:v>
                </c:pt>
                <c:pt idx="6712">
                  <c:v>0.91222826086956521</c:v>
                </c:pt>
                <c:pt idx="6713">
                  <c:v>0.91236413043478259</c:v>
                </c:pt>
                <c:pt idx="6714">
                  <c:v>0.91249999999999998</c:v>
                </c:pt>
                <c:pt idx="6715">
                  <c:v>0.91263586956521736</c:v>
                </c:pt>
                <c:pt idx="6716">
                  <c:v>0.91277173913043474</c:v>
                </c:pt>
                <c:pt idx="6717">
                  <c:v>0.91290760869565213</c:v>
                </c:pt>
                <c:pt idx="6718">
                  <c:v>0.91304347826086951</c:v>
                </c:pt>
                <c:pt idx="6719">
                  <c:v>0.91317934782608701</c:v>
                </c:pt>
                <c:pt idx="6720">
                  <c:v>0.91331521739130439</c:v>
                </c:pt>
                <c:pt idx="6721">
                  <c:v>0.91345108695652177</c:v>
                </c:pt>
                <c:pt idx="6722">
                  <c:v>0.91358695652173916</c:v>
                </c:pt>
                <c:pt idx="6723">
                  <c:v>0.91372282608695654</c:v>
                </c:pt>
                <c:pt idx="6724">
                  <c:v>0.91385869565217392</c:v>
                </c:pt>
                <c:pt idx="6725">
                  <c:v>0.91399456521739131</c:v>
                </c:pt>
                <c:pt idx="6726">
                  <c:v>0.91413043478260869</c:v>
                </c:pt>
                <c:pt idx="6727">
                  <c:v>0.91426630434782608</c:v>
                </c:pt>
                <c:pt idx="6728">
                  <c:v>0.91440217391304346</c:v>
                </c:pt>
                <c:pt idx="6729">
                  <c:v>0.91453804347826084</c:v>
                </c:pt>
                <c:pt idx="6730">
                  <c:v>0.91467391304347823</c:v>
                </c:pt>
                <c:pt idx="6731">
                  <c:v>0.91480978260869561</c:v>
                </c:pt>
                <c:pt idx="6732">
                  <c:v>0.91494565217391299</c:v>
                </c:pt>
                <c:pt idx="6733">
                  <c:v>0.91508152173913049</c:v>
                </c:pt>
                <c:pt idx="6734">
                  <c:v>0.91521739130434787</c:v>
                </c:pt>
                <c:pt idx="6735">
                  <c:v>0.91535326086956526</c:v>
                </c:pt>
                <c:pt idx="6736">
                  <c:v>0.91548913043478264</c:v>
                </c:pt>
                <c:pt idx="6737">
                  <c:v>0.91562500000000002</c:v>
                </c:pt>
                <c:pt idx="6738">
                  <c:v>0.91576086956521741</c:v>
                </c:pt>
                <c:pt idx="6739">
                  <c:v>0.91589673913043479</c:v>
                </c:pt>
                <c:pt idx="6740">
                  <c:v>0.91603260869565217</c:v>
                </c:pt>
                <c:pt idx="6741">
                  <c:v>0.91616847826086956</c:v>
                </c:pt>
                <c:pt idx="6742">
                  <c:v>0.91630434782608694</c:v>
                </c:pt>
                <c:pt idx="6743">
                  <c:v>0.91644021739130432</c:v>
                </c:pt>
                <c:pt idx="6744">
                  <c:v>0.91657608695652171</c:v>
                </c:pt>
                <c:pt idx="6745">
                  <c:v>0.91671195652173909</c:v>
                </c:pt>
                <c:pt idx="6746">
                  <c:v>0.91684782608695647</c:v>
                </c:pt>
                <c:pt idx="6747">
                  <c:v>0.91698369565217386</c:v>
                </c:pt>
                <c:pt idx="6748">
                  <c:v>0.91711956521739135</c:v>
                </c:pt>
                <c:pt idx="6749">
                  <c:v>0.91725543478260874</c:v>
                </c:pt>
                <c:pt idx="6750">
                  <c:v>0.91739130434782612</c:v>
                </c:pt>
                <c:pt idx="6751">
                  <c:v>0.9175271739130435</c:v>
                </c:pt>
                <c:pt idx="6752">
                  <c:v>0.91766304347826089</c:v>
                </c:pt>
                <c:pt idx="6753">
                  <c:v>0.91779891304347827</c:v>
                </c:pt>
                <c:pt idx="6754">
                  <c:v>0.91793478260869565</c:v>
                </c:pt>
                <c:pt idx="6755">
                  <c:v>0.91807065217391304</c:v>
                </c:pt>
                <c:pt idx="6756">
                  <c:v>0.91820652173913042</c:v>
                </c:pt>
                <c:pt idx="6757">
                  <c:v>0.9183423913043478</c:v>
                </c:pt>
                <c:pt idx="6758">
                  <c:v>0.91847826086956519</c:v>
                </c:pt>
                <c:pt idx="6759">
                  <c:v>0.91861413043478257</c:v>
                </c:pt>
                <c:pt idx="6760">
                  <c:v>0.91874999999999996</c:v>
                </c:pt>
                <c:pt idx="6761">
                  <c:v>0.91888586956521734</c:v>
                </c:pt>
                <c:pt idx="6762">
                  <c:v>0.91902173913043483</c:v>
                </c:pt>
                <c:pt idx="6763">
                  <c:v>0.91915760869565222</c:v>
                </c:pt>
                <c:pt idx="6764">
                  <c:v>0.9192934782608696</c:v>
                </c:pt>
                <c:pt idx="6765">
                  <c:v>0.91942934782608698</c:v>
                </c:pt>
                <c:pt idx="6766">
                  <c:v>0.91956521739130437</c:v>
                </c:pt>
                <c:pt idx="6767">
                  <c:v>0.91970108695652175</c:v>
                </c:pt>
                <c:pt idx="6768">
                  <c:v>0.91983695652173914</c:v>
                </c:pt>
                <c:pt idx="6769">
                  <c:v>0.91997282608695652</c:v>
                </c:pt>
                <c:pt idx="6770">
                  <c:v>0.9201086956521739</c:v>
                </c:pt>
                <c:pt idx="6771">
                  <c:v>0.92024456521739129</c:v>
                </c:pt>
                <c:pt idx="6772">
                  <c:v>0.92038043478260867</c:v>
                </c:pt>
                <c:pt idx="6773">
                  <c:v>0.92051630434782605</c:v>
                </c:pt>
                <c:pt idx="6774">
                  <c:v>0.92065217391304344</c:v>
                </c:pt>
                <c:pt idx="6775">
                  <c:v>0.92078804347826082</c:v>
                </c:pt>
                <c:pt idx="6776">
                  <c:v>0.92092391304347831</c:v>
                </c:pt>
                <c:pt idx="6777">
                  <c:v>0.9210597826086957</c:v>
                </c:pt>
                <c:pt idx="6778">
                  <c:v>0.92119565217391308</c:v>
                </c:pt>
                <c:pt idx="6779">
                  <c:v>0.92133152173913047</c:v>
                </c:pt>
                <c:pt idx="6780">
                  <c:v>0.92146739130434785</c:v>
                </c:pt>
                <c:pt idx="6781">
                  <c:v>0.92160326086956523</c:v>
                </c:pt>
                <c:pt idx="6782">
                  <c:v>0.92173913043478262</c:v>
                </c:pt>
                <c:pt idx="6783">
                  <c:v>0.921875</c:v>
                </c:pt>
                <c:pt idx="6784">
                  <c:v>0.92201086956521738</c:v>
                </c:pt>
                <c:pt idx="6785">
                  <c:v>0.92214673913043477</c:v>
                </c:pt>
                <c:pt idx="6786">
                  <c:v>0.92228260869565215</c:v>
                </c:pt>
                <c:pt idx="6787">
                  <c:v>0.92241847826086953</c:v>
                </c:pt>
                <c:pt idx="6788">
                  <c:v>0.92255434782608692</c:v>
                </c:pt>
                <c:pt idx="6789">
                  <c:v>0.9226902173913043</c:v>
                </c:pt>
                <c:pt idx="6790">
                  <c:v>0.92282608695652169</c:v>
                </c:pt>
                <c:pt idx="6791">
                  <c:v>0.92296195652173918</c:v>
                </c:pt>
                <c:pt idx="6792">
                  <c:v>0.92309782608695656</c:v>
                </c:pt>
                <c:pt idx="6793">
                  <c:v>0.92323369565217395</c:v>
                </c:pt>
                <c:pt idx="6794">
                  <c:v>0.92336956521739133</c:v>
                </c:pt>
                <c:pt idx="6795">
                  <c:v>0.92350543478260871</c:v>
                </c:pt>
                <c:pt idx="6796">
                  <c:v>0.9236413043478261</c:v>
                </c:pt>
                <c:pt idx="6797">
                  <c:v>0.92377717391304348</c:v>
                </c:pt>
                <c:pt idx="6798">
                  <c:v>0.92391304347826086</c:v>
                </c:pt>
                <c:pt idx="6799">
                  <c:v>0.92404891304347825</c:v>
                </c:pt>
                <c:pt idx="6800">
                  <c:v>0.92418478260869563</c:v>
                </c:pt>
                <c:pt idx="6801">
                  <c:v>0.92432065217391302</c:v>
                </c:pt>
                <c:pt idx="6802">
                  <c:v>0.9244565217391304</c:v>
                </c:pt>
                <c:pt idx="6803">
                  <c:v>0.92459239130434778</c:v>
                </c:pt>
                <c:pt idx="6804">
                  <c:v>0.92472826086956517</c:v>
                </c:pt>
                <c:pt idx="6805">
                  <c:v>0.92486413043478266</c:v>
                </c:pt>
                <c:pt idx="6806">
                  <c:v>0.92500000000000004</c:v>
                </c:pt>
                <c:pt idx="6807">
                  <c:v>0.92513586956521743</c:v>
                </c:pt>
                <c:pt idx="6808">
                  <c:v>0.92527173913043481</c:v>
                </c:pt>
                <c:pt idx="6809">
                  <c:v>0.9254076086956522</c:v>
                </c:pt>
                <c:pt idx="6810">
                  <c:v>0.92554347826086958</c:v>
                </c:pt>
                <c:pt idx="6811">
                  <c:v>0.92567934782608696</c:v>
                </c:pt>
                <c:pt idx="6812">
                  <c:v>0.92581521739130435</c:v>
                </c:pt>
                <c:pt idx="6813">
                  <c:v>0.92595108695652173</c:v>
                </c:pt>
                <c:pt idx="6814">
                  <c:v>0.92608695652173911</c:v>
                </c:pt>
                <c:pt idx="6815">
                  <c:v>0.9262228260869565</c:v>
                </c:pt>
                <c:pt idx="6816">
                  <c:v>0.92635869565217388</c:v>
                </c:pt>
                <c:pt idx="6817">
                  <c:v>0.92649456521739126</c:v>
                </c:pt>
                <c:pt idx="6818">
                  <c:v>0.92663043478260865</c:v>
                </c:pt>
                <c:pt idx="6819">
                  <c:v>0.92676630434782614</c:v>
                </c:pt>
                <c:pt idx="6820">
                  <c:v>0.92690217391304353</c:v>
                </c:pt>
                <c:pt idx="6821">
                  <c:v>0.92703804347826091</c:v>
                </c:pt>
                <c:pt idx="6822">
                  <c:v>0.92717391304347829</c:v>
                </c:pt>
                <c:pt idx="6823">
                  <c:v>0.92730978260869568</c:v>
                </c:pt>
                <c:pt idx="6824">
                  <c:v>0.92744565217391306</c:v>
                </c:pt>
                <c:pt idx="6825">
                  <c:v>0.92758152173913044</c:v>
                </c:pt>
                <c:pt idx="6826">
                  <c:v>0.92771739130434783</c:v>
                </c:pt>
                <c:pt idx="6827">
                  <c:v>0.92785326086956521</c:v>
                </c:pt>
                <c:pt idx="6828">
                  <c:v>0.92798913043478259</c:v>
                </c:pt>
                <c:pt idx="6829">
                  <c:v>0.92812499999999998</c:v>
                </c:pt>
                <c:pt idx="6830">
                  <c:v>0.92826086956521736</c:v>
                </c:pt>
                <c:pt idx="6831">
                  <c:v>0.92839673913043474</c:v>
                </c:pt>
                <c:pt idx="6832">
                  <c:v>0.92853260869565213</c:v>
                </c:pt>
                <c:pt idx="6833">
                  <c:v>0.92866847826086951</c:v>
                </c:pt>
                <c:pt idx="6834">
                  <c:v>0.92880434782608701</c:v>
                </c:pt>
                <c:pt idx="6835">
                  <c:v>0.92894021739130439</c:v>
                </c:pt>
                <c:pt idx="6836">
                  <c:v>0.92907608695652177</c:v>
                </c:pt>
                <c:pt idx="6837">
                  <c:v>0.92921195652173916</c:v>
                </c:pt>
                <c:pt idx="6838">
                  <c:v>0.92934782608695654</c:v>
                </c:pt>
                <c:pt idx="6839">
                  <c:v>0.92948369565217392</c:v>
                </c:pt>
                <c:pt idx="6840">
                  <c:v>0.92961956521739131</c:v>
                </c:pt>
                <c:pt idx="6841">
                  <c:v>0.92975543478260869</c:v>
                </c:pt>
                <c:pt idx="6842">
                  <c:v>0.92989130434782608</c:v>
                </c:pt>
                <c:pt idx="6843">
                  <c:v>0.93002717391304346</c:v>
                </c:pt>
                <c:pt idx="6844">
                  <c:v>0.93016304347826084</c:v>
                </c:pt>
                <c:pt idx="6845">
                  <c:v>0.93029891304347823</c:v>
                </c:pt>
                <c:pt idx="6846">
                  <c:v>0.93043478260869561</c:v>
                </c:pt>
                <c:pt idx="6847">
                  <c:v>0.93057065217391299</c:v>
                </c:pt>
                <c:pt idx="6848">
                  <c:v>0.93070652173913049</c:v>
                </c:pt>
                <c:pt idx="6849">
                  <c:v>0.93084239130434787</c:v>
                </c:pt>
                <c:pt idx="6850">
                  <c:v>0.93097826086956526</c:v>
                </c:pt>
                <c:pt idx="6851">
                  <c:v>0.93111413043478264</c:v>
                </c:pt>
                <c:pt idx="6852">
                  <c:v>0.93125000000000002</c:v>
                </c:pt>
                <c:pt idx="6853">
                  <c:v>0.93138586956521741</c:v>
                </c:pt>
                <c:pt idx="6854">
                  <c:v>0.93152173913043479</c:v>
                </c:pt>
                <c:pt idx="6855">
                  <c:v>0.93165760869565217</c:v>
                </c:pt>
                <c:pt idx="6856">
                  <c:v>0.93179347826086956</c:v>
                </c:pt>
                <c:pt idx="6857">
                  <c:v>0.93192934782608694</c:v>
                </c:pt>
                <c:pt idx="6858">
                  <c:v>0.93206521739130432</c:v>
                </c:pt>
                <c:pt idx="6859">
                  <c:v>0.93220108695652171</c:v>
                </c:pt>
                <c:pt idx="6860">
                  <c:v>0.93233695652173909</c:v>
                </c:pt>
                <c:pt idx="6861">
                  <c:v>0.93247282608695647</c:v>
                </c:pt>
                <c:pt idx="6862">
                  <c:v>0.93260869565217386</c:v>
                </c:pt>
                <c:pt idx="6863">
                  <c:v>0.93274456521739135</c:v>
                </c:pt>
                <c:pt idx="6864">
                  <c:v>0.93288043478260874</c:v>
                </c:pt>
                <c:pt idx="6865">
                  <c:v>0.93301630434782612</c:v>
                </c:pt>
                <c:pt idx="6866">
                  <c:v>0.9331521739130435</c:v>
                </c:pt>
                <c:pt idx="6867">
                  <c:v>0.93328804347826089</c:v>
                </c:pt>
                <c:pt idx="6868">
                  <c:v>0.93342391304347827</c:v>
                </c:pt>
                <c:pt idx="6869">
                  <c:v>0.93355978260869565</c:v>
                </c:pt>
                <c:pt idx="6870">
                  <c:v>0.93369565217391304</c:v>
                </c:pt>
                <c:pt idx="6871">
                  <c:v>0.93383152173913042</c:v>
                </c:pt>
                <c:pt idx="6872">
                  <c:v>0.9339673913043478</c:v>
                </c:pt>
                <c:pt idx="6873">
                  <c:v>0.93410326086956519</c:v>
                </c:pt>
                <c:pt idx="6874">
                  <c:v>0.93423913043478257</c:v>
                </c:pt>
                <c:pt idx="6875">
                  <c:v>0.93437499999999996</c:v>
                </c:pt>
                <c:pt idx="6876">
                  <c:v>0.93451086956521734</c:v>
                </c:pt>
                <c:pt idx="6877">
                  <c:v>0.93464673913043483</c:v>
                </c:pt>
                <c:pt idx="6878">
                  <c:v>0.93478260869565222</c:v>
                </c:pt>
                <c:pt idx="6879">
                  <c:v>0.9349184782608696</c:v>
                </c:pt>
                <c:pt idx="6880">
                  <c:v>0.93505434782608698</c:v>
                </c:pt>
                <c:pt idx="6881">
                  <c:v>0.93519021739130437</c:v>
                </c:pt>
                <c:pt idx="6882">
                  <c:v>0.93532608695652175</c:v>
                </c:pt>
                <c:pt idx="6883">
                  <c:v>0.93546195652173914</c:v>
                </c:pt>
                <c:pt idx="6884">
                  <c:v>0.93559782608695652</c:v>
                </c:pt>
                <c:pt idx="6885">
                  <c:v>0.9357336956521739</c:v>
                </c:pt>
                <c:pt idx="6886">
                  <c:v>0.93586956521739129</c:v>
                </c:pt>
                <c:pt idx="6887">
                  <c:v>0.93600543478260867</c:v>
                </c:pt>
                <c:pt idx="6888">
                  <c:v>0.93614130434782605</c:v>
                </c:pt>
                <c:pt idx="6889">
                  <c:v>0.93627717391304344</c:v>
                </c:pt>
                <c:pt idx="6890">
                  <c:v>0.93641304347826082</c:v>
                </c:pt>
                <c:pt idx="6891">
                  <c:v>0.93654891304347831</c:v>
                </c:pt>
                <c:pt idx="6892">
                  <c:v>0.9366847826086957</c:v>
                </c:pt>
                <c:pt idx="6893">
                  <c:v>0.93682065217391308</c:v>
                </c:pt>
                <c:pt idx="6894">
                  <c:v>0.93695652173913047</c:v>
                </c:pt>
                <c:pt idx="6895">
                  <c:v>0.93709239130434785</c:v>
                </c:pt>
                <c:pt idx="6896">
                  <c:v>0.93722826086956523</c:v>
                </c:pt>
                <c:pt idx="6897">
                  <c:v>0.93736413043478262</c:v>
                </c:pt>
                <c:pt idx="6898">
                  <c:v>0.9375</c:v>
                </c:pt>
                <c:pt idx="6899">
                  <c:v>0.93763586956521738</c:v>
                </c:pt>
                <c:pt idx="6900">
                  <c:v>0.93777173913043477</c:v>
                </c:pt>
                <c:pt idx="6901">
                  <c:v>0.93790760869565215</c:v>
                </c:pt>
                <c:pt idx="6902">
                  <c:v>0.93804347826086953</c:v>
                </c:pt>
                <c:pt idx="6903">
                  <c:v>0.93817934782608692</c:v>
                </c:pt>
                <c:pt idx="6904">
                  <c:v>0.9383152173913043</c:v>
                </c:pt>
                <c:pt idx="6905">
                  <c:v>0.93845108695652169</c:v>
                </c:pt>
                <c:pt idx="6906">
                  <c:v>0.93858695652173918</c:v>
                </c:pt>
                <c:pt idx="6907">
                  <c:v>0.93872282608695656</c:v>
                </c:pt>
                <c:pt idx="6908">
                  <c:v>0.93885869565217395</c:v>
                </c:pt>
                <c:pt idx="6909">
                  <c:v>0.93899456521739133</c:v>
                </c:pt>
                <c:pt idx="6910">
                  <c:v>0.93913043478260871</c:v>
                </c:pt>
                <c:pt idx="6911">
                  <c:v>0.9392663043478261</c:v>
                </c:pt>
                <c:pt idx="6912">
                  <c:v>0.93940217391304348</c:v>
                </c:pt>
                <c:pt idx="6913">
                  <c:v>0.93953804347826086</c:v>
                </c:pt>
                <c:pt idx="6914">
                  <c:v>0.93967391304347825</c:v>
                </c:pt>
                <c:pt idx="6915">
                  <c:v>0.93980978260869563</c:v>
                </c:pt>
                <c:pt idx="6916">
                  <c:v>0.93994565217391302</c:v>
                </c:pt>
                <c:pt idx="6917">
                  <c:v>0.9400815217391304</c:v>
                </c:pt>
                <c:pt idx="6918">
                  <c:v>0.94021739130434778</c:v>
                </c:pt>
                <c:pt idx="6919">
                  <c:v>0.94035326086956517</c:v>
                </c:pt>
                <c:pt idx="6920">
                  <c:v>0.94048913043478266</c:v>
                </c:pt>
                <c:pt idx="6921">
                  <c:v>0.94062500000000004</c:v>
                </c:pt>
                <c:pt idx="6922">
                  <c:v>0.94076086956521743</c:v>
                </c:pt>
                <c:pt idx="6923">
                  <c:v>0.94089673913043481</c:v>
                </c:pt>
                <c:pt idx="6924">
                  <c:v>0.9410326086956522</c:v>
                </c:pt>
                <c:pt idx="6925">
                  <c:v>0.94116847826086958</c:v>
                </c:pt>
                <c:pt idx="6926">
                  <c:v>0.94130434782608696</c:v>
                </c:pt>
                <c:pt idx="6927">
                  <c:v>0.94144021739130435</c:v>
                </c:pt>
                <c:pt idx="6928">
                  <c:v>0.94157608695652173</c:v>
                </c:pt>
                <c:pt idx="6929">
                  <c:v>0.94171195652173911</c:v>
                </c:pt>
                <c:pt idx="6930">
                  <c:v>0.9418478260869565</c:v>
                </c:pt>
                <c:pt idx="6931">
                  <c:v>0.94198369565217388</c:v>
                </c:pt>
                <c:pt idx="6932">
                  <c:v>0.94211956521739126</c:v>
                </c:pt>
                <c:pt idx="6933">
                  <c:v>0.94225543478260865</c:v>
                </c:pt>
                <c:pt idx="6934">
                  <c:v>0.94239130434782614</c:v>
                </c:pt>
                <c:pt idx="6935">
                  <c:v>0.94252717391304353</c:v>
                </c:pt>
                <c:pt idx="6936">
                  <c:v>0.94266304347826091</c:v>
                </c:pt>
                <c:pt idx="6937">
                  <c:v>0.94279891304347829</c:v>
                </c:pt>
                <c:pt idx="6938">
                  <c:v>0.94293478260869568</c:v>
                </c:pt>
                <c:pt idx="6939">
                  <c:v>0.94307065217391306</c:v>
                </c:pt>
                <c:pt idx="6940">
                  <c:v>0.94320652173913044</c:v>
                </c:pt>
                <c:pt idx="6941">
                  <c:v>0.94334239130434783</c:v>
                </c:pt>
                <c:pt idx="6942">
                  <c:v>0.94347826086956521</c:v>
                </c:pt>
                <c:pt idx="6943">
                  <c:v>0.94361413043478259</c:v>
                </c:pt>
                <c:pt idx="6944">
                  <c:v>0.94374999999999998</c:v>
                </c:pt>
                <c:pt idx="6945">
                  <c:v>0.94388586956521736</c:v>
                </c:pt>
                <c:pt idx="6946">
                  <c:v>0.94402173913043474</c:v>
                </c:pt>
                <c:pt idx="6947">
                  <c:v>0.94415760869565213</c:v>
                </c:pt>
                <c:pt idx="6948">
                  <c:v>0.94429347826086951</c:v>
                </c:pt>
                <c:pt idx="6949">
                  <c:v>0.94442934782608701</c:v>
                </c:pt>
                <c:pt idx="6950">
                  <c:v>0.94456521739130439</c:v>
                </c:pt>
                <c:pt idx="6951">
                  <c:v>0.94470108695652177</c:v>
                </c:pt>
                <c:pt idx="6952">
                  <c:v>0.94483695652173916</c:v>
                </c:pt>
                <c:pt idx="6953">
                  <c:v>0.94497282608695654</c:v>
                </c:pt>
                <c:pt idx="6954">
                  <c:v>0.94510869565217392</c:v>
                </c:pt>
                <c:pt idx="6955">
                  <c:v>0.94524456521739131</c:v>
                </c:pt>
                <c:pt idx="6956">
                  <c:v>0.94538043478260869</c:v>
                </c:pt>
                <c:pt idx="6957">
                  <c:v>0.94551630434782608</c:v>
                </c:pt>
                <c:pt idx="6958">
                  <c:v>0.94565217391304346</c:v>
                </c:pt>
                <c:pt idx="6959">
                  <c:v>0.94578804347826084</c:v>
                </c:pt>
                <c:pt idx="6960">
                  <c:v>0.94592391304347823</c:v>
                </c:pt>
                <c:pt idx="6961">
                  <c:v>0.94605978260869561</c:v>
                </c:pt>
                <c:pt idx="6962">
                  <c:v>0.94619565217391299</c:v>
                </c:pt>
                <c:pt idx="6963">
                  <c:v>0.94633152173913049</c:v>
                </c:pt>
                <c:pt idx="6964">
                  <c:v>0.94646739130434787</c:v>
                </c:pt>
                <c:pt idx="6965">
                  <c:v>0.94660326086956526</c:v>
                </c:pt>
                <c:pt idx="6966">
                  <c:v>0.94673913043478264</c:v>
                </c:pt>
                <c:pt idx="6967">
                  <c:v>0.94687500000000002</c:v>
                </c:pt>
                <c:pt idx="6968">
                  <c:v>0.94701086956521741</c:v>
                </c:pt>
                <c:pt idx="6969">
                  <c:v>0.94714673913043479</c:v>
                </c:pt>
                <c:pt idx="6970">
                  <c:v>0.94728260869565217</c:v>
                </c:pt>
                <c:pt idx="6971">
                  <c:v>0.94741847826086956</c:v>
                </c:pt>
                <c:pt idx="6972">
                  <c:v>0.94755434782608694</c:v>
                </c:pt>
                <c:pt idx="6973">
                  <c:v>0.94769021739130432</c:v>
                </c:pt>
                <c:pt idx="6974">
                  <c:v>0.94782608695652171</c:v>
                </c:pt>
                <c:pt idx="6975">
                  <c:v>0.94796195652173909</c:v>
                </c:pt>
                <c:pt idx="6976">
                  <c:v>0.94809782608695647</c:v>
                </c:pt>
                <c:pt idx="6977">
                  <c:v>0.94823369565217386</c:v>
                </c:pt>
                <c:pt idx="6978">
                  <c:v>0.94836956521739135</c:v>
                </c:pt>
                <c:pt idx="6979">
                  <c:v>0.94850543478260874</c:v>
                </c:pt>
                <c:pt idx="6980">
                  <c:v>0.94864130434782612</c:v>
                </c:pt>
                <c:pt idx="6981">
                  <c:v>0.9487771739130435</c:v>
                </c:pt>
                <c:pt idx="6982">
                  <c:v>0.94891304347826089</c:v>
                </c:pt>
                <c:pt idx="6983">
                  <c:v>0.94904891304347827</c:v>
                </c:pt>
                <c:pt idx="6984">
                  <c:v>0.94918478260869565</c:v>
                </c:pt>
                <c:pt idx="6985">
                  <c:v>0.94932065217391304</c:v>
                </c:pt>
                <c:pt idx="6986">
                  <c:v>0.94945652173913042</c:v>
                </c:pt>
                <c:pt idx="6987">
                  <c:v>0.9495923913043478</c:v>
                </c:pt>
                <c:pt idx="6988">
                  <c:v>0.94972826086956519</c:v>
                </c:pt>
                <c:pt idx="6989">
                  <c:v>0.94986413043478257</c:v>
                </c:pt>
                <c:pt idx="6990">
                  <c:v>0.95</c:v>
                </c:pt>
                <c:pt idx="6991">
                  <c:v>0.95013586956521734</c:v>
                </c:pt>
                <c:pt idx="6992">
                  <c:v>0.95027173913043483</c:v>
                </c:pt>
                <c:pt idx="6993">
                  <c:v>0.95040760869565222</c:v>
                </c:pt>
                <c:pt idx="6994">
                  <c:v>0.9505434782608696</c:v>
                </c:pt>
                <c:pt idx="6995">
                  <c:v>0.95067934782608698</c:v>
                </c:pt>
                <c:pt idx="6996">
                  <c:v>0.95081521739130437</c:v>
                </c:pt>
                <c:pt idx="6997">
                  <c:v>0.95095108695652175</c:v>
                </c:pt>
                <c:pt idx="6998">
                  <c:v>0.95108695652173914</c:v>
                </c:pt>
                <c:pt idx="6999">
                  <c:v>0.95122282608695652</c:v>
                </c:pt>
                <c:pt idx="7000">
                  <c:v>0.9513586956521739</c:v>
                </c:pt>
                <c:pt idx="7001">
                  <c:v>0.95149456521739129</c:v>
                </c:pt>
                <c:pt idx="7002">
                  <c:v>0.95163043478260867</c:v>
                </c:pt>
                <c:pt idx="7003">
                  <c:v>0.95176630434782605</c:v>
                </c:pt>
                <c:pt idx="7004">
                  <c:v>0.95190217391304344</c:v>
                </c:pt>
                <c:pt idx="7005">
                  <c:v>0.95203804347826082</c:v>
                </c:pt>
                <c:pt idx="7006">
                  <c:v>0.95217391304347831</c:v>
                </c:pt>
                <c:pt idx="7007">
                  <c:v>0.9523097826086957</c:v>
                </c:pt>
                <c:pt idx="7008">
                  <c:v>0.95244565217391308</c:v>
                </c:pt>
                <c:pt idx="7009">
                  <c:v>0.95258152173913047</c:v>
                </c:pt>
                <c:pt idx="7010">
                  <c:v>0.95271739130434785</c:v>
                </c:pt>
                <c:pt idx="7011">
                  <c:v>0.95285326086956523</c:v>
                </c:pt>
                <c:pt idx="7012">
                  <c:v>0.95298913043478262</c:v>
                </c:pt>
                <c:pt idx="7013">
                  <c:v>0.953125</c:v>
                </c:pt>
                <c:pt idx="7014">
                  <c:v>0.95326086956521738</c:v>
                </c:pt>
                <c:pt idx="7015">
                  <c:v>0.95339673913043477</c:v>
                </c:pt>
                <c:pt idx="7016">
                  <c:v>0.95353260869565215</c:v>
                </c:pt>
                <c:pt idx="7017">
                  <c:v>0.95366847826086953</c:v>
                </c:pt>
                <c:pt idx="7018">
                  <c:v>0.95380434782608692</c:v>
                </c:pt>
                <c:pt idx="7019">
                  <c:v>0.9539402173913043</c:v>
                </c:pt>
                <c:pt idx="7020">
                  <c:v>0.95407608695652169</c:v>
                </c:pt>
                <c:pt idx="7021">
                  <c:v>0.95421195652173918</c:v>
                </c:pt>
                <c:pt idx="7022">
                  <c:v>0.95434782608695656</c:v>
                </c:pt>
                <c:pt idx="7023">
                  <c:v>0.95448369565217395</c:v>
                </c:pt>
                <c:pt idx="7024">
                  <c:v>0.95461956521739133</c:v>
                </c:pt>
                <c:pt idx="7025">
                  <c:v>0.95475543478260871</c:v>
                </c:pt>
                <c:pt idx="7026">
                  <c:v>0.9548913043478261</c:v>
                </c:pt>
                <c:pt idx="7027">
                  <c:v>0.95502717391304348</c:v>
                </c:pt>
                <c:pt idx="7028">
                  <c:v>0.95516304347826086</c:v>
                </c:pt>
                <c:pt idx="7029">
                  <c:v>0.95529891304347825</c:v>
                </c:pt>
                <c:pt idx="7030">
                  <c:v>0.95543478260869563</c:v>
                </c:pt>
                <c:pt idx="7031">
                  <c:v>0.95557065217391302</c:v>
                </c:pt>
                <c:pt idx="7032">
                  <c:v>0.9557065217391304</c:v>
                </c:pt>
                <c:pt idx="7033">
                  <c:v>0.95584239130434778</c:v>
                </c:pt>
                <c:pt idx="7034">
                  <c:v>0.95597826086956517</c:v>
                </c:pt>
                <c:pt idx="7035">
                  <c:v>0.95611413043478266</c:v>
                </c:pt>
                <c:pt idx="7036">
                  <c:v>0.95625000000000004</c:v>
                </c:pt>
                <c:pt idx="7037">
                  <c:v>0.95638586956521743</c:v>
                </c:pt>
                <c:pt idx="7038">
                  <c:v>0.95652173913043481</c:v>
                </c:pt>
                <c:pt idx="7039">
                  <c:v>0.9566576086956522</c:v>
                </c:pt>
                <c:pt idx="7040">
                  <c:v>0.95679347826086958</c:v>
                </c:pt>
                <c:pt idx="7041">
                  <c:v>0.95692934782608696</c:v>
                </c:pt>
                <c:pt idx="7042">
                  <c:v>0.95706521739130435</c:v>
                </c:pt>
                <c:pt idx="7043">
                  <c:v>0.95720108695652173</c:v>
                </c:pt>
                <c:pt idx="7044">
                  <c:v>0.95733695652173911</c:v>
                </c:pt>
                <c:pt idx="7045">
                  <c:v>0.9574728260869565</c:v>
                </c:pt>
                <c:pt idx="7046">
                  <c:v>0.95760869565217388</c:v>
                </c:pt>
                <c:pt idx="7047">
                  <c:v>0.95774456521739126</c:v>
                </c:pt>
                <c:pt idx="7048">
                  <c:v>0.95788043478260865</c:v>
                </c:pt>
                <c:pt idx="7049">
                  <c:v>0.95801630434782614</c:v>
                </c:pt>
                <c:pt idx="7050">
                  <c:v>0.95815217391304353</c:v>
                </c:pt>
                <c:pt idx="7051">
                  <c:v>0.95828804347826091</c:v>
                </c:pt>
                <c:pt idx="7052">
                  <c:v>0.95842391304347829</c:v>
                </c:pt>
                <c:pt idx="7053">
                  <c:v>0.95855978260869568</c:v>
                </c:pt>
                <c:pt idx="7054">
                  <c:v>0.95869565217391306</c:v>
                </c:pt>
                <c:pt idx="7055">
                  <c:v>0.95883152173913044</c:v>
                </c:pt>
                <c:pt idx="7056">
                  <c:v>0.95896739130434783</c:v>
                </c:pt>
                <c:pt idx="7057">
                  <c:v>0.95910326086956521</c:v>
                </c:pt>
                <c:pt idx="7058">
                  <c:v>0.95923913043478259</c:v>
                </c:pt>
                <c:pt idx="7059">
                  <c:v>0.95937499999999998</c:v>
                </c:pt>
                <c:pt idx="7060">
                  <c:v>0.95951086956521736</c:v>
                </c:pt>
                <c:pt idx="7061">
                  <c:v>0.95964673913043474</c:v>
                </c:pt>
                <c:pt idx="7062">
                  <c:v>0.95978260869565213</c:v>
                </c:pt>
                <c:pt idx="7063">
                  <c:v>0.95991847826086951</c:v>
                </c:pt>
                <c:pt idx="7064">
                  <c:v>0.96005434782608701</c:v>
                </c:pt>
                <c:pt idx="7065">
                  <c:v>0.96019021739130439</c:v>
                </c:pt>
                <c:pt idx="7066">
                  <c:v>0.96032608695652177</c:v>
                </c:pt>
                <c:pt idx="7067">
                  <c:v>0.96046195652173916</c:v>
                </c:pt>
                <c:pt idx="7068">
                  <c:v>0.96059782608695654</c:v>
                </c:pt>
                <c:pt idx="7069">
                  <c:v>0.96073369565217392</c:v>
                </c:pt>
                <c:pt idx="7070">
                  <c:v>0.96086956521739131</c:v>
                </c:pt>
                <c:pt idx="7071">
                  <c:v>0.96100543478260869</c:v>
                </c:pt>
                <c:pt idx="7072">
                  <c:v>0.96114130434782608</c:v>
                </c:pt>
                <c:pt idx="7073">
                  <c:v>0.96127717391304346</c:v>
                </c:pt>
                <c:pt idx="7074">
                  <c:v>0.96141304347826084</c:v>
                </c:pt>
                <c:pt idx="7075">
                  <c:v>0.96154891304347823</c:v>
                </c:pt>
                <c:pt idx="7076">
                  <c:v>0.96168478260869561</c:v>
                </c:pt>
                <c:pt idx="7077">
                  <c:v>0.96182065217391299</c:v>
                </c:pt>
                <c:pt idx="7078">
                  <c:v>0.96195652173913049</c:v>
                </c:pt>
                <c:pt idx="7079">
                  <c:v>0.96209239130434787</c:v>
                </c:pt>
                <c:pt idx="7080">
                  <c:v>0.96222826086956526</c:v>
                </c:pt>
                <c:pt idx="7081">
                  <c:v>0.96236413043478264</c:v>
                </c:pt>
                <c:pt idx="7082">
                  <c:v>0.96250000000000002</c:v>
                </c:pt>
                <c:pt idx="7083">
                  <c:v>0.96263586956521741</c:v>
                </c:pt>
                <c:pt idx="7084">
                  <c:v>0.96277173913043479</c:v>
                </c:pt>
                <c:pt idx="7085">
                  <c:v>0.96290760869565217</c:v>
                </c:pt>
                <c:pt idx="7086">
                  <c:v>0.96304347826086956</c:v>
                </c:pt>
                <c:pt idx="7087">
                  <c:v>0.96317934782608694</c:v>
                </c:pt>
                <c:pt idx="7088">
                  <c:v>0.96331521739130432</c:v>
                </c:pt>
                <c:pt idx="7089">
                  <c:v>0.96345108695652171</c:v>
                </c:pt>
                <c:pt idx="7090">
                  <c:v>0.96358695652173909</c:v>
                </c:pt>
                <c:pt idx="7091">
                  <c:v>0.96372282608695647</c:v>
                </c:pt>
                <c:pt idx="7092">
                  <c:v>0.96385869565217386</c:v>
                </c:pt>
                <c:pt idx="7093">
                  <c:v>0.96399456521739135</c:v>
                </c:pt>
                <c:pt idx="7094">
                  <c:v>0.96413043478260874</c:v>
                </c:pt>
                <c:pt idx="7095">
                  <c:v>0.96426630434782612</c:v>
                </c:pt>
                <c:pt idx="7096">
                  <c:v>0.9644021739130435</c:v>
                </c:pt>
                <c:pt idx="7097">
                  <c:v>0.96453804347826089</c:v>
                </c:pt>
                <c:pt idx="7098">
                  <c:v>0.96467391304347827</c:v>
                </c:pt>
                <c:pt idx="7099">
                  <c:v>0.96480978260869565</c:v>
                </c:pt>
                <c:pt idx="7100">
                  <c:v>0.96494565217391304</c:v>
                </c:pt>
                <c:pt idx="7101">
                  <c:v>0.96508152173913042</c:v>
                </c:pt>
                <c:pt idx="7102">
                  <c:v>0.9652173913043478</c:v>
                </c:pt>
                <c:pt idx="7103">
                  <c:v>0.96535326086956519</c:v>
                </c:pt>
                <c:pt idx="7104">
                  <c:v>0.96548913043478257</c:v>
                </c:pt>
                <c:pt idx="7105">
                  <c:v>0.96562499999999996</c:v>
                </c:pt>
                <c:pt idx="7106">
                  <c:v>0.96576086956521734</c:v>
                </c:pt>
                <c:pt idx="7107">
                  <c:v>0.96589673913043483</c:v>
                </c:pt>
                <c:pt idx="7108">
                  <c:v>0.96603260869565222</c:v>
                </c:pt>
                <c:pt idx="7109">
                  <c:v>0.9661684782608696</c:v>
                </c:pt>
                <c:pt idx="7110">
                  <c:v>0.96630434782608698</c:v>
                </c:pt>
                <c:pt idx="7111">
                  <c:v>0.96644021739130437</c:v>
                </c:pt>
                <c:pt idx="7112">
                  <c:v>0.96657608695652175</c:v>
                </c:pt>
                <c:pt idx="7113">
                  <c:v>0.96671195652173914</c:v>
                </c:pt>
                <c:pt idx="7114">
                  <c:v>0.96684782608695652</c:v>
                </c:pt>
                <c:pt idx="7115">
                  <c:v>0.9669836956521739</c:v>
                </c:pt>
                <c:pt idx="7116">
                  <c:v>0.96711956521739129</c:v>
                </c:pt>
                <c:pt idx="7117">
                  <c:v>0.96725543478260867</c:v>
                </c:pt>
                <c:pt idx="7118">
                  <c:v>0.96739130434782605</c:v>
                </c:pt>
                <c:pt idx="7119">
                  <c:v>0.96752717391304344</c:v>
                </c:pt>
                <c:pt idx="7120">
                  <c:v>0.96766304347826082</c:v>
                </c:pt>
                <c:pt idx="7121">
                  <c:v>0.96779891304347831</c:v>
                </c:pt>
                <c:pt idx="7122">
                  <c:v>0.9679347826086957</c:v>
                </c:pt>
                <c:pt idx="7123">
                  <c:v>0.96807065217391308</c:v>
                </c:pt>
                <c:pt idx="7124">
                  <c:v>0.96820652173913047</c:v>
                </c:pt>
                <c:pt idx="7125">
                  <c:v>0.96834239130434785</c:v>
                </c:pt>
                <c:pt idx="7126">
                  <c:v>0.96847826086956523</c:v>
                </c:pt>
                <c:pt idx="7127">
                  <c:v>0.96861413043478262</c:v>
                </c:pt>
                <c:pt idx="7128">
                  <c:v>0.96875</c:v>
                </c:pt>
                <c:pt idx="7129">
                  <c:v>0.96888586956521738</c:v>
                </c:pt>
                <c:pt idx="7130">
                  <c:v>0.96902173913043477</c:v>
                </c:pt>
                <c:pt idx="7131">
                  <c:v>0.96915760869565215</c:v>
                </c:pt>
                <c:pt idx="7132">
                  <c:v>0.96929347826086953</c:v>
                </c:pt>
                <c:pt idx="7133">
                  <c:v>0.96942934782608692</c:v>
                </c:pt>
                <c:pt idx="7134">
                  <c:v>0.9695652173913043</c:v>
                </c:pt>
                <c:pt idx="7135">
                  <c:v>0.96970108695652169</c:v>
                </c:pt>
                <c:pt idx="7136">
                  <c:v>0.96983695652173918</c:v>
                </c:pt>
                <c:pt idx="7137">
                  <c:v>0.96997282608695656</c:v>
                </c:pt>
                <c:pt idx="7138">
                  <c:v>0.97010869565217395</c:v>
                </c:pt>
                <c:pt idx="7139">
                  <c:v>0.97024456521739133</c:v>
                </c:pt>
                <c:pt idx="7140">
                  <c:v>0.97038043478260871</c:v>
                </c:pt>
                <c:pt idx="7141">
                  <c:v>0.9705163043478261</c:v>
                </c:pt>
                <c:pt idx="7142">
                  <c:v>0.97065217391304348</c:v>
                </c:pt>
                <c:pt idx="7143">
                  <c:v>0.97078804347826086</c:v>
                </c:pt>
                <c:pt idx="7144">
                  <c:v>0.97092391304347825</c:v>
                </c:pt>
                <c:pt idx="7145">
                  <c:v>0.97105978260869563</c:v>
                </c:pt>
                <c:pt idx="7146">
                  <c:v>0.97119565217391302</c:v>
                </c:pt>
                <c:pt idx="7147">
                  <c:v>0.9713315217391304</c:v>
                </c:pt>
                <c:pt idx="7148">
                  <c:v>0.97146739130434778</c:v>
                </c:pt>
                <c:pt idx="7149">
                  <c:v>0.97160326086956517</c:v>
                </c:pt>
                <c:pt idx="7150">
                  <c:v>0.97173913043478266</c:v>
                </c:pt>
                <c:pt idx="7151">
                  <c:v>0.97187500000000004</c:v>
                </c:pt>
                <c:pt idx="7152">
                  <c:v>0.97201086956521743</c:v>
                </c:pt>
                <c:pt idx="7153">
                  <c:v>0.97214673913043481</c:v>
                </c:pt>
                <c:pt idx="7154">
                  <c:v>0.9722826086956522</c:v>
                </c:pt>
                <c:pt idx="7155">
                  <c:v>0.97241847826086958</c:v>
                </c:pt>
                <c:pt idx="7156">
                  <c:v>0.97255434782608696</c:v>
                </c:pt>
                <c:pt idx="7157">
                  <c:v>0.97269021739130435</c:v>
                </c:pt>
                <c:pt idx="7158">
                  <c:v>0.97282608695652173</c:v>
                </c:pt>
                <c:pt idx="7159">
                  <c:v>0.97296195652173911</c:v>
                </c:pt>
                <c:pt idx="7160">
                  <c:v>0.9730978260869565</c:v>
                </c:pt>
                <c:pt idx="7161">
                  <c:v>0.97323369565217388</c:v>
                </c:pt>
                <c:pt idx="7162">
                  <c:v>0.97336956521739126</c:v>
                </c:pt>
                <c:pt idx="7163">
                  <c:v>0.97350543478260865</c:v>
                </c:pt>
                <c:pt idx="7164">
                  <c:v>0.97364130434782614</c:v>
                </c:pt>
                <c:pt idx="7165">
                  <c:v>0.97377717391304353</c:v>
                </c:pt>
                <c:pt idx="7166">
                  <c:v>0.97391304347826091</c:v>
                </c:pt>
                <c:pt idx="7167">
                  <c:v>0.97404891304347829</c:v>
                </c:pt>
                <c:pt idx="7168">
                  <c:v>0.97418478260869568</c:v>
                </c:pt>
                <c:pt idx="7169">
                  <c:v>0.97432065217391306</c:v>
                </c:pt>
                <c:pt idx="7170">
                  <c:v>0.97445652173913044</c:v>
                </c:pt>
                <c:pt idx="7171">
                  <c:v>0.97459239130434783</c:v>
                </c:pt>
                <c:pt idx="7172">
                  <c:v>0.97472826086956521</c:v>
                </c:pt>
                <c:pt idx="7173">
                  <c:v>0.97486413043478259</c:v>
                </c:pt>
                <c:pt idx="7174">
                  <c:v>0.97499999999999998</c:v>
                </c:pt>
                <c:pt idx="7175">
                  <c:v>0.97513586956521736</c:v>
                </c:pt>
                <c:pt idx="7176">
                  <c:v>0.97527173913043474</c:v>
                </c:pt>
                <c:pt idx="7177">
                  <c:v>0.97540760869565213</c:v>
                </c:pt>
                <c:pt idx="7178">
                  <c:v>0.97554347826086951</c:v>
                </c:pt>
                <c:pt idx="7179">
                  <c:v>0.97567934782608701</c:v>
                </c:pt>
                <c:pt idx="7180">
                  <c:v>0.97581521739130439</c:v>
                </c:pt>
                <c:pt idx="7181">
                  <c:v>0.97595108695652177</c:v>
                </c:pt>
                <c:pt idx="7182">
                  <c:v>0.97608695652173916</c:v>
                </c:pt>
                <c:pt idx="7183">
                  <c:v>0.97622282608695654</c:v>
                </c:pt>
                <c:pt idx="7184">
                  <c:v>0.97635869565217392</c:v>
                </c:pt>
                <c:pt idx="7185">
                  <c:v>0.97649456521739131</c:v>
                </c:pt>
                <c:pt idx="7186">
                  <c:v>0.97663043478260869</c:v>
                </c:pt>
                <c:pt idx="7187">
                  <c:v>0.97676630434782608</c:v>
                </c:pt>
                <c:pt idx="7188">
                  <c:v>0.97690217391304346</c:v>
                </c:pt>
                <c:pt idx="7189">
                  <c:v>0.97703804347826084</c:v>
                </c:pt>
                <c:pt idx="7190">
                  <c:v>0.97717391304347823</c:v>
                </c:pt>
                <c:pt idx="7191">
                  <c:v>0.97730978260869561</c:v>
                </c:pt>
                <c:pt idx="7192">
                  <c:v>0.97744565217391299</c:v>
                </c:pt>
                <c:pt idx="7193">
                  <c:v>0.97758152173913049</c:v>
                </c:pt>
                <c:pt idx="7194">
                  <c:v>0.97771739130434787</c:v>
                </c:pt>
                <c:pt idx="7195">
                  <c:v>0.97785326086956526</c:v>
                </c:pt>
                <c:pt idx="7196">
                  <c:v>0.97798913043478264</c:v>
                </c:pt>
                <c:pt idx="7197">
                  <c:v>0.97812500000000002</c:v>
                </c:pt>
                <c:pt idx="7198">
                  <c:v>0.97826086956521741</c:v>
                </c:pt>
                <c:pt idx="7199">
                  <c:v>0.97839673913043479</c:v>
                </c:pt>
                <c:pt idx="7200">
                  <c:v>0.97853260869565217</c:v>
                </c:pt>
                <c:pt idx="7201">
                  <c:v>0.97866847826086956</c:v>
                </c:pt>
                <c:pt idx="7202">
                  <c:v>0.97880434782608694</c:v>
                </c:pt>
                <c:pt idx="7203">
                  <c:v>0.97894021739130432</c:v>
                </c:pt>
                <c:pt idx="7204">
                  <c:v>0.97907608695652171</c:v>
                </c:pt>
                <c:pt idx="7205">
                  <c:v>0.97921195652173909</c:v>
                </c:pt>
                <c:pt idx="7206">
                  <c:v>0.97934782608695647</c:v>
                </c:pt>
                <c:pt idx="7207">
                  <c:v>0.97948369565217386</c:v>
                </c:pt>
                <c:pt idx="7208">
                  <c:v>0.97961956521739135</c:v>
                </c:pt>
                <c:pt idx="7209">
                  <c:v>0.97975543478260874</c:v>
                </c:pt>
                <c:pt idx="7210">
                  <c:v>0.97989130434782612</c:v>
                </c:pt>
                <c:pt idx="7211">
                  <c:v>0.9800271739130435</c:v>
                </c:pt>
                <c:pt idx="7212">
                  <c:v>0.98016304347826089</c:v>
                </c:pt>
                <c:pt idx="7213">
                  <c:v>0.98029891304347827</c:v>
                </c:pt>
                <c:pt idx="7214">
                  <c:v>0.98043478260869565</c:v>
                </c:pt>
                <c:pt idx="7215">
                  <c:v>0.98057065217391304</c:v>
                </c:pt>
                <c:pt idx="7216">
                  <c:v>0.98070652173913042</c:v>
                </c:pt>
                <c:pt idx="7217">
                  <c:v>0.9808423913043478</c:v>
                </c:pt>
                <c:pt idx="7218">
                  <c:v>0.98097826086956519</c:v>
                </c:pt>
                <c:pt idx="7219">
                  <c:v>0.98111413043478257</c:v>
                </c:pt>
                <c:pt idx="7220">
                  <c:v>0.98124999999999996</c:v>
                </c:pt>
                <c:pt idx="7221">
                  <c:v>0.98138586956521734</c:v>
                </c:pt>
                <c:pt idx="7222">
                  <c:v>0.98152173913043483</c:v>
                </c:pt>
                <c:pt idx="7223">
                  <c:v>0.98165760869565222</c:v>
                </c:pt>
                <c:pt idx="7224">
                  <c:v>0.9817934782608696</c:v>
                </c:pt>
                <c:pt idx="7225">
                  <c:v>0.98192934782608698</c:v>
                </c:pt>
                <c:pt idx="7226">
                  <c:v>0.98206521739130437</c:v>
                </c:pt>
                <c:pt idx="7227">
                  <c:v>0.98220108695652175</c:v>
                </c:pt>
                <c:pt idx="7228">
                  <c:v>0.98233695652173914</c:v>
                </c:pt>
                <c:pt idx="7229">
                  <c:v>0.98247282608695652</c:v>
                </c:pt>
                <c:pt idx="7230">
                  <c:v>0.9826086956521739</c:v>
                </c:pt>
                <c:pt idx="7231">
                  <c:v>0.98274456521739129</c:v>
                </c:pt>
                <c:pt idx="7232">
                  <c:v>0.98288043478260867</c:v>
                </c:pt>
                <c:pt idx="7233">
                  <c:v>0.98301630434782605</c:v>
                </c:pt>
                <c:pt idx="7234">
                  <c:v>0.98315217391304344</c:v>
                </c:pt>
                <c:pt idx="7235">
                  <c:v>0.98328804347826082</c:v>
                </c:pt>
                <c:pt idx="7236">
                  <c:v>0.98342391304347831</c:v>
                </c:pt>
                <c:pt idx="7237">
                  <c:v>0.9835597826086957</c:v>
                </c:pt>
                <c:pt idx="7238">
                  <c:v>0.98369565217391308</c:v>
                </c:pt>
                <c:pt idx="7239">
                  <c:v>0.98383152173913047</c:v>
                </c:pt>
                <c:pt idx="7240">
                  <c:v>0.98396739130434785</c:v>
                </c:pt>
                <c:pt idx="7241">
                  <c:v>0.98410326086956523</c:v>
                </c:pt>
                <c:pt idx="7242">
                  <c:v>0.98423913043478262</c:v>
                </c:pt>
                <c:pt idx="7243">
                  <c:v>0.984375</c:v>
                </c:pt>
                <c:pt idx="7244">
                  <c:v>0.98451086956521738</c:v>
                </c:pt>
                <c:pt idx="7245">
                  <c:v>0.98464673913043477</c:v>
                </c:pt>
                <c:pt idx="7246">
                  <c:v>0.98478260869565215</c:v>
                </c:pt>
                <c:pt idx="7247">
                  <c:v>0.98491847826086953</c:v>
                </c:pt>
                <c:pt idx="7248">
                  <c:v>0.98505434782608692</c:v>
                </c:pt>
                <c:pt idx="7249">
                  <c:v>0.9851902173913043</c:v>
                </c:pt>
                <c:pt idx="7250">
                  <c:v>0.98532608695652169</c:v>
                </c:pt>
                <c:pt idx="7251">
                  <c:v>0.98546195652173918</c:v>
                </c:pt>
                <c:pt idx="7252">
                  <c:v>0.98559782608695656</c:v>
                </c:pt>
                <c:pt idx="7253">
                  <c:v>0.98573369565217395</c:v>
                </c:pt>
                <c:pt idx="7254">
                  <c:v>0.98586956521739133</c:v>
                </c:pt>
                <c:pt idx="7255">
                  <c:v>0.98600543478260871</c:v>
                </c:pt>
                <c:pt idx="7256">
                  <c:v>0.9861413043478261</c:v>
                </c:pt>
                <c:pt idx="7257">
                  <c:v>0.98627717391304348</c:v>
                </c:pt>
                <c:pt idx="7258">
                  <c:v>0.98641304347826086</c:v>
                </c:pt>
                <c:pt idx="7259">
                  <c:v>0.98654891304347825</c:v>
                </c:pt>
                <c:pt idx="7260">
                  <c:v>0.98668478260869563</c:v>
                </c:pt>
                <c:pt idx="7261">
                  <c:v>0.98682065217391302</c:v>
                </c:pt>
                <c:pt idx="7262">
                  <c:v>0.9869565217391304</c:v>
                </c:pt>
                <c:pt idx="7263">
                  <c:v>0.98709239130434778</c:v>
                </c:pt>
                <c:pt idx="7264">
                  <c:v>0.98722826086956517</c:v>
                </c:pt>
                <c:pt idx="7265">
                  <c:v>0.98736413043478266</c:v>
                </c:pt>
                <c:pt idx="7266">
                  <c:v>0.98750000000000004</c:v>
                </c:pt>
                <c:pt idx="7267">
                  <c:v>0.98763586956521743</c:v>
                </c:pt>
                <c:pt idx="7268">
                  <c:v>0.98777173913043481</c:v>
                </c:pt>
                <c:pt idx="7269">
                  <c:v>0.9879076086956522</c:v>
                </c:pt>
                <c:pt idx="7270">
                  <c:v>0.98804347826086958</c:v>
                </c:pt>
                <c:pt idx="7271">
                  <c:v>0.98817934782608696</c:v>
                </c:pt>
                <c:pt idx="7272">
                  <c:v>0.98831521739130435</c:v>
                </c:pt>
                <c:pt idx="7273">
                  <c:v>0.98845108695652173</c:v>
                </c:pt>
                <c:pt idx="7274">
                  <c:v>0.98858695652173911</c:v>
                </c:pt>
                <c:pt idx="7275">
                  <c:v>0.9887228260869565</c:v>
                </c:pt>
                <c:pt idx="7276">
                  <c:v>0.98885869565217388</c:v>
                </c:pt>
                <c:pt idx="7277">
                  <c:v>0.98899456521739126</c:v>
                </c:pt>
                <c:pt idx="7278">
                  <c:v>0.98913043478260865</c:v>
                </c:pt>
                <c:pt idx="7279">
                  <c:v>0.98926630434782614</c:v>
                </c:pt>
                <c:pt idx="7280">
                  <c:v>0.98940217391304353</c:v>
                </c:pt>
                <c:pt idx="7281">
                  <c:v>0.98953804347826091</c:v>
                </c:pt>
                <c:pt idx="7282">
                  <c:v>0.98967391304347829</c:v>
                </c:pt>
                <c:pt idx="7283">
                  <c:v>0.98980978260869568</c:v>
                </c:pt>
                <c:pt idx="7284">
                  <c:v>0.98994565217391306</c:v>
                </c:pt>
                <c:pt idx="7285">
                  <c:v>0.99008152173913044</c:v>
                </c:pt>
                <c:pt idx="7286">
                  <c:v>0.99021739130434783</c:v>
                </c:pt>
                <c:pt idx="7287">
                  <c:v>0.99035326086956521</c:v>
                </c:pt>
                <c:pt idx="7288">
                  <c:v>0.99048913043478259</c:v>
                </c:pt>
                <c:pt idx="7289">
                  <c:v>0.99062499999999998</c:v>
                </c:pt>
                <c:pt idx="7290">
                  <c:v>0.99076086956521736</c:v>
                </c:pt>
                <c:pt idx="7291">
                  <c:v>0.99089673913043474</c:v>
                </c:pt>
                <c:pt idx="7292">
                  <c:v>0.99103260869565213</c:v>
                </c:pt>
                <c:pt idx="7293">
                  <c:v>0.99116847826086951</c:v>
                </c:pt>
                <c:pt idx="7294">
                  <c:v>0.99130434782608701</c:v>
                </c:pt>
                <c:pt idx="7295">
                  <c:v>0.99144021739130439</c:v>
                </c:pt>
                <c:pt idx="7296">
                  <c:v>0.99157608695652177</c:v>
                </c:pt>
                <c:pt idx="7297">
                  <c:v>0.99171195652173916</c:v>
                </c:pt>
                <c:pt idx="7298">
                  <c:v>0.99184782608695654</c:v>
                </c:pt>
                <c:pt idx="7299">
                  <c:v>0.99198369565217392</c:v>
                </c:pt>
                <c:pt idx="7300">
                  <c:v>0.99211956521739131</c:v>
                </c:pt>
                <c:pt idx="7301">
                  <c:v>0.99225543478260869</c:v>
                </c:pt>
                <c:pt idx="7302">
                  <c:v>0.99239130434782608</c:v>
                </c:pt>
                <c:pt idx="7303">
                  <c:v>0.99252717391304346</c:v>
                </c:pt>
                <c:pt idx="7304">
                  <c:v>0.99266304347826084</c:v>
                </c:pt>
                <c:pt idx="7305">
                  <c:v>0.99279891304347823</c:v>
                </c:pt>
                <c:pt idx="7306">
                  <c:v>0.99293478260869561</c:v>
                </c:pt>
                <c:pt idx="7307">
                  <c:v>0.99307065217391299</c:v>
                </c:pt>
                <c:pt idx="7308">
                  <c:v>0.99320652173913049</c:v>
                </c:pt>
                <c:pt idx="7309">
                  <c:v>0.99334239130434787</c:v>
                </c:pt>
                <c:pt idx="7310">
                  <c:v>0.99347826086956526</c:v>
                </c:pt>
                <c:pt idx="7311">
                  <c:v>0.99361413043478264</c:v>
                </c:pt>
                <c:pt idx="7312">
                  <c:v>0.99375000000000002</c:v>
                </c:pt>
                <c:pt idx="7313">
                  <c:v>0.99388586956521741</c:v>
                </c:pt>
                <c:pt idx="7314">
                  <c:v>0.99402173913043479</c:v>
                </c:pt>
                <c:pt idx="7315">
                  <c:v>0.99415760869565217</c:v>
                </c:pt>
                <c:pt idx="7316">
                  <c:v>0.99429347826086956</c:v>
                </c:pt>
                <c:pt idx="7317">
                  <c:v>0.99442934782608694</c:v>
                </c:pt>
                <c:pt idx="7318">
                  <c:v>0.99456521739130432</c:v>
                </c:pt>
                <c:pt idx="7319">
                  <c:v>0.99470108695652171</c:v>
                </c:pt>
                <c:pt idx="7320">
                  <c:v>0.99483695652173909</c:v>
                </c:pt>
                <c:pt idx="7321">
                  <c:v>0.99497282608695647</c:v>
                </c:pt>
                <c:pt idx="7322">
                  <c:v>0.99510869565217386</c:v>
                </c:pt>
                <c:pt idx="7323">
                  <c:v>0.99524456521739135</c:v>
                </c:pt>
                <c:pt idx="7324">
                  <c:v>0.99538043478260874</c:v>
                </c:pt>
                <c:pt idx="7325">
                  <c:v>0.99551630434782612</c:v>
                </c:pt>
                <c:pt idx="7326">
                  <c:v>0.9956521739130435</c:v>
                </c:pt>
                <c:pt idx="7327">
                  <c:v>0.99578804347826089</c:v>
                </c:pt>
                <c:pt idx="7328">
                  <c:v>0.99592391304347827</c:v>
                </c:pt>
                <c:pt idx="7329">
                  <c:v>0.99605978260869565</c:v>
                </c:pt>
                <c:pt idx="7330">
                  <c:v>0.99619565217391304</c:v>
                </c:pt>
                <c:pt idx="7331">
                  <c:v>0.99633152173913042</c:v>
                </c:pt>
                <c:pt idx="7332">
                  <c:v>0.9964673913043478</c:v>
                </c:pt>
                <c:pt idx="7333">
                  <c:v>0.99660326086956519</c:v>
                </c:pt>
                <c:pt idx="7334">
                  <c:v>0.99673913043478257</c:v>
                </c:pt>
                <c:pt idx="7335">
                  <c:v>0.99687499999999996</c:v>
                </c:pt>
                <c:pt idx="7336">
                  <c:v>0.99701086956521734</c:v>
                </c:pt>
                <c:pt idx="7337">
                  <c:v>0.99714673913043483</c:v>
                </c:pt>
                <c:pt idx="7338">
                  <c:v>0.99728260869565222</c:v>
                </c:pt>
                <c:pt idx="7339">
                  <c:v>0.9974184782608696</c:v>
                </c:pt>
                <c:pt idx="7340">
                  <c:v>0.99755434782608698</c:v>
                </c:pt>
                <c:pt idx="7341">
                  <c:v>0.99769021739130437</c:v>
                </c:pt>
                <c:pt idx="7342">
                  <c:v>0.99782608695652175</c:v>
                </c:pt>
                <c:pt idx="7343">
                  <c:v>0.99796195652173914</c:v>
                </c:pt>
                <c:pt idx="7344">
                  <c:v>0.99809782608695652</c:v>
                </c:pt>
                <c:pt idx="7345">
                  <c:v>0.9982336956521739</c:v>
                </c:pt>
                <c:pt idx="7346">
                  <c:v>0.99836956521739129</c:v>
                </c:pt>
                <c:pt idx="7347">
                  <c:v>0.99850543478260867</c:v>
                </c:pt>
                <c:pt idx="7348">
                  <c:v>0.99864130434782605</c:v>
                </c:pt>
                <c:pt idx="7349">
                  <c:v>0.99877717391304344</c:v>
                </c:pt>
                <c:pt idx="7350">
                  <c:v>0.99891304347826082</c:v>
                </c:pt>
                <c:pt idx="7351">
                  <c:v>0.99904891304347831</c:v>
                </c:pt>
                <c:pt idx="7352">
                  <c:v>0.9991847826086957</c:v>
                </c:pt>
                <c:pt idx="7353">
                  <c:v>0.99932065217391308</c:v>
                </c:pt>
                <c:pt idx="7354">
                  <c:v>0.99945652173913047</c:v>
                </c:pt>
                <c:pt idx="7355">
                  <c:v>0.99959239130434785</c:v>
                </c:pt>
                <c:pt idx="7356">
                  <c:v>0.99972826086956523</c:v>
                </c:pt>
                <c:pt idx="7357">
                  <c:v>0.99986413043478262</c:v>
                </c:pt>
                <c:pt idx="7358">
                  <c:v>1</c:v>
                </c:pt>
                <c:pt idx="7359">
                  <c:v>1.0001358695652174</c:v>
                </c:pt>
              </c:numCache>
            </c:numRef>
          </c:xVal>
          <c:yVal>
            <c:numRef>
              <c:f>'slack-sorted'!$F$2:$F$7361</c:f>
              <c:numCache>
                <c:formatCode>General</c:formatCode>
                <c:ptCount val="7360"/>
                <c:pt idx="0">
                  <c:v>1</c:v>
                </c:pt>
                <c:pt idx="1">
                  <c:v>1</c:v>
                </c:pt>
                <c:pt idx="2">
                  <c:v>1</c:v>
                </c:pt>
                <c:pt idx="3">
                  <c:v>1</c:v>
                </c:pt>
                <c:pt idx="4">
                  <c:v>0.99986413043478262</c:v>
                </c:pt>
                <c:pt idx="5">
                  <c:v>0.99986413043478262</c:v>
                </c:pt>
                <c:pt idx="6">
                  <c:v>0.99986413043478262</c:v>
                </c:pt>
                <c:pt idx="7">
                  <c:v>0.99986413043478262</c:v>
                </c:pt>
                <c:pt idx="8">
                  <c:v>0.99986413043478262</c:v>
                </c:pt>
                <c:pt idx="9">
                  <c:v>0.99986413043478262</c:v>
                </c:pt>
                <c:pt idx="10">
                  <c:v>0.99986413043478262</c:v>
                </c:pt>
                <c:pt idx="11">
                  <c:v>0.99986413043478262</c:v>
                </c:pt>
                <c:pt idx="12">
                  <c:v>0.99986413043478262</c:v>
                </c:pt>
                <c:pt idx="13">
                  <c:v>0.99986413043478262</c:v>
                </c:pt>
                <c:pt idx="14">
                  <c:v>0.99986413043478262</c:v>
                </c:pt>
                <c:pt idx="15">
                  <c:v>0.99986413043478262</c:v>
                </c:pt>
                <c:pt idx="16">
                  <c:v>0.99986413043478262</c:v>
                </c:pt>
                <c:pt idx="17">
                  <c:v>0.99986413043478262</c:v>
                </c:pt>
                <c:pt idx="18">
                  <c:v>0.99972826086956523</c:v>
                </c:pt>
                <c:pt idx="19">
                  <c:v>0.99972826086956523</c:v>
                </c:pt>
                <c:pt idx="20">
                  <c:v>0.99972826086956523</c:v>
                </c:pt>
                <c:pt idx="21">
                  <c:v>0.99945652173913047</c:v>
                </c:pt>
                <c:pt idx="22">
                  <c:v>0.99932065217391308</c:v>
                </c:pt>
                <c:pt idx="23">
                  <c:v>0.99932065217391308</c:v>
                </c:pt>
                <c:pt idx="24">
                  <c:v>0.99932065217391308</c:v>
                </c:pt>
                <c:pt idx="25">
                  <c:v>0.99932065217391308</c:v>
                </c:pt>
                <c:pt idx="26">
                  <c:v>0.9991847826086957</c:v>
                </c:pt>
                <c:pt idx="27">
                  <c:v>0.99904891304347831</c:v>
                </c:pt>
                <c:pt idx="28">
                  <c:v>0.99904891304347831</c:v>
                </c:pt>
                <c:pt idx="29">
                  <c:v>0.99904891304347831</c:v>
                </c:pt>
                <c:pt idx="30">
                  <c:v>0.99877717391304344</c:v>
                </c:pt>
                <c:pt idx="31">
                  <c:v>0.99864130434782605</c:v>
                </c:pt>
                <c:pt idx="32">
                  <c:v>0.99864130434782605</c:v>
                </c:pt>
                <c:pt idx="33">
                  <c:v>0.99850543478260867</c:v>
                </c:pt>
                <c:pt idx="34">
                  <c:v>0.99850543478260867</c:v>
                </c:pt>
                <c:pt idx="35">
                  <c:v>0.99850543478260867</c:v>
                </c:pt>
                <c:pt idx="36">
                  <c:v>0.99850543478260867</c:v>
                </c:pt>
                <c:pt idx="37">
                  <c:v>0.99850543478260867</c:v>
                </c:pt>
                <c:pt idx="38">
                  <c:v>0.99850543478260867</c:v>
                </c:pt>
                <c:pt idx="39">
                  <c:v>0.99850543478260867</c:v>
                </c:pt>
                <c:pt idx="40">
                  <c:v>0.99850543478260867</c:v>
                </c:pt>
                <c:pt idx="41">
                  <c:v>0.99850543478260867</c:v>
                </c:pt>
                <c:pt idx="42">
                  <c:v>0.99850543478260867</c:v>
                </c:pt>
                <c:pt idx="43">
                  <c:v>0.99850543478260867</c:v>
                </c:pt>
                <c:pt idx="44">
                  <c:v>0.99850543478260867</c:v>
                </c:pt>
                <c:pt idx="45">
                  <c:v>0.99850543478260867</c:v>
                </c:pt>
                <c:pt idx="46">
                  <c:v>0.99850543478260867</c:v>
                </c:pt>
                <c:pt idx="47">
                  <c:v>0.99850543478260867</c:v>
                </c:pt>
                <c:pt idx="48">
                  <c:v>0.99850543478260867</c:v>
                </c:pt>
                <c:pt idx="49">
                  <c:v>0.99850543478260867</c:v>
                </c:pt>
                <c:pt idx="50">
                  <c:v>0.99850543478260867</c:v>
                </c:pt>
                <c:pt idx="51">
                  <c:v>0.99836956521739129</c:v>
                </c:pt>
                <c:pt idx="52">
                  <c:v>0.99836956521739129</c:v>
                </c:pt>
                <c:pt idx="53">
                  <c:v>0.99836956521739129</c:v>
                </c:pt>
                <c:pt idx="54">
                  <c:v>0.99836956521739129</c:v>
                </c:pt>
                <c:pt idx="55">
                  <c:v>0.99836956521739129</c:v>
                </c:pt>
                <c:pt idx="56">
                  <c:v>0.99836956521739129</c:v>
                </c:pt>
                <c:pt idx="57">
                  <c:v>0.99809782608695652</c:v>
                </c:pt>
                <c:pt idx="58">
                  <c:v>0.99809782608695652</c:v>
                </c:pt>
                <c:pt idx="59">
                  <c:v>0.99809782608695652</c:v>
                </c:pt>
                <c:pt idx="60">
                  <c:v>0.99809782608695652</c:v>
                </c:pt>
                <c:pt idx="61">
                  <c:v>0.99809782608695652</c:v>
                </c:pt>
                <c:pt idx="62">
                  <c:v>0.99809782608695652</c:v>
                </c:pt>
                <c:pt idx="63">
                  <c:v>0.99809782608695652</c:v>
                </c:pt>
                <c:pt idx="64">
                  <c:v>0.99809782608695652</c:v>
                </c:pt>
                <c:pt idx="65">
                  <c:v>0.99809782608695652</c:v>
                </c:pt>
                <c:pt idx="66">
                  <c:v>0.99809782608695652</c:v>
                </c:pt>
                <c:pt idx="67">
                  <c:v>0.99809782608695652</c:v>
                </c:pt>
                <c:pt idx="68">
                  <c:v>0.99809782608695652</c:v>
                </c:pt>
                <c:pt idx="69">
                  <c:v>0.99809782608695652</c:v>
                </c:pt>
                <c:pt idx="70">
                  <c:v>0.99796195652173914</c:v>
                </c:pt>
                <c:pt idx="71">
                  <c:v>0.99796195652173914</c:v>
                </c:pt>
                <c:pt idx="72">
                  <c:v>0.99796195652173914</c:v>
                </c:pt>
                <c:pt idx="73">
                  <c:v>0.99796195652173914</c:v>
                </c:pt>
                <c:pt idx="74">
                  <c:v>0.99796195652173914</c:v>
                </c:pt>
                <c:pt idx="75">
                  <c:v>0.99796195652173914</c:v>
                </c:pt>
                <c:pt idx="76">
                  <c:v>0.99796195652173914</c:v>
                </c:pt>
                <c:pt idx="77">
                  <c:v>0.99782608695652175</c:v>
                </c:pt>
                <c:pt idx="78">
                  <c:v>0.99782608695652175</c:v>
                </c:pt>
                <c:pt idx="79">
                  <c:v>0.99782608695652175</c:v>
                </c:pt>
                <c:pt idx="80">
                  <c:v>0.99782608695652175</c:v>
                </c:pt>
                <c:pt idx="81">
                  <c:v>0.99769021739130437</c:v>
                </c:pt>
                <c:pt idx="82">
                  <c:v>0.99769021739130437</c:v>
                </c:pt>
                <c:pt idx="83">
                  <c:v>0.99769021739130437</c:v>
                </c:pt>
                <c:pt idx="84">
                  <c:v>0.99769021739130437</c:v>
                </c:pt>
                <c:pt idx="85">
                  <c:v>0.99769021739130437</c:v>
                </c:pt>
                <c:pt idx="86">
                  <c:v>0.99769021739130437</c:v>
                </c:pt>
                <c:pt idx="87">
                  <c:v>0.99769021739130437</c:v>
                </c:pt>
                <c:pt idx="88">
                  <c:v>0.99755434782608698</c:v>
                </c:pt>
                <c:pt idx="89">
                  <c:v>0.99755434782608698</c:v>
                </c:pt>
                <c:pt idx="90">
                  <c:v>0.99755434782608698</c:v>
                </c:pt>
                <c:pt idx="91">
                  <c:v>0.99755434782608698</c:v>
                </c:pt>
                <c:pt idx="92">
                  <c:v>0.99755434782608698</c:v>
                </c:pt>
                <c:pt idx="93">
                  <c:v>0.99755434782608698</c:v>
                </c:pt>
                <c:pt idx="94">
                  <c:v>0.99755434782608698</c:v>
                </c:pt>
                <c:pt idx="95">
                  <c:v>0.99755434782608698</c:v>
                </c:pt>
                <c:pt idx="96">
                  <c:v>0.99755434782608698</c:v>
                </c:pt>
                <c:pt idx="97">
                  <c:v>0.99755434782608698</c:v>
                </c:pt>
                <c:pt idx="98">
                  <c:v>0.99755434782608698</c:v>
                </c:pt>
                <c:pt idx="99">
                  <c:v>0.99755434782608698</c:v>
                </c:pt>
                <c:pt idx="100">
                  <c:v>0.99755434782608698</c:v>
                </c:pt>
                <c:pt idx="101">
                  <c:v>0.99755434782608698</c:v>
                </c:pt>
                <c:pt idx="102">
                  <c:v>0.99755434782608698</c:v>
                </c:pt>
                <c:pt idx="103">
                  <c:v>0.99755434782608698</c:v>
                </c:pt>
                <c:pt idx="104">
                  <c:v>0.99755434782608698</c:v>
                </c:pt>
                <c:pt idx="105">
                  <c:v>0.99755434782608698</c:v>
                </c:pt>
                <c:pt idx="106">
                  <c:v>0.9974184782608696</c:v>
                </c:pt>
                <c:pt idx="107">
                  <c:v>0.9974184782608696</c:v>
                </c:pt>
                <c:pt idx="108">
                  <c:v>0.9974184782608696</c:v>
                </c:pt>
                <c:pt idx="109">
                  <c:v>0.9974184782608696</c:v>
                </c:pt>
                <c:pt idx="110">
                  <c:v>0.9974184782608696</c:v>
                </c:pt>
                <c:pt idx="111">
                  <c:v>0.9974184782608696</c:v>
                </c:pt>
                <c:pt idx="112">
                  <c:v>0.99728260869565222</c:v>
                </c:pt>
                <c:pt idx="113">
                  <c:v>0.99728260869565222</c:v>
                </c:pt>
                <c:pt idx="114">
                  <c:v>0.99728260869565222</c:v>
                </c:pt>
                <c:pt idx="115">
                  <c:v>0.99728260869565222</c:v>
                </c:pt>
                <c:pt idx="116">
                  <c:v>0.99728260869565222</c:v>
                </c:pt>
                <c:pt idx="117">
                  <c:v>0.99728260869565222</c:v>
                </c:pt>
                <c:pt idx="118">
                  <c:v>0.99728260869565222</c:v>
                </c:pt>
                <c:pt idx="119">
                  <c:v>0.99728260869565222</c:v>
                </c:pt>
                <c:pt idx="120">
                  <c:v>0.99728260869565222</c:v>
                </c:pt>
                <c:pt idx="121">
                  <c:v>0.99728260869565222</c:v>
                </c:pt>
                <c:pt idx="122">
                  <c:v>0.99728260869565222</c:v>
                </c:pt>
                <c:pt idx="123">
                  <c:v>0.99728260869565222</c:v>
                </c:pt>
                <c:pt idx="124">
                  <c:v>0.99728260869565222</c:v>
                </c:pt>
                <c:pt idx="125">
                  <c:v>0.99728260869565222</c:v>
                </c:pt>
                <c:pt idx="126">
                  <c:v>0.99728260869565222</c:v>
                </c:pt>
                <c:pt idx="127">
                  <c:v>0.99728260869565222</c:v>
                </c:pt>
                <c:pt idx="128">
                  <c:v>0.99728260869565222</c:v>
                </c:pt>
                <c:pt idx="129">
                  <c:v>0.99728260869565222</c:v>
                </c:pt>
                <c:pt idx="130">
                  <c:v>0.99728260869565222</c:v>
                </c:pt>
                <c:pt idx="131">
                  <c:v>0.99728260869565222</c:v>
                </c:pt>
                <c:pt idx="132">
                  <c:v>0.99728260869565222</c:v>
                </c:pt>
                <c:pt idx="133">
                  <c:v>0.99728260869565222</c:v>
                </c:pt>
                <c:pt idx="134">
                  <c:v>0.99728260869565222</c:v>
                </c:pt>
                <c:pt idx="135">
                  <c:v>0.99728260869565222</c:v>
                </c:pt>
                <c:pt idx="136">
                  <c:v>0.99728260869565222</c:v>
                </c:pt>
                <c:pt idx="137">
                  <c:v>0.99728260869565222</c:v>
                </c:pt>
                <c:pt idx="138">
                  <c:v>0.99714673913043483</c:v>
                </c:pt>
                <c:pt idx="139">
                  <c:v>0.99714673913043483</c:v>
                </c:pt>
                <c:pt idx="140">
                  <c:v>0.99714673913043483</c:v>
                </c:pt>
                <c:pt idx="141">
                  <c:v>0.99701086956521734</c:v>
                </c:pt>
                <c:pt idx="142">
                  <c:v>0.99701086956521734</c:v>
                </c:pt>
                <c:pt idx="143">
                  <c:v>0.99701086956521734</c:v>
                </c:pt>
                <c:pt idx="144">
                  <c:v>0.99701086956521734</c:v>
                </c:pt>
                <c:pt idx="145">
                  <c:v>0.99701086956521734</c:v>
                </c:pt>
                <c:pt idx="146">
                  <c:v>0.99701086956521734</c:v>
                </c:pt>
                <c:pt idx="147">
                  <c:v>0.99701086956521734</c:v>
                </c:pt>
                <c:pt idx="148">
                  <c:v>0.99701086956521734</c:v>
                </c:pt>
                <c:pt idx="149">
                  <c:v>0.99701086956521734</c:v>
                </c:pt>
                <c:pt idx="150">
                  <c:v>0.99701086956521734</c:v>
                </c:pt>
                <c:pt idx="151">
                  <c:v>0.99701086956521734</c:v>
                </c:pt>
                <c:pt idx="152">
                  <c:v>0.99701086956521734</c:v>
                </c:pt>
                <c:pt idx="153">
                  <c:v>0.99701086956521734</c:v>
                </c:pt>
                <c:pt idx="154">
                  <c:v>0.99701086956521734</c:v>
                </c:pt>
                <c:pt idx="155">
                  <c:v>0.99701086956521734</c:v>
                </c:pt>
                <c:pt idx="156">
                  <c:v>0.99701086956521734</c:v>
                </c:pt>
                <c:pt idx="157">
                  <c:v>0.99701086956521734</c:v>
                </c:pt>
                <c:pt idx="158">
                  <c:v>0.99701086956521734</c:v>
                </c:pt>
                <c:pt idx="159">
                  <c:v>0.99701086956521734</c:v>
                </c:pt>
                <c:pt idx="160">
                  <c:v>0.99701086956521734</c:v>
                </c:pt>
                <c:pt idx="161">
                  <c:v>0.99701086956521734</c:v>
                </c:pt>
                <c:pt idx="162">
                  <c:v>0.99701086956521734</c:v>
                </c:pt>
                <c:pt idx="163">
                  <c:v>0.99701086956521734</c:v>
                </c:pt>
                <c:pt idx="164">
                  <c:v>0.99701086956521734</c:v>
                </c:pt>
                <c:pt idx="165">
                  <c:v>0.99701086956521734</c:v>
                </c:pt>
                <c:pt idx="166">
                  <c:v>0.99701086956521734</c:v>
                </c:pt>
                <c:pt idx="167">
                  <c:v>0.99701086956521734</c:v>
                </c:pt>
                <c:pt idx="168">
                  <c:v>0.99701086956521734</c:v>
                </c:pt>
                <c:pt idx="169">
                  <c:v>0.99701086956521734</c:v>
                </c:pt>
                <c:pt idx="170">
                  <c:v>0.99687499999999996</c:v>
                </c:pt>
                <c:pt idx="171">
                  <c:v>0.99687499999999996</c:v>
                </c:pt>
                <c:pt idx="172">
                  <c:v>0.99687499999999996</c:v>
                </c:pt>
                <c:pt idx="173">
                  <c:v>0.99687499999999996</c:v>
                </c:pt>
                <c:pt idx="174">
                  <c:v>0.99687499999999996</c:v>
                </c:pt>
                <c:pt idx="175">
                  <c:v>0.99687499999999996</c:v>
                </c:pt>
                <c:pt idx="176">
                  <c:v>0.99687499999999996</c:v>
                </c:pt>
                <c:pt idx="177">
                  <c:v>0.99687499999999996</c:v>
                </c:pt>
                <c:pt idx="178">
                  <c:v>0.99687499999999996</c:v>
                </c:pt>
                <c:pt idx="179">
                  <c:v>0.99687499999999996</c:v>
                </c:pt>
                <c:pt idx="180">
                  <c:v>0.99687499999999996</c:v>
                </c:pt>
                <c:pt idx="181">
                  <c:v>0.99687499999999996</c:v>
                </c:pt>
                <c:pt idx="182">
                  <c:v>0.99687499999999996</c:v>
                </c:pt>
                <c:pt idx="183">
                  <c:v>0.99687499999999996</c:v>
                </c:pt>
                <c:pt idx="184">
                  <c:v>0.99687499999999996</c:v>
                </c:pt>
                <c:pt idx="185">
                  <c:v>0.99687499999999996</c:v>
                </c:pt>
                <c:pt idx="186">
                  <c:v>0.99687499999999996</c:v>
                </c:pt>
                <c:pt idx="187">
                  <c:v>0.99687499999999996</c:v>
                </c:pt>
                <c:pt idx="188">
                  <c:v>0.99687499999999996</c:v>
                </c:pt>
                <c:pt idx="189">
                  <c:v>0.99687499999999996</c:v>
                </c:pt>
                <c:pt idx="190">
                  <c:v>0.99687499999999996</c:v>
                </c:pt>
                <c:pt idx="191">
                  <c:v>0.99687499999999996</c:v>
                </c:pt>
                <c:pt idx="192">
                  <c:v>0.99687499999999996</c:v>
                </c:pt>
                <c:pt idx="193">
                  <c:v>0.99687499999999996</c:v>
                </c:pt>
                <c:pt idx="194">
                  <c:v>0.99687499999999996</c:v>
                </c:pt>
                <c:pt idx="195">
                  <c:v>0.99687499999999996</c:v>
                </c:pt>
                <c:pt idx="196">
                  <c:v>0.99687499999999996</c:v>
                </c:pt>
                <c:pt idx="197">
                  <c:v>0.99687499999999996</c:v>
                </c:pt>
                <c:pt idx="198">
                  <c:v>0.99687499999999996</c:v>
                </c:pt>
                <c:pt idx="199">
                  <c:v>0.99687499999999996</c:v>
                </c:pt>
                <c:pt idx="200">
                  <c:v>0.99687499999999996</c:v>
                </c:pt>
                <c:pt idx="201">
                  <c:v>0.99687499999999996</c:v>
                </c:pt>
                <c:pt idx="202">
                  <c:v>0.99687499999999996</c:v>
                </c:pt>
                <c:pt idx="203">
                  <c:v>0.99687499999999996</c:v>
                </c:pt>
                <c:pt idx="204">
                  <c:v>0.99687499999999996</c:v>
                </c:pt>
                <c:pt idx="205">
                  <c:v>0.99687499999999996</c:v>
                </c:pt>
                <c:pt idx="206">
                  <c:v>0.99673913043478257</c:v>
                </c:pt>
                <c:pt idx="207">
                  <c:v>0.99673913043478257</c:v>
                </c:pt>
                <c:pt idx="208">
                  <c:v>0.99673913043478257</c:v>
                </c:pt>
                <c:pt idx="209">
                  <c:v>0.99673913043478257</c:v>
                </c:pt>
                <c:pt idx="210">
                  <c:v>0.99673913043478257</c:v>
                </c:pt>
                <c:pt idx="211">
                  <c:v>0.99673913043478257</c:v>
                </c:pt>
                <c:pt idx="212">
                  <c:v>0.99673913043478257</c:v>
                </c:pt>
                <c:pt idx="213">
                  <c:v>0.99673913043478257</c:v>
                </c:pt>
                <c:pt idx="214">
                  <c:v>0.99673913043478257</c:v>
                </c:pt>
                <c:pt idx="215">
                  <c:v>0.99673913043478257</c:v>
                </c:pt>
                <c:pt idx="216">
                  <c:v>0.99660326086956519</c:v>
                </c:pt>
                <c:pt idx="217">
                  <c:v>0.99660326086956519</c:v>
                </c:pt>
                <c:pt idx="218">
                  <c:v>0.99660326086956519</c:v>
                </c:pt>
                <c:pt idx="219">
                  <c:v>0.99660326086956519</c:v>
                </c:pt>
                <c:pt idx="220">
                  <c:v>0.99660326086956519</c:v>
                </c:pt>
                <c:pt idx="221">
                  <c:v>0.99660326086956519</c:v>
                </c:pt>
                <c:pt idx="222">
                  <c:v>0.99660326086956519</c:v>
                </c:pt>
                <c:pt idx="223">
                  <c:v>0.99660326086956519</c:v>
                </c:pt>
                <c:pt idx="224">
                  <c:v>0.99660326086956519</c:v>
                </c:pt>
                <c:pt idx="225">
                  <c:v>0.99660326086956519</c:v>
                </c:pt>
                <c:pt idx="226">
                  <c:v>0.99660326086956519</c:v>
                </c:pt>
                <c:pt idx="227">
                  <c:v>0.99660326086956519</c:v>
                </c:pt>
                <c:pt idx="228">
                  <c:v>0.99660326086956519</c:v>
                </c:pt>
                <c:pt idx="229">
                  <c:v>0.99660326086956519</c:v>
                </c:pt>
                <c:pt idx="230">
                  <c:v>0.99660326086956519</c:v>
                </c:pt>
                <c:pt idx="231">
                  <c:v>0.99660326086956519</c:v>
                </c:pt>
                <c:pt idx="232">
                  <c:v>0.99660326086956519</c:v>
                </c:pt>
                <c:pt idx="233">
                  <c:v>0.99660326086956519</c:v>
                </c:pt>
                <c:pt idx="234">
                  <c:v>0.99660326086956519</c:v>
                </c:pt>
                <c:pt idx="235">
                  <c:v>0.99660326086956519</c:v>
                </c:pt>
                <c:pt idx="236">
                  <c:v>0.99660326086956519</c:v>
                </c:pt>
                <c:pt idx="237">
                  <c:v>0.99660326086956519</c:v>
                </c:pt>
                <c:pt idx="238">
                  <c:v>0.99660326086956519</c:v>
                </c:pt>
                <c:pt idx="239">
                  <c:v>0.99660326086956519</c:v>
                </c:pt>
                <c:pt idx="240">
                  <c:v>0.99660326086956519</c:v>
                </c:pt>
                <c:pt idx="241">
                  <c:v>0.99660326086956519</c:v>
                </c:pt>
                <c:pt idx="242">
                  <c:v>0.99660326086956519</c:v>
                </c:pt>
                <c:pt idx="243">
                  <c:v>0.99660326086956519</c:v>
                </c:pt>
                <c:pt idx="244">
                  <c:v>0.99660326086956519</c:v>
                </c:pt>
                <c:pt idx="245">
                  <c:v>0.99660326086956519</c:v>
                </c:pt>
                <c:pt idx="246">
                  <c:v>0.99660326086956519</c:v>
                </c:pt>
                <c:pt idx="247">
                  <c:v>0.99660326086956519</c:v>
                </c:pt>
                <c:pt idx="248">
                  <c:v>0.99660326086956519</c:v>
                </c:pt>
                <c:pt idx="249">
                  <c:v>0.99660326086956519</c:v>
                </c:pt>
                <c:pt idx="250">
                  <c:v>0.99660326086956519</c:v>
                </c:pt>
                <c:pt idx="251">
                  <c:v>0.99660326086956519</c:v>
                </c:pt>
                <c:pt idx="252">
                  <c:v>0.99660326086956519</c:v>
                </c:pt>
                <c:pt idx="253">
                  <c:v>0.99660326086956519</c:v>
                </c:pt>
                <c:pt idx="254">
                  <c:v>0.99660326086956519</c:v>
                </c:pt>
                <c:pt idx="255">
                  <c:v>0.99660326086956519</c:v>
                </c:pt>
                <c:pt idx="256">
                  <c:v>0.99660326086956519</c:v>
                </c:pt>
                <c:pt idx="257">
                  <c:v>0.99660326086956519</c:v>
                </c:pt>
                <c:pt idx="258">
                  <c:v>0.99660326086956519</c:v>
                </c:pt>
                <c:pt idx="259">
                  <c:v>0.99660326086956519</c:v>
                </c:pt>
                <c:pt idx="260">
                  <c:v>0.99660326086956519</c:v>
                </c:pt>
                <c:pt idx="261">
                  <c:v>0.99660326086956519</c:v>
                </c:pt>
                <c:pt idx="262">
                  <c:v>0.99660326086956519</c:v>
                </c:pt>
                <c:pt idx="263">
                  <c:v>0.99660326086956519</c:v>
                </c:pt>
                <c:pt idx="264">
                  <c:v>0.99660326086956519</c:v>
                </c:pt>
                <c:pt idx="265">
                  <c:v>0.99660326086956519</c:v>
                </c:pt>
                <c:pt idx="266">
                  <c:v>0.99660326086956519</c:v>
                </c:pt>
                <c:pt idx="267">
                  <c:v>0.99660326086956519</c:v>
                </c:pt>
                <c:pt idx="268">
                  <c:v>0.99660326086956519</c:v>
                </c:pt>
                <c:pt idx="269">
                  <c:v>0.99660326086956519</c:v>
                </c:pt>
                <c:pt idx="270">
                  <c:v>0.99660326086956519</c:v>
                </c:pt>
                <c:pt idx="271">
                  <c:v>0.99660326086956519</c:v>
                </c:pt>
                <c:pt idx="272">
                  <c:v>0.99660326086956519</c:v>
                </c:pt>
                <c:pt idx="273">
                  <c:v>0.99660326086956519</c:v>
                </c:pt>
                <c:pt idx="274">
                  <c:v>0.99660326086956519</c:v>
                </c:pt>
                <c:pt idx="275">
                  <c:v>0.99660326086956519</c:v>
                </c:pt>
                <c:pt idx="276">
                  <c:v>0.99660326086956519</c:v>
                </c:pt>
                <c:pt idx="277">
                  <c:v>0.99660326086956519</c:v>
                </c:pt>
                <c:pt idx="278">
                  <c:v>0.99660326086956519</c:v>
                </c:pt>
                <c:pt idx="279">
                  <c:v>0.99660326086956519</c:v>
                </c:pt>
                <c:pt idx="280">
                  <c:v>0.99660326086956519</c:v>
                </c:pt>
                <c:pt idx="281">
                  <c:v>0.99660326086956519</c:v>
                </c:pt>
                <c:pt idx="282">
                  <c:v>0.99660326086956519</c:v>
                </c:pt>
                <c:pt idx="283">
                  <c:v>0.99660326086956519</c:v>
                </c:pt>
                <c:pt idx="284">
                  <c:v>0.99660326086956519</c:v>
                </c:pt>
                <c:pt idx="285">
                  <c:v>0.99660326086956519</c:v>
                </c:pt>
                <c:pt idx="286">
                  <c:v>0.99660326086956519</c:v>
                </c:pt>
                <c:pt idx="287">
                  <c:v>0.99660326086956519</c:v>
                </c:pt>
                <c:pt idx="288">
                  <c:v>0.99660326086956519</c:v>
                </c:pt>
                <c:pt idx="289">
                  <c:v>0.99660326086956519</c:v>
                </c:pt>
                <c:pt idx="290">
                  <c:v>0.99660326086956519</c:v>
                </c:pt>
                <c:pt idx="291">
                  <c:v>0.99660326086956519</c:v>
                </c:pt>
                <c:pt idx="292">
                  <c:v>0.99660326086956519</c:v>
                </c:pt>
                <c:pt idx="293">
                  <c:v>0.99660326086956519</c:v>
                </c:pt>
                <c:pt idx="294">
                  <c:v>0.99660326086956519</c:v>
                </c:pt>
                <c:pt idx="295">
                  <c:v>0.99660326086956519</c:v>
                </c:pt>
                <c:pt idx="296">
                  <c:v>0.99660326086956519</c:v>
                </c:pt>
                <c:pt idx="297">
                  <c:v>0.99660326086956519</c:v>
                </c:pt>
                <c:pt idx="298">
                  <c:v>0.9964673913043478</c:v>
                </c:pt>
                <c:pt idx="299">
                  <c:v>0.9964673913043478</c:v>
                </c:pt>
                <c:pt idx="300">
                  <c:v>0.9964673913043478</c:v>
                </c:pt>
                <c:pt idx="301">
                  <c:v>0.9964673913043478</c:v>
                </c:pt>
                <c:pt idx="302">
                  <c:v>0.9964673913043478</c:v>
                </c:pt>
                <c:pt idx="303">
                  <c:v>0.9964673913043478</c:v>
                </c:pt>
                <c:pt idx="304">
                  <c:v>0.9964673913043478</c:v>
                </c:pt>
                <c:pt idx="305">
                  <c:v>0.9964673913043478</c:v>
                </c:pt>
                <c:pt idx="306">
                  <c:v>0.9964673913043478</c:v>
                </c:pt>
                <c:pt idx="307">
                  <c:v>0.9964673913043478</c:v>
                </c:pt>
                <c:pt idx="308">
                  <c:v>0.9964673913043478</c:v>
                </c:pt>
                <c:pt idx="309">
                  <c:v>0.9964673913043478</c:v>
                </c:pt>
                <c:pt idx="310">
                  <c:v>0.9964673913043478</c:v>
                </c:pt>
                <c:pt idx="311">
                  <c:v>0.9964673913043478</c:v>
                </c:pt>
                <c:pt idx="312">
                  <c:v>0.9964673913043478</c:v>
                </c:pt>
                <c:pt idx="313">
                  <c:v>0.9964673913043478</c:v>
                </c:pt>
                <c:pt idx="314">
                  <c:v>0.9964673913043478</c:v>
                </c:pt>
                <c:pt idx="315">
                  <c:v>0.9964673913043478</c:v>
                </c:pt>
                <c:pt idx="316">
                  <c:v>0.9964673913043478</c:v>
                </c:pt>
                <c:pt idx="317">
                  <c:v>0.9964673913043478</c:v>
                </c:pt>
                <c:pt idx="318">
                  <c:v>0.9964673913043478</c:v>
                </c:pt>
                <c:pt idx="319">
                  <c:v>0.9964673913043478</c:v>
                </c:pt>
                <c:pt idx="320">
                  <c:v>0.9964673913043478</c:v>
                </c:pt>
                <c:pt idx="321">
                  <c:v>0.9964673913043478</c:v>
                </c:pt>
                <c:pt idx="322">
                  <c:v>0.9964673913043478</c:v>
                </c:pt>
                <c:pt idx="323">
                  <c:v>0.9964673913043478</c:v>
                </c:pt>
                <c:pt idx="324">
                  <c:v>0.9964673913043478</c:v>
                </c:pt>
                <c:pt idx="325">
                  <c:v>0.9964673913043478</c:v>
                </c:pt>
                <c:pt idx="326">
                  <c:v>0.9964673913043478</c:v>
                </c:pt>
                <c:pt idx="327">
                  <c:v>0.9964673913043478</c:v>
                </c:pt>
                <c:pt idx="328">
                  <c:v>0.9964673913043478</c:v>
                </c:pt>
                <c:pt idx="329">
                  <c:v>0.9964673913043478</c:v>
                </c:pt>
                <c:pt idx="330">
                  <c:v>0.9964673913043478</c:v>
                </c:pt>
                <c:pt idx="331">
                  <c:v>0.9964673913043478</c:v>
                </c:pt>
                <c:pt idx="332">
                  <c:v>0.9964673913043478</c:v>
                </c:pt>
                <c:pt idx="333">
                  <c:v>0.9964673913043478</c:v>
                </c:pt>
                <c:pt idx="334">
                  <c:v>0.9964673913043478</c:v>
                </c:pt>
                <c:pt idx="335">
                  <c:v>0.9964673913043478</c:v>
                </c:pt>
                <c:pt idx="336">
                  <c:v>0.9964673913043478</c:v>
                </c:pt>
                <c:pt idx="337">
                  <c:v>0.9964673913043478</c:v>
                </c:pt>
                <c:pt idx="338">
                  <c:v>0.9964673913043478</c:v>
                </c:pt>
                <c:pt idx="339">
                  <c:v>0.9964673913043478</c:v>
                </c:pt>
                <c:pt idx="340">
                  <c:v>0.9964673913043478</c:v>
                </c:pt>
                <c:pt idx="341">
                  <c:v>0.9964673913043478</c:v>
                </c:pt>
                <c:pt idx="342">
                  <c:v>0.9964673913043478</c:v>
                </c:pt>
                <c:pt idx="343">
                  <c:v>0.9964673913043478</c:v>
                </c:pt>
                <c:pt idx="344">
                  <c:v>0.9964673913043478</c:v>
                </c:pt>
                <c:pt idx="345">
                  <c:v>0.9964673913043478</c:v>
                </c:pt>
                <c:pt idx="346">
                  <c:v>0.9964673913043478</c:v>
                </c:pt>
                <c:pt idx="347">
                  <c:v>0.9964673913043478</c:v>
                </c:pt>
                <c:pt idx="348">
                  <c:v>0.9964673913043478</c:v>
                </c:pt>
                <c:pt idx="349">
                  <c:v>0.9964673913043478</c:v>
                </c:pt>
                <c:pt idx="350">
                  <c:v>0.9964673913043478</c:v>
                </c:pt>
                <c:pt idx="351">
                  <c:v>0.9964673913043478</c:v>
                </c:pt>
                <c:pt idx="352">
                  <c:v>0.9964673913043478</c:v>
                </c:pt>
                <c:pt idx="353">
                  <c:v>0.9964673913043478</c:v>
                </c:pt>
                <c:pt idx="354">
                  <c:v>0.9964673913043478</c:v>
                </c:pt>
                <c:pt idx="355">
                  <c:v>0.9964673913043478</c:v>
                </c:pt>
                <c:pt idx="356">
                  <c:v>0.9964673913043478</c:v>
                </c:pt>
                <c:pt idx="357">
                  <c:v>0.9964673913043478</c:v>
                </c:pt>
                <c:pt idx="358">
                  <c:v>0.9964673913043478</c:v>
                </c:pt>
                <c:pt idx="359">
                  <c:v>0.9964673913043478</c:v>
                </c:pt>
                <c:pt idx="360">
                  <c:v>0.9964673913043478</c:v>
                </c:pt>
                <c:pt idx="361">
                  <c:v>0.9964673913043478</c:v>
                </c:pt>
                <c:pt idx="362">
                  <c:v>0.9964673913043478</c:v>
                </c:pt>
                <c:pt idx="363">
                  <c:v>0.9964673913043478</c:v>
                </c:pt>
                <c:pt idx="364">
                  <c:v>0.9964673913043478</c:v>
                </c:pt>
                <c:pt idx="365">
                  <c:v>0.9964673913043478</c:v>
                </c:pt>
                <c:pt idx="366">
                  <c:v>0.9964673913043478</c:v>
                </c:pt>
                <c:pt idx="367">
                  <c:v>0.9964673913043478</c:v>
                </c:pt>
                <c:pt idx="368">
                  <c:v>0.9964673913043478</c:v>
                </c:pt>
                <c:pt idx="369">
                  <c:v>0.9964673913043478</c:v>
                </c:pt>
                <c:pt idx="370">
                  <c:v>0.9964673913043478</c:v>
                </c:pt>
                <c:pt idx="371">
                  <c:v>0.9964673913043478</c:v>
                </c:pt>
                <c:pt idx="372">
                  <c:v>0.9964673913043478</c:v>
                </c:pt>
                <c:pt idx="373">
                  <c:v>0.9964673913043478</c:v>
                </c:pt>
                <c:pt idx="374">
                  <c:v>0.9964673913043478</c:v>
                </c:pt>
                <c:pt idx="375">
                  <c:v>0.9964673913043478</c:v>
                </c:pt>
                <c:pt idx="376">
                  <c:v>0.9964673913043478</c:v>
                </c:pt>
                <c:pt idx="377">
                  <c:v>0.9964673913043478</c:v>
                </c:pt>
                <c:pt idx="378">
                  <c:v>0.9964673913043478</c:v>
                </c:pt>
                <c:pt idx="379">
                  <c:v>0.9964673913043478</c:v>
                </c:pt>
                <c:pt idx="380">
                  <c:v>0.9964673913043478</c:v>
                </c:pt>
                <c:pt idx="381">
                  <c:v>0.9964673913043478</c:v>
                </c:pt>
                <c:pt idx="382">
                  <c:v>0.9964673913043478</c:v>
                </c:pt>
                <c:pt idx="383">
                  <c:v>0.99633152173913042</c:v>
                </c:pt>
                <c:pt idx="384">
                  <c:v>0.99633152173913042</c:v>
                </c:pt>
                <c:pt idx="385">
                  <c:v>0.99633152173913042</c:v>
                </c:pt>
                <c:pt idx="386">
                  <c:v>0.99633152173913042</c:v>
                </c:pt>
                <c:pt idx="387">
                  <c:v>0.99633152173913042</c:v>
                </c:pt>
                <c:pt idx="388">
                  <c:v>0.99633152173913042</c:v>
                </c:pt>
                <c:pt idx="389">
                  <c:v>0.99633152173913042</c:v>
                </c:pt>
                <c:pt idx="390">
                  <c:v>0.99633152173913042</c:v>
                </c:pt>
                <c:pt idx="391">
                  <c:v>0.99633152173913042</c:v>
                </c:pt>
                <c:pt idx="392">
                  <c:v>0.99633152173913042</c:v>
                </c:pt>
                <c:pt idx="393">
                  <c:v>0.99633152173913042</c:v>
                </c:pt>
                <c:pt idx="394">
                  <c:v>0.99633152173913042</c:v>
                </c:pt>
                <c:pt idx="395">
                  <c:v>0.99633152173913042</c:v>
                </c:pt>
                <c:pt idx="396">
                  <c:v>0.99633152173913042</c:v>
                </c:pt>
                <c:pt idx="397">
                  <c:v>0.99633152173913042</c:v>
                </c:pt>
                <c:pt idx="398">
                  <c:v>0.99633152173913042</c:v>
                </c:pt>
                <c:pt idx="399">
                  <c:v>0.99633152173913042</c:v>
                </c:pt>
                <c:pt idx="400">
                  <c:v>0.99633152173913042</c:v>
                </c:pt>
                <c:pt idx="401">
                  <c:v>0.99633152173913042</c:v>
                </c:pt>
                <c:pt idx="402">
                  <c:v>0.99633152173913042</c:v>
                </c:pt>
                <c:pt idx="403">
                  <c:v>0.99633152173913042</c:v>
                </c:pt>
                <c:pt idx="404">
                  <c:v>0.99633152173913042</c:v>
                </c:pt>
                <c:pt idx="405">
                  <c:v>0.99633152173913042</c:v>
                </c:pt>
                <c:pt idx="406">
                  <c:v>0.99633152173913042</c:v>
                </c:pt>
                <c:pt idx="407">
                  <c:v>0.99633152173913042</c:v>
                </c:pt>
                <c:pt idx="408">
                  <c:v>0.99633152173913042</c:v>
                </c:pt>
                <c:pt idx="409">
                  <c:v>0.99633152173913042</c:v>
                </c:pt>
                <c:pt idx="410">
                  <c:v>0.99633152173913042</c:v>
                </c:pt>
                <c:pt idx="411">
                  <c:v>0.99633152173913042</c:v>
                </c:pt>
                <c:pt idx="412">
                  <c:v>0.99633152173913042</c:v>
                </c:pt>
                <c:pt idx="413">
                  <c:v>0.99633152173913042</c:v>
                </c:pt>
                <c:pt idx="414">
                  <c:v>0.99633152173913042</c:v>
                </c:pt>
                <c:pt idx="415">
                  <c:v>0.99633152173913042</c:v>
                </c:pt>
                <c:pt idx="416">
                  <c:v>0.99633152173913042</c:v>
                </c:pt>
                <c:pt idx="417">
                  <c:v>0.99633152173913042</c:v>
                </c:pt>
                <c:pt idx="418">
                  <c:v>0.99633152173913042</c:v>
                </c:pt>
                <c:pt idx="419">
                  <c:v>0.99633152173913042</c:v>
                </c:pt>
                <c:pt idx="420">
                  <c:v>0.99633152173913042</c:v>
                </c:pt>
                <c:pt idx="421">
                  <c:v>0.99633152173913042</c:v>
                </c:pt>
                <c:pt idx="422">
                  <c:v>0.99633152173913042</c:v>
                </c:pt>
                <c:pt idx="423">
                  <c:v>0.99633152173913042</c:v>
                </c:pt>
                <c:pt idx="424">
                  <c:v>0.99633152173913042</c:v>
                </c:pt>
                <c:pt idx="425">
                  <c:v>0.99633152173913042</c:v>
                </c:pt>
                <c:pt idx="426">
                  <c:v>0.99633152173913042</c:v>
                </c:pt>
                <c:pt idx="427">
                  <c:v>0.99633152173913042</c:v>
                </c:pt>
                <c:pt idx="428">
                  <c:v>0.99633152173913042</c:v>
                </c:pt>
                <c:pt idx="429">
                  <c:v>0.99633152173913042</c:v>
                </c:pt>
                <c:pt idx="430">
                  <c:v>0.99633152173913042</c:v>
                </c:pt>
                <c:pt idx="431">
                  <c:v>0.99633152173913042</c:v>
                </c:pt>
                <c:pt idx="432">
                  <c:v>0.99633152173913042</c:v>
                </c:pt>
                <c:pt idx="433">
                  <c:v>0.99633152173913042</c:v>
                </c:pt>
                <c:pt idx="434">
                  <c:v>0.99633152173913042</c:v>
                </c:pt>
                <c:pt idx="435">
                  <c:v>0.99633152173913042</c:v>
                </c:pt>
                <c:pt idx="436">
                  <c:v>0.99633152173913042</c:v>
                </c:pt>
                <c:pt idx="437">
                  <c:v>0.99633152173913042</c:v>
                </c:pt>
                <c:pt idx="438">
                  <c:v>0.99633152173913042</c:v>
                </c:pt>
                <c:pt idx="439">
                  <c:v>0.99633152173913042</c:v>
                </c:pt>
                <c:pt idx="440">
                  <c:v>0.99633152173913042</c:v>
                </c:pt>
                <c:pt idx="441">
                  <c:v>0.99633152173913042</c:v>
                </c:pt>
                <c:pt idx="442">
                  <c:v>0.99633152173913042</c:v>
                </c:pt>
                <c:pt idx="443">
                  <c:v>0.99633152173913042</c:v>
                </c:pt>
                <c:pt idx="444">
                  <c:v>0.99633152173913042</c:v>
                </c:pt>
                <c:pt idx="445">
                  <c:v>0.99633152173913042</c:v>
                </c:pt>
                <c:pt idx="446">
                  <c:v>0.99633152173913042</c:v>
                </c:pt>
                <c:pt idx="447">
                  <c:v>0.99633152173913042</c:v>
                </c:pt>
                <c:pt idx="448">
                  <c:v>0.99633152173913042</c:v>
                </c:pt>
                <c:pt idx="449">
                  <c:v>0.99633152173913042</c:v>
                </c:pt>
                <c:pt idx="450">
                  <c:v>0.99633152173913042</c:v>
                </c:pt>
                <c:pt idx="451">
                  <c:v>0.99633152173913042</c:v>
                </c:pt>
                <c:pt idx="452">
                  <c:v>0.99633152173913042</c:v>
                </c:pt>
                <c:pt idx="453">
                  <c:v>0.99633152173913042</c:v>
                </c:pt>
                <c:pt idx="454">
                  <c:v>0.99633152173913042</c:v>
                </c:pt>
                <c:pt idx="455">
                  <c:v>0.99633152173913042</c:v>
                </c:pt>
                <c:pt idx="456">
                  <c:v>0.99633152173913042</c:v>
                </c:pt>
                <c:pt idx="457">
                  <c:v>0.99633152173913042</c:v>
                </c:pt>
                <c:pt idx="458">
                  <c:v>0.99633152173913042</c:v>
                </c:pt>
                <c:pt idx="459">
                  <c:v>0.99633152173913042</c:v>
                </c:pt>
                <c:pt idx="460">
                  <c:v>0.99633152173913042</c:v>
                </c:pt>
                <c:pt idx="461">
                  <c:v>0.99633152173913042</c:v>
                </c:pt>
                <c:pt idx="462">
                  <c:v>0.99633152173913042</c:v>
                </c:pt>
                <c:pt idx="463">
                  <c:v>0.99633152173913042</c:v>
                </c:pt>
                <c:pt idx="464">
                  <c:v>0.99633152173913042</c:v>
                </c:pt>
                <c:pt idx="465">
                  <c:v>0.99633152173913042</c:v>
                </c:pt>
                <c:pt idx="466">
                  <c:v>0.99633152173913042</c:v>
                </c:pt>
                <c:pt idx="467">
                  <c:v>0.99633152173913042</c:v>
                </c:pt>
                <c:pt idx="468">
                  <c:v>0.99633152173913042</c:v>
                </c:pt>
                <c:pt idx="469">
                  <c:v>0.99633152173913042</c:v>
                </c:pt>
                <c:pt idx="470">
                  <c:v>0.99633152173913042</c:v>
                </c:pt>
                <c:pt idx="471">
                  <c:v>0.99633152173913042</c:v>
                </c:pt>
                <c:pt idx="472">
                  <c:v>0.99633152173913042</c:v>
                </c:pt>
                <c:pt idx="473">
                  <c:v>0.99633152173913042</c:v>
                </c:pt>
                <c:pt idx="474">
                  <c:v>0.99633152173913042</c:v>
                </c:pt>
                <c:pt idx="475">
                  <c:v>0.99633152173913042</c:v>
                </c:pt>
                <c:pt idx="476">
                  <c:v>0.99633152173913042</c:v>
                </c:pt>
                <c:pt idx="477">
                  <c:v>0.99633152173913042</c:v>
                </c:pt>
                <c:pt idx="478">
                  <c:v>0.99633152173913042</c:v>
                </c:pt>
                <c:pt idx="479">
                  <c:v>0.99633152173913042</c:v>
                </c:pt>
                <c:pt idx="480">
                  <c:v>0.99633152173913042</c:v>
                </c:pt>
                <c:pt idx="481">
                  <c:v>0.99633152173913042</c:v>
                </c:pt>
                <c:pt idx="482">
                  <c:v>0.99633152173913042</c:v>
                </c:pt>
                <c:pt idx="483">
                  <c:v>0.99633152173913042</c:v>
                </c:pt>
                <c:pt idx="484">
                  <c:v>0.99633152173913042</c:v>
                </c:pt>
                <c:pt idx="485">
                  <c:v>0.99633152173913042</c:v>
                </c:pt>
                <c:pt idx="486">
                  <c:v>0.99633152173913042</c:v>
                </c:pt>
                <c:pt idx="487">
                  <c:v>0.99633152173913042</c:v>
                </c:pt>
                <c:pt idx="488">
                  <c:v>0.99633152173913042</c:v>
                </c:pt>
                <c:pt idx="489">
                  <c:v>0.99633152173913042</c:v>
                </c:pt>
                <c:pt idx="490">
                  <c:v>0.99633152173913042</c:v>
                </c:pt>
                <c:pt idx="491">
                  <c:v>0.99633152173913042</c:v>
                </c:pt>
                <c:pt idx="492">
                  <c:v>0.99633152173913042</c:v>
                </c:pt>
                <c:pt idx="493">
                  <c:v>0.99633152173913042</c:v>
                </c:pt>
                <c:pt idx="494">
                  <c:v>0.99633152173913042</c:v>
                </c:pt>
                <c:pt idx="495">
                  <c:v>0.99633152173913042</c:v>
                </c:pt>
                <c:pt idx="496">
                  <c:v>0.99633152173913042</c:v>
                </c:pt>
                <c:pt idx="497">
                  <c:v>0.99633152173913042</c:v>
                </c:pt>
                <c:pt idx="498">
                  <c:v>0.99633152173913042</c:v>
                </c:pt>
                <c:pt idx="499">
                  <c:v>0.99633152173913042</c:v>
                </c:pt>
                <c:pt idx="500">
                  <c:v>0.99633152173913042</c:v>
                </c:pt>
                <c:pt idx="501">
                  <c:v>0.99633152173913042</c:v>
                </c:pt>
                <c:pt idx="502">
                  <c:v>0.99633152173913042</c:v>
                </c:pt>
                <c:pt idx="503">
                  <c:v>0.99633152173913042</c:v>
                </c:pt>
                <c:pt idx="504">
                  <c:v>0.99633152173913042</c:v>
                </c:pt>
                <c:pt idx="505">
                  <c:v>0.99633152173913042</c:v>
                </c:pt>
                <c:pt idx="506">
                  <c:v>0.99633152173913042</c:v>
                </c:pt>
                <c:pt idx="507">
                  <c:v>0.99633152173913042</c:v>
                </c:pt>
                <c:pt idx="508">
                  <c:v>0.99633152173913042</c:v>
                </c:pt>
                <c:pt idx="509">
                  <c:v>0.99633152173913042</c:v>
                </c:pt>
                <c:pt idx="510">
                  <c:v>0.99633152173913042</c:v>
                </c:pt>
                <c:pt idx="511">
                  <c:v>0.99633152173913042</c:v>
                </c:pt>
                <c:pt idx="512">
                  <c:v>0.99619565217391304</c:v>
                </c:pt>
                <c:pt idx="513">
                  <c:v>0.99619565217391304</c:v>
                </c:pt>
                <c:pt idx="514">
                  <c:v>0.99619565217391304</c:v>
                </c:pt>
                <c:pt idx="515">
                  <c:v>0.99619565217391304</c:v>
                </c:pt>
                <c:pt idx="516">
                  <c:v>0.99619565217391304</c:v>
                </c:pt>
                <c:pt idx="517">
                  <c:v>0.99619565217391304</c:v>
                </c:pt>
                <c:pt idx="518">
                  <c:v>0.99619565217391304</c:v>
                </c:pt>
                <c:pt idx="519">
                  <c:v>0.99619565217391304</c:v>
                </c:pt>
                <c:pt idx="520">
                  <c:v>0.99619565217391304</c:v>
                </c:pt>
                <c:pt idx="521">
                  <c:v>0.99619565217391304</c:v>
                </c:pt>
                <c:pt idx="522">
                  <c:v>0.99619565217391304</c:v>
                </c:pt>
                <c:pt idx="523">
                  <c:v>0.99619565217391304</c:v>
                </c:pt>
                <c:pt idx="524">
                  <c:v>0.99619565217391304</c:v>
                </c:pt>
                <c:pt idx="525">
                  <c:v>0.99619565217391304</c:v>
                </c:pt>
                <c:pt idx="526">
                  <c:v>0.99619565217391304</c:v>
                </c:pt>
                <c:pt idx="527">
                  <c:v>0.99619565217391304</c:v>
                </c:pt>
                <c:pt idx="528">
                  <c:v>0.99619565217391304</c:v>
                </c:pt>
                <c:pt idx="529">
                  <c:v>0.99619565217391304</c:v>
                </c:pt>
                <c:pt idx="530">
                  <c:v>0.99619565217391304</c:v>
                </c:pt>
                <c:pt idx="531">
                  <c:v>0.99619565217391304</c:v>
                </c:pt>
                <c:pt idx="532">
                  <c:v>0.99619565217391304</c:v>
                </c:pt>
                <c:pt idx="533">
                  <c:v>0.99619565217391304</c:v>
                </c:pt>
                <c:pt idx="534">
                  <c:v>0.99619565217391304</c:v>
                </c:pt>
                <c:pt idx="535">
                  <c:v>0.99619565217391304</c:v>
                </c:pt>
                <c:pt idx="536">
                  <c:v>0.99619565217391304</c:v>
                </c:pt>
                <c:pt idx="537">
                  <c:v>0.99619565217391304</c:v>
                </c:pt>
                <c:pt idx="538">
                  <c:v>0.99619565217391304</c:v>
                </c:pt>
                <c:pt idx="539">
                  <c:v>0.99605978260869565</c:v>
                </c:pt>
                <c:pt idx="540">
                  <c:v>0.99605978260869565</c:v>
                </c:pt>
                <c:pt idx="541">
                  <c:v>0.99605978260869565</c:v>
                </c:pt>
                <c:pt idx="542">
                  <c:v>0.99605978260869565</c:v>
                </c:pt>
                <c:pt idx="543">
                  <c:v>0.99605978260869565</c:v>
                </c:pt>
                <c:pt idx="544">
                  <c:v>0.99605978260869565</c:v>
                </c:pt>
                <c:pt idx="545">
                  <c:v>0.99605978260869565</c:v>
                </c:pt>
                <c:pt idx="546">
                  <c:v>0.99605978260869565</c:v>
                </c:pt>
                <c:pt idx="547">
                  <c:v>0.99605978260869565</c:v>
                </c:pt>
                <c:pt idx="548">
                  <c:v>0.99605978260869565</c:v>
                </c:pt>
                <c:pt idx="549">
                  <c:v>0.99605978260869565</c:v>
                </c:pt>
                <c:pt idx="550">
                  <c:v>0.99605978260869565</c:v>
                </c:pt>
                <c:pt idx="551">
                  <c:v>0.99605978260869565</c:v>
                </c:pt>
                <c:pt idx="552">
                  <c:v>0.99605978260869565</c:v>
                </c:pt>
                <c:pt idx="553">
                  <c:v>0.99605978260869565</c:v>
                </c:pt>
                <c:pt idx="554">
                  <c:v>0.99605978260869565</c:v>
                </c:pt>
                <c:pt idx="555">
                  <c:v>0.99605978260869565</c:v>
                </c:pt>
                <c:pt idx="556">
                  <c:v>0.99605978260869565</c:v>
                </c:pt>
                <c:pt idx="557">
                  <c:v>0.99605978260869565</c:v>
                </c:pt>
                <c:pt idx="558">
                  <c:v>0.99605978260869565</c:v>
                </c:pt>
                <c:pt idx="559">
                  <c:v>0.99605978260869565</c:v>
                </c:pt>
                <c:pt idx="560">
                  <c:v>0.99605978260869565</c:v>
                </c:pt>
                <c:pt idx="561">
                  <c:v>0.99605978260869565</c:v>
                </c:pt>
                <c:pt idx="562">
                  <c:v>0.99605978260869565</c:v>
                </c:pt>
                <c:pt idx="563">
                  <c:v>0.99605978260869565</c:v>
                </c:pt>
                <c:pt idx="564">
                  <c:v>0.99605978260869565</c:v>
                </c:pt>
                <c:pt idx="565">
                  <c:v>0.99605978260869565</c:v>
                </c:pt>
                <c:pt idx="566">
                  <c:v>0.99605978260869565</c:v>
                </c:pt>
                <c:pt idx="567">
                  <c:v>0.99605978260869565</c:v>
                </c:pt>
                <c:pt idx="568">
                  <c:v>0.99605978260869565</c:v>
                </c:pt>
                <c:pt idx="569">
                  <c:v>0.99605978260869565</c:v>
                </c:pt>
                <c:pt idx="570">
                  <c:v>0.99605978260869565</c:v>
                </c:pt>
                <c:pt idx="571">
                  <c:v>0.99605978260869565</c:v>
                </c:pt>
                <c:pt idx="572">
                  <c:v>0.99605978260869565</c:v>
                </c:pt>
                <c:pt idx="573">
                  <c:v>0.99605978260869565</c:v>
                </c:pt>
                <c:pt idx="574">
                  <c:v>0.99605978260869565</c:v>
                </c:pt>
                <c:pt idx="575">
                  <c:v>0.99605978260869565</c:v>
                </c:pt>
                <c:pt idx="576">
                  <c:v>0.99605978260869565</c:v>
                </c:pt>
                <c:pt idx="577">
                  <c:v>0.99605978260869565</c:v>
                </c:pt>
                <c:pt idx="578">
                  <c:v>0.99605978260869565</c:v>
                </c:pt>
                <c:pt idx="579">
                  <c:v>0.99605978260869565</c:v>
                </c:pt>
                <c:pt idx="580">
                  <c:v>0.99605978260869565</c:v>
                </c:pt>
                <c:pt idx="581">
                  <c:v>0.99605978260869565</c:v>
                </c:pt>
                <c:pt idx="582">
                  <c:v>0.99605978260869565</c:v>
                </c:pt>
                <c:pt idx="583">
                  <c:v>0.99605978260869565</c:v>
                </c:pt>
                <c:pt idx="584">
                  <c:v>0.99605978260869565</c:v>
                </c:pt>
                <c:pt idx="585">
                  <c:v>0.99605978260869565</c:v>
                </c:pt>
                <c:pt idx="586">
                  <c:v>0.99605978260869565</c:v>
                </c:pt>
                <c:pt idx="587">
                  <c:v>0.99605978260869565</c:v>
                </c:pt>
                <c:pt idx="588">
                  <c:v>0.99605978260869565</c:v>
                </c:pt>
                <c:pt idx="589">
                  <c:v>0.99605978260869565</c:v>
                </c:pt>
                <c:pt idx="590">
                  <c:v>0.99605978260869565</c:v>
                </c:pt>
                <c:pt idx="591">
                  <c:v>0.99605978260869565</c:v>
                </c:pt>
                <c:pt idx="592">
                  <c:v>0.99605978260869565</c:v>
                </c:pt>
                <c:pt idx="593">
                  <c:v>0.99605978260869565</c:v>
                </c:pt>
                <c:pt idx="594">
                  <c:v>0.99605978260869565</c:v>
                </c:pt>
                <c:pt idx="595">
                  <c:v>0.99605978260869565</c:v>
                </c:pt>
                <c:pt idx="596">
                  <c:v>0.99605978260869565</c:v>
                </c:pt>
                <c:pt idx="597">
                  <c:v>0.99605978260869565</c:v>
                </c:pt>
                <c:pt idx="598">
                  <c:v>0.99605978260869565</c:v>
                </c:pt>
                <c:pt idx="599">
                  <c:v>0.99605978260869565</c:v>
                </c:pt>
                <c:pt idx="600">
                  <c:v>0.99605978260869565</c:v>
                </c:pt>
                <c:pt idx="601">
                  <c:v>0.99605978260869565</c:v>
                </c:pt>
                <c:pt idx="602">
                  <c:v>0.99605978260869565</c:v>
                </c:pt>
                <c:pt idx="603">
                  <c:v>0.99605978260869565</c:v>
                </c:pt>
                <c:pt idx="604">
                  <c:v>0.99605978260869565</c:v>
                </c:pt>
                <c:pt idx="605">
                  <c:v>0.99605978260869565</c:v>
                </c:pt>
                <c:pt idx="606">
                  <c:v>0.99605978260869565</c:v>
                </c:pt>
                <c:pt idx="607">
                  <c:v>0.99605978260869565</c:v>
                </c:pt>
                <c:pt idx="608">
                  <c:v>0.99605978260869565</c:v>
                </c:pt>
                <c:pt idx="609">
                  <c:v>0.99605978260869565</c:v>
                </c:pt>
                <c:pt idx="610">
                  <c:v>0.99605978260869565</c:v>
                </c:pt>
                <c:pt idx="611">
                  <c:v>0.99605978260869565</c:v>
                </c:pt>
                <c:pt idx="612">
                  <c:v>0.99605978260869565</c:v>
                </c:pt>
                <c:pt idx="613">
                  <c:v>0.99605978260869565</c:v>
                </c:pt>
                <c:pt idx="614">
                  <c:v>0.99605978260869565</c:v>
                </c:pt>
                <c:pt idx="615">
                  <c:v>0.99605978260869565</c:v>
                </c:pt>
                <c:pt idx="616">
                  <c:v>0.99605978260869565</c:v>
                </c:pt>
                <c:pt idx="617">
                  <c:v>0.99605978260869565</c:v>
                </c:pt>
                <c:pt idx="618">
                  <c:v>0.99605978260869565</c:v>
                </c:pt>
                <c:pt idx="619">
                  <c:v>0.99605978260869565</c:v>
                </c:pt>
                <c:pt idx="620">
                  <c:v>0.99605978260869565</c:v>
                </c:pt>
                <c:pt idx="621">
                  <c:v>0.99605978260869565</c:v>
                </c:pt>
                <c:pt idx="622">
                  <c:v>0.99605978260869565</c:v>
                </c:pt>
                <c:pt idx="623">
                  <c:v>0.99605978260869565</c:v>
                </c:pt>
                <c:pt idx="624">
                  <c:v>0.99605978260869565</c:v>
                </c:pt>
                <c:pt idx="625">
                  <c:v>0.99605978260869565</c:v>
                </c:pt>
                <c:pt idx="626">
                  <c:v>0.99605978260869565</c:v>
                </c:pt>
                <c:pt idx="627">
                  <c:v>0.99605978260869565</c:v>
                </c:pt>
                <c:pt idx="628">
                  <c:v>0.99605978260869565</c:v>
                </c:pt>
                <c:pt idx="629">
                  <c:v>0.99605978260869565</c:v>
                </c:pt>
                <c:pt idx="630">
                  <c:v>0.99605978260869565</c:v>
                </c:pt>
                <c:pt idx="631">
                  <c:v>0.99605978260869565</c:v>
                </c:pt>
                <c:pt idx="632">
                  <c:v>0.99605978260869565</c:v>
                </c:pt>
                <c:pt idx="633">
                  <c:v>0.99605978260869565</c:v>
                </c:pt>
                <c:pt idx="634">
                  <c:v>0.99605978260869565</c:v>
                </c:pt>
                <c:pt idx="635">
                  <c:v>0.99592391304347827</c:v>
                </c:pt>
                <c:pt idx="636">
                  <c:v>0.99592391304347827</c:v>
                </c:pt>
                <c:pt idx="637">
                  <c:v>0.99592391304347827</c:v>
                </c:pt>
                <c:pt idx="638">
                  <c:v>0.99592391304347827</c:v>
                </c:pt>
                <c:pt idx="639">
                  <c:v>0.99592391304347827</c:v>
                </c:pt>
                <c:pt idx="640">
                  <c:v>0.99592391304347827</c:v>
                </c:pt>
                <c:pt idx="641">
                  <c:v>0.99592391304347827</c:v>
                </c:pt>
                <c:pt idx="642">
                  <c:v>0.99592391304347827</c:v>
                </c:pt>
                <c:pt idx="643">
                  <c:v>0.99592391304347827</c:v>
                </c:pt>
                <c:pt idx="644">
                  <c:v>0.99592391304347827</c:v>
                </c:pt>
                <c:pt idx="645">
                  <c:v>0.99592391304347827</c:v>
                </c:pt>
                <c:pt idx="646">
                  <c:v>0.99592391304347827</c:v>
                </c:pt>
                <c:pt idx="647">
                  <c:v>0.99592391304347827</c:v>
                </c:pt>
                <c:pt idx="648">
                  <c:v>0.99592391304347827</c:v>
                </c:pt>
                <c:pt idx="649">
                  <c:v>0.99592391304347827</c:v>
                </c:pt>
                <c:pt idx="650">
                  <c:v>0.99592391304347827</c:v>
                </c:pt>
                <c:pt idx="651">
                  <c:v>0.99592391304347827</c:v>
                </c:pt>
                <c:pt idx="652">
                  <c:v>0.99592391304347827</c:v>
                </c:pt>
                <c:pt idx="653">
                  <c:v>0.99592391304347827</c:v>
                </c:pt>
                <c:pt idx="654">
                  <c:v>0.99592391304347827</c:v>
                </c:pt>
                <c:pt idx="655">
                  <c:v>0.99592391304347827</c:v>
                </c:pt>
                <c:pt idx="656">
                  <c:v>0.99592391304347827</c:v>
                </c:pt>
                <c:pt idx="657">
                  <c:v>0.99592391304347827</c:v>
                </c:pt>
                <c:pt idx="658">
                  <c:v>0.99592391304347827</c:v>
                </c:pt>
                <c:pt idx="659">
                  <c:v>0.99592391304347827</c:v>
                </c:pt>
                <c:pt idx="660">
                  <c:v>0.99592391304347827</c:v>
                </c:pt>
                <c:pt idx="661">
                  <c:v>0.99592391304347827</c:v>
                </c:pt>
                <c:pt idx="662">
                  <c:v>0.99592391304347827</c:v>
                </c:pt>
                <c:pt idx="663">
                  <c:v>0.99592391304347827</c:v>
                </c:pt>
                <c:pt idx="664">
                  <c:v>0.99592391304347827</c:v>
                </c:pt>
                <c:pt idx="665">
                  <c:v>0.99592391304347827</c:v>
                </c:pt>
                <c:pt idx="666">
                  <c:v>0.99592391304347827</c:v>
                </c:pt>
                <c:pt idx="667">
                  <c:v>0.99592391304347827</c:v>
                </c:pt>
                <c:pt idx="668">
                  <c:v>0.99592391304347827</c:v>
                </c:pt>
                <c:pt idx="669">
                  <c:v>0.99592391304347827</c:v>
                </c:pt>
                <c:pt idx="670">
                  <c:v>0.99592391304347827</c:v>
                </c:pt>
                <c:pt idx="671">
                  <c:v>0.99592391304347827</c:v>
                </c:pt>
                <c:pt idx="672">
                  <c:v>0.99592391304347827</c:v>
                </c:pt>
                <c:pt idx="673">
                  <c:v>0.99592391304347827</c:v>
                </c:pt>
                <c:pt idx="674">
                  <c:v>0.99592391304347827</c:v>
                </c:pt>
                <c:pt idx="675">
                  <c:v>0.99592391304347827</c:v>
                </c:pt>
                <c:pt idx="676">
                  <c:v>0.99592391304347827</c:v>
                </c:pt>
                <c:pt idx="677">
                  <c:v>0.99592391304347827</c:v>
                </c:pt>
                <c:pt idx="678">
                  <c:v>0.99592391304347827</c:v>
                </c:pt>
                <c:pt idx="679">
                  <c:v>0.99592391304347827</c:v>
                </c:pt>
                <c:pt idx="680">
                  <c:v>0.99592391304347827</c:v>
                </c:pt>
                <c:pt idx="681">
                  <c:v>0.99592391304347827</c:v>
                </c:pt>
                <c:pt idx="682">
                  <c:v>0.99592391304347827</c:v>
                </c:pt>
                <c:pt idx="683">
                  <c:v>0.99592391304347827</c:v>
                </c:pt>
                <c:pt idx="684">
                  <c:v>0.99592391304347827</c:v>
                </c:pt>
                <c:pt idx="685">
                  <c:v>0.99592391304347827</c:v>
                </c:pt>
                <c:pt idx="686">
                  <c:v>0.99592391304347827</c:v>
                </c:pt>
                <c:pt idx="687">
                  <c:v>0.99592391304347827</c:v>
                </c:pt>
                <c:pt idx="688">
                  <c:v>0.99592391304347827</c:v>
                </c:pt>
                <c:pt idx="689">
                  <c:v>0.99592391304347827</c:v>
                </c:pt>
                <c:pt idx="690">
                  <c:v>0.99592391304347827</c:v>
                </c:pt>
                <c:pt idx="691">
                  <c:v>0.99592391304347827</c:v>
                </c:pt>
                <c:pt idx="692">
                  <c:v>0.99592391304347827</c:v>
                </c:pt>
                <c:pt idx="693">
                  <c:v>0.99592391304347827</c:v>
                </c:pt>
                <c:pt idx="694">
                  <c:v>0.99592391304347827</c:v>
                </c:pt>
                <c:pt idx="695">
                  <c:v>0.99592391304347827</c:v>
                </c:pt>
                <c:pt idx="696">
                  <c:v>0.99592391304347827</c:v>
                </c:pt>
                <c:pt idx="697">
                  <c:v>0.99592391304347827</c:v>
                </c:pt>
                <c:pt idx="698">
                  <c:v>0.99592391304347827</c:v>
                </c:pt>
                <c:pt idx="699">
                  <c:v>0.99592391304347827</c:v>
                </c:pt>
                <c:pt idx="700">
                  <c:v>0.99592391304347827</c:v>
                </c:pt>
                <c:pt idx="701">
                  <c:v>0.99592391304347827</c:v>
                </c:pt>
                <c:pt idx="702">
                  <c:v>0.99592391304347827</c:v>
                </c:pt>
                <c:pt idx="703">
                  <c:v>0.99592391304347827</c:v>
                </c:pt>
                <c:pt idx="704">
                  <c:v>0.99592391304347827</c:v>
                </c:pt>
                <c:pt idx="705">
                  <c:v>0.99592391304347827</c:v>
                </c:pt>
                <c:pt idx="706">
                  <c:v>0.99592391304347827</c:v>
                </c:pt>
                <c:pt idx="707">
                  <c:v>0.99592391304347827</c:v>
                </c:pt>
                <c:pt idx="708">
                  <c:v>0.99592391304347827</c:v>
                </c:pt>
                <c:pt idx="709">
                  <c:v>0.99592391304347827</c:v>
                </c:pt>
                <c:pt idx="710">
                  <c:v>0.99592391304347827</c:v>
                </c:pt>
                <c:pt idx="711">
                  <c:v>0.99592391304347827</c:v>
                </c:pt>
                <c:pt idx="712">
                  <c:v>0.99592391304347827</c:v>
                </c:pt>
                <c:pt idx="713">
                  <c:v>0.99592391304347827</c:v>
                </c:pt>
                <c:pt idx="714">
                  <c:v>0.99592391304347827</c:v>
                </c:pt>
                <c:pt idx="715">
                  <c:v>0.99592391304347827</c:v>
                </c:pt>
                <c:pt idx="716">
                  <c:v>0.99592391304347827</c:v>
                </c:pt>
                <c:pt idx="717">
                  <c:v>0.99592391304347827</c:v>
                </c:pt>
                <c:pt idx="718">
                  <c:v>0.99592391304347827</c:v>
                </c:pt>
                <c:pt idx="719">
                  <c:v>0.99592391304347827</c:v>
                </c:pt>
                <c:pt idx="720">
                  <c:v>0.99592391304347827</c:v>
                </c:pt>
                <c:pt idx="721">
                  <c:v>0.99592391304347827</c:v>
                </c:pt>
                <c:pt idx="722">
                  <c:v>0.99592391304347827</c:v>
                </c:pt>
                <c:pt idx="723">
                  <c:v>0.99592391304347827</c:v>
                </c:pt>
                <c:pt idx="724">
                  <c:v>0.99592391304347827</c:v>
                </c:pt>
                <c:pt idx="725">
                  <c:v>0.99592391304347827</c:v>
                </c:pt>
                <c:pt idx="726">
                  <c:v>0.99592391304347827</c:v>
                </c:pt>
                <c:pt idx="727">
                  <c:v>0.99592391304347827</c:v>
                </c:pt>
                <c:pt idx="728">
                  <c:v>0.99592391304347827</c:v>
                </c:pt>
                <c:pt idx="729">
                  <c:v>0.99592391304347827</c:v>
                </c:pt>
                <c:pt idx="730">
                  <c:v>0.99592391304347827</c:v>
                </c:pt>
                <c:pt idx="731">
                  <c:v>0.99592391304347827</c:v>
                </c:pt>
                <c:pt idx="732">
                  <c:v>0.99592391304347827</c:v>
                </c:pt>
                <c:pt idx="733">
                  <c:v>0.99592391304347827</c:v>
                </c:pt>
                <c:pt idx="734">
                  <c:v>0.99592391304347827</c:v>
                </c:pt>
                <c:pt idx="735">
                  <c:v>0.99592391304347827</c:v>
                </c:pt>
                <c:pt idx="736">
                  <c:v>0.99592391304347827</c:v>
                </c:pt>
                <c:pt idx="737">
                  <c:v>0.99592391304347827</c:v>
                </c:pt>
                <c:pt idx="738">
                  <c:v>0.99592391304347827</c:v>
                </c:pt>
                <c:pt idx="739">
                  <c:v>0.99592391304347827</c:v>
                </c:pt>
                <c:pt idx="740">
                  <c:v>0.99592391304347827</c:v>
                </c:pt>
                <c:pt idx="741">
                  <c:v>0.99592391304347827</c:v>
                </c:pt>
                <c:pt idx="742">
                  <c:v>0.99592391304347827</c:v>
                </c:pt>
                <c:pt idx="743">
                  <c:v>0.99592391304347827</c:v>
                </c:pt>
                <c:pt idx="744">
                  <c:v>0.99592391304347827</c:v>
                </c:pt>
                <c:pt idx="745">
                  <c:v>0.99592391304347827</c:v>
                </c:pt>
                <c:pt idx="746">
                  <c:v>0.99592391304347827</c:v>
                </c:pt>
                <c:pt idx="747">
                  <c:v>0.99592391304347827</c:v>
                </c:pt>
                <c:pt idx="748">
                  <c:v>0.99592391304347827</c:v>
                </c:pt>
                <c:pt idx="749">
                  <c:v>0.99592391304347827</c:v>
                </c:pt>
                <c:pt idx="750">
                  <c:v>0.99592391304347827</c:v>
                </c:pt>
                <c:pt idx="751">
                  <c:v>0.99592391304347827</c:v>
                </c:pt>
                <c:pt idx="752">
                  <c:v>0.99592391304347827</c:v>
                </c:pt>
                <c:pt idx="753">
                  <c:v>0.99592391304347827</c:v>
                </c:pt>
                <c:pt idx="754">
                  <c:v>0.99592391304347827</c:v>
                </c:pt>
                <c:pt idx="755">
                  <c:v>0.99592391304347827</c:v>
                </c:pt>
                <c:pt idx="756">
                  <c:v>0.99592391304347827</c:v>
                </c:pt>
                <c:pt idx="757">
                  <c:v>0.99592391304347827</c:v>
                </c:pt>
                <c:pt idx="758">
                  <c:v>0.99592391304347827</c:v>
                </c:pt>
                <c:pt idx="759">
                  <c:v>0.99592391304347827</c:v>
                </c:pt>
                <c:pt idx="760">
                  <c:v>0.99592391304347827</c:v>
                </c:pt>
                <c:pt idx="761">
                  <c:v>0.99592391304347827</c:v>
                </c:pt>
                <c:pt idx="762">
                  <c:v>0.99592391304347827</c:v>
                </c:pt>
                <c:pt idx="763">
                  <c:v>0.99592391304347827</c:v>
                </c:pt>
                <c:pt idx="764">
                  <c:v>0.99592391304347827</c:v>
                </c:pt>
                <c:pt idx="765">
                  <c:v>0.99592391304347827</c:v>
                </c:pt>
                <c:pt idx="766">
                  <c:v>0.99592391304347827</c:v>
                </c:pt>
                <c:pt idx="767">
                  <c:v>0.99592391304347827</c:v>
                </c:pt>
                <c:pt idx="768">
                  <c:v>0.99592391304347827</c:v>
                </c:pt>
                <c:pt idx="769">
                  <c:v>0.99592391304347827</c:v>
                </c:pt>
                <c:pt idx="770">
                  <c:v>0.99592391304347827</c:v>
                </c:pt>
                <c:pt idx="771">
                  <c:v>0.99592391304347827</c:v>
                </c:pt>
                <c:pt idx="772">
                  <c:v>0.99592391304347827</c:v>
                </c:pt>
                <c:pt idx="773">
                  <c:v>0.99592391304347827</c:v>
                </c:pt>
                <c:pt idx="774">
                  <c:v>0.99592391304347827</c:v>
                </c:pt>
                <c:pt idx="775">
                  <c:v>0.99592391304347827</c:v>
                </c:pt>
                <c:pt idx="776">
                  <c:v>0.99592391304347827</c:v>
                </c:pt>
                <c:pt idx="777">
                  <c:v>0.99592391304347827</c:v>
                </c:pt>
                <c:pt idx="778">
                  <c:v>0.99592391304347827</c:v>
                </c:pt>
                <c:pt idx="779">
                  <c:v>0.99592391304347827</c:v>
                </c:pt>
                <c:pt idx="780">
                  <c:v>0.99592391304347827</c:v>
                </c:pt>
                <c:pt idx="781">
                  <c:v>0.99592391304347827</c:v>
                </c:pt>
                <c:pt idx="782">
                  <c:v>0.99592391304347827</c:v>
                </c:pt>
                <c:pt idx="783">
                  <c:v>0.99592391304347827</c:v>
                </c:pt>
                <c:pt idx="784">
                  <c:v>0.99592391304347827</c:v>
                </c:pt>
                <c:pt idx="785">
                  <c:v>0.99592391304347827</c:v>
                </c:pt>
                <c:pt idx="786">
                  <c:v>0.99592391304347827</c:v>
                </c:pt>
                <c:pt idx="787">
                  <c:v>0.99592391304347827</c:v>
                </c:pt>
                <c:pt idx="788">
                  <c:v>0.99592391304347827</c:v>
                </c:pt>
                <c:pt idx="789">
                  <c:v>0.99592391304347827</c:v>
                </c:pt>
                <c:pt idx="790">
                  <c:v>0.99592391304347827</c:v>
                </c:pt>
                <c:pt idx="791">
                  <c:v>0.99592391304347827</c:v>
                </c:pt>
                <c:pt idx="792">
                  <c:v>0.99592391304347827</c:v>
                </c:pt>
                <c:pt idx="793">
                  <c:v>0.99592391304347827</c:v>
                </c:pt>
                <c:pt idx="794">
                  <c:v>0.99592391304347827</c:v>
                </c:pt>
                <c:pt idx="795">
                  <c:v>0.99592391304347827</c:v>
                </c:pt>
                <c:pt idx="796">
                  <c:v>0.99592391304347827</c:v>
                </c:pt>
                <c:pt idx="797">
                  <c:v>0.99592391304347827</c:v>
                </c:pt>
                <c:pt idx="798">
                  <c:v>0.99592391304347827</c:v>
                </c:pt>
                <c:pt idx="799">
                  <c:v>0.99592391304347827</c:v>
                </c:pt>
                <c:pt idx="800">
                  <c:v>0.99592391304347827</c:v>
                </c:pt>
                <c:pt idx="801">
                  <c:v>0.99592391304347827</c:v>
                </c:pt>
                <c:pt idx="802">
                  <c:v>0.99592391304347827</c:v>
                </c:pt>
                <c:pt idx="803">
                  <c:v>0.99592391304347827</c:v>
                </c:pt>
                <c:pt idx="804">
                  <c:v>0.99592391304347827</c:v>
                </c:pt>
                <c:pt idx="805">
                  <c:v>0.99592391304347827</c:v>
                </c:pt>
                <c:pt idx="806">
                  <c:v>0.99592391304347827</c:v>
                </c:pt>
                <c:pt idx="807">
                  <c:v>0.99592391304347827</c:v>
                </c:pt>
                <c:pt idx="808">
                  <c:v>0.99592391304347827</c:v>
                </c:pt>
                <c:pt idx="809">
                  <c:v>0.99592391304347827</c:v>
                </c:pt>
                <c:pt idx="810">
                  <c:v>0.99592391304347827</c:v>
                </c:pt>
                <c:pt idx="811">
                  <c:v>0.99592391304347827</c:v>
                </c:pt>
                <c:pt idx="812">
                  <c:v>0.99592391304347827</c:v>
                </c:pt>
                <c:pt idx="813">
                  <c:v>0.99592391304347827</c:v>
                </c:pt>
                <c:pt idx="814">
                  <c:v>0.99592391304347827</c:v>
                </c:pt>
                <c:pt idx="815">
                  <c:v>0.99592391304347827</c:v>
                </c:pt>
                <c:pt idx="816">
                  <c:v>0.99592391304347827</c:v>
                </c:pt>
                <c:pt idx="817">
                  <c:v>0.99592391304347827</c:v>
                </c:pt>
                <c:pt idx="818">
                  <c:v>0.99592391304347827</c:v>
                </c:pt>
                <c:pt idx="819">
                  <c:v>0.99592391304347827</c:v>
                </c:pt>
                <c:pt idx="820">
                  <c:v>0.99592391304347827</c:v>
                </c:pt>
                <c:pt idx="821">
                  <c:v>0.99592391304347827</c:v>
                </c:pt>
                <c:pt idx="822">
                  <c:v>0.99592391304347827</c:v>
                </c:pt>
                <c:pt idx="823">
                  <c:v>0.99592391304347827</c:v>
                </c:pt>
                <c:pt idx="824">
                  <c:v>0.99592391304347827</c:v>
                </c:pt>
                <c:pt idx="825">
                  <c:v>0.99592391304347827</c:v>
                </c:pt>
                <c:pt idx="826">
                  <c:v>0.99592391304347827</c:v>
                </c:pt>
                <c:pt idx="827">
                  <c:v>0.99578804347826089</c:v>
                </c:pt>
                <c:pt idx="828">
                  <c:v>0.99578804347826089</c:v>
                </c:pt>
                <c:pt idx="829">
                  <c:v>0.99578804347826089</c:v>
                </c:pt>
                <c:pt idx="830">
                  <c:v>0.99578804347826089</c:v>
                </c:pt>
                <c:pt idx="831">
                  <c:v>0.99578804347826089</c:v>
                </c:pt>
                <c:pt idx="832">
                  <c:v>0.99578804347826089</c:v>
                </c:pt>
                <c:pt idx="833">
                  <c:v>0.99578804347826089</c:v>
                </c:pt>
                <c:pt idx="834">
                  <c:v>0.99578804347826089</c:v>
                </c:pt>
                <c:pt idx="835">
                  <c:v>0.9956521739130435</c:v>
                </c:pt>
                <c:pt idx="836">
                  <c:v>0.9956521739130435</c:v>
                </c:pt>
                <c:pt idx="837">
                  <c:v>0.9956521739130435</c:v>
                </c:pt>
                <c:pt idx="838">
                  <c:v>0.9956521739130435</c:v>
                </c:pt>
                <c:pt idx="839">
                  <c:v>0.9956521739130435</c:v>
                </c:pt>
                <c:pt idx="840">
                  <c:v>0.9956521739130435</c:v>
                </c:pt>
                <c:pt idx="841">
                  <c:v>0.9956521739130435</c:v>
                </c:pt>
                <c:pt idx="842">
                  <c:v>0.9956521739130435</c:v>
                </c:pt>
                <c:pt idx="843">
                  <c:v>0.9956521739130435</c:v>
                </c:pt>
                <c:pt idx="844">
                  <c:v>0.9956521739130435</c:v>
                </c:pt>
                <c:pt idx="845">
                  <c:v>0.9956521739130435</c:v>
                </c:pt>
                <c:pt idx="846">
                  <c:v>0.9956521739130435</c:v>
                </c:pt>
                <c:pt idx="847">
                  <c:v>0.9956521739130435</c:v>
                </c:pt>
                <c:pt idx="848">
                  <c:v>0.9956521739130435</c:v>
                </c:pt>
                <c:pt idx="849">
                  <c:v>0.9956521739130435</c:v>
                </c:pt>
                <c:pt idx="850">
                  <c:v>0.9956521739130435</c:v>
                </c:pt>
                <c:pt idx="851">
                  <c:v>0.9956521739130435</c:v>
                </c:pt>
                <c:pt idx="852">
                  <c:v>0.9956521739130435</c:v>
                </c:pt>
                <c:pt idx="853">
                  <c:v>0.9956521739130435</c:v>
                </c:pt>
                <c:pt idx="854">
                  <c:v>0.9956521739130435</c:v>
                </c:pt>
                <c:pt idx="855">
                  <c:v>0.9956521739130435</c:v>
                </c:pt>
                <c:pt idx="856">
                  <c:v>0.9956521739130435</c:v>
                </c:pt>
                <c:pt idx="857">
                  <c:v>0.9956521739130435</c:v>
                </c:pt>
                <c:pt idx="858">
                  <c:v>0.9956521739130435</c:v>
                </c:pt>
                <c:pt idx="859">
                  <c:v>0.9956521739130435</c:v>
                </c:pt>
                <c:pt idx="860">
                  <c:v>0.9956521739130435</c:v>
                </c:pt>
                <c:pt idx="861">
                  <c:v>0.9956521739130435</c:v>
                </c:pt>
                <c:pt idx="862">
                  <c:v>0.9956521739130435</c:v>
                </c:pt>
                <c:pt idx="863">
                  <c:v>0.9956521739130435</c:v>
                </c:pt>
                <c:pt idx="864">
                  <c:v>0.9956521739130435</c:v>
                </c:pt>
                <c:pt idx="865">
                  <c:v>0.9956521739130435</c:v>
                </c:pt>
                <c:pt idx="866">
                  <c:v>0.9956521739130435</c:v>
                </c:pt>
                <c:pt idx="867">
                  <c:v>0.9956521739130435</c:v>
                </c:pt>
                <c:pt idx="868">
                  <c:v>0.99551630434782612</c:v>
                </c:pt>
                <c:pt idx="869">
                  <c:v>0.99551630434782612</c:v>
                </c:pt>
                <c:pt idx="870">
                  <c:v>0.99551630434782612</c:v>
                </c:pt>
                <c:pt idx="871">
                  <c:v>0.99551630434782612</c:v>
                </c:pt>
                <c:pt idx="872">
                  <c:v>0.99551630434782612</c:v>
                </c:pt>
                <c:pt idx="873">
                  <c:v>0.99551630434782612</c:v>
                </c:pt>
                <c:pt idx="874">
                  <c:v>0.99551630434782612</c:v>
                </c:pt>
                <c:pt idx="875">
                  <c:v>0.99551630434782612</c:v>
                </c:pt>
                <c:pt idx="876">
                  <c:v>0.99551630434782612</c:v>
                </c:pt>
                <c:pt idx="877">
                  <c:v>0.99551630434782612</c:v>
                </c:pt>
                <c:pt idx="878">
                  <c:v>0.99551630434782612</c:v>
                </c:pt>
                <c:pt idx="879">
                  <c:v>0.99551630434782612</c:v>
                </c:pt>
                <c:pt idx="880">
                  <c:v>0.99551630434782612</c:v>
                </c:pt>
                <c:pt idx="881">
                  <c:v>0.99551630434782612</c:v>
                </c:pt>
                <c:pt idx="882">
                  <c:v>0.99551630434782612</c:v>
                </c:pt>
                <c:pt idx="883">
                  <c:v>0.99551630434782612</c:v>
                </c:pt>
                <c:pt idx="884">
                  <c:v>0.99551630434782612</c:v>
                </c:pt>
                <c:pt idx="885">
                  <c:v>0.99551630434782612</c:v>
                </c:pt>
                <c:pt idx="886">
                  <c:v>0.99551630434782612</c:v>
                </c:pt>
                <c:pt idx="887">
                  <c:v>0.99551630434782612</c:v>
                </c:pt>
                <c:pt idx="888">
                  <c:v>0.99551630434782612</c:v>
                </c:pt>
                <c:pt idx="889">
                  <c:v>0.99551630434782612</c:v>
                </c:pt>
                <c:pt idx="890">
                  <c:v>0.99551630434782612</c:v>
                </c:pt>
                <c:pt idx="891">
                  <c:v>0.99551630434782612</c:v>
                </c:pt>
                <c:pt idx="892">
                  <c:v>0.99551630434782612</c:v>
                </c:pt>
                <c:pt idx="893">
                  <c:v>0.99551630434782612</c:v>
                </c:pt>
                <c:pt idx="894">
                  <c:v>0.99551630434782612</c:v>
                </c:pt>
                <c:pt idx="895">
                  <c:v>0.99551630434782612</c:v>
                </c:pt>
                <c:pt idx="896">
                  <c:v>0.99551630434782612</c:v>
                </c:pt>
                <c:pt idx="897">
                  <c:v>0.99551630434782612</c:v>
                </c:pt>
                <c:pt idx="898">
                  <c:v>0.99551630434782612</c:v>
                </c:pt>
                <c:pt idx="899">
                  <c:v>0.99551630434782612</c:v>
                </c:pt>
                <c:pt idx="900">
                  <c:v>0.99551630434782612</c:v>
                </c:pt>
                <c:pt idx="901">
                  <c:v>0.99551630434782612</c:v>
                </c:pt>
                <c:pt idx="902">
                  <c:v>0.99551630434782612</c:v>
                </c:pt>
                <c:pt idx="903">
                  <c:v>0.99538043478260874</c:v>
                </c:pt>
                <c:pt idx="904">
                  <c:v>0.99538043478260874</c:v>
                </c:pt>
                <c:pt idx="905">
                  <c:v>0.99538043478260874</c:v>
                </c:pt>
                <c:pt idx="906">
                  <c:v>0.99538043478260874</c:v>
                </c:pt>
                <c:pt idx="907">
                  <c:v>0.99538043478260874</c:v>
                </c:pt>
                <c:pt idx="908">
                  <c:v>0.99538043478260874</c:v>
                </c:pt>
                <c:pt idx="909">
                  <c:v>0.99538043478260874</c:v>
                </c:pt>
                <c:pt idx="910">
                  <c:v>0.99538043478260874</c:v>
                </c:pt>
                <c:pt idx="911">
                  <c:v>0.99538043478260874</c:v>
                </c:pt>
                <c:pt idx="912">
                  <c:v>0.99538043478260874</c:v>
                </c:pt>
                <c:pt idx="913">
                  <c:v>0.99538043478260874</c:v>
                </c:pt>
                <c:pt idx="914">
                  <c:v>0.99538043478260874</c:v>
                </c:pt>
                <c:pt idx="915">
                  <c:v>0.99524456521739135</c:v>
                </c:pt>
                <c:pt idx="916">
                  <c:v>0.99524456521739135</c:v>
                </c:pt>
                <c:pt idx="917">
                  <c:v>0.99524456521739135</c:v>
                </c:pt>
                <c:pt idx="918">
                  <c:v>0.99524456521739135</c:v>
                </c:pt>
                <c:pt idx="919">
                  <c:v>0.99524456521739135</c:v>
                </c:pt>
                <c:pt idx="920">
                  <c:v>0.99524456521739135</c:v>
                </c:pt>
                <c:pt idx="921">
                  <c:v>0.99524456521739135</c:v>
                </c:pt>
                <c:pt idx="922">
                  <c:v>0.99524456521739135</c:v>
                </c:pt>
                <c:pt idx="923">
                  <c:v>0.99524456521739135</c:v>
                </c:pt>
                <c:pt idx="924">
                  <c:v>0.99524456521739135</c:v>
                </c:pt>
                <c:pt idx="925">
                  <c:v>0.99524456521739135</c:v>
                </c:pt>
                <c:pt idx="926">
                  <c:v>0.99524456521739135</c:v>
                </c:pt>
                <c:pt idx="927">
                  <c:v>0.99524456521739135</c:v>
                </c:pt>
                <c:pt idx="928">
                  <c:v>0.99524456521739135</c:v>
                </c:pt>
                <c:pt idx="929">
                  <c:v>0.99524456521739135</c:v>
                </c:pt>
                <c:pt idx="930">
                  <c:v>0.99524456521739135</c:v>
                </c:pt>
                <c:pt idx="931">
                  <c:v>0.99524456521739135</c:v>
                </c:pt>
                <c:pt idx="932">
                  <c:v>0.99524456521739135</c:v>
                </c:pt>
                <c:pt idx="933">
                  <c:v>0.99524456521739135</c:v>
                </c:pt>
                <c:pt idx="934">
                  <c:v>0.99524456521739135</c:v>
                </c:pt>
                <c:pt idx="935">
                  <c:v>0.99524456521739135</c:v>
                </c:pt>
                <c:pt idx="936">
                  <c:v>0.99524456521739135</c:v>
                </c:pt>
                <c:pt idx="937">
                  <c:v>0.99524456521739135</c:v>
                </c:pt>
                <c:pt idx="938">
                  <c:v>0.99524456521739135</c:v>
                </c:pt>
                <c:pt idx="939">
                  <c:v>0.99524456521739135</c:v>
                </c:pt>
                <c:pt idx="940">
                  <c:v>0.99524456521739135</c:v>
                </c:pt>
                <c:pt idx="941">
                  <c:v>0.99524456521739135</c:v>
                </c:pt>
                <c:pt idx="942">
                  <c:v>0.99524456521739135</c:v>
                </c:pt>
                <c:pt idx="943">
                  <c:v>0.99524456521739135</c:v>
                </c:pt>
                <c:pt idx="944">
                  <c:v>0.99524456521739135</c:v>
                </c:pt>
                <c:pt idx="945">
                  <c:v>0.99524456521739135</c:v>
                </c:pt>
                <c:pt idx="946">
                  <c:v>0.99524456521739135</c:v>
                </c:pt>
                <c:pt idx="947">
                  <c:v>0.99524456521739135</c:v>
                </c:pt>
                <c:pt idx="948">
                  <c:v>0.99524456521739135</c:v>
                </c:pt>
                <c:pt idx="949">
                  <c:v>0.99524456521739135</c:v>
                </c:pt>
                <c:pt idx="950">
                  <c:v>0.99524456521739135</c:v>
                </c:pt>
                <c:pt idx="951">
                  <c:v>0.99524456521739135</c:v>
                </c:pt>
                <c:pt idx="952">
                  <c:v>0.99524456521739135</c:v>
                </c:pt>
                <c:pt idx="953">
                  <c:v>0.99524456521739135</c:v>
                </c:pt>
                <c:pt idx="954">
                  <c:v>0.99524456521739135</c:v>
                </c:pt>
                <c:pt idx="955">
                  <c:v>0.99524456521739135</c:v>
                </c:pt>
                <c:pt idx="956">
                  <c:v>0.99524456521739135</c:v>
                </c:pt>
                <c:pt idx="957">
                  <c:v>0.99524456521739135</c:v>
                </c:pt>
                <c:pt idx="958">
                  <c:v>0.99524456521739135</c:v>
                </c:pt>
                <c:pt idx="959">
                  <c:v>0.99524456521739135</c:v>
                </c:pt>
                <c:pt idx="960">
                  <c:v>0.99524456521739135</c:v>
                </c:pt>
                <c:pt idx="961">
                  <c:v>0.99524456521739135</c:v>
                </c:pt>
                <c:pt idx="962">
                  <c:v>0.99524456521739135</c:v>
                </c:pt>
                <c:pt idx="963">
                  <c:v>0.99524456521739135</c:v>
                </c:pt>
                <c:pt idx="964">
                  <c:v>0.99524456521739135</c:v>
                </c:pt>
                <c:pt idx="965">
                  <c:v>0.99524456521739135</c:v>
                </c:pt>
                <c:pt idx="966">
                  <c:v>0.99524456521739135</c:v>
                </c:pt>
                <c:pt idx="967">
                  <c:v>0.99524456521739135</c:v>
                </c:pt>
                <c:pt idx="968">
                  <c:v>0.99524456521739135</c:v>
                </c:pt>
                <c:pt idx="969">
                  <c:v>0.99524456521739135</c:v>
                </c:pt>
                <c:pt idx="970">
                  <c:v>0.99524456521739135</c:v>
                </c:pt>
                <c:pt idx="971">
                  <c:v>0.99524456521739135</c:v>
                </c:pt>
                <c:pt idx="972">
                  <c:v>0.99524456521739135</c:v>
                </c:pt>
                <c:pt idx="973">
                  <c:v>0.99524456521739135</c:v>
                </c:pt>
                <c:pt idx="974">
                  <c:v>0.99524456521739135</c:v>
                </c:pt>
                <c:pt idx="975">
                  <c:v>0.99524456521739135</c:v>
                </c:pt>
                <c:pt idx="976">
                  <c:v>0.99524456521739135</c:v>
                </c:pt>
                <c:pt idx="977">
                  <c:v>0.99524456521739135</c:v>
                </c:pt>
                <c:pt idx="978">
                  <c:v>0.99524456521739135</c:v>
                </c:pt>
                <c:pt idx="979">
                  <c:v>0.99524456521739135</c:v>
                </c:pt>
                <c:pt idx="980">
                  <c:v>0.99524456521739135</c:v>
                </c:pt>
                <c:pt idx="981">
                  <c:v>0.99524456521739135</c:v>
                </c:pt>
                <c:pt idx="982">
                  <c:v>0.99524456521739135</c:v>
                </c:pt>
                <c:pt idx="983">
                  <c:v>0.99524456521739135</c:v>
                </c:pt>
                <c:pt idx="984">
                  <c:v>0.99524456521739135</c:v>
                </c:pt>
                <c:pt idx="985">
                  <c:v>0.99524456521739135</c:v>
                </c:pt>
                <c:pt idx="986">
                  <c:v>0.99524456521739135</c:v>
                </c:pt>
                <c:pt idx="987">
                  <c:v>0.99524456521739135</c:v>
                </c:pt>
                <c:pt idx="988">
                  <c:v>0.99524456521739135</c:v>
                </c:pt>
                <c:pt idx="989">
                  <c:v>0.99524456521739135</c:v>
                </c:pt>
                <c:pt idx="990">
                  <c:v>0.99524456521739135</c:v>
                </c:pt>
                <c:pt idx="991">
                  <c:v>0.99524456521739135</c:v>
                </c:pt>
                <c:pt idx="992">
                  <c:v>0.99524456521739135</c:v>
                </c:pt>
                <c:pt idx="993">
                  <c:v>0.99524456521739135</c:v>
                </c:pt>
                <c:pt idx="994">
                  <c:v>0.99524456521739135</c:v>
                </c:pt>
                <c:pt idx="995">
                  <c:v>0.99524456521739135</c:v>
                </c:pt>
                <c:pt idx="996">
                  <c:v>0.99524456521739135</c:v>
                </c:pt>
                <c:pt idx="997">
                  <c:v>0.99524456521739135</c:v>
                </c:pt>
                <c:pt idx="998">
                  <c:v>0.99524456521739135</c:v>
                </c:pt>
                <c:pt idx="999">
                  <c:v>0.99524456521739135</c:v>
                </c:pt>
                <c:pt idx="1000">
                  <c:v>0.99524456521739135</c:v>
                </c:pt>
                <c:pt idx="1001">
                  <c:v>0.99524456521739135</c:v>
                </c:pt>
                <c:pt idx="1002">
                  <c:v>0.99524456521739135</c:v>
                </c:pt>
                <c:pt idx="1003">
                  <c:v>0.99524456521739135</c:v>
                </c:pt>
                <c:pt idx="1004">
                  <c:v>0.99510869565217386</c:v>
                </c:pt>
                <c:pt idx="1005">
                  <c:v>0.99510869565217386</c:v>
                </c:pt>
                <c:pt idx="1006">
                  <c:v>0.99510869565217386</c:v>
                </c:pt>
                <c:pt idx="1007">
                  <c:v>0.99510869565217386</c:v>
                </c:pt>
                <c:pt idx="1008">
                  <c:v>0.99510869565217386</c:v>
                </c:pt>
                <c:pt idx="1009">
                  <c:v>0.99510869565217386</c:v>
                </c:pt>
                <c:pt idx="1010">
                  <c:v>0.99510869565217386</c:v>
                </c:pt>
                <c:pt idx="1011">
                  <c:v>0.99510869565217386</c:v>
                </c:pt>
                <c:pt idx="1012">
                  <c:v>0.99510869565217386</c:v>
                </c:pt>
                <c:pt idx="1013">
                  <c:v>0.99510869565217386</c:v>
                </c:pt>
                <c:pt idx="1014">
                  <c:v>0.99510869565217386</c:v>
                </c:pt>
                <c:pt idx="1015">
                  <c:v>0.99510869565217386</c:v>
                </c:pt>
                <c:pt idx="1016">
                  <c:v>0.99510869565217386</c:v>
                </c:pt>
                <c:pt idx="1017">
                  <c:v>0.99510869565217386</c:v>
                </c:pt>
                <c:pt idx="1018">
                  <c:v>0.99510869565217386</c:v>
                </c:pt>
                <c:pt idx="1019">
                  <c:v>0.99510869565217386</c:v>
                </c:pt>
                <c:pt idx="1020">
                  <c:v>0.99510869565217386</c:v>
                </c:pt>
                <c:pt idx="1021">
                  <c:v>0.99510869565217386</c:v>
                </c:pt>
                <c:pt idx="1022">
                  <c:v>0.99510869565217386</c:v>
                </c:pt>
                <c:pt idx="1023">
                  <c:v>0.99510869565217386</c:v>
                </c:pt>
                <c:pt idx="1024">
                  <c:v>0.99510869565217386</c:v>
                </c:pt>
                <c:pt idx="1025">
                  <c:v>0.99510869565217386</c:v>
                </c:pt>
                <c:pt idx="1026">
                  <c:v>0.99510869565217386</c:v>
                </c:pt>
                <c:pt idx="1027">
                  <c:v>0.99510869565217386</c:v>
                </c:pt>
                <c:pt idx="1028">
                  <c:v>0.99510869565217386</c:v>
                </c:pt>
                <c:pt idx="1029">
                  <c:v>0.99510869565217386</c:v>
                </c:pt>
                <c:pt idx="1030">
                  <c:v>0.99510869565217386</c:v>
                </c:pt>
                <c:pt idx="1031">
                  <c:v>0.99510869565217386</c:v>
                </c:pt>
                <c:pt idx="1032">
                  <c:v>0.99510869565217386</c:v>
                </c:pt>
                <c:pt idx="1033">
                  <c:v>0.99510869565217386</c:v>
                </c:pt>
                <c:pt idx="1034">
                  <c:v>0.99510869565217386</c:v>
                </c:pt>
                <c:pt idx="1035">
                  <c:v>0.99510869565217386</c:v>
                </c:pt>
                <c:pt idx="1036">
                  <c:v>0.99510869565217386</c:v>
                </c:pt>
                <c:pt idx="1037">
                  <c:v>0.99510869565217386</c:v>
                </c:pt>
                <c:pt idx="1038">
                  <c:v>0.99510869565217386</c:v>
                </c:pt>
                <c:pt idx="1039">
                  <c:v>0.99510869565217386</c:v>
                </c:pt>
                <c:pt idx="1040">
                  <c:v>0.99510869565217386</c:v>
                </c:pt>
                <c:pt idx="1041">
                  <c:v>0.99510869565217386</c:v>
                </c:pt>
                <c:pt idx="1042">
                  <c:v>0.99510869565217386</c:v>
                </c:pt>
                <c:pt idx="1043">
                  <c:v>0.99510869565217386</c:v>
                </c:pt>
                <c:pt idx="1044">
                  <c:v>0.99510869565217386</c:v>
                </c:pt>
                <c:pt idx="1045">
                  <c:v>0.99510869565217386</c:v>
                </c:pt>
                <c:pt idx="1046">
                  <c:v>0.99510869565217386</c:v>
                </c:pt>
                <c:pt idx="1047">
                  <c:v>0.99510869565217386</c:v>
                </c:pt>
                <c:pt idx="1048">
                  <c:v>0.99510869565217386</c:v>
                </c:pt>
                <c:pt idx="1049">
                  <c:v>0.99510869565217386</c:v>
                </c:pt>
                <c:pt idx="1050">
                  <c:v>0.99510869565217386</c:v>
                </c:pt>
                <c:pt idx="1051">
                  <c:v>0.99510869565217386</c:v>
                </c:pt>
                <c:pt idx="1052">
                  <c:v>0.99510869565217386</c:v>
                </c:pt>
                <c:pt idx="1053">
                  <c:v>0.99510869565217386</c:v>
                </c:pt>
                <c:pt idx="1054">
                  <c:v>0.99510869565217386</c:v>
                </c:pt>
                <c:pt idx="1055">
                  <c:v>0.99510869565217386</c:v>
                </c:pt>
                <c:pt idx="1056">
                  <c:v>0.99510869565217386</c:v>
                </c:pt>
                <c:pt idx="1057">
                  <c:v>0.99510869565217386</c:v>
                </c:pt>
                <c:pt idx="1058">
                  <c:v>0.99510869565217386</c:v>
                </c:pt>
                <c:pt idx="1059">
                  <c:v>0.99510869565217386</c:v>
                </c:pt>
                <c:pt idx="1060">
                  <c:v>0.99497282608695647</c:v>
                </c:pt>
                <c:pt idx="1061">
                  <c:v>0.99497282608695647</c:v>
                </c:pt>
                <c:pt idx="1062">
                  <c:v>0.99497282608695647</c:v>
                </c:pt>
                <c:pt idx="1063">
                  <c:v>0.99497282608695647</c:v>
                </c:pt>
                <c:pt idx="1064">
                  <c:v>0.99497282608695647</c:v>
                </c:pt>
                <c:pt idx="1065">
                  <c:v>0.99497282608695647</c:v>
                </c:pt>
                <c:pt idx="1066">
                  <c:v>0.99497282608695647</c:v>
                </c:pt>
                <c:pt idx="1067">
                  <c:v>0.99497282608695647</c:v>
                </c:pt>
                <c:pt idx="1068">
                  <c:v>0.99497282608695647</c:v>
                </c:pt>
                <c:pt idx="1069">
                  <c:v>0.99497282608695647</c:v>
                </c:pt>
                <c:pt idx="1070">
                  <c:v>0.99497282608695647</c:v>
                </c:pt>
                <c:pt idx="1071">
                  <c:v>0.99497282608695647</c:v>
                </c:pt>
                <c:pt idx="1072">
                  <c:v>0.99497282608695647</c:v>
                </c:pt>
                <c:pt idx="1073">
                  <c:v>0.99497282608695647</c:v>
                </c:pt>
                <c:pt idx="1074">
                  <c:v>0.99497282608695647</c:v>
                </c:pt>
                <c:pt idx="1075">
                  <c:v>0.99497282608695647</c:v>
                </c:pt>
                <c:pt idx="1076">
                  <c:v>0.99497282608695647</c:v>
                </c:pt>
                <c:pt idx="1077">
                  <c:v>0.99497282608695647</c:v>
                </c:pt>
                <c:pt idx="1078">
                  <c:v>0.99497282608695647</c:v>
                </c:pt>
                <c:pt idx="1079">
                  <c:v>0.99497282608695647</c:v>
                </c:pt>
                <c:pt idx="1080">
                  <c:v>0.99497282608695647</c:v>
                </c:pt>
                <c:pt idx="1081">
                  <c:v>0.99497282608695647</c:v>
                </c:pt>
                <c:pt idx="1082">
                  <c:v>0.99497282608695647</c:v>
                </c:pt>
                <c:pt idx="1083">
                  <c:v>0.99497282608695647</c:v>
                </c:pt>
                <c:pt idx="1084">
                  <c:v>0.99497282608695647</c:v>
                </c:pt>
                <c:pt idx="1085">
                  <c:v>0.99497282608695647</c:v>
                </c:pt>
                <c:pt idx="1086">
                  <c:v>0.99497282608695647</c:v>
                </c:pt>
                <c:pt idx="1087">
                  <c:v>0.99497282608695647</c:v>
                </c:pt>
                <c:pt idx="1088">
                  <c:v>0.99497282608695647</c:v>
                </c:pt>
                <c:pt idx="1089">
                  <c:v>0.99497282608695647</c:v>
                </c:pt>
                <c:pt idx="1090">
                  <c:v>0.99497282608695647</c:v>
                </c:pt>
                <c:pt idx="1091">
                  <c:v>0.99497282608695647</c:v>
                </c:pt>
                <c:pt idx="1092">
                  <c:v>0.99497282608695647</c:v>
                </c:pt>
                <c:pt idx="1093">
                  <c:v>0.99497282608695647</c:v>
                </c:pt>
                <c:pt idx="1094">
                  <c:v>0.99497282608695647</c:v>
                </c:pt>
                <c:pt idx="1095">
                  <c:v>0.99497282608695647</c:v>
                </c:pt>
                <c:pt idx="1096">
                  <c:v>0.99497282608695647</c:v>
                </c:pt>
                <c:pt idx="1097">
                  <c:v>0.99497282608695647</c:v>
                </c:pt>
                <c:pt idx="1098">
                  <c:v>0.99497282608695647</c:v>
                </c:pt>
                <c:pt idx="1099">
                  <c:v>0.99497282608695647</c:v>
                </c:pt>
                <c:pt idx="1100">
                  <c:v>0.99497282608695647</c:v>
                </c:pt>
                <c:pt idx="1101">
                  <c:v>0.99497282608695647</c:v>
                </c:pt>
                <c:pt idx="1102">
                  <c:v>0.99497282608695647</c:v>
                </c:pt>
                <c:pt idx="1103">
                  <c:v>0.99497282608695647</c:v>
                </c:pt>
                <c:pt idx="1104">
                  <c:v>0.99497282608695647</c:v>
                </c:pt>
                <c:pt idx="1105">
                  <c:v>0.99497282608695647</c:v>
                </c:pt>
                <c:pt idx="1106">
                  <c:v>0.99497282608695647</c:v>
                </c:pt>
                <c:pt idx="1107">
                  <c:v>0.99497282608695647</c:v>
                </c:pt>
                <c:pt idx="1108">
                  <c:v>0.99497282608695647</c:v>
                </c:pt>
                <c:pt idx="1109">
                  <c:v>0.99497282608695647</c:v>
                </c:pt>
                <c:pt idx="1110">
                  <c:v>0.99497282608695647</c:v>
                </c:pt>
                <c:pt idx="1111">
                  <c:v>0.99497282608695647</c:v>
                </c:pt>
                <c:pt idx="1112">
                  <c:v>0.99497282608695647</c:v>
                </c:pt>
                <c:pt idx="1113">
                  <c:v>0.99497282608695647</c:v>
                </c:pt>
                <c:pt idx="1114">
                  <c:v>0.99497282608695647</c:v>
                </c:pt>
                <c:pt idx="1115">
                  <c:v>0.99497282608695647</c:v>
                </c:pt>
                <c:pt idx="1116">
                  <c:v>0.99483695652173909</c:v>
                </c:pt>
                <c:pt idx="1117">
                  <c:v>0.99483695652173909</c:v>
                </c:pt>
                <c:pt idx="1118">
                  <c:v>0.99483695652173909</c:v>
                </c:pt>
                <c:pt idx="1119">
                  <c:v>0.99483695652173909</c:v>
                </c:pt>
                <c:pt idx="1120">
                  <c:v>0.99483695652173909</c:v>
                </c:pt>
                <c:pt idx="1121">
                  <c:v>0.99483695652173909</c:v>
                </c:pt>
                <c:pt idx="1122">
                  <c:v>0.99483695652173909</c:v>
                </c:pt>
                <c:pt idx="1123">
                  <c:v>0.99483695652173909</c:v>
                </c:pt>
                <c:pt idx="1124">
                  <c:v>0.99483695652173909</c:v>
                </c:pt>
                <c:pt idx="1125">
                  <c:v>0.99483695652173909</c:v>
                </c:pt>
                <c:pt idx="1126">
                  <c:v>0.99483695652173909</c:v>
                </c:pt>
                <c:pt idx="1127">
                  <c:v>0.99483695652173909</c:v>
                </c:pt>
                <c:pt idx="1128">
                  <c:v>0.99483695652173909</c:v>
                </c:pt>
                <c:pt idx="1129">
                  <c:v>0.99483695652173909</c:v>
                </c:pt>
                <c:pt idx="1130">
                  <c:v>0.99483695652173909</c:v>
                </c:pt>
                <c:pt idx="1131">
                  <c:v>0.99483695652173909</c:v>
                </c:pt>
                <c:pt idx="1132">
                  <c:v>0.99483695652173909</c:v>
                </c:pt>
                <c:pt idx="1133">
                  <c:v>0.99483695652173909</c:v>
                </c:pt>
                <c:pt idx="1134">
                  <c:v>0.99483695652173909</c:v>
                </c:pt>
                <c:pt idx="1135">
                  <c:v>0.99483695652173909</c:v>
                </c:pt>
                <c:pt idx="1136">
                  <c:v>0.99483695652173909</c:v>
                </c:pt>
                <c:pt idx="1137">
                  <c:v>0.99483695652173909</c:v>
                </c:pt>
                <c:pt idx="1138">
                  <c:v>0.99483695652173909</c:v>
                </c:pt>
                <c:pt idx="1139">
                  <c:v>0.99483695652173909</c:v>
                </c:pt>
                <c:pt idx="1140">
                  <c:v>0.99483695652173909</c:v>
                </c:pt>
                <c:pt idx="1141">
                  <c:v>0.99483695652173909</c:v>
                </c:pt>
                <c:pt idx="1142">
                  <c:v>0.99483695652173909</c:v>
                </c:pt>
                <c:pt idx="1143">
                  <c:v>0.99483695652173909</c:v>
                </c:pt>
                <c:pt idx="1144">
                  <c:v>0.99483695652173909</c:v>
                </c:pt>
                <c:pt idx="1145">
                  <c:v>0.99483695652173909</c:v>
                </c:pt>
                <c:pt idx="1146">
                  <c:v>0.99483695652173909</c:v>
                </c:pt>
                <c:pt idx="1147">
                  <c:v>0.99483695652173909</c:v>
                </c:pt>
                <c:pt idx="1148">
                  <c:v>0.99483695652173909</c:v>
                </c:pt>
                <c:pt idx="1149">
                  <c:v>0.99483695652173909</c:v>
                </c:pt>
                <c:pt idx="1150">
                  <c:v>0.99483695652173909</c:v>
                </c:pt>
                <c:pt idx="1151">
                  <c:v>0.99483695652173909</c:v>
                </c:pt>
                <c:pt idx="1152">
                  <c:v>0.99483695652173909</c:v>
                </c:pt>
                <c:pt idx="1153">
                  <c:v>0.99483695652173909</c:v>
                </c:pt>
                <c:pt idx="1154">
                  <c:v>0.99483695652173909</c:v>
                </c:pt>
                <c:pt idx="1155">
                  <c:v>0.99483695652173909</c:v>
                </c:pt>
                <c:pt idx="1156">
                  <c:v>0.99483695652173909</c:v>
                </c:pt>
                <c:pt idx="1157">
                  <c:v>0.99483695652173909</c:v>
                </c:pt>
                <c:pt idx="1158">
                  <c:v>0.99483695652173909</c:v>
                </c:pt>
                <c:pt idx="1159">
                  <c:v>0.99483695652173909</c:v>
                </c:pt>
                <c:pt idx="1160">
                  <c:v>0.99483695652173909</c:v>
                </c:pt>
                <c:pt idx="1161">
                  <c:v>0.99483695652173909</c:v>
                </c:pt>
                <c:pt idx="1162">
                  <c:v>0.99483695652173909</c:v>
                </c:pt>
                <c:pt idx="1163">
                  <c:v>0.99483695652173909</c:v>
                </c:pt>
                <c:pt idx="1164">
                  <c:v>0.99483695652173909</c:v>
                </c:pt>
                <c:pt idx="1165">
                  <c:v>0.99483695652173909</c:v>
                </c:pt>
                <c:pt idx="1166">
                  <c:v>0.99483695652173909</c:v>
                </c:pt>
                <c:pt idx="1167">
                  <c:v>0.99483695652173909</c:v>
                </c:pt>
                <c:pt idx="1168">
                  <c:v>0.99483695652173909</c:v>
                </c:pt>
                <c:pt idx="1169">
                  <c:v>0.99483695652173909</c:v>
                </c:pt>
                <c:pt idx="1170">
                  <c:v>0.99483695652173909</c:v>
                </c:pt>
                <c:pt idx="1171">
                  <c:v>0.99483695652173909</c:v>
                </c:pt>
                <c:pt idx="1172">
                  <c:v>0.99483695652173909</c:v>
                </c:pt>
                <c:pt idx="1173">
                  <c:v>0.99483695652173909</c:v>
                </c:pt>
                <c:pt idx="1174">
                  <c:v>0.99483695652173909</c:v>
                </c:pt>
                <c:pt idx="1175">
                  <c:v>0.99483695652173909</c:v>
                </c:pt>
                <c:pt idx="1176">
                  <c:v>0.99483695652173909</c:v>
                </c:pt>
                <c:pt idx="1177">
                  <c:v>0.99483695652173909</c:v>
                </c:pt>
                <c:pt idx="1178">
                  <c:v>0.99483695652173909</c:v>
                </c:pt>
                <c:pt idx="1179">
                  <c:v>0.99483695652173909</c:v>
                </c:pt>
                <c:pt idx="1180">
                  <c:v>0.99483695652173909</c:v>
                </c:pt>
                <c:pt idx="1181">
                  <c:v>0.99483695652173909</c:v>
                </c:pt>
                <c:pt idx="1182">
                  <c:v>0.99483695652173909</c:v>
                </c:pt>
                <c:pt idx="1183">
                  <c:v>0.99483695652173909</c:v>
                </c:pt>
                <c:pt idx="1184">
                  <c:v>0.99483695652173909</c:v>
                </c:pt>
                <c:pt idx="1185">
                  <c:v>0.99483695652173909</c:v>
                </c:pt>
                <c:pt idx="1186">
                  <c:v>0.99483695652173909</c:v>
                </c:pt>
                <c:pt idx="1187">
                  <c:v>0.99483695652173909</c:v>
                </c:pt>
                <c:pt idx="1188">
                  <c:v>0.99483695652173909</c:v>
                </c:pt>
                <c:pt idx="1189">
                  <c:v>0.99483695652173909</c:v>
                </c:pt>
                <c:pt idx="1190">
                  <c:v>0.99483695652173909</c:v>
                </c:pt>
                <c:pt idx="1191">
                  <c:v>0.99483695652173909</c:v>
                </c:pt>
                <c:pt idx="1192">
                  <c:v>0.99483695652173909</c:v>
                </c:pt>
                <c:pt idx="1193">
                  <c:v>0.99483695652173909</c:v>
                </c:pt>
                <c:pt idx="1194">
                  <c:v>0.99483695652173909</c:v>
                </c:pt>
                <c:pt idx="1195">
                  <c:v>0.99483695652173909</c:v>
                </c:pt>
                <c:pt idx="1196">
                  <c:v>0.99483695652173909</c:v>
                </c:pt>
                <c:pt idx="1197">
                  <c:v>0.99483695652173909</c:v>
                </c:pt>
                <c:pt idx="1198">
                  <c:v>0.99483695652173909</c:v>
                </c:pt>
                <c:pt idx="1199">
                  <c:v>0.99483695652173909</c:v>
                </c:pt>
                <c:pt idx="1200">
                  <c:v>0.99483695652173909</c:v>
                </c:pt>
                <c:pt idx="1201">
                  <c:v>0.99483695652173909</c:v>
                </c:pt>
                <c:pt idx="1202">
                  <c:v>0.99483695652173909</c:v>
                </c:pt>
                <c:pt idx="1203">
                  <c:v>0.99483695652173909</c:v>
                </c:pt>
                <c:pt idx="1204">
                  <c:v>0.99483695652173909</c:v>
                </c:pt>
                <c:pt idx="1205">
                  <c:v>0.99483695652173909</c:v>
                </c:pt>
                <c:pt idx="1206">
                  <c:v>0.99483695652173909</c:v>
                </c:pt>
                <c:pt idx="1207">
                  <c:v>0.99483695652173909</c:v>
                </c:pt>
                <c:pt idx="1208">
                  <c:v>0.99483695652173909</c:v>
                </c:pt>
                <c:pt idx="1209">
                  <c:v>0.99483695652173909</c:v>
                </c:pt>
                <c:pt idx="1210">
                  <c:v>0.99483695652173909</c:v>
                </c:pt>
                <c:pt idx="1211">
                  <c:v>0.99483695652173909</c:v>
                </c:pt>
                <c:pt idx="1212">
                  <c:v>0.99483695652173909</c:v>
                </c:pt>
                <c:pt idx="1213">
                  <c:v>0.99483695652173909</c:v>
                </c:pt>
                <c:pt idx="1214">
                  <c:v>0.99483695652173909</c:v>
                </c:pt>
                <c:pt idx="1215">
                  <c:v>0.99483695652173909</c:v>
                </c:pt>
                <c:pt idx="1216">
                  <c:v>0.99483695652173909</c:v>
                </c:pt>
                <c:pt idx="1217">
                  <c:v>0.99483695652173909</c:v>
                </c:pt>
                <c:pt idx="1218">
                  <c:v>0.99483695652173909</c:v>
                </c:pt>
                <c:pt idx="1219">
                  <c:v>0.99483695652173909</c:v>
                </c:pt>
                <c:pt idx="1220">
                  <c:v>0.99483695652173909</c:v>
                </c:pt>
                <c:pt idx="1221">
                  <c:v>0.99483695652173909</c:v>
                </c:pt>
                <c:pt idx="1222">
                  <c:v>0.99483695652173909</c:v>
                </c:pt>
                <c:pt idx="1223">
                  <c:v>0.99483695652173909</c:v>
                </c:pt>
                <c:pt idx="1224">
                  <c:v>0.99483695652173909</c:v>
                </c:pt>
                <c:pt idx="1225">
                  <c:v>0.99483695652173909</c:v>
                </c:pt>
                <c:pt idx="1226">
                  <c:v>0.99483695652173909</c:v>
                </c:pt>
                <c:pt idx="1227">
                  <c:v>0.99483695652173909</c:v>
                </c:pt>
                <c:pt idx="1228">
                  <c:v>0.99483695652173909</c:v>
                </c:pt>
                <c:pt idx="1229">
                  <c:v>0.99483695652173909</c:v>
                </c:pt>
                <c:pt idx="1230">
                  <c:v>0.99483695652173909</c:v>
                </c:pt>
                <c:pt idx="1231">
                  <c:v>0.99483695652173909</c:v>
                </c:pt>
                <c:pt idx="1232">
                  <c:v>0.99483695652173909</c:v>
                </c:pt>
                <c:pt idx="1233">
                  <c:v>0.99483695652173909</c:v>
                </c:pt>
                <c:pt idx="1234">
                  <c:v>0.99483695652173909</c:v>
                </c:pt>
                <c:pt idx="1235">
                  <c:v>0.99483695652173909</c:v>
                </c:pt>
                <c:pt idx="1236">
                  <c:v>0.99483695652173909</c:v>
                </c:pt>
                <c:pt idx="1237">
                  <c:v>0.99483695652173909</c:v>
                </c:pt>
                <c:pt idx="1238">
                  <c:v>0.99483695652173909</c:v>
                </c:pt>
                <c:pt idx="1239">
                  <c:v>0.99483695652173909</c:v>
                </c:pt>
                <c:pt idx="1240">
                  <c:v>0.99483695652173909</c:v>
                </c:pt>
                <c:pt idx="1241">
                  <c:v>0.99483695652173909</c:v>
                </c:pt>
                <c:pt idx="1242">
                  <c:v>0.99483695652173909</c:v>
                </c:pt>
                <c:pt idx="1243">
                  <c:v>0.99483695652173909</c:v>
                </c:pt>
                <c:pt idx="1244">
                  <c:v>0.99483695652173909</c:v>
                </c:pt>
                <c:pt idx="1245">
                  <c:v>0.99483695652173909</c:v>
                </c:pt>
                <c:pt idx="1246">
                  <c:v>0.99483695652173909</c:v>
                </c:pt>
                <c:pt idx="1247">
                  <c:v>0.99483695652173909</c:v>
                </c:pt>
                <c:pt idx="1248">
                  <c:v>0.99483695652173909</c:v>
                </c:pt>
                <c:pt idx="1249">
                  <c:v>0.99483695652173909</c:v>
                </c:pt>
                <c:pt idx="1250">
                  <c:v>0.99483695652173909</c:v>
                </c:pt>
                <c:pt idx="1251">
                  <c:v>0.99483695652173909</c:v>
                </c:pt>
                <c:pt idx="1252">
                  <c:v>0.99483695652173909</c:v>
                </c:pt>
                <c:pt idx="1253">
                  <c:v>0.99483695652173909</c:v>
                </c:pt>
                <c:pt idx="1254">
                  <c:v>0.99483695652173909</c:v>
                </c:pt>
                <c:pt idx="1255">
                  <c:v>0.99483695652173909</c:v>
                </c:pt>
                <c:pt idx="1256">
                  <c:v>0.99483695652173909</c:v>
                </c:pt>
                <c:pt idx="1257">
                  <c:v>0.99483695652173909</c:v>
                </c:pt>
                <c:pt idx="1258">
                  <c:v>0.99483695652173909</c:v>
                </c:pt>
                <c:pt idx="1259">
                  <c:v>0.99483695652173909</c:v>
                </c:pt>
                <c:pt idx="1260">
                  <c:v>0.99483695652173909</c:v>
                </c:pt>
                <c:pt idx="1261">
                  <c:v>0.99483695652173909</c:v>
                </c:pt>
                <c:pt idx="1262">
                  <c:v>0.99483695652173909</c:v>
                </c:pt>
                <c:pt idx="1263">
                  <c:v>0.99483695652173909</c:v>
                </c:pt>
                <c:pt idx="1264">
                  <c:v>0.99483695652173909</c:v>
                </c:pt>
                <c:pt idx="1265">
                  <c:v>0.99483695652173909</c:v>
                </c:pt>
                <c:pt idx="1266">
                  <c:v>0.99483695652173909</c:v>
                </c:pt>
                <c:pt idx="1267">
                  <c:v>0.99483695652173909</c:v>
                </c:pt>
                <c:pt idx="1268">
                  <c:v>0.99483695652173909</c:v>
                </c:pt>
                <c:pt idx="1269">
                  <c:v>0.99470108695652171</c:v>
                </c:pt>
                <c:pt idx="1270">
                  <c:v>0.99470108695652171</c:v>
                </c:pt>
                <c:pt idx="1271">
                  <c:v>0.99470108695652171</c:v>
                </c:pt>
                <c:pt idx="1272">
                  <c:v>0.99470108695652171</c:v>
                </c:pt>
                <c:pt idx="1273">
                  <c:v>0.99470108695652171</c:v>
                </c:pt>
                <c:pt idx="1274">
                  <c:v>0.99470108695652171</c:v>
                </c:pt>
                <c:pt idx="1275">
                  <c:v>0.99470108695652171</c:v>
                </c:pt>
                <c:pt idx="1276">
                  <c:v>0.99470108695652171</c:v>
                </c:pt>
                <c:pt idx="1277">
                  <c:v>0.99470108695652171</c:v>
                </c:pt>
                <c:pt idx="1278">
                  <c:v>0.99470108695652171</c:v>
                </c:pt>
                <c:pt idx="1279">
                  <c:v>0.99470108695652171</c:v>
                </c:pt>
                <c:pt idx="1280">
                  <c:v>0.99470108695652171</c:v>
                </c:pt>
                <c:pt idx="1281">
                  <c:v>0.99470108695652171</c:v>
                </c:pt>
                <c:pt idx="1282">
                  <c:v>0.99470108695652171</c:v>
                </c:pt>
                <c:pt idx="1283">
                  <c:v>0.99470108695652171</c:v>
                </c:pt>
                <c:pt idx="1284">
                  <c:v>0.99470108695652171</c:v>
                </c:pt>
                <c:pt idx="1285">
                  <c:v>0.99470108695652171</c:v>
                </c:pt>
                <c:pt idx="1286">
                  <c:v>0.99470108695652171</c:v>
                </c:pt>
                <c:pt idx="1287">
                  <c:v>0.99470108695652171</c:v>
                </c:pt>
                <c:pt idx="1288">
                  <c:v>0.99470108695652171</c:v>
                </c:pt>
                <c:pt idx="1289">
                  <c:v>0.99470108695652171</c:v>
                </c:pt>
                <c:pt idx="1290">
                  <c:v>0.99470108695652171</c:v>
                </c:pt>
                <c:pt idx="1291">
                  <c:v>0.99470108695652171</c:v>
                </c:pt>
                <c:pt idx="1292">
                  <c:v>0.99470108695652171</c:v>
                </c:pt>
                <c:pt idx="1293">
                  <c:v>0.99470108695652171</c:v>
                </c:pt>
                <c:pt idx="1294">
                  <c:v>0.99470108695652171</c:v>
                </c:pt>
                <c:pt idx="1295">
                  <c:v>0.99470108695652171</c:v>
                </c:pt>
                <c:pt idx="1296">
                  <c:v>0.99456521739130432</c:v>
                </c:pt>
                <c:pt idx="1297">
                  <c:v>0.99456521739130432</c:v>
                </c:pt>
                <c:pt idx="1298">
                  <c:v>0.99456521739130432</c:v>
                </c:pt>
                <c:pt idx="1299">
                  <c:v>0.99456521739130432</c:v>
                </c:pt>
                <c:pt idx="1300">
                  <c:v>0.99456521739130432</c:v>
                </c:pt>
                <c:pt idx="1301">
                  <c:v>0.99456521739130432</c:v>
                </c:pt>
                <c:pt idx="1302">
                  <c:v>0.99456521739130432</c:v>
                </c:pt>
                <c:pt idx="1303">
                  <c:v>0.99456521739130432</c:v>
                </c:pt>
                <c:pt idx="1304">
                  <c:v>0.99456521739130432</c:v>
                </c:pt>
                <c:pt idx="1305">
                  <c:v>0.99456521739130432</c:v>
                </c:pt>
                <c:pt idx="1306">
                  <c:v>0.99456521739130432</c:v>
                </c:pt>
                <c:pt idx="1307">
                  <c:v>0.99456521739130432</c:v>
                </c:pt>
                <c:pt idx="1308">
                  <c:v>0.99456521739130432</c:v>
                </c:pt>
                <c:pt idx="1309">
                  <c:v>0.99456521739130432</c:v>
                </c:pt>
                <c:pt idx="1310">
                  <c:v>0.99456521739130432</c:v>
                </c:pt>
                <c:pt idx="1311">
                  <c:v>0.99456521739130432</c:v>
                </c:pt>
                <c:pt idx="1312">
                  <c:v>0.99456521739130432</c:v>
                </c:pt>
                <c:pt idx="1313">
                  <c:v>0.99456521739130432</c:v>
                </c:pt>
                <c:pt idx="1314">
                  <c:v>0.99456521739130432</c:v>
                </c:pt>
                <c:pt idx="1315">
                  <c:v>0.99456521739130432</c:v>
                </c:pt>
                <c:pt idx="1316">
                  <c:v>0.99456521739130432</c:v>
                </c:pt>
                <c:pt idx="1317">
                  <c:v>0.99456521739130432</c:v>
                </c:pt>
                <c:pt idx="1318">
                  <c:v>0.99456521739130432</c:v>
                </c:pt>
                <c:pt idx="1319">
                  <c:v>0.99456521739130432</c:v>
                </c:pt>
                <c:pt idx="1320">
                  <c:v>0.99456521739130432</c:v>
                </c:pt>
                <c:pt idx="1321">
                  <c:v>0.99456521739130432</c:v>
                </c:pt>
                <c:pt idx="1322">
                  <c:v>0.99456521739130432</c:v>
                </c:pt>
                <c:pt idx="1323">
                  <c:v>0.99456521739130432</c:v>
                </c:pt>
                <c:pt idx="1324">
                  <c:v>0.99456521739130432</c:v>
                </c:pt>
                <c:pt idx="1325">
                  <c:v>0.99456521739130432</c:v>
                </c:pt>
                <c:pt idx="1326">
                  <c:v>0.99456521739130432</c:v>
                </c:pt>
                <c:pt idx="1327">
                  <c:v>0.99456521739130432</c:v>
                </c:pt>
                <c:pt idx="1328">
                  <c:v>0.99456521739130432</c:v>
                </c:pt>
                <c:pt idx="1329">
                  <c:v>0.99456521739130432</c:v>
                </c:pt>
                <c:pt idx="1330">
                  <c:v>0.99456521739130432</c:v>
                </c:pt>
                <c:pt idx="1331">
                  <c:v>0.99456521739130432</c:v>
                </c:pt>
                <c:pt idx="1332">
                  <c:v>0.99456521739130432</c:v>
                </c:pt>
                <c:pt idx="1333">
                  <c:v>0.99456521739130432</c:v>
                </c:pt>
                <c:pt idx="1334">
                  <c:v>0.99456521739130432</c:v>
                </c:pt>
                <c:pt idx="1335">
                  <c:v>0.99456521739130432</c:v>
                </c:pt>
                <c:pt idx="1336">
                  <c:v>0.99456521739130432</c:v>
                </c:pt>
                <c:pt idx="1337">
                  <c:v>0.99456521739130432</c:v>
                </c:pt>
                <c:pt idx="1338">
                  <c:v>0.99456521739130432</c:v>
                </c:pt>
                <c:pt idx="1339">
                  <c:v>0.99456521739130432</c:v>
                </c:pt>
                <c:pt idx="1340">
                  <c:v>0.99456521739130432</c:v>
                </c:pt>
                <c:pt idx="1341">
                  <c:v>0.99456521739130432</c:v>
                </c:pt>
                <c:pt idx="1342">
                  <c:v>0.99456521739130432</c:v>
                </c:pt>
                <c:pt idx="1343">
                  <c:v>0.99456521739130432</c:v>
                </c:pt>
                <c:pt idx="1344">
                  <c:v>0.99456521739130432</c:v>
                </c:pt>
                <c:pt idx="1345">
                  <c:v>0.99456521739130432</c:v>
                </c:pt>
                <c:pt idx="1346">
                  <c:v>0.99456521739130432</c:v>
                </c:pt>
                <c:pt idx="1347">
                  <c:v>0.99456521739130432</c:v>
                </c:pt>
                <c:pt idx="1348">
                  <c:v>0.99456521739130432</c:v>
                </c:pt>
                <c:pt idx="1349">
                  <c:v>0.99456521739130432</c:v>
                </c:pt>
                <c:pt idx="1350">
                  <c:v>0.99456521739130432</c:v>
                </c:pt>
                <c:pt idx="1351">
                  <c:v>0.99456521739130432</c:v>
                </c:pt>
                <c:pt idx="1352">
                  <c:v>0.99456521739130432</c:v>
                </c:pt>
                <c:pt idx="1353">
                  <c:v>0.99456521739130432</c:v>
                </c:pt>
                <c:pt idx="1354">
                  <c:v>0.99456521739130432</c:v>
                </c:pt>
                <c:pt idx="1355">
                  <c:v>0.99456521739130432</c:v>
                </c:pt>
                <c:pt idx="1356">
                  <c:v>0.99456521739130432</c:v>
                </c:pt>
                <c:pt idx="1357">
                  <c:v>0.99456521739130432</c:v>
                </c:pt>
                <c:pt idx="1358">
                  <c:v>0.99456521739130432</c:v>
                </c:pt>
                <c:pt idx="1359">
                  <c:v>0.99456521739130432</c:v>
                </c:pt>
                <c:pt idx="1360">
                  <c:v>0.99442934782608694</c:v>
                </c:pt>
                <c:pt idx="1361">
                  <c:v>0.99442934782608694</c:v>
                </c:pt>
                <c:pt idx="1362">
                  <c:v>0.99442934782608694</c:v>
                </c:pt>
                <c:pt idx="1363">
                  <c:v>0.99442934782608694</c:v>
                </c:pt>
                <c:pt idx="1364">
                  <c:v>0.99442934782608694</c:v>
                </c:pt>
                <c:pt idx="1365">
                  <c:v>0.99442934782608694</c:v>
                </c:pt>
                <c:pt idx="1366">
                  <c:v>0.99442934782608694</c:v>
                </c:pt>
                <c:pt idx="1367">
                  <c:v>0.99442934782608694</c:v>
                </c:pt>
                <c:pt idx="1368">
                  <c:v>0.99442934782608694</c:v>
                </c:pt>
                <c:pt idx="1369">
                  <c:v>0.99442934782608694</c:v>
                </c:pt>
                <c:pt idx="1370">
                  <c:v>0.99442934782608694</c:v>
                </c:pt>
                <c:pt idx="1371">
                  <c:v>0.99442934782608694</c:v>
                </c:pt>
                <c:pt idx="1372">
                  <c:v>0.99442934782608694</c:v>
                </c:pt>
                <c:pt idx="1373">
                  <c:v>0.99442934782608694</c:v>
                </c:pt>
                <c:pt idx="1374">
                  <c:v>0.99442934782608694</c:v>
                </c:pt>
                <c:pt idx="1375">
                  <c:v>0.99442934782608694</c:v>
                </c:pt>
                <c:pt idx="1376">
                  <c:v>0.99442934782608694</c:v>
                </c:pt>
                <c:pt idx="1377">
                  <c:v>0.99442934782608694</c:v>
                </c:pt>
                <c:pt idx="1378">
                  <c:v>0.99442934782608694</c:v>
                </c:pt>
                <c:pt idx="1379">
                  <c:v>0.99442934782608694</c:v>
                </c:pt>
                <c:pt idx="1380">
                  <c:v>0.99442934782608694</c:v>
                </c:pt>
                <c:pt idx="1381">
                  <c:v>0.99442934782608694</c:v>
                </c:pt>
                <c:pt idx="1382">
                  <c:v>0.99442934782608694</c:v>
                </c:pt>
                <c:pt idx="1383">
                  <c:v>0.99442934782608694</c:v>
                </c:pt>
                <c:pt idx="1384">
                  <c:v>0.99442934782608694</c:v>
                </c:pt>
                <c:pt idx="1385">
                  <c:v>0.99442934782608694</c:v>
                </c:pt>
                <c:pt idx="1386">
                  <c:v>0.99442934782608694</c:v>
                </c:pt>
                <c:pt idx="1387">
                  <c:v>0.99442934782608694</c:v>
                </c:pt>
                <c:pt idx="1388">
                  <c:v>0.99442934782608694</c:v>
                </c:pt>
                <c:pt idx="1389">
                  <c:v>0.99442934782608694</c:v>
                </c:pt>
                <c:pt idx="1390">
                  <c:v>0.99442934782608694</c:v>
                </c:pt>
                <c:pt idx="1391">
                  <c:v>0.99442934782608694</c:v>
                </c:pt>
                <c:pt idx="1392">
                  <c:v>0.99442934782608694</c:v>
                </c:pt>
                <c:pt idx="1393">
                  <c:v>0.99429347826086956</c:v>
                </c:pt>
                <c:pt idx="1394">
                  <c:v>0.99429347826086956</c:v>
                </c:pt>
                <c:pt idx="1395">
                  <c:v>0.99429347826086956</c:v>
                </c:pt>
                <c:pt idx="1396">
                  <c:v>0.99429347826086956</c:v>
                </c:pt>
                <c:pt idx="1397">
                  <c:v>0.99429347826086956</c:v>
                </c:pt>
                <c:pt idx="1398">
                  <c:v>0.99429347826086956</c:v>
                </c:pt>
                <c:pt idx="1399">
                  <c:v>0.99429347826086956</c:v>
                </c:pt>
                <c:pt idx="1400">
                  <c:v>0.99429347826086956</c:v>
                </c:pt>
                <c:pt idx="1401">
                  <c:v>0.99429347826086956</c:v>
                </c:pt>
                <c:pt idx="1402">
                  <c:v>0.99429347826086956</c:v>
                </c:pt>
                <c:pt idx="1403">
                  <c:v>0.99429347826086956</c:v>
                </c:pt>
                <c:pt idx="1404">
                  <c:v>0.99429347826086956</c:v>
                </c:pt>
                <c:pt idx="1405">
                  <c:v>0.99429347826086956</c:v>
                </c:pt>
                <c:pt idx="1406">
                  <c:v>0.99429347826086956</c:v>
                </c:pt>
                <c:pt idx="1407">
                  <c:v>0.99429347826086956</c:v>
                </c:pt>
                <c:pt idx="1408">
                  <c:v>0.99415760869565217</c:v>
                </c:pt>
                <c:pt idx="1409">
                  <c:v>0.99415760869565217</c:v>
                </c:pt>
                <c:pt idx="1410">
                  <c:v>0.99415760869565217</c:v>
                </c:pt>
                <c:pt idx="1411">
                  <c:v>0.99415760869565217</c:v>
                </c:pt>
                <c:pt idx="1412">
                  <c:v>0.99415760869565217</c:v>
                </c:pt>
                <c:pt idx="1413">
                  <c:v>0.99415760869565217</c:v>
                </c:pt>
                <c:pt idx="1414">
                  <c:v>0.99415760869565217</c:v>
                </c:pt>
                <c:pt idx="1415">
                  <c:v>0.99415760869565217</c:v>
                </c:pt>
                <c:pt idx="1416">
                  <c:v>0.99415760869565217</c:v>
                </c:pt>
                <c:pt idx="1417">
                  <c:v>0.99415760869565217</c:v>
                </c:pt>
                <c:pt idx="1418">
                  <c:v>0.99415760869565217</c:v>
                </c:pt>
                <c:pt idx="1419">
                  <c:v>0.99402173913043479</c:v>
                </c:pt>
                <c:pt idx="1420">
                  <c:v>0.99402173913043479</c:v>
                </c:pt>
                <c:pt idx="1421">
                  <c:v>0.99402173913043479</c:v>
                </c:pt>
                <c:pt idx="1422">
                  <c:v>0.99402173913043479</c:v>
                </c:pt>
                <c:pt idx="1423">
                  <c:v>0.99402173913043479</c:v>
                </c:pt>
                <c:pt idx="1424">
                  <c:v>0.99402173913043479</c:v>
                </c:pt>
                <c:pt idx="1425">
                  <c:v>0.99388586956521741</c:v>
                </c:pt>
                <c:pt idx="1426">
                  <c:v>0.99388586956521741</c:v>
                </c:pt>
                <c:pt idx="1427">
                  <c:v>0.99388586956521741</c:v>
                </c:pt>
                <c:pt idx="1428">
                  <c:v>0.99388586956521741</c:v>
                </c:pt>
                <c:pt idx="1429">
                  <c:v>0.99388586956521741</c:v>
                </c:pt>
                <c:pt idx="1430">
                  <c:v>0.99388586956521741</c:v>
                </c:pt>
                <c:pt idx="1431">
                  <c:v>0.99388586956521741</c:v>
                </c:pt>
                <c:pt idx="1432">
                  <c:v>0.99388586956521741</c:v>
                </c:pt>
                <c:pt idx="1433">
                  <c:v>0.99388586956521741</c:v>
                </c:pt>
                <c:pt idx="1434">
                  <c:v>0.99388586956521741</c:v>
                </c:pt>
                <c:pt idx="1435">
                  <c:v>0.99388586956521741</c:v>
                </c:pt>
                <c:pt idx="1436">
                  <c:v>0.99388586956521741</c:v>
                </c:pt>
                <c:pt idx="1437">
                  <c:v>0.99388586956521741</c:v>
                </c:pt>
                <c:pt idx="1438">
                  <c:v>0.99388586956521741</c:v>
                </c:pt>
                <c:pt idx="1439">
                  <c:v>0.99388586956521741</c:v>
                </c:pt>
                <c:pt idx="1440">
                  <c:v>0.99388586956521741</c:v>
                </c:pt>
                <c:pt idx="1441">
                  <c:v>0.99388586956521741</c:v>
                </c:pt>
                <c:pt idx="1442">
                  <c:v>0.99388586956521741</c:v>
                </c:pt>
                <c:pt idx="1443">
                  <c:v>0.99388586956521741</c:v>
                </c:pt>
                <c:pt idx="1444">
                  <c:v>0.99388586956521741</c:v>
                </c:pt>
                <c:pt idx="1445">
                  <c:v>0.99375000000000002</c:v>
                </c:pt>
                <c:pt idx="1446">
                  <c:v>0.99375000000000002</c:v>
                </c:pt>
                <c:pt idx="1447">
                  <c:v>0.99375000000000002</c:v>
                </c:pt>
                <c:pt idx="1448">
                  <c:v>0.99375000000000002</c:v>
                </c:pt>
                <c:pt idx="1449">
                  <c:v>0.99375000000000002</c:v>
                </c:pt>
                <c:pt idx="1450">
                  <c:v>0.99375000000000002</c:v>
                </c:pt>
                <c:pt idx="1451">
                  <c:v>0.99375000000000002</c:v>
                </c:pt>
                <c:pt idx="1452">
                  <c:v>0.99375000000000002</c:v>
                </c:pt>
                <c:pt idx="1453">
                  <c:v>0.99375000000000002</c:v>
                </c:pt>
                <c:pt idx="1454">
                  <c:v>0.99375000000000002</c:v>
                </c:pt>
                <c:pt idx="1455">
                  <c:v>0.99375000000000002</c:v>
                </c:pt>
                <c:pt idx="1456">
                  <c:v>0.99375000000000002</c:v>
                </c:pt>
                <c:pt idx="1457">
                  <c:v>0.99375000000000002</c:v>
                </c:pt>
                <c:pt idx="1458">
                  <c:v>0.99375000000000002</c:v>
                </c:pt>
                <c:pt idx="1459">
                  <c:v>0.99375000000000002</c:v>
                </c:pt>
                <c:pt idx="1460">
                  <c:v>0.99375000000000002</c:v>
                </c:pt>
                <c:pt idx="1461">
                  <c:v>0.99375000000000002</c:v>
                </c:pt>
                <c:pt idx="1462">
                  <c:v>0.99375000000000002</c:v>
                </c:pt>
                <c:pt idx="1463">
                  <c:v>0.99375000000000002</c:v>
                </c:pt>
                <c:pt idx="1464">
                  <c:v>0.99375000000000002</c:v>
                </c:pt>
                <c:pt idx="1465">
                  <c:v>0.99375000000000002</c:v>
                </c:pt>
                <c:pt idx="1466">
                  <c:v>0.99375000000000002</c:v>
                </c:pt>
                <c:pt idx="1467">
                  <c:v>0.99375000000000002</c:v>
                </c:pt>
                <c:pt idx="1468">
                  <c:v>0.99375000000000002</c:v>
                </c:pt>
                <c:pt idx="1469">
                  <c:v>0.99375000000000002</c:v>
                </c:pt>
                <c:pt idx="1470">
                  <c:v>0.99375000000000002</c:v>
                </c:pt>
                <c:pt idx="1471">
                  <c:v>0.99375000000000002</c:v>
                </c:pt>
                <c:pt idx="1472">
                  <c:v>0.99375000000000002</c:v>
                </c:pt>
                <c:pt idx="1473">
                  <c:v>0.99375000000000002</c:v>
                </c:pt>
                <c:pt idx="1474">
                  <c:v>0.99375000000000002</c:v>
                </c:pt>
                <c:pt idx="1475">
                  <c:v>0.99375000000000002</c:v>
                </c:pt>
                <c:pt idx="1476">
                  <c:v>0.99375000000000002</c:v>
                </c:pt>
                <c:pt idx="1477">
                  <c:v>0.99375000000000002</c:v>
                </c:pt>
                <c:pt idx="1478">
                  <c:v>0.99375000000000002</c:v>
                </c:pt>
                <c:pt idx="1479">
                  <c:v>0.99375000000000002</c:v>
                </c:pt>
                <c:pt idx="1480">
                  <c:v>0.99375000000000002</c:v>
                </c:pt>
                <c:pt idx="1481">
                  <c:v>0.99361413043478264</c:v>
                </c:pt>
                <c:pt idx="1482">
                  <c:v>0.99361413043478264</c:v>
                </c:pt>
                <c:pt idx="1483">
                  <c:v>0.99361413043478264</c:v>
                </c:pt>
                <c:pt idx="1484">
                  <c:v>0.99361413043478264</c:v>
                </c:pt>
                <c:pt idx="1485">
                  <c:v>0.99361413043478264</c:v>
                </c:pt>
                <c:pt idx="1486">
                  <c:v>0.99361413043478264</c:v>
                </c:pt>
                <c:pt idx="1487">
                  <c:v>0.99361413043478264</c:v>
                </c:pt>
                <c:pt idx="1488">
                  <c:v>0.99361413043478264</c:v>
                </c:pt>
                <c:pt idx="1489">
                  <c:v>0.99361413043478264</c:v>
                </c:pt>
                <c:pt idx="1490">
                  <c:v>0.99361413043478264</c:v>
                </c:pt>
                <c:pt idx="1491">
                  <c:v>0.99361413043478264</c:v>
                </c:pt>
                <c:pt idx="1492">
                  <c:v>0.99361413043478264</c:v>
                </c:pt>
                <c:pt idx="1493">
                  <c:v>0.99361413043478264</c:v>
                </c:pt>
                <c:pt idx="1494">
                  <c:v>0.99361413043478264</c:v>
                </c:pt>
                <c:pt idx="1495">
                  <c:v>0.99361413043478264</c:v>
                </c:pt>
                <c:pt idx="1496">
                  <c:v>0.99361413043478264</c:v>
                </c:pt>
                <c:pt idx="1497">
                  <c:v>0.99361413043478264</c:v>
                </c:pt>
                <c:pt idx="1498">
                  <c:v>0.99361413043478264</c:v>
                </c:pt>
                <c:pt idx="1499">
                  <c:v>0.99361413043478264</c:v>
                </c:pt>
                <c:pt idx="1500">
                  <c:v>0.99361413043478264</c:v>
                </c:pt>
                <c:pt idx="1501">
                  <c:v>0.99361413043478264</c:v>
                </c:pt>
                <c:pt idx="1502">
                  <c:v>0.99361413043478264</c:v>
                </c:pt>
                <c:pt idx="1503">
                  <c:v>0.99361413043478264</c:v>
                </c:pt>
                <c:pt idx="1504">
                  <c:v>0.99361413043478264</c:v>
                </c:pt>
                <c:pt idx="1505">
                  <c:v>0.99361413043478264</c:v>
                </c:pt>
                <c:pt idx="1506">
                  <c:v>0.99361413043478264</c:v>
                </c:pt>
                <c:pt idx="1507">
                  <c:v>0.99361413043478264</c:v>
                </c:pt>
                <c:pt idx="1508">
                  <c:v>0.99361413043478264</c:v>
                </c:pt>
                <c:pt idx="1509">
                  <c:v>0.99361413043478264</c:v>
                </c:pt>
                <c:pt idx="1510">
                  <c:v>0.99361413043478264</c:v>
                </c:pt>
                <c:pt idx="1511">
                  <c:v>0.99361413043478264</c:v>
                </c:pt>
                <c:pt idx="1512">
                  <c:v>0.99361413043478264</c:v>
                </c:pt>
                <c:pt idx="1513">
                  <c:v>0.99361413043478264</c:v>
                </c:pt>
                <c:pt idx="1514">
                  <c:v>0.99361413043478264</c:v>
                </c:pt>
                <c:pt idx="1515">
                  <c:v>0.99361413043478264</c:v>
                </c:pt>
                <c:pt idx="1516">
                  <c:v>0.99361413043478264</c:v>
                </c:pt>
                <c:pt idx="1517">
                  <c:v>0.99361413043478264</c:v>
                </c:pt>
                <c:pt idx="1518">
                  <c:v>0.99361413043478264</c:v>
                </c:pt>
                <c:pt idx="1519">
                  <c:v>0.99361413043478264</c:v>
                </c:pt>
                <c:pt idx="1520">
                  <c:v>0.99361413043478264</c:v>
                </c:pt>
                <c:pt idx="1521">
                  <c:v>0.99361413043478264</c:v>
                </c:pt>
                <c:pt idx="1522">
                  <c:v>0.99361413043478264</c:v>
                </c:pt>
                <c:pt idx="1523">
                  <c:v>0.99361413043478264</c:v>
                </c:pt>
                <c:pt idx="1524">
                  <c:v>0.99361413043478264</c:v>
                </c:pt>
                <c:pt idx="1525">
                  <c:v>0.99361413043478264</c:v>
                </c:pt>
                <c:pt idx="1526">
                  <c:v>0.99361413043478264</c:v>
                </c:pt>
                <c:pt idx="1527">
                  <c:v>0.99361413043478264</c:v>
                </c:pt>
                <c:pt idx="1528">
                  <c:v>0.99361413043478264</c:v>
                </c:pt>
                <c:pt idx="1529">
                  <c:v>0.99361413043478264</c:v>
                </c:pt>
                <c:pt idx="1530">
                  <c:v>0.99361413043478264</c:v>
                </c:pt>
                <c:pt idx="1531">
                  <c:v>0.99361413043478264</c:v>
                </c:pt>
                <c:pt idx="1532">
                  <c:v>0.99361413043478264</c:v>
                </c:pt>
                <c:pt idx="1533">
                  <c:v>0.99361413043478264</c:v>
                </c:pt>
                <c:pt idx="1534">
                  <c:v>0.99361413043478264</c:v>
                </c:pt>
                <c:pt idx="1535">
                  <c:v>0.99361413043478264</c:v>
                </c:pt>
                <c:pt idx="1536">
                  <c:v>0.99361413043478264</c:v>
                </c:pt>
                <c:pt idx="1537">
                  <c:v>0.99361413043478264</c:v>
                </c:pt>
                <c:pt idx="1538">
                  <c:v>0.99361413043478264</c:v>
                </c:pt>
                <c:pt idx="1539">
                  <c:v>0.99361413043478264</c:v>
                </c:pt>
                <c:pt idx="1540">
                  <c:v>0.99361413043478264</c:v>
                </c:pt>
                <c:pt idx="1541">
                  <c:v>0.99361413043478264</c:v>
                </c:pt>
                <c:pt idx="1542">
                  <c:v>0.99361413043478264</c:v>
                </c:pt>
                <c:pt idx="1543">
                  <c:v>0.99361413043478264</c:v>
                </c:pt>
                <c:pt idx="1544">
                  <c:v>0.99361413043478264</c:v>
                </c:pt>
                <c:pt idx="1545">
                  <c:v>0.99361413043478264</c:v>
                </c:pt>
                <c:pt idx="1546">
                  <c:v>0.99361413043478264</c:v>
                </c:pt>
                <c:pt idx="1547">
                  <c:v>0.99361413043478264</c:v>
                </c:pt>
                <c:pt idx="1548">
                  <c:v>0.99361413043478264</c:v>
                </c:pt>
                <c:pt idx="1549">
                  <c:v>0.99361413043478264</c:v>
                </c:pt>
                <c:pt idx="1550">
                  <c:v>0.99361413043478264</c:v>
                </c:pt>
                <c:pt idx="1551">
                  <c:v>0.99361413043478264</c:v>
                </c:pt>
                <c:pt idx="1552">
                  <c:v>0.99361413043478264</c:v>
                </c:pt>
                <c:pt idx="1553">
                  <c:v>0.99361413043478264</c:v>
                </c:pt>
                <c:pt idx="1554">
                  <c:v>0.99361413043478264</c:v>
                </c:pt>
                <c:pt idx="1555">
                  <c:v>0.99361413043478264</c:v>
                </c:pt>
                <c:pt idx="1556">
                  <c:v>0.99361413043478264</c:v>
                </c:pt>
                <c:pt idx="1557">
                  <c:v>0.99361413043478264</c:v>
                </c:pt>
                <c:pt idx="1558">
                  <c:v>0.99361413043478264</c:v>
                </c:pt>
                <c:pt idx="1559">
                  <c:v>0.99361413043478264</c:v>
                </c:pt>
                <c:pt idx="1560">
                  <c:v>0.99361413043478264</c:v>
                </c:pt>
                <c:pt idx="1561">
                  <c:v>0.99361413043478264</c:v>
                </c:pt>
                <c:pt idx="1562">
                  <c:v>0.99361413043478264</c:v>
                </c:pt>
                <c:pt idx="1563">
                  <c:v>0.99361413043478264</c:v>
                </c:pt>
                <c:pt idx="1564">
                  <c:v>0.99361413043478264</c:v>
                </c:pt>
                <c:pt idx="1565">
                  <c:v>0.99361413043478264</c:v>
                </c:pt>
                <c:pt idx="1566">
                  <c:v>0.99361413043478264</c:v>
                </c:pt>
                <c:pt idx="1567">
                  <c:v>0.99361413043478264</c:v>
                </c:pt>
                <c:pt idx="1568">
                  <c:v>0.99361413043478264</c:v>
                </c:pt>
                <c:pt idx="1569">
                  <c:v>0.99361413043478264</c:v>
                </c:pt>
                <c:pt idx="1570">
                  <c:v>0.99361413043478264</c:v>
                </c:pt>
                <c:pt idx="1571">
                  <c:v>0.99361413043478264</c:v>
                </c:pt>
                <c:pt idx="1572">
                  <c:v>0.99361413043478264</c:v>
                </c:pt>
                <c:pt idx="1573">
                  <c:v>0.99361413043478264</c:v>
                </c:pt>
                <c:pt idx="1574">
                  <c:v>0.99361413043478264</c:v>
                </c:pt>
                <c:pt idx="1575">
                  <c:v>0.99361413043478264</c:v>
                </c:pt>
                <c:pt idx="1576">
                  <c:v>0.99361413043478264</c:v>
                </c:pt>
                <c:pt idx="1577">
                  <c:v>0.99361413043478264</c:v>
                </c:pt>
                <c:pt idx="1578">
                  <c:v>0.99361413043478264</c:v>
                </c:pt>
                <c:pt idx="1579">
                  <c:v>0.99361413043478264</c:v>
                </c:pt>
                <c:pt idx="1580">
                  <c:v>0.99361413043478264</c:v>
                </c:pt>
                <c:pt idx="1581">
                  <c:v>0.99361413043478264</c:v>
                </c:pt>
                <c:pt idx="1582">
                  <c:v>0.99361413043478264</c:v>
                </c:pt>
                <c:pt idx="1583">
                  <c:v>0.99361413043478264</c:v>
                </c:pt>
                <c:pt idx="1584">
                  <c:v>0.99361413043478264</c:v>
                </c:pt>
                <c:pt idx="1585">
                  <c:v>0.99361413043478264</c:v>
                </c:pt>
                <c:pt idx="1586">
                  <c:v>0.99361413043478264</c:v>
                </c:pt>
                <c:pt idx="1587">
                  <c:v>0.99361413043478264</c:v>
                </c:pt>
                <c:pt idx="1588">
                  <c:v>0.99361413043478264</c:v>
                </c:pt>
                <c:pt idx="1589">
                  <c:v>0.99361413043478264</c:v>
                </c:pt>
                <c:pt idx="1590">
                  <c:v>0.99361413043478264</c:v>
                </c:pt>
                <c:pt idx="1591">
                  <c:v>0.99361413043478264</c:v>
                </c:pt>
                <c:pt idx="1592">
                  <c:v>0.99361413043478264</c:v>
                </c:pt>
                <c:pt idx="1593">
                  <c:v>0.99361413043478264</c:v>
                </c:pt>
                <c:pt idx="1594">
                  <c:v>0.99361413043478264</c:v>
                </c:pt>
                <c:pt idx="1595">
                  <c:v>0.99361413043478264</c:v>
                </c:pt>
                <c:pt idx="1596">
                  <c:v>0.99361413043478264</c:v>
                </c:pt>
                <c:pt idx="1597">
                  <c:v>0.99361413043478264</c:v>
                </c:pt>
                <c:pt idx="1598">
                  <c:v>0.99361413043478264</c:v>
                </c:pt>
                <c:pt idx="1599">
                  <c:v>0.99361413043478264</c:v>
                </c:pt>
                <c:pt idx="1600">
                  <c:v>0.99361413043478264</c:v>
                </c:pt>
                <c:pt idx="1601">
                  <c:v>0.99361413043478264</c:v>
                </c:pt>
                <c:pt idx="1602">
                  <c:v>0.99361413043478264</c:v>
                </c:pt>
                <c:pt idx="1603">
                  <c:v>0.99361413043478264</c:v>
                </c:pt>
                <c:pt idx="1604">
                  <c:v>0.99361413043478264</c:v>
                </c:pt>
                <c:pt idx="1605">
                  <c:v>0.99361413043478264</c:v>
                </c:pt>
                <c:pt idx="1606">
                  <c:v>0.99361413043478264</c:v>
                </c:pt>
                <c:pt idx="1607">
                  <c:v>0.99361413043478264</c:v>
                </c:pt>
                <c:pt idx="1608">
                  <c:v>0.99361413043478264</c:v>
                </c:pt>
                <c:pt idx="1609">
                  <c:v>0.99361413043478264</c:v>
                </c:pt>
                <c:pt idx="1610">
                  <c:v>0.99361413043478264</c:v>
                </c:pt>
                <c:pt idx="1611">
                  <c:v>0.99361413043478264</c:v>
                </c:pt>
                <c:pt idx="1612">
                  <c:v>0.99361413043478264</c:v>
                </c:pt>
                <c:pt idx="1613">
                  <c:v>0.99361413043478264</c:v>
                </c:pt>
                <c:pt idx="1614">
                  <c:v>0.99361413043478264</c:v>
                </c:pt>
                <c:pt idx="1615">
                  <c:v>0.99361413043478264</c:v>
                </c:pt>
                <c:pt idx="1616">
                  <c:v>0.99361413043478264</c:v>
                </c:pt>
                <c:pt idx="1617">
                  <c:v>0.99361413043478264</c:v>
                </c:pt>
                <c:pt idx="1618">
                  <c:v>0.99361413043478264</c:v>
                </c:pt>
                <c:pt idx="1619">
                  <c:v>0.99361413043478264</c:v>
                </c:pt>
                <c:pt idx="1620">
                  <c:v>0.99361413043478264</c:v>
                </c:pt>
                <c:pt idx="1621">
                  <c:v>0.99361413043478264</c:v>
                </c:pt>
                <c:pt idx="1622">
                  <c:v>0.99361413043478264</c:v>
                </c:pt>
                <c:pt idx="1623">
                  <c:v>0.99361413043478264</c:v>
                </c:pt>
                <c:pt idx="1624">
                  <c:v>0.99361413043478264</c:v>
                </c:pt>
                <c:pt idx="1625">
                  <c:v>0.99361413043478264</c:v>
                </c:pt>
                <c:pt idx="1626">
                  <c:v>0.99361413043478264</c:v>
                </c:pt>
                <c:pt idx="1627">
                  <c:v>0.99361413043478264</c:v>
                </c:pt>
                <c:pt idx="1628">
                  <c:v>0.99361413043478264</c:v>
                </c:pt>
                <c:pt idx="1629">
                  <c:v>0.99361413043478264</c:v>
                </c:pt>
                <c:pt idx="1630">
                  <c:v>0.99361413043478264</c:v>
                </c:pt>
                <c:pt idx="1631">
                  <c:v>0.99361413043478264</c:v>
                </c:pt>
                <c:pt idx="1632">
                  <c:v>0.99361413043478264</c:v>
                </c:pt>
                <c:pt idx="1633">
                  <c:v>0.99361413043478264</c:v>
                </c:pt>
                <c:pt idx="1634">
                  <c:v>0.99361413043478264</c:v>
                </c:pt>
                <c:pt idx="1635">
                  <c:v>0.99361413043478264</c:v>
                </c:pt>
                <c:pt idx="1636">
                  <c:v>0.99361413043478264</c:v>
                </c:pt>
                <c:pt idx="1637">
                  <c:v>0.99361413043478264</c:v>
                </c:pt>
                <c:pt idx="1638">
                  <c:v>0.99361413043478264</c:v>
                </c:pt>
                <c:pt idx="1639">
                  <c:v>0.99361413043478264</c:v>
                </c:pt>
                <c:pt idx="1640">
                  <c:v>0.99361413043478264</c:v>
                </c:pt>
                <c:pt idx="1641">
                  <c:v>0.99361413043478264</c:v>
                </c:pt>
                <c:pt idx="1642">
                  <c:v>0.99361413043478264</c:v>
                </c:pt>
                <c:pt idx="1643">
                  <c:v>0.99361413043478264</c:v>
                </c:pt>
                <c:pt idx="1644">
                  <c:v>0.99361413043478264</c:v>
                </c:pt>
                <c:pt idx="1645">
                  <c:v>0.99361413043478264</c:v>
                </c:pt>
                <c:pt idx="1646">
                  <c:v>0.99361413043478264</c:v>
                </c:pt>
                <c:pt idx="1647">
                  <c:v>0.99361413043478264</c:v>
                </c:pt>
                <c:pt idx="1648">
                  <c:v>0.99361413043478264</c:v>
                </c:pt>
                <c:pt idx="1649">
                  <c:v>0.99361413043478264</c:v>
                </c:pt>
                <c:pt idx="1650">
                  <c:v>0.99361413043478264</c:v>
                </c:pt>
                <c:pt idx="1651">
                  <c:v>0.99361413043478264</c:v>
                </c:pt>
                <c:pt idx="1652">
                  <c:v>0.99361413043478264</c:v>
                </c:pt>
                <c:pt idx="1653">
                  <c:v>0.99361413043478264</c:v>
                </c:pt>
                <c:pt idx="1654">
                  <c:v>0.99361413043478264</c:v>
                </c:pt>
                <c:pt idx="1655">
                  <c:v>0.99361413043478264</c:v>
                </c:pt>
                <c:pt idx="1656">
                  <c:v>0.99361413043478264</c:v>
                </c:pt>
                <c:pt idx="1657">
                  <c:v>0.99361413043478264</c:v>
                </c:pt>
                <c:pt idx="1658">
                  <c:v>0.99361413043478264</c:v>
                </c:pt>
                <c:pt idx="1659">
                  <c:v>0.99361413043478264</c:v>
                </c:pt>
                <c:pt idx="1660">
                  <c:v>0.99361413043478264</c:v>
                </c:pt>
                <c:pt idx="1661">
                  <c:v>0.99361413043478264</c:v>
                </c:pt>
                <c:pt idx="1662">
                  <c:v>0.99361413043478264</c:v>
                </c:pt>
                <c:pt idx="1663">
                  <c:v>0.99361413043478264</c:v>
                </c:pt>
                <c:pt idx="1664">
                  <c:v>0.99361413043478264</c:v>
                </c:pt>
                <c:pt idx="1665">
                  <c:v>0.99361413043478264</c:v>
                </c:pt>
                <c:pt idx="1666">
                  <c:v>0.99361413043478264</c:v>
                </c:pt>
                <c:pt idx="1667">
                  <c:v>0.99361413043478264</c:v>
                </c:pt>
                <c:pt idx="1668">
                  <c:v>0.99361413043478264</c:v>
                </c:pt>
                <c:pt idx="1669">
                  <c:v>0.99361413043478264</c:v>
                </c:pt>
                <c:pt idx="1670">
                  <c:v>0.99361413043478264</c:v>
                </c:pt>
                <c:pt idx="1671">
                  <c:v>0.99361413043478264</c:v>
                </c:pt>
                <c:pt idx="1672">
                  <c:v>0.99361413043478264</c:v>
                </c:pt>
                <c:pt idx="1673">
                  <c:v>0.99361413043478264</c:v>
                </c:pt>
                <c:pt idx="1674">
                  <c:v>0.99361413043478264</c:v>
                </c:pt>
                <c:pt idx="1675">
                  <c:v>0.99361413043478264</c:v>
                </c:pt>
                <c:pt idx="1676">
                  <c:v>0.99361413043478264</c:v>
                </c:pt>
                <c:pt idx="1677">
                  <c:v>0.99361413043478264</c:v>
                </c:pt>
                <c:pt idx="1678">
                  <c:v>0.99361413043478264</c:v>
                </c:pt>
                <c:pt idx="1679">
                  <c:v>0.99361413043478264</c:v>
                </c:pt>
                <c:pt idx="1680">
                  <c:v>0.99361413043478264</c:v>
                </c:pt>
                <c:pt idx="1681">
                  <c:v>0.99361413043478264</c:v>
                </c:pt>
                <c:pt idx="1682">
                  <c:v>0.99361413043478264</c:v>
                </c:pt>
                <c:pt idx="1683">
                  <c:v>0.99361413043478264</c:v>
                </c:pt>
                <c:pt idx="1684">
                  <c:v>0.99361413043478264</c:v>
                </c:pt>
                <c:pt idx="1685">
                  <c:v>0.99361413043478264</c:v>
                </c:pt>
                <c:pt idx="1686">
                  <c:v>0.99361413043478264</c:v>
                </c:pt>
                <c:pt idx="1687">
                  <c:v>0.99361413043478264</c:v>
                </c:pt>
                <c:pt idx="1688">
                  <c:v>0.99361413043478264</c:v>
                </c:pt>
                <c:pt idx="1689">
                  <c:v>0.99361413043478264</c:v>
                </c:pt>
                <c:pt idx="1690">
                  <c:v>0.99361413043478264</c:v>
                </c:pt>
                <c:pt idx="1691">
                  <c:v>0.99361413043478264</c:v>
                </c:pt>
                <c:pt idx="1692">
                  <c:v>0.99361413043478264</c:v>
                </c:pt>
                <c:pt idx="1693">
                  <c:v>0.99361413043478264</c:v>
                </c:pt>
                <c:pt idx="1694">
                  <c:v>0.99361413043478264</c:v>
                </c:pt>
                <c:pt idx="1695">
                  <c:v>0.99361413043478264</c:v>
                </c:pt>
                <c:pt idx="1696">
                  <c:v>0.99361413043478264</c:v>
                </c:pt>
                <c:pt idx="1697">
                  <c:v>0.99361413043478264</c:v>
                </c:pt>
                <c:pt idx="1698">
                  <c:v>0.99361413043478264</c:v>
                </c:pt>
                <c:pt idx="1699">
                  <c:v>0.99361413043478264</c:v>
                </c:pt>
                <c:pt idx="1700">
                  <c:v>0.99361413043478264</c:v>
                </c:pt>
                <c:pt idx="1701">
                  <c:v>0.99361413043478264</c:v>
                </c:pt>
                <c:pt idx="1702">
                  <c:v>0.99361413043478264</c:v>
                </c:pt>
                <c:pt idx="1703">
                  <c:v>0.99361413043478264</c:v>
                </c:pt>
                <c:pt idx="1704">
                  <c:v>0.99361413043478264</c:v>
                </c:pt>
                <c:pt idx="1705">
                  <c:v>0.99361413043478264</c:v>
                </c:pt>
                <c:pt idx="1706">
                  <c:v>0.99361413043478264</c:v>
                </c:pt>
                <c:pt idx="1707">
                  <c:v>0.99361413043478264</c:v>
                </c:pt>
                <c:pt idx="1708">
                  <c:v>0.99361413043478264</c:v>
                </c:pt>
                <c:pt idx="1709">
                  <c:v>0.99361413043478264</c:v>
                </c:pt>
                <c:pt idx="1710">
                  <c:v>0.99361413043478264</c:v>
                </c:pt>
                <c:pt idx="1711">
                  <c:v>0.99361413043478264</c:v>
                </c:pt>
                <c:pt idx="1712">
                  <c:v>0.99361413043478264</c:v>
                </c:pt>
                <c:pt idx="1713">
                  <c:v>0.99361413043478264</c:v>
                </c:pt>
                <c:pt idx="1714">
                  <c:v>0.99361413043478264</c:v>
                </c:pt>
                <c:pt idx="1715">
                  <c:v>0.99361413043478264</c:v>
                </c:pt>
                <c:pt idx="1716">
                  <c:v>0.99361413043478264</c:v>
                </c:pt>
                <c:pt idx="1717">
                  <c:v>0.99361413043478264</c:v>
                </c:pt>
                <c:pt idx="1718">
                  <c:v>0.99361413043478264</c:v>
                </c:pt>
                <c:pt idx="1719">
                  <c:v>0.99361413043478264</c:v>
                </c:pt>
                <c:pt idx="1720">
                  <c:v>0.99361413043478264</c:v>
                </c:pt>
                <c:pt idx="1721">
                  <c:v>0.99361413043478264</c:v>
                </c:pt>
                <c:pt idx="1722">
                  <c:v>0.99361413043478264</c:v>
                </c:pt>
                <c:pt idx="1723">
                  <c:v>0.99361413043478264</c:v>
                </c:pt>
                <c:pt idx="1724">
                  <c:v>0.99361413043478264</c:v>
                </c:pt>
                <c:pt idx="1725">
                  <c:v>0.99361413043478264</c:v>
                </c:pt>
                <c:pt idx="1726">
                  <c:v>0.99361413043478264</c:v>
                </c:pt>
                <c:pt idx="1727">
                  <c:v>0.99361413043478264</c:v>
                </c:pt>
                <c:pt idx="1728">
                  <c:v>0.99361413043478264</c:v>
                </c:pt>
                <c:pt idx="1729">
                  <c:v>0.99361413043478264</c:v>
                </c:pt>
                <c:pt idx="1730">
                  <c:v>0.99361413043478264</c:v>
                </c:pt>
                <c:pt idx="1731">
                  <c:v>0.99361413043478264</c:v>
                </c:pt>
                <c:pt idx="1732">
                  <c:v>0.99361413043478264</c:v>
                </c:pt>
                <c:pt idx="1733">
                  <c:v>0.99361413043478264</c:v>
                </c:pt>
                <c:pt idx="1734">
                  <c:v>0.99361413043478264</c:v>
                </c:pt>
                <c:pt idx="1735">
                  <c:v>0.99361413043478264</c:v>
                </c:pt>
                <c:pt idx="1736">
                  <c:v>0.99361413043478264</c:v>
                </c:pt>
                <c:pt idx="1737">
                  <c:v>0.99361413043478264</c:v>
                </c:pt>
                <c:pt idx="1738">
                  <c:v>0.99361413043478264</c:v>
                </c:pt>
                <c:pt idx="1739">
                  <c:v>0.99361413043478264</c:v>
                </c:pt>
                <c:pt idx="1740">
                  <c:v>0.99361413043478264</c:v>
                </c:pt>
                <c:pt idx="1741">
                  <c:v>0.99361413043478264</c:v>
                </c:pt>
                <c:pt idx="1742">
                  <c:v>0.99361413043478264</c:v>
                </c:pt>
                <c:pt idx="1743">
                  <c:v>0.99361413043478264</c:v>
                </c:pt>
                <c:pt idx="1744">
                  <c:v>0.99361413043478264</c:v>
                </c:pt>
                <c:pt idx="1745">
                  <c:v>0.99361413043478264</c:v>
                </c:pt>
                <c:pt idx="1746">
                  <c:v>0.99361413043478264</c:v>
                </c:pt>
                <c:pt idx="1747">
                  <c:v>0.99361413043478264</c:v>
                </c:pt>
                <c:pt idx="1748">
                  <c:v>0.99361413043478264</c:v>
                </c:pt>
                <c:pt idx="1749">
                  <c:v>0.99361413043478264</c:v>
                </c:pt>
                <c:pt idx="1750">
                  <c:v>0.99361413043478264</c:v>
                </c:pt>
                <c:pt idx="1751">
                  <c:v>0.99361413043478264</c:v>
                </c:pt>
                <c:pt idx="1752">
                  <c:v>0.99361413043478264</c:v>
                </c:pt>
                <c:pt idx="1753">
                  <c:v>0.99361413043478264</c:v>
                </c:pt>
                <c:pt idx="1754">
                  <c:v>0.99361413043478264</c:v>
                </c:pt>
                <c:pt idx="1755">
                  <c:v>0.99361413043478264</c:v>
                </c:pt>
                <c:pt idx="1756">
                  <c:v>0.99361413043478264</c:v>
                </c:pt>
                <c:pt idx="1757">
                  <c:v>0.99361413043478264</c:v>
                </c:pt>
                <c:pt idx="1758">
                  <c:v>0.99361413043478264</c:v>
                </c:pt>
                <c:pt idx="1759">
                  <c:v>0.99361413043478264</c:v>
                </c:pt>
                <c:pt idx="1760">
                  <c:v>0.99361413043478264</c:v>
                </c:pt>
                <c:pt idx="1761">
                  <c:v>0.99361413043478264</c:v>
                </c:pt>
                <c:pt idx="1762">
                  <c:v>0.99361413043478264</c:v>
                </c:pt>
                <c:pt idx="1763">
                  <c:v>0.99361413043478264</c:v>
                </c:pt>
                <c:pt idx="1764">
                  <c:v>0.99361413043478264</c:v>
                </c:pt>
                <c:pt idx="1765">
                  <c:v>0.99361413043478264</c:v>
                </c:pt>
                <c:pt idx="1766">
                  <c:v>0.99361413043478264</c:v>
                </c:pt>
                <c:pt idx="1767">
                  <c:v>0.99361413043478264</c:v>
                </c:pt>
                <c:pt idx="1768">
                  <c:v>0.99361413043478264</c:v>
                </c:pt>
                <c:pt idx="1769">
                  <c:v>0.99361413043478264</c:v>
                </c:pt>
                <c:pt idx="1770">
                  <c:v>0.99361413043478264</c:v>
                </c:pt>
                <c:pt idx="1771">
                  <c:v>0.99361413043478264</c:v>
                </c:pt>
                <c:pt idx="1772">
                  <c:v>0.99361413043478264</c:v>
                </c:pt>
                <c:pt idx="1773">
                  <c:v>0.99361413043478264</c:v>
                </c:pt>
                <c:pt idx="1774">
                  <c:v>0.99361413043478264</c:v>
                </c:pt>
                <c:pt idx="1775">
                  <c:v>0.99361413043478264</c:v>
                </c:pt>
                <c:pt idx="1776">
                  <c:v>0.99361413043478264</c:v>
                </c:pt>
                <c:pt idx="1777">
                  <c:v>0.99361413043478264</c:v>
                </c:pt>
                <c:pt idx="1778">
                  <c:v>0.99361413043478264</c:v>
                </c:pt>
                <c:pt idx="1779">
                  <c:v>0.99361413043478264</c:v>
                </c:pt>
                <c:pt idx="1780">
                  <c:v>0.99361413043478264</c:v>
                </c:pt>
                <c:pt idx="1781">
                  <c:v>0.99361413043478264</c:v>
                </c:pt>
                <c:pt idx="1782">
                  <c:v>0.99347826086956526</c:v>
                </c:pt>
                <c:pt idx="1783">
                  <c:v>0.99347826086956526</c:v>
                </c:pt>
                <c:pt idx="1784">
                  <c:v>0.99347826086956526</c:v>
                </c:pt>
                <c:pt idx="1785">
                  <c:v>0.99347826086956526</c:v>
                </c:pt>
                <c:pt idx="1786">
                  <c:v>0.99347826086956526</c:v>
                </c:pt>
                <c:pt idx="1787">
                  <c:v>0.99347826086956526</c:v>
                </c:pt>
                <c:pt idx="1788">
                  <c:v>0.99347826086956526</c:v>
                </c:pt>
                <c:pt idx="1789">
                  <c:v>0.99347826086956526</c:v>
                </c:pt>
                <c:pt idx="1790">
                  <c:v>0.99347826086956526</c:v>
                </c:pt>
                <c:pt idx="1791">
                  <c:v>0.99347826086956526</c:v>
                </c:pt>
                <c:pt idx="1792">
                  <c:v>0.99347826086956526</c:v>
                </c:pt>
                <c:pt idx="1793">
                  <c:v>0.99347826086956526</c:v>
                </c:pt>
                <c:pt idx="1794">
                  <c:v>0.99347826086956526</c:v>
                </c:pt>
                <c:pt idx="1795">
                  <c:v>0.99347826086956526</c:v>
                </c:pt>
                <c:pt idx="1796">
                  <c:v>0.99347826086956526</c:v>
                </c:pt>
                <c:pt idx="1797">
                  <c:v>0.99347826086956526</c:v>
                </c:pt>
                <c:pt idx="1798">
                  <c:v>0.99347826086956526</c:v>
                </c:pt>
                <c:pt idx="1799">
                  <c:v>0.99347826086956526</c:v>
                </c:pt>
                <c:pt idx="1800">
                  <c:v>0.99347826086956526</c:v>
                </c:pt>
                <c:pt idx="1801">
                  <c:v>0.99347826086956526</c:v>
                </c:pt>
                <c:pt idx="1802">
                  <c:v>0.99347826086956526</c:v>
                </c:pt>
                <c:pt idx="1803">
                  <c:v>0.99347826086956526</c:v>
                </c:pt>
                <c:pt idx="1804">
                  <c:v>0.99347826086956526</c:v>
                </c:pt>
                <c:pt idx="1805">
                  <c:v>0.99347826086956526</c:v>
                </c:pt>
                <c:pt idx="1806">
                  <c:v>0.99347826086956526</c:v>
                </c:pt>
                <c:pt idx="1807">
                  <c:v>0.99334239130434787</c:v>
                </c:pt>
                <c:pt idx="1808">
                  <c:v>0.99334239130434787</c:v>
                </c:pt>
                <c:pt idx="1809">
                  <c:v>0.99334239130434787</c:v>
                </c:pt>
                <c:pt idx="1810">
                  <c:v>0.99334239130434787</c:v>
                </c:pt>
                <c:pt idx="1811">
                  <c:v>0.99334239130434787</c:v>
                </c:pt>
                <c:pt idx="1812">
                  <c:v>0.99334239130434787</c:v>
                </c:pt>
                <c:pt idx="1813">
                  <c:v>0.99334239130434787</c:v>
                </c:pt>
                <c:pt idx="1814">
                  <c:v>0.99334239130434787</c:v>
                </c:pt>
                <c:pt idx="1815">
                  <c:v>0.99334239130434787</c:v>
                </c:pt>
                <c:pt idx="1816">
                  <c:v>0.99334239130434787</c:v>
                </c:pt>
                <c:pt idx="1817">
                  <c:v>0.99334239130434787</c:v>
                </c:pt>
                <c:pt idx="1818">
                  <c:v>0.99334239130434787</c:v>
                </c:pt>
                <c:pt idx="1819">
                  <c:v>0.99334239130434787</c:v>
                </c:pt>
                <c:pt idx="1820">
                  <c:v>0.99334239130434787</c:v>
                </c:pt>
                <c:pt idx="1821">
                  <c:v>0.99334239130434787</c:v>
                </c:pt>
                <c:pt idx="1822">
                  <c:v>0.99334239130434787</c:v>
                </c:pt>
                <c:pt idx="1823">
                  <c:v>0.99334239130434787</c:v>
                </c:pt>
                <c:pt idx="1824">
                  <c:v>0.99334239130434787</c:v>
                </c:pt>
                <c:pt idx="1825">
                  <c:v>0.99334239130434787</c:v>
                </c:pt>
                <c:pt idx="1826">
                  <c:v>0.99334239130434787</c:v>
                </c:pt>
                <c:pt idx="1827">
                  <c:v>0.99334239130434787</c:v>
                </c:pt>
                <c:pt idx="1828">
                  <c:v>0.99334239130434787</c:v>
                </c:pt>
                <c:pt idx="1829">
                  <c:v>0.99334239130434787</c:v>
                </c:pt>
                <c:pt idx="1830">
                  <c:v>0.99334239130434787</c:v>
                </c:pt>
                <c:pt idx="1831">
                  <c:v>0.99334239130434787</c:v>
                </c:pt>
                <c:pt idx="1832">
                  <c:v>0.99334239130434787</c:v>
                </c:pt>
                <c:pt idx="1833">
                  <c:v>0.99334239130434787</c:v>
                </c:pt>
                <c:pt idx="1834">
                  <c:v>0.99334239130434787</c:v>
                </c:pt>
                <c:pt idx="1835">
                  <c:v>0.99334239130434787</c:v>
                </c:pt>
                <c:pt idx="1836">
                  <c:v>0.99334239130434787</c:v>
                </c:pt>
                <c:pt idx="1837">
                  <c:v>0.99334239130434787</c:v>
                </c:pt>
                <c:pt idx="1838">
                  <c:v>0.99334239130434787</c:v>
                </c:pt>
                <c:pt idx="1839">
                  <c:v>0.99334239130434787</c:v>
                </c:pt>
                <c:pt idx="1840">
                  <c:v>0.99320652173913049</c:v>
                </c:pt>
                <c:pt idx="1841">
                  <c:v>0.99320652173913049</c:v>
                </c:pt>
                <c:pt idx="1842">
                  <c:v>0.99320652173913049</c:v>
                </c:pt>
                <c:pt idx="1843">
                  <c:v>0.99307065217391299</c:v>
                </c:pt>
                <c:pt idx="1844">
                  <c:v>0.99307065217391299</c:v>
                </c:pt>
                <c:pt idx="1845">
                  <c:v>0.99307065217391299</c:v>
                </c:pt>
                <c:pt idx="1846">
                  <c:v>0.99307065217391299</c:v>
                </c:pt>
                <c:pt idx="1847">
                  <c:v>0.99307065217391299</c:v>
                </c:pt>
                <c:pt idx="1848">
                  <c:v>0.99307065217391299</c:v>
                </c:pt>
                <c:pt idx="1849">
                  <c:v>0.99307065217391299</c:v>
                </c:pt>
                <c:pt idx="1850">
                  <c:v>0.99307065217391299</c:v>
                </c:pt>
                <c:pt idx="1851">
                  <c:v>0.99307065217391299</c:v>
                </c:pt>
                <c:pt idx="1852">
                  <c:v>0.99307065217391299</c:v>
                </c:pt>
                <c:pt idx="1853">
                  <c:v>0.99307065217391299</c:v>
                </c:pt>
                <c:pt idx="1854">
                  <c:v>0.99293478260869561</c:v>
                </c:pt>
                <c:pt idx="1855">
                  <c:v>0.99293478260869561</c:v>
                </c:pt>
                <c:pt idx="1856">
                  <c:v>0.99293478260869561</c:v>
                </c:pt>
                <c:pt idx="1857">
                  <c:v>0.99293478260869561</c:v>
                </c:pt>
                <c:pt idx="1858">
                  <c:v>0.99293478260869561</c:v>
                </c:pt>
                <c:pt idx="1859">
                  <c:v>0.99293478260869561</c:v>
                </c:pt>
                <c:pt idx="1860">
                  <c:v>0.99293478260869561</c:v>
                </c:pt>
                <c:pt idx="1861">
                  <c:v>0.99293478260869561</c:v>
                </c:pt>
                <c:pt idx="1862">
                  <c:v>0.99293478260869561</c:v>
                </c:pt>
                <c:pt idx="1863">
                  <c:v>0.99293478260869561</c:v>
                </c:pt>
                <c:pt idx="1864">
                  <c:v>0.99293478260869561</c:v>
                </c:pt>
                <c:pt idx="1865">
                  <c:v>0.99293478260869561</c:v>
                </c:pt>
                <c:pt idx="1866">
                  <c:v>0.99293478260869561</c:v>
                </c:pt>
                <c:pt idx="1867">
                  <c:v>0.99293478260869561</c:v>
                </c:pt>
                <c:pt idx="1868">
                  <c:v>0.99293478260869561</c:v>
                </c:pt>
                <c:pt idx="1869">
                  <c:v>0.99293478260869561</c:v>
                </c:pt>
                <c:pt idx="1870">
                  <c:v>0.99293478260869561</c:v>
                </c:pt>
                <c:pt idx="1871">
                  <c:v>0.99293478260869561</c:v>
                </c:pt>
                <c:pt idx="1872">
                  <c:v>0.99293478260869561</c:v>
                </c:pt>
                <c:pt idx="1873">
                  <c:v>0.99293478260869561</c:v>
                </c:pt>
                <c:pt idx="1874">
                  <c:v>0.99293478260869561</c:v>
                </c:pt>
                <c:pt idx="1875">
                  <c:v>0.99293478260869561</c:v>
                </c:pt>
                <c:pt idx="1876">
                  <c:v>0.99293478260869561</c:v>
                </c:pt>
                <c:pt idx="1877">
                  <c:v>0.99293478260869561</c:v>
                </c:pt>
                <c:pt idx="1878">
                  <c:v>0.99293478260869561</c:v>
                </c:pt>
                <c:pt idx="1879">
                  <c:v>0.99293478260869561</c:v>
                </c:pt>
                <c:pt idx="1880">
                  <c:v>0.99293478260869561</c:v>
                </c:pt>
                <c:pt idx="1881">
                  <c:v>0.99293478260869561</c:v>
                </c:pt>
                <c:pt idx="1882">
                  <c:v>0.99279891304347823</c:v>
                </c:pt>
                <c:pt idx="1883">
                  <c:v>0.99279891304347823</c:v>
                </c:pt>
                <c:pt idx="1884">
                  <c:v>0.99279891304347823</c:v>
                </c:pt>
                <c:pt idx="1885">
                  <c:v>0.99279891304347823</c:v>
                </c:pt>
                <c:pt idx="1886">
                  <c:v>0.99279891304347823</c:v>
                </c:pt>
                <c:pt idx="1887">
                  <c:v>0.99279891304347823</c:v>
                </c:pt>
                <c:pt idx="1888">
                  <c:v>0.99279891304347823</c:v>
                </c:pt>
                <c:pt idx="1889">
                  <c:v>0.99279891304347823</c:v>
                </c:pt>
                <c:pt idx="1890">
                  <c:v>0.99279891304347823</c:v>
                </c:pt>
                <c:pt idx="1891">
                  <c:v>0.99279891304347823</c:v>
                </c:pt>
                <c:pt idx="1892">
                  <c:v>0.99279891304347823</c:v>
                </c:pt>
                <c:pt idx="1893">
                  <c:v>0.99279891304347823</c:v>
                </c:pt>
                <c:pt idx="1894">
                  <c:v>0.99279891304347823</c:v>
                </c:pt>
                <c:pt idx="1895">
                  <c:v>0.99279891304347823</c:v>
                </c:pt>
                <c:pt idx="1896">
                  <c:v>0.99279891304347823</c:v>
                </c:pt>
                <c:pt idx="1897">
                  <c:v>0.99279891304347823</c:v>
                </c:pt>
                <c:pt idx="1898">
                  <c:v>0.99279891304347823</c:v>
                </c:pt>
                <c:pt idx="1899">
                  <c:v>0.99279891304347823</c:v>
                </c:pt>
                <c:pt idx="1900">
                  <c:v>0.99279891304347823</c:v>
                </c:pt>
                <c:pt idx="1901">
                  <c:v>0.99279891304347823</c:v>
                </c:pt>
                <c:pt idx="1902">
                  <c:v>0.99279891304347823</c:v>
                </c:pt>
                <c:pt idx="1903">
                  <c:v>0.99279891304347823</c:v>
                </c:pt>
                <c:pt idx="1904">
                  <c:v>0.99279891304347823</c:v>
                </c:pt>
                <c:pt idx="1905">
                  <c:v>0.99266304347826084</c:v>
                </c:pt>
                <c:pt idx="1906">
                  <c:v>0.99266304347826084</c:v>
                </c:pt>
                <c:pt idx="1907">
                  <c:v>0.99266304347826084</c:v>
                </c:pt>
                <c:pt idx="1908">
                  <c:v>0.99266304347826084</c:v>
                </c:pt>
                <c:pt idx="1909">
                  <c:v>0.99266304347826084</c:v>
                </c:pt>
                <c:pt idx="1910">
                  <c:v>0.99266304347826084</c:v>
                </c:pt>
                <c:pt idx="1911">
                  <c:v>0.99266304347826084</c:v>
                </c:pt>
                <c:pt idx="1912">
                  <c:v>0.99266304347826084</c:v>
                </c:pt>
                <c:pt idx="1913">
                  <c:v>0.99266304347826084</c:v>
                </c:pt>
                <c:pt idx="1914">
                  <c:v>0.99266304347826084</c:v>
                </c:pt>
                <c:pt idx="1915">
                  <c:v>0.99266304347826084</c:v>
                </c:pt>
                <c:pt idx="1916">
                  <c:v>0.99266304347826084</c:v>
                </c:pt>
                <c:pt idx="1917">
                  <c:v>0.99266304347826084</c:v>
                </c:pt>
                <c:pt idx="1918">
                  <c:v>0.99266304347826084</c:v>
                </c:pt>
                <c:pt idx="1919">
                  <c:v>0.99266304347826084</c:v>
                </c:pt>
                <c:pt idx="1920">
                  <c:v>0.99266304347826084</c:v>
                </c:pt>
                <c:pt idx="1921">
                  <c:v>0.99266304347826084</c:v>
                </c:pt>
                <c:pt idx="1922">
                  <c:v>0.99266304347826084</c:v>
                </c:pt>
                <c:pt idx="1923">
                  <c:v>0.99266304347826084</c:v>
                </c:pt>
                <c:pt idx="1924">
                  <c:v>0.99266304347826084</c:v>
                </c:pt>
                <c:pt idx="1925">
                  <c:v>0.99266304347826084</c:v>
                </c:pt>
                <c:pt idx="1926">
                  <c:v>0.99266304347826084</c:v>
                </c:pt>
                <c:pt idx="1927">
                  <c:v>0.99266304347826084</c:v>
                </c:pt>
                <c:pt idx="1928">
                  <c:v>0.99266304347826084</c:v>
                </c:pt>
                <c:pt idx="1929">
                  <c:v>0.99266304347826084</c:v>
                </c:pt>
                <c:pt idx="1930">
                  <c:v>0.99266304347826084</c:v>
                </c:pt>
                <c:pt idx="1931">
                  <c:v>0.99266304347826084</c:v>
                </c:pt>
                <c:pt idx="1932">
                  <c:v>0.99266304347826084</c:v>
                </c:pt>
                <c:pt idx="1933">
                  <c:v>0.99266304347826084</c:v>
                </c:pt>
                <c:pt idx="1934">
                  <c:v>0.99266304347826084</c:v>
                </c:pt>
                <c:pt idx="1935">
                  <c:v>0.99266304347826084</c:v>
                </c:pt>
                <c:pt idx="1936">
                  <c:v>0.99266304347826084</c:v>
                </c:pt>
                <c:pt idx="1937">
                  <c:v>0.99266304347826084</c:v>
                </c:pt>
                <c:pt idx="1938">
                  <c:v>0.99266304347826084</c:v>
                </c:pt>
                <c:pt idx="1939">
                  <c:v>0.99266304347826084</c:v>
                </c:pt>
                <c:pt idx="1940">
                  <c:v>0.99266304347826084</c:v>
                </c:pt>
                <c:pt idx="1941">
                  <c:v>0.99266304347826084</c:v>
                </c:pt>
                <c:pt idx="1942">
                  <c:v>0.99266304347826084</c:v>
                </c:pt>
                <c:pt idx="1943">
                  <c:v>0.99266304347826084</c:v>
                </c:pt>
                <c:pt idx="1944">
                  <c:v>0.99266304347826084</c:v>
                </c:pt>
                <c:pt idx="1945">
                  <c:v>0.99266304347826084</c:v>
                </c:pt>
                <c:pt idx="1946">
                  <c:v>0.99266304347826084</c:v>
                </c:pt>
                <c:pt idx="1947">
                  <c:v>0.99266304347826084</c:v>
                </c:pt>
                <c:pt idx="1948">
                  <c:v>0.99266304347826084</c:v>
                </c:pt>
                <c:pt idx="1949">
                  <c:v>0.99266304347826084</c:v>
                </c:pt>
                <c:pt idx="1950">
                  <c:v>0.99266304347826084</c:v>
                </c:pt>
                <c:pt idx="1951">
                  <c:v>0.99266304347826084</c:v>
                </c:pt>
                <c:pt idx="1952">
                  <c:v>0.99266304347826084</c:v>
                </c:pt>
                <c:pt idx="1953">
                  <c:v>0.99266304347826084</c:v>
                </c:pt>
                <c:pt idx="1954">
                  <c:v>0.99266304347826084</c:v>
                </c:pt>
                <c:pt idx="1955">
                  <c:v>0.99266304347826084</c:v>
                </c:pt>
                <c:pt idx="1956">
                  <c:v>0.99266304347826084</c:v>
                </c:pt>
                <c:pt idx="1957">
                  <c:v>0.99266304347826084</c:v>
                </c:pt>
                <c:pt idx="1958">
                  <c:v>0.99266304347826084</c:v>
                </c:pt>
                <c:pt idx="1959">
                  <c:v>0.99266304347826084</c:v>
                </c:pt>
                <c:pt idx="1960">
                  <c:v>0.99266304347826084</c:v>
                </c:pt>
                <c:pt idx="1961">
                  <c:v>0.99266304347826084</c:v>
                </c:pt>
                <c:pt idx="1962">
                  <c:v>0.99266304347826084</c:v>
                </c:pt>
                <c:pt idx="1963">
                  <c:v>0.99266304347826084</c:v>
                </c:pt>
                <c:pt idx="1964">
                  <c:v>0.99266304347826084</c:v>
                </c:pt>
                <c:pt idx="1965">
                  <c:v>0.99266304347826084</c:v>
                </c:pt>
                <c:pt idx="1966">
                  <c:v>0.99266304347826084</c:v>
                </c:pt>
                <c:pt idx="1967">
                  <c:v>0.99266304347826084</c:v>
                </c:pt>
                <c:pt idx="1968">
                  <c:v>0.99266304347826084</c:v>
                </c:pt>
                <c:pt idx="1969">
                  <c:v>0.99266304347826084</c:v>
                </c:pt>
                <c:pt idx="1970">
                  <c:v>0.99266304347826084</c:v>
                </c:pt>
                <c:pt idx="1971">
                  <c:v>0.99266304347826084</c:v>
                </c:pt>
                <c:pt idx="1972">
                  <c:v>0.99266304347826084</c:v>
                </c:pt>
                <c:pt idx="1973">
                  <c:v>0.99266304347826084</c:v>
                </c:pt>
                <c:pt idx="1974">
                  <c:v>0.99266304347826084</c:v>
                </c:pt>
                <c:pt idx="1975">
                  <c:v>0.99266304347826084</c:v>
                </c:pt>
                <c:pt idx="1976">
                  <c:v>0.99266304347826084</c:v>
                </c:pt>
                <c:pt idx="1977">
                  <c:v>0.99266304347826084</c:v>
                </c:pt>
                <c:pt idx="1978">
                  <c:v>0.99266304347826084</c:v>
                </c:pt>
                <c:pt idx="1979">
                  <c:v>0.99266304347826084</c:v>
                </c:pt>
                <c:pt idx="1980">
                  <c:v>0.99266304347826084</c:v>
                </c:pt>
                <c:pt idx="1981">
                  <c:v>0.99266304347826084</c:v>
                </c:pt>
                <c:pt idx="1982">
                  <c:v>0.99266304347826084</c:v>
                </c:pt>
                <c:pt idx="1983">
                  <c:v>0.99266304347826084</c:v>
                </c:pt>
                <c:pt idx="1984">
                  <c:v>0.99266304347826084</c:v>
                </c:pt>
                <c:pt idx="1985">
                  <c:v>0.99266304347826084</c:v>
                </c:pt>
                <c:pt idx="1986">
                  <c:v>0.99266304347826084</c:v>
                </c:pt>
                <c:pt idx="1987">
                  <c:v>0.99266304347826084</c:v>
                </c:pt>
                <c:pt idx="1988">
                  <c:v>0.99266304347826084</c:v>
                </c:pt>
                <c:pt idx="1989">
                  <c:v>0.99266304347826084</c:v>
                </c:pt>
                <c:pt idx="1990">
                  <c:v>0.99266304347826084</c:v>
                </c:pt>
                <c:pt idx="1991">
                  <c:v>0.99266304347826084</c:v>
                </c:pt>
                <c:pt idx="1992">
                  <c:v>0.99266304347826084</c:v>
                </c:pt>
                <c:pt idx="1993">
                  <c:v>0.99266304347826084</c:v>
                </c:pt>
                <c:pt idx="1994">
                  <c:v>0.99266304347826084</c:v>
                </c:pt>
                <c:pt idx="1995">
                  <c:v>0.99266304347826084</c:v>
                </c:pt>
                <c:pt idx="1996">
                  <c:v>0.99266304347826084</c:v>
                </c:pt>
                <c:pt idx="1997">
                  <c:v>0.99266304347826084</c:v>
                </c:pt>
                <c:pt idx="1998">
                  <c:v>0.99266304347826084</c:v>
                </c:pt>
                <c:pt idx="1999">
                  <c:v>0.99266304347826084</c:v>
                </c:pt>
                <c:pt idx="2000">
                  <c:v>0.99266304347826084</c:v>
                </c:pt>
                <c:pt idx="2001">
                  <c:v>0.99266304347826084</c:v>
                </c:pt>
                <c:pt idx="2002">
                  <c:v>0.99266304347826084</c:v>
                </c:pt>
                <c:pt idx="2003">
                  <c:v>0.99266304347826084</c:v>
                </c:pt>
                <c:pt idx="2004">
                  <c:v>0.99266304347826084</c:v>
                </c:pt>
                <c:pt idx="2005">
                  <c:v>0.99266304347826084</c:v>
                </c:pt>
                <c:pt idx="2006">
                  <c:v>0.99266304347826084</c:v>
                </c:pt>
                <c:pt idx="2007">
                  <c:v>0.99266304347826084</c:v>
                </c:pt>
                <c:pt idx="2008">
                  <c:v>0.99266304347826084</c:v>
                </c:pt>
                <c:pt idx="2009">
                  <c:v>0.99266304347826084</c:v>
                </c:pt>
                <c:pt idx="2010">
                  <c:v>0.99266304347826084</c:v>
                </c:pt>
                <c:pt idx="2011">
                  <c:v>0.99266304347826084</c:v>
                </c:pt>
                <c:pt idx="2012">
                  <c:v>0.99266304347826084</c:v>
                </c:pt>
                <c:pt idx="2013">
                  <c:v>0.99266304347826084</c:v>
                </c:pt>
                <c:pt idx="2014">
                  <c:v>0.99266304347826084</c:v>
                </c:pt>
                <c:pt idx="2015">
                  <c:v>0.99266304347826084</c:v>
                </c:pt>
                <c:pt idx="2016">
                  <c:v>0.99266304347826084</c:v>
                </c:pt>
                <c:pt idx="2017">
                  <c:v>0.99266304347826084</c:v>
                </c:pt>
                <c:pt idx="2018">
                  <c:v>0.99266304347826084</c:v>
                </c:pt>
                <c:pt idx="2019">
                  <c:v>0.99266304347826084</c:v>
                </c:pt>
                <c:pt idx="2020">
                  <c:v>0.99266304347826084</c:v>
                </c:pt>
                <c:pt idx="2021">
                  <c:v>0.99266304347826084</c:v>
                </c:pt>
                <c:pt idx="2022">
                  <c:v>0.99266304347826084</c:v>
                </c:pt>
                <c:pt idx="2023">
                  <c:v>0.99266304347826084</c:v>
                </c:pt>
                <c:pt idx="2024">
                  <c:v>0.99266304347826084</c:v>
                </c:pt>
                <c:pt idx="2025">
                  <c:v>0.99266304347826084</c:v>
                </c:pt>
                <c:pt idx="2026">
                  <c:v>0.99266304347826084</c:v>
                </c:pt>
                <c:pt idx="2027">
                  <c:v>0.99266304347826084</c:v>
                </c:pt>
                <c:pt idx="2028">
                  <c:v>0.99266304347826084</c:v>
                </c:pt>
                <c:pt idx="2029">
                  <c:v>0.99266304347826084</c:v>
                </c:pt>
                <c:pt idx="2030">
                  <c:v>0.99266304347826084</c:v>
                </c:pt>
                <c:pt idx="2031">
                  <c:v>0.99266304347826084</c:v>
                </c:pt>
                <c:pt idx="2032">
                  <c:v>0.99266304347826084</c:v>
                </c:pt>
                <c:pt idx="2033">
                  <c:v>0.99252717391304346</c:v>
                </c:pt>
                <c:pt idx="2034">
                  <c:v>0.99252717391304346</c:v>
                </c:pt>
                <c:pt idx="2035">
                  <c:v>0.99252717391304346</c:v>
                </c:pt>
                <c:pt idx="2036">
                  <c:v>0.99252717391304346</c:v>
                </c:pt>
                <c:pt idx="2037">
                  <c:v>0.99252717391304346</c:v>
                </c:pt>
                <c:pt idx="2038">
                  <c:v>0.99252717391304346</c:v>
                </c:pt>
                <c:pt idx="2039">
                  <c:v>0.99252717391304346</c:v>
                </c:pt>
                <c:pt idx="2040">
                  <c:v>0.99252717391304346</c:v>
                </c:pt>
                <c:pt idx="2041">
                  <c:v>0.99252717391304346</c:v>
                </c:pt>
                <c:pt idx="2042">
                  <c:v>0.99252717391304346</c:v>
                </c:pt>
                <c:pt idx="2043">
                  <c:v>0.99252717391304346</c:v>
                </c:pt>
                <c:pt idx="2044">
                  <c:v>0.99252717391304346</c:v>
                </c:pt>
                <c:pt idx="2045">
                  <c:v>0.99252717391304346</c:v>
                </c:pt>
                <c:pt idx="2046">
                  <c:v>0.99252717391304346</c:v>
                </c:pt>
                <c:pt idx="2047">
                  <c:v>0.99252717391304346</c:v>
                </c:pt>
                <c:pt idx="2048">
                  <c:v>0.99252717391304346</c:v>
                </c:pt>
                <c:pt idx="2049">
                  <c:v>0.99252717391304346</c:v>
                </c:pt>
                <c:pt idx="2050">
                  <c:v>0.99252717391304346</c:v>
                </c:pt>
                <c:pt idx="2051">
                  <c:v>0.99252717391304346</c:v>
                </c:pt>
                <c:pt idx="2052">
                  <c:v>0.99252717391304346</c:v>
                </c:pt>
                <c:pt idx="2053">
                  <c:v>0.99252717391304346</c:v>
                </c:pt>
                <c:pt idx="2054">
                  <c:v>0.99252717391304346</c:v>
                </c:pt>
                <c:pt idx="2055">
                  <c:v>0.99252717391304346</c:v>
                </c:pt>
                <c:pt idx="2056">
                  <c:v>0.99252717391304346</c:v>
                </c:pt>
                <c:pt idx="2057">
                  <c:v>0.99252717391304346</c:v>
                </c:pt>
                <c:pt idx="2058">
                  <c:v>0.99252717391304346</c:v>
                </c:pt>
                <c:pt idx="2059">
                  <c:v>0.99252717391304346</c:v>
                </c:pt>
                <c:pt idx="2060">
                  <c:v>0.99252717391304346</c:v>
                </c:pt>
                <c:pt idx="2061">
                  <c:v>0.99252717391304346</c:v>
                </c:pt>
                <c:pt idx="2062">
                  <c:v>0.99252717391304346</c:v>
                </c:pt>
                <c:pt idx="2063">
                  <c:v>0.99252717391304346</c:v>
                </c:pt>
                <c:pt idx="2064">
                  <c:v>0.99252717391304346</c:v>
                </c:pt>
                <c:pt idx="2065">
                  <c:v>0.99252717391304346</c:v>
                </c:pt>
                <c:pt idx="2066">
                  <c:v>0.99252717391304346</c:v>
                </c:pt>
                <c:pt idx="2067">
                  <c:v>0.99252717391304346</c:v>
                </c:pt>
                <c:pt idx="2068">
                  <c:v>0.99252717391304346</c:v>
                </c:pt>
                <c:pt idx="2069">
                  <c:v>0.99252717391304346</c:v>
                </c:pt>
                <c:pt idx="2070">
                  <c:v>0.99252717391304346</c:v>
                </c:pt>
                <c:pt idx="2071">
                  <c:v>0.99252717391304346</c:v>
                </c:pt>
                <c:pt idx="2072">
                  <c:v>0.99252717391304346</c:v>
                </c:pt>
                <c:pt idx="2073">
                  <c:v>0.99252717391304346</c:v>
                </c:pt>
                <c:pt idx="2074">
                  <c:v>0.99252717391304346</c:v>
                </c:pt>
                <c:pt idx="2075">
                  <c:v>0.99239130434782608</c:v>
                </c:pt>
                <c:pt idx="2076">
                  <c:v>0.99239130434782608</c:v>
                </c:pt>
                <c:pt idx="2077">
                  <c:v>0.99239130434782608</c:v>
                </c:pt>
                <c:pt idx="2078">
                  <c:v>0.99239130434782608</c:v>
                </c:pt>
                <c:pt idx="2079">
                  <c:v>0.99239130434782608</c:v>
                </c:pt>
                <c:pt idx="2080">
                  <c:v>0.99239130434782608</c:v>
                </c:pt>
                <c:pt idx="2081">
                  <c:v>0.99239130434782608</c:v>
                </c:pt>
                <c:pt idx="2082">
                  <c:v>0.99239130434782608</c:v>
                </c:pt>
                <c:pt idx="2083">
                  <c:v>0.99239130434782608</c:v>
                </c:pt>
                <c:pt idx="2084">
                  <c:v>0.99239130434782608</c:v>
                </c:pt>
                <c:pt idx="2085">
                  <c:v>0.99239130434782608</c:v>
                </c:pt>
                <c:pt idx="2086">
                  <c:v>0.99239130434782608</c:v>
                </c:pt>
                <c:pt idx="2087">
                  <c:v>0.99239130434782608</c:v>
                </c:pt>
                <c:pt idx="2088">
                  <c:v>0.99239130434782608</c:v>
                </c:pt>
                <c:pt idx="2089">
                  <c:v>0.99239130434782608</c:v>
                </c:pt>
                <c:pt idx="2090">
                  <c:v>0.99239130434782608</c:v>
                </c:pt>
                <c:pt idx="2091">
                  <c:v>0.99239130434782608</c:v>
                </c:pt>
                <c:pt idx="2092">
                  <c:v>0.99239130434782608</c:v>
                </c:pt>
                <c:pt idx="2093">
                  <c:v>0.99239130434782608</c:v>
                </c:pt>
                <c:pt idx="2094">
                  <c:v>0.99239130434782608</c:v>
                </c:pt>
                <c:pt idx="2095">
                  <c:v>0.99239130434782608</c:v>
                </c:pt>
                <c:pt idx="2096">
                  <c:v>0.99239130434782608</c:v>
                </c:pt>
                <c:pt idx="2097">
                  <c:v>0.99239130434782608</c:v>
                </c:pt>
                <c:pt idx="2098">
                  <c:v>0.99239130434782608</c:v>
                </c:pt>
                <c:pt idx="2099">
                  <c:v>0.99239130434782608</c:v>
                </c:pt>
                <c:pt idx="2100">
                  <c:v>0.99239130434782608</c:v>
                </c:pt>
                <c:pt idx="2101">
                  <c:v>0.99239130434782608</c:v>
                </c:pt>
                <c:pt idx="2102">
                  <c:v>0.99239130434782608</c:v>
                </c:pt>
                <c:pt idx="2103">
                  <c:v>0.99239130434782608</c:v>
                </c:pt>
                <c:pt idx="2104">
                  <c:v>0.99239130434782608</c:v>
                </c:pt>
                <c:pt idx="2105">
                  <c:v>0.99239130434782608</c:v>
                </c:pt>
                <c:pt idx="2106">
                  <c:v>0.99239130434782608</c:v>
                </c:pt>
                <c:pt idx="2107">
                  <c:v>0.99239130434782608</c:v>
                </c:pt>
                <c:pt idx="2108">
                  <c:v>0.99239130434782608</c:v>
                </c:pt>
                <c:pt idx="2109">
                  <c:v>0.99239130434782608</c:v>
                </c:pt>
                <c:pt idx="2110">
                  <c:v>0.99239130434782608</c:v>
                </c:pt>
                <c:pt idx="2111">
                  <c:v>0.99239130434782608</c:v>
                </c:pt>
                <c:pt idx="2112">
                  <c:v>0.99239130434782608</c:v>
                </c:pt>
                <c:pt idx="2113">
                  <c:v>0.99239130434782608</c:v>
                </c:pt>
                <c:pt idx="2114">
                  <c:v>0.99239130434782608</c:v>
                </c:pt>
                <c:pt idx="2115">
                  <c:v>0.99239130434782608</c:v>
                </c:pt>
                <c:pt idx="2116">
                  <c:v>0.99239130434782608</c:v>
                </c:pt>
                <c:pt idx="2117">
                  <c:v>0.99239130434782608</c:v>
                </c:pt>
                <c:pt idx="2118">
                  <c:v>0.99239130434782608</c:v>
                </c:pt>
                <c:pt idx="2119">
                  <c:v>0.99239130434782608</c:v>
                </c:pt>
                <c:pt idx="2120">
                  <c:v>0.99239130434782608</c:v>
                </c:pt>
                <c:pt idx="2121">
                  <c:v>0.99239130434782608</c:v>
                </c:pt>
                <c:pt idx="2122">
                  <c:v>0.99239130434782608</c:v>
                </c:pt>
                <c:pt idx="2123">
                  <c:v>0.99239130434782608</c:v>
                </c:pt>
                <c:pt idx="2124">
                  <c:v>0.99239130434782608</c:v>
                </c:pt>
                <c:pt idx="2125">
                  <c:v>0.99239130434782608</c:v>
                </c:pt>
                <c:pt idx="2126">
                  <c:v>0.99239130434782608</c:v>
                </c:pt>
                <c:pt idx="2127">
                  <c:v>0.99239130434782608</c:v>
                </c:pt>
                <c:pt idx="2128">
                  <c:v>0.99239130434782608</c:v>
                </c:pt>
                <c:pt idx="2129">
                  <c:v>0.99239130434782608</c:v>
                </c:pt>
                <c:pt idx="2130">
                  <c:v>0.99239130434782608</c:v>
                </c:pt>
                <c:pt idx="2131">
                  <c:v>0.99239130434782608</c:v>
                </c:pt>
                <c:pt idx="2132">
                  <c:v>0.99239130434782608</c:v>
                </c:pt>
                <c:pt idx="2133">
                  <c:v>0.99239130434782608</c:v>
                </c:pt>
                <c:pt idx="2134">
                  <c:v>0.99239130434782608</c:v>
                </c:pt>
                <c:pt idx="2135">
                  <c:v>0.99239130434782608</c:v>
                </c:pt>
                <c:pt idx="2136">
                  <c:v>0.99239130434782608</c:v>
                </c:pt>
                <c:pt idx="2137">
                  <c:v>0.99239130434782608</c:v>
                </c:pt>
                <c:pt idx="2138">
                  <c:v>0.99239130434782608</c:v>
                </c:pt>
                <c:pt idx="2139">
                  <c:v>0.99239130434782608</c:v>
                </c:pt>
                <c:pt idx="2140">
                  <c:v>0.99239130434782608</c:v>
                </c:pt>
                <c:pt idx="2141">
                  <c:v>0.99239130434782608</c:v>
                </c:pt>
                <c:pt idx="2142">
                  <c:v>0.99239130434782608</c:v>
                </c:pt>
                <c:pt idx="2143">
                  <c:v>0.99239130434782608</c:v>
                </c:pt>
                <c:pt idx="2144">
                  <c:v>0.99239130434782608</c:v>
                </c:pt>
                <c:pt idx="2145">
                  <c:v>0.99239130434782608</c:v>
                </c:pt>
                <c:pt idx="2146">
                  <c:v>0.99239130434782608</c:v>
                </c:pt>
                <c:pt idx="2147">
                  <c:v>0.99239130434782608</c:v>
                </c:pt>
                <c:pt idx="2148">
                  <c:v>0.99239130434782608</c:v>
                </c:pt>
                <c:pt idx="2149">
                  <c:v>0.99239130434782608</c:v>
                </c:pt>
                <c:pt idx="2150">
                  <c:v>0.99239130434782608</c:v>
                </c:pt>
                <c:pt idx="2151">
                  <c:v>0.99239130434782608</c:v>
                </c:pt>
                <c:pt idx="2152">
                  <c:v>0.99239130434782608</c:v>
                </c:pt>
                <c:pt idx="2153">
                  <c:v>0.99239130434782608</c:v>
                </c:pt>
                <c:pt idx="2154">
                  <c:v>0.99239130434782608</c:v>
                </c:pt>
                <c:pt idx="2155">
                  <c:v>0.99239130434782608</c:v>
                </c:pt>
                <c:pt idx="2156">
                  <c:v>0.99239130434782608</c:v>
                </c:pt>
                <c:pt idx="2157">
                  <c:v>0.99239130434782608</c:v>
                </c:pt>
                <c:pt idx="2158">
                  <c:v>0.99239130434782608</c:v>
                </c:pt>
                <c:pt idx="2159">
                  <c:v>0.99239130434782608</c:v>
                </c:pt>
                <c:pt idx="2160">
                  <c:v>0.99239130434782608</c:v>
                </c:pt>
                <c:pt idx="2161">
                  <c:v>0.99239130434782608</c:v>
                </c:pt>
                <c:pt idx="2162">
                  <c:v>0.99239130434782608</c:v>
                </c:pt>
                <c:pt idx="2163">
                  <c:v>0.99239130434782608</c:v>
                </c:pt>
                <c:pt idx="2164">
                  <c:v>0.99239130434782608</c:v>
                </c:pt>
                <c:pt idx="2165">
                  <c:v>0.99239130434782608</c:v>
                </c:pt>
                <c:pt idx="2166">
                  <c:v>0.99239130434782608</c:v>
                </c:pt>
                <c:pt idx="2167">
                  <c:v>0.99239130434782608</c:v>
                </c:pt>
                <c:pt idx="2168">
                  <c:v>0.99239130434782608</c:v>
                </c:pt>
                <c:pt idx="2169">
                  <c:v>0.99239130434782608</c:v>
                </c:pt>
                <c:pt idx="2170">
                  <c:v>0.99239130434782608</c:v>
                </c:pt>
                <c:pt idx="2171">
                  <c:v>0.99239130434782608</c:v>
                </c:pt>
                <c:pt idx="2172">
                  <c:v>0.99239130434782608</c:v>
                </c:pt>
                <c:pt idx="2173">
                  <c:v>0.99239130434782608</c:v>
                </c:pt>
                <c:pt idx="2174">
                  <c:v>0.99239130434782608</c:v>
                </c:pt>
                <c:pt idx="2175">
                  <c:v>0.99239130434782608</c:v>
                </c:pt>
                <c:pt idx="2176">
                  <c:v>0.99239130434782608</c:v>
                </c:pt>
                <c:pt idx="2177">
                  <c:v>0.99239130434782608</c:v>
                </c:pt>
                <c:pt idx="2178">
                  <c:v>0.99239130434782608</c:v>
                </c:pt>
                <c:pt idx="2179">
                  <c:v>0.99239130434782608</c:v>
                </c:pt>
                <c:pt idx="2180">
                  <c:v>0.99239130434782608</c:v>
                </c:pt>
                <c:pt idx="2181">
                  <c:v>0.99239130434782608</c:v>
                </c:pt>
                <c:pt idx="2182">
                  <c:v>0.99239130434782608</c:v>
                </c:pt>
                <c:pt idx="2183">
                  <c:v>0.99239130434782608</c:v>
                </c:pt>
                <c:pt idx="2184">
                  <c:v>0.99239130434782608</c:v>
                </c:pt>
                <c:pt idx="2185">
                  <c:v>0.99239130434782608</c:v>
                </c:pt>
                <c:pt idx="2186">
                  <c:v>0.99239130434782608</c:v>
                </c:pt>
                <c:pt idx="2187">
                  <c:v>0.99239130434782608</c:v>
                </c:pt>
                <c:pt idx="2188">
                  <c:v>0.99239130434782608</c:v>
                </c:pt>
                <c:pt idx="2189">
                  <c:v>0.99239130434782608</c:v>
                </c:pt>
                <c:pt idx="2190">
                  <c:v>0.99239130434782608</c:v>
                </c:pt>
                <c:pt idx="2191">
                  <c:v>0.99239130434782608</c:v>
                </c:pt>
                <c:pt idx="2192">
                  <c:v>0.99239130434782608</c:v>
                </c:pt>
                <c:pt idx="2193">
                  <c:v>0.99239130434782608</c:v>
                </c:pt>
                <c:pt idx="2194">
                  <c:v>0.99239130434782608</c:v>
                </c:pt>
                <c:pt idx="2195">
                  <c:v>0.99239130434782608</c:v>
                </c:pt>
                <c:pt idx="2196">
                  <c:v>0.99239130434782608</c:v>
                </c:pt>
                <c:pt idx="2197">
                  <c:v>0.99239130434782608</c:v>
                </c:pt>
                <c:pt idx="2198">
                  <c:v>0.99239130434782608</c:v>
                </c:pt>
                <c:pt idx="2199">
                  <c:v>0.99239130434782608</c:v>
                </c:pt>
                <c:pt idx="2200">
                  <c:v>0.99239130434782608</c:v>
                </c:pt>
                <c:pt idx="2201">
                  <c:v>0.99239130434782608</c:v>
                </c:pt>
                <c:pt idx="2202">
                  <c:v>0.99239130434782608</c:v>
                </c:pt>
                <c:pt idx="2203">
                  <c:v>0.99239130434782608</c:v>
                </c:pt>
                <c:pt idx="2204">
                  <c:v>0.99239130434782608</c:v>
                </c:pt>
                <c:pt idx="2205">
                  <c:v>0.99239130434782608</c:v>
                </c:pt>
                <c:pt idx="2206">
                  <c:v>0.99239130434782608</c:v>
                </c:pt>
                <c:pt idx="2207">
                  <c:v>0.99239130434782608</c:v>
                </c:pt>
                <c:pt idx="2208">
                  <c:v>0.99239130434782608</c:v>
                </c:pt>
                <c:pt idx="2209">
                  <c:v>0.99239130434782608</c:v>
                </c:pt>
                <c:pt idx="2210">
                  <c:v>0.99239130434782608</c:v>
                </c:pt>
                <c:pt idx="2211">
                  <c:v>0.99239130434782608</c:v>
                </c:pt>
                <c:pt idx="2212">
                  <c:v>0.99239130434782608</c:v>
                </c:pt>
                <c:pt idx="2213">
                  <c:v>0.99239130434782608</c:v>
                </c:pt>
                <c:pt idx="2214">
                  <c:v>0.99239130434782608</c:v>
                </c:pt>
                <c:pt idx="2215">
                  <c:v>0.99239130434782608</c:v>
                </c:pt>
                <c:pt idx="2216">
                  <c:v>0.99225543478260869</c:v>
                </c:pt>
                <c:pt idx="2217">
                  <c:v>0.99225543478260869</c:v>
                </c:pt>
                <c:pt idx="2218">
                  <c:v>0.99225543478260869</c:v>
                </c:pt>
                <c:pt idx="2219">
                  <c:v>0.99225543478260869</c:v>
                </c:pt>
                <c:pt idx="2220">
                  <c:v>0.99225543478260869</c:v>
                </c:pt>
                <c:pt idx="2221">
                  <c:v>0.99225543478260869</c:v>
                </c:pt>
                <c:pt idx="2222">
                  <c:v>0.99225543478260869</c:v>
                </c:pt>
                <c:pt idx="2223">
                  <c:v>0.99225543478260869</c:v>
                </c:pt>
                <c:pt idx="2224">
                  <c:v>0.99225543478260869</c:v>
                </c:pt>
                <c:pt idx="2225">
                  <c:v>0.99225543478260869</c:v>
                </c:pt>
                <c:pt idx="2226">
                  <c:v>0.99225543478260869</c:v>
                </c:pt>
                <c:pt idx="2227">
                  <c:v>0.99225543478260869</c:v>
                </c:pt>
                <c:pt idx="2228">
                  <c:v>0.99225543478260869</c:v>
                </c:pt>
                <c:pt idx="2229">
                  <c:v>0.99225543478260869</c:v>
                </c:pt>
                <c:pt idx="2230">
                  <c:v>0.99225543478260869</c:v>
                </c:pt>
                <c:pt idx="2231">
                  <c:v>0.99225543478260869</c:v>
                </c:pt>
                <c:pt idx="2232">
                  <c:v>0.99225543478260869</c:v>
                </c:pt>
                <c:pt idx="2233">
                  <c:v>0.99225543478260869</c:v>
                </c:pt>
                <c:pt idx="2234">
                  <c:v>0.99225543478260869</c:v>
                </c:pt>
                <c:pt idx="2235">
                  <c:v>0.99225543478260869</c:v>
                </c:pt>
                <c:pt idx="2236">
                  <c:v>0.99225543478260869</c:v>
                </c:pt>
                <c:pt idx="2237">
                  <c:v>0.99225543478260869</c:v>
                </c:pt>
                <c:pt idx="2238">
                  <c:v>0.99225543478260869</c:v>
                </c:pt>
                <c:pt idx="2239">
                  <c:v>0.99225543478260869</c:v>
                </c:pt>
                <c:pt idx="2240">
                  <c:v>0.99225543478260869</c:v>
                </c:pt>
                <c:pt idx="2241">
                  <c:v>0.99225543478260869</c:v>
                </c:pt>
                <c:pt idx="2242">
                  <c:v>0.99225543478260869</c:v>
                </c:pt>
                <c:pt idx="2243">
                  <c:v>0.99225543478260869</c:v>
                </c:pt>
                <c:pt idx="2244">
                  <c:v>0.99225543478260869</c:v>
                </c:pt>
                <c:pt idx="2245">
                  <c:v>0.99225543478260869</c:v>
                </c:pt>
                <c:pt idx="2246">
                  <c:v>0.99225543478260869</c:v>
                </c:pt>
                <c:pt idx="2247">
                  <c:v>0.99225543478260869</c:v>
                </c:pt>
                <c:pt idx="2248">
                  <c:v>0.99225543478260869</c:v>
                </c:pt>
                <c:pt idx="2249">
                  <c:v>0.99225543478260869</c:v>
                </c:pt>
                <c:pt idx="2250">
                  <c:v>0.99225543478260869</c:v>
                </c:pt>
                <c:pt idx="2251">
                  <c:v>0.99225543478260869</c:v>
                </c:pt>
                <c:pt idx="2252">
                  <c:v>0.99225543478260869</c:v>
                </c:pt>
                <c:pt idx="2253">
                  <c:v>0.99225543478260869</c:v>
                </c:pt>
                <c:pt idx="2254">
                  <c:v>0.99225543478260869</c:v>
                </c:pt>
                <c:pt idx="2255">
                  <c:v>0.99225543478260869</c:v>
                </c:pt>
                <c:pt idx="2256">
                  <c:v>0.99225543478260869</c:v>
                </c:pt>
                <c:pt idx="2257">
                  <c:v>0.99225543478260869</c:v>
                </c:pt>
                <c:pt idx="2258">
                  <c:v>0.99225543478260869</c:v>
                </c:pt>
                <c:pt idx="2259">
                  <c:v>0.99225543478260869</c:v>
                </c:pt>
                <c:pt idx="2260">
                  <c:v>0.99225543478260869</c:v>
                </c:pt>
                <c:pt idx="2261">
                  <c:v>0.99225543478260869</c:v>
                </c:pt>
                <c:pt idx="2262">
                  <c:v>0.99225543478260869</c:v>
                </c:pt>
                <c:pt idx="2263">
                  <c:v>0.99225543478260869</c:v>
                </c:pt>
                <c:pt idx="2264">
                  <c:v>0.99225543478260869</c:v>
                </c:pt>
                <c:pt idx="2265">
                  <c:v>0.99225543478260869</c:v>
                </c:pt>
                <c:pt idx="2266">
                  <c:v>0.99225543478260869</c:v>
                </c:pt>
                <c:pt idx="2267">
                  <c:v>0.99225543478260869</c:v>
                </c:pt>
                <c:pt idx="2268">
                  <c:v>0.99225543478260869</c:v>
                </c:pt>
                <c:pt idx="2269">
                  <c:v>0.99225543478260869</c:v>
                </c:pt>
                <c:pt idx="2270">
                  <c:v>0.99225543478260869</c:v>
                </c:pt>
                <c:pt idx="2271">
                  <c:v>0.99225543478260869</c:v>
                </c:pt>
                <c:pt idx="2272">
                  <c:v>0.99225543478260869</c:v>
                </c:pt>
                <c:pt idx="2273">
                  <c:v>0.99225543478260869</c:v>
                </c:pt>
                <c:pt idx="2274">
                  <c:v>0.99225543478260869</c:v>
                </c:pt>
                <c:pt idx="2275">
                  <c:v>0.99225543478260869</c:v>
                </c:pt>
                <c:pt idx="2276">
                  <c:v>0.99225543478260869</c:v>
                </c:pt>
                <c:pt idx="2277">
                  <c:v>0.99225543478260869</c:v>
                </c:pt>
                <c:pt idx="2278">
                  <c:v>0.99225543478260869</c:v>
                </c:pt>
                <c:pt idx="2279">
                  <c:v>0.99225543478260869</c:v>
                </c:pt>
                <c:pt idx="2280">
                  <c:v>0.99225543478260869</c:v>
                </c:pt>
                <c:pt idx="2281">
                  <c:v>0.99225543478260869</c:v>
                </c:pt>
                <c:pt idx="2282">
                  <c:v>0.99225543478260869</c:v>
                </c:pt>
                <c:pt idx="2283">
                  <c:v>0.99225543478260869</c:v>
                </c:pt>
                <c:pt idx="2284">
                  <c:v>0.99225543478260869</c:v>
                </c:pt>
                <c:pt idx="2285">
                  <c:v>0.99225543478260869</c:v>
                </c:pt>
                <c:pt idx="2286">
                  <c:v>0.99225543478260869</c:v>
                </c:pt>
                <c:pt idx="2287">
                  <c:v>0.99225543478260869</c:v>
                </c:pt>
                <c:pt idx="2288">
                  <c:v>0.99225543478260869</c:v>
                </c:pt>
                <c:pt idx="2289">
                  <c:v>0.99225543478260869</c:v>
                </c:pt>
                <c:pt idx="2290">
                  <c:v>0.99225543478260869</c:v>
                </c:pt>
                <c:pt idx="2291">
                  <c:v>0.99225543478260869</c:v>
                </c:pt>
                <c:pt idx="2292">
                  <c:v>0.99225543478260869</c:v>
                </c:pt>
                <c:pt idx="2293">
                  <c:v>0.99225543478260869</c:v>
                </c:pt>
                <c:pt idx="2294">
                  <c:v>0.99225543478260869</c:v>
                </c:pt>
                <c:pt idx="2295">
                  <c:v>0.99211956521739131</c:v>
                </c:pt>
                <c:pt idx="2296">
                  <c:v>0.99211956521739131</c:v>
                </c:pt>
                <c:pt idx="2297">
                  <c:v>0.99211956521739131</c:v>
                </c:pt>
                <c:pt idx="2298">
                  <c:v>0.99211956521739131</c:v>
                </c:pt>
                <c:pt idx="2299">
                  <c:v>0.99211956521739131</c:v>
                </c:pt>
                <c:pt idx="2300">
                  <c:v>0.99211956521739131</c:v>
                </c:pt>
                <c:pt idx="2301">
                  <c:v>0.99211956521739131</c:v>
                </c:pt>
                <c:pt idx="2302">
                  <c:v>0.99211956521739131</c:v>
                </c:pt>
                <c:pt idx="2303">
                  <c:v>0.99211956521739131</c:v>
                </c:pt>
                <c:pt idx="2304">
                  <c:v>0.99211956521739131</c:v>
                </c:pt>
                <c:pt idx="2305">
                  <c:v>0.99211956521739131</c:v>
                </c:pt>
                <c:pt idx="2306">
                  <c:v>0.99211956521739131</c:v>
                </c:pt>
                <c:pt idx="2307">
                  <c:v>0.99211956521739131</c:v>
                </c:pt>
                <c:pt idx="2308">
                  <c:v>0.99211956521739131</c:v>
                </c:pt>
                <c:pt idx="2309">
                  <c:v>0.99211956521739131</c:v>
                </c:pt>
                <c:pt idx="2310">
                  <c:v>0.99211956521739131</c:v>
                </c:pt>
                <c:pt idx="2311">
                  <c:v>0.99211956521739131</c:v>
                </c:pt>
                <c:pt idx="2312">
                  <c:v>0.99211956521739131</c:v>
                </c:pt>
                <c:pt idx="2313">
                  <c:v>0.99211956521739131</c:v>
                </c:pt>
                <c:pt idx="2314">
                  <c:v>0.99211956521739131</c:v>
                </c:pt>
                <c:pt idx="2315">
                  <c:v>0.99211956521739131</c:v>
                </c:pt>
                <c:pt idx="2316">
                  <c:v>0.99211956521739131</c:v>
                </c:pt>
                <c:pt idx="2317">
                  <c:v>0.99211956521739131</c:v>
                </c:pt>
                <c:pt idx="2318">
                  <c:v>0.99211956521739131</c:v>
                </c:pt>
                <c:pt idx="2319">
                  <c:v>0.99211956521739131</c:v>
                </c:pt>
                <c:pt idx="2320">
                  <c:v>0.99211956521739131</c:v>
                </c:pt>
                <c:pt idx="2321">
                  <c:v>0.99211956521739131</c:v>
                </c:pt>
                <c:pt idx="2322">
                  <c:v>0.99211956521739131</c:v>
                </c:pt>
                <c:pt idx="2323">
                  <c:v>0.99211956521739131</c:v>
                </c:pt>
                <c:pt idx="2324">
                  <c:v>0.99211956521739131</c:v>
                </c:pt>
                <c:pt idx="2325">
                  <c:v>0.99211956521739131</c:v>
                </c:pt>
                <c:pt idx="2326">
                  <c:v>0.99211956521739131</c:v>
                </c:pt>
                <c:pt idx="2327">
                  <c:v>0.99211956521739131</c:v>
                </c:pt>
                <c:pt idx="2328">
                  <c:v>0.99211956521739131</c:v>
                </c:pt>
                <c:pt idx="2329">
                  <c:v>0.99211956521739131</c:v>
                </c:pt>
                <c:pt idx="2330">
                  <c:v>0.99211956521739131</c:v>
                </c:pt>
                <c:pt idx="2331">
                  <c:v>0.99211956521739131</c:v>
                </c:pt>
                <c:pt idx="2332">
                  <c:v>0.99211956521739131</c:v>
                </c:pt>
                <c:pt idx="2333">
                  <c:v>0.99211956521739131</c:v>
                </c:pt>
                <c:pt idx="2334">
                  <c:v>0.99211956521739131</c:v>
                </c:pt>
                <c:pt idx="2335">
                  <c:v>0.99211956521739131</c:v>
                </c:pt>
                <c:pt idx="2336">
                  <c:v>0.99211956521739131</c:v>
                </c:pt>
                <c:pt idx="2337">
                  <c:v>0.99211956521739131</c:v>
                </c:pt>
                <c:pt idx="2338">
                  <c:v>0.99211956521739131</c:v>
                </c:pt>
                <c:pt idx="2339">
                  <c:v>0.99198369565217392</c:v>
                </c:pt>
                <c:pt idx="2340">
                  <c:v>0.99198369565217392</c:v>
                </c:pt>
                <c:pt idx="2341">
                  <c:v>0.99198369565217392</c:v>
                </c:pt>
                <c:pt idx="2342">
                  <c:v>0.99198369565217392</c:v>
                </c:pt>
                <c:pt idx="2343">
                  <c:v>0.99198369565217392</c:v>
                </c:pt>
                <c:pt idx="2344">
                  <c:v>0.99198369565217392</c:v>
                </c:pt>
                <c:pt idx="2345">
                  <c:v>0.99198369565217392</c:v>
                </c:pt>
                <c:pt idx="2346">
                  <c:v>0.99198369565217392</c:v>
                </c:pt>
                <c:pt idx="2347">
                  <c:v>0.99198369565217392</c:v>
                </c:pt>
                <c:pt idx="2348">
                  <c:v>0.99198369565217392</c:v>
                </c:pt>
                <c:pt idx="2349">
                  <c:v>0.99198369565217392</c:v>
                </c:pt>
                <c:pt idx="2350">
                  <c:v>0.99198369565217392</c:v>
                </c:pt>
                <c:pt idx="2351">
                  <c:v>0.99198369565217392</c:v>
                </c:pt>
                <c:pt idx="2352">
                  <c:v>0.99198369565217392</c:v>
                </c:pt>
                <c:pt idx="2353">
                  <c:v>0.99198369565217392</c:v>
                </c:pt>
                <c:pt idx="2354">
                  <c:v>0.99198369565217392</c:v>
                </c:pt>
                <c:pt idx="2355">
                  <c:v>0.99198369565217392</c:v>
                </c:pt>
                <c:pt idx="2356">
                  <c:v>0.99198369565217392</c:v>
                </c:pt>
                <c:pt idx="2357">
                  <c:v>0.99198369565217392</c:v>
                </c:pt>
                <c:pt idx="2358">
                  <c:v>0.99198369565217392</c:v>
                </c:pt>
                <c:pt idx="2359">
                  <c:v>0.99198369565217392</c:v>
                </c:pt>
                <c:pt idx="2360">
                  <c:v>0.99198369565217392</c:v>
                </c:pt>
                <c:pt idx="2361">
                  <c:v>0.99198369565217392</c:v>
                </c:pt>
                <c:pt idx="2362">
                  <c:v>0.99198369565217392</c:v>
                </c:pt>
                <c:pt idx="2363">
                  <c:v>0.99198369565217392</c:v>
                </c:pt>
                <c:pt idx="2364">
                  <c:v>0.99184782608695654</c:v>
                </c:pt>
                <c:pt idx="2365">
                  <c:v>0.99184782608695654</c:v>
                </c:pt>
                <c:pt idx="2366">
                  <c:v>0.99184782608695654</c:v>
                </c:pt>
                <c:pt idx="2367">
                  <c:v>0.99184782608695654</c:v>
                </c:pt>
                <c:pt idx="2368">
                  <c:v>0.99184782608695654</c:v>
                </c:pt>
                <c:pt idx="2369">
                  <c:v>0.99184782608695654</c:v>
                </c:pt>
                <c:pt idx="2370">
                  <c:v>0.99184782608695654</c:v>
                </c:pt>
                <c:pt idx="2371">
                  <c:v>0.99184782608695654</c:v>
                </c:pt>
                <c:pt idx="2372">
                  <c:v>0.99184782608695654</c:v>
                </c:pt>
                <c:pt idx="2373">
                  <c:v>0.99184782608695654</c:v>
                </c:pt>
                <c:pt idx="2374">
                  <c:v>0.99184782608695654</c:v>
                </c:pt>
                <c:pt idx="2375">
                  <c:v>0.99184782608695654</c:v>
                </c:pt>
                <c:pt idx="2376">
                  <c:v>0.99184782608695654</c:v>
                </c:pt>
                <c:pt idx="2377">
                  <c:v>0.99184782608695654</c:v>
                </c:pt>
                <c:pt idx="2378">
                  <c:v>0.99184782608695654</c:v>
                </c:pt>
                <c:pt idx="2379">
                  <c:v>0.99184782608695654</c:v>
                </c:pt>
                <c:pt idx="2380">
                  <c:v>0.99184782608695654</c:v>
                </c:pt>
                <c:pt idx="2381">
                  <c:v>0.99184782608695654</c:v>
                </c:pt>
                <c:pt idx="2382">
                  <c:v>0.99184782608695654</c:v>
                </c:pt>
                <c:pt idx="2383">
                  <c:v>0.99184782608695654</c:v>
                </c:pt>
                <c:pt idx="2384">
                  <c:v>0.99184782608695654</c:v>
                </c:pt>
                <c:pt idx="2385">
                  <c:v>0.99184782608695654</c:v>
                </c:pt>
                <c:pt idx="2386">
                  <c:v>0.99184782608695654</c:v>
                </c:pt>
                <c:pt idx="2387">
                  <c:v>0.99184782608695654</c:v>
                </c:pt>
                <c:pt idx="2388">
                  <c:v>0.99184782608695654</c:v>
                </c:pt>
                <c:pt idx="2389">
                  <c:v>0.99184782608695654</c:v>
                </c:pt>
                <c:pt idx="2390">
                  <c:v>0.99184782608695654</c:v>
                </c:pt>
                <c:pt idx="2391">
                  <c:v>0.99184782608695654</c:v>
                </c:pt>
                <c:pt idx="2392">
                  <c:v>0.99184782608695654</c:v>
                </c:pt>
                <c:pt idx="2393">
                  <c:v>0.99184782608695654</c:v>
                </c:pt>
                <c:pt idx="2394">
                  <c:v>0.99184782608695654</c:v>
                </c:pt>
                <c:pt idx="2395">
                  <c:v>0.99184782608695654</c:v>
                </c:pt>
                <c:pt idx="2396">
                  <c:v>0.99184782608695654</c:v>
                </c:pt>
                <c:pt idx="2397">
                  <c:v>0.99184782608695654</c:v>
                </c:pt>
                <c:pt idx="2398">
                  <c:v>0.99184782608695654</c:v>
                </c:pt>
                <c:pt idx="2399">
                  <c:v>0.99184782608695654</c:v>
                </c:pt>
                <c:pt idx="2400">
                  <c:v>0.99184782608695654</c:v>
                </c:pt>
                <c:pt idx="2401">
                  <c:v>0.99184782608695654</c:v>
                </c:pt>
                <c:pt idx="2402">
                  <c:v>0.99184782608695654</c:v>
                </c:pt>
                <c:pt idx="2403">
                  <c:v>0.99184782608695654</c:v>
                </c:pt>
                <c:pt idx="2404">
                  <c:v>0.99184782608695654</c:v>
                </c:pt>
                <c:pt idx="2405">
                  <c:v>0.99184782608695654</c:v>
                </c:pt>
                <c:pt idx="2406">
                  <c:v>0.99184782608695654</c:v>
                </c:pt>
                <c:pt idx="2407">
                  <c:v>0.99184782608695654</c:v>
                </c:pt>
                <c:pt idx="2408">
                  <c:v>0.99184782608695654</c:v>
                </c:pt>
                <c:pt idx="2409">
                  <c:v>0.99184782608695654</c:v>
                </c:pt>
                <c:pt idx="2410">
                  <c:v>0.99184782608695654</c:v>
                </c:pt>
                <c:pt idx="2411">
                  <c:v>0.99184782608695654</c:v>
                </c:pt>
                <c:pt idx="2412">
                  <c:v>0.99184782608695654</c:v>
                </c:pt>
                <c:pt idx="2413">
                  <c:v>0.99184782608695654</c:v>
                </c:pt>
                <c:pt idx="2414">
                  <c:v>0.99184782608695654</c:v>
                </c:pt>
                <c:pt idx="2415">
                  <c:v>0.99184782608695654</c:v>
                </c:pt>
                <c:pt idx="2416">
                  <c:v>0.99184782608695654</c:v>
                </c:pt>
                <c:pt idx="2417">
                  <c:v>0.99184782608695654</c:v>
                </c:pt>
                <c:pt idx="2418">
                  <c:v>0.99184782608695654</c:v>
                </c:pt>
                <c:pt idx="2419">
                  <c:v>0.99184782608695654</c:v>
                </c:pt>
                <c:pt idx="2420">
                  <c:v>0.99184782608695654</c:v>
                </c:pt>
                <c:pt idx="2421">
                  <c:v>0.99184782608695654</c:v>
                </c:pt>
                <c:pt idx="2422">
                  <c:v>0.99184782608695654</c:v>
                </c:pt>
                <c:pt idx="2423">
                  <c:v>0.99184782608695654</c:v>
                </c:pt>
                <c:pt idx="2424">
                  <c:v>0.99184782608695654</c:v>
                </c:pt>
                <c:pt idx="2425">
                  <c:v>0.99184782608695654</c:v>
                </c:pt>
                <c:pt idx="2426">
                  <c:v>0.99184782608695654</c:v>
                </c:pt>
                <c:pt idx="2427">
                  <c:v>0.99184782608695654</c:v>
                </c:pt>
                <c:pt idx="2428">
                  <c:v>0.99184782608695654</c:v>
                </c:pt>
                <c:pt idx="2429">
                  <c:v>0.99184782608695654</c:v>
                </c:pt>
                <c:pt idx="2430">
                  <c:v>0.99184782608695654</c:v>
                </c:pt>
                <c:pt idx="2431">
                  <c:v>0.99184782608695654</c:v>
                </c:pt>
                <c:pt idx="2432">
                  <c:v>0.99184782608695654</c:v>
                </c:pt>
                <c:pt idx="2433">
                  <c:v>0.99184782608695654</c:v>
                </c:pt>
                <c:pt idx="2434">
                  <c:v>0.99184782608695654</c:v>
                </c:pt>
                <c:pt idx="2435">
                  <c:v>0.99184782608695654</c:v>
                </c:pt>
                <c:pt idx="2436">
                  <c:v>0.99184782608695654</c:v>
                </c:pt>
                <c:pt idx="2437">
                  <c:v>0.99184782608695654</c:v>
                </c:pt>
                <c:pt idx="2438">
                  <c:v>0.99184782608695654</c:v>
                </c:pt>
                <c:pt idx="2439">
                  <c:v>0.99184782608695654</c:v>
                </c:pt>
                <c:pt idx="2440">
                  <c:v>0.99184782608695654</c:v>
                </c:pt>
                <c:pt idx="2441">
                  <c:v>0.99184782608695654</c:v>
                </c:pt>
                <c:pt idx="2442">
                  <c:v>0.99184782608695654</c:v>
                </c:pt>
                <c:pt idx="2443">
                  <c:v>0.99184782608695654</c:v>
                </c:pt>
                <c:pt idx="2444">
                  <c:v>0.99184782608695654</c:v>
                </c:pt>
                <c:pt idx="2445">
                  <c:v>0.99184782608695654</c:v>
                </c:pt>
                <c:pt idx="2446">
                  <c:v>0.99184782608695654</c:v>
                </c:pt>
                <c:pt idx="2447">
                  <c:v>0.99184782608695654</c:v>
                </c:pt>
                <c:pt idx="2448">
                  <c:v>0.99184782608695654</c:v>
                </c:pt>
                <c:pt idx="2449">
                  <c:v>0.99184782608695654</c:v>
                </c:pt>
                <c:pt idx="2450">
                  <c:v>0.99184782608695654</c:v>
                </c:pt>
                <c:pt idx="2451">
                  <c:v>0.99184782608695654</c:v>
                </c:pt>
                <c:pt idx="2452">
                  <c:v>0.99184782608695654</c:v>
                </c:pt>
                <c:pt idx="2453">
                  <c:v>0.99184782608695654</c:v>
                </c:pt>
                <c:pt idx="2454">
                  <c:v>0.99184782608695654</c:v>
                </c:pt>
                <c:pt idx="2455">
                  <c:v>0.99184782608695654</c:v>
                </c:pt>
                <c:pt idx="2456">
                  <c:v>0.99184782608695654</c:v>
                </c:pt>
                <c:pt idx="2457">
                  <c:v>0.99184782608695654</c:v>
                </c:pt>
                <c:pt idx="2458">
                  <c:v>0.99184782608695654</c:v>
                </c:pt>
                <c:pt idx="2459">
                  <c:v>0.99184782608695654</c:v>
                </c:pt>
                <c:pt idx="2460">
                  <c:v>0.99184782608695654</c:v>
                </c:pt>
                <c:pt idx="2461">
                  <c:v>0.99171195652173916</c:v>
                </c:pt>
                <c:pt idx="2462">
                  <c:v>0.99171195652173916</c:v>
                </c:pt>
                <c:pt idx="2463">
                  <c:v>0.99171195652173916</c:v>
                </c:pt>
                <c:pt idx="2464">
                  <c:v>0.99171195652173916</c:v>
                </c:pt>
                <c:pt idx="2465">
                  <c:v>0.99171195652173916</c:v>
                </c:pt>
                <c:pt idx="2466">
                  <c:v>0.99171195652173916</c:v>
                </c:pt>
                <c:pt idx="2467">
                  <c:v>0.99171195652173916</c:v>
                </c:pt>
                <c:pt idx="2468">
                  <c:v>0.99171195652173916</c:v>
                </c:pt>
                <c:pt idx="2469">
                  <c:v>0.99171195652173916</c:v>
                </c:pt>
                <c:pt idx="2470">
                  <c:v>0.99171195652173916</c:v>
                </c:pt>
                <c:pt idx="2471">
                  <c:v>0.99171195652173916</c:v>
                </c:pt>
                <c:pt idx="2472">
                  <c:v>0.99157608695652177</c:v>
                </c:pt>
                <c:pt idx="2473">
                  <c:v>0.99157608695652177</c:v>
                </c:pt>
                <c:pt idx="2474">
                  <c:v>0.99157608695652177</c:v>
                </c:pt>
                <c:pt idx="2475">
                  <c:v>0.99157608695652177</c:v>
                </c:pt>
                <c:pt idx="2476">
                  <c:v>0.99157608695652177</c:v>
                </c:pt>
                <c:pt idx="2477">
                  <c:v>0.99144021739130439</c:v>
                </c:pt>
                <c:pt idx="2478">
                  <c:v>0.99130434782608701</c:v>
                </c:pt>
                <c:pt idx="2479">
                  <c:v>0.99130434782608701</c:v>
                </c:pt>
                <c:pt idx="2480">
                  <c:v>0.99130434782608701</c:v>
                </c:pt>
                <c:pt idx="2481">
                  <c:v>0.99130434782608701</c:v>
                </c:pt>
                <c:pt idx="2482">
                  <c:v>0.99130434782608701</c:v>
                </c:pt>
                <c:pt idx="2483">
                  <c:v>0.99130434782608701</c:v>
                </c:pt>
                <c:pt idx="2484">
                  <c:v>0.99130434782608701</c:v>
                </c:pt>
                <c:pt idx="2485">
                  <c:v>0.99130434782608701</c:v>
                </c:pt>
                <c:pt idx="2486">
                  <c:v>0.99130434782608701</c:v>
                </c:pt>
                <c:pt idx="2487">
                  <c:v>0.99130434782608701</c:v>
                </c:pt>
                <c:pt idx="2488">
                  <c:v>0.99130434782608701</c:v>
                </c:pt>
                <c:pt idx="2489">
                  <c:v>0.99130434782608701</c:v>
                </c:pt>
                <c:pt idx="2490">
                  <c:v>0.99130434782608701</c:v>
                </c:pt>
                <c:pt idx="2491">
                  <c:v>0.99130434782608701</c:v>
                </c:pt>
                <c:pt idx="2492">
                  <c:v>0.99130434782608701</c:v>
                </c:pt>
                <c:pt idx="2493">
                  <c:v>0.99130434782608701</c:v>
                </c:pt>
                <c:pt idx="2494">
                  <c:v>0.99130434782608701</c:v>
                </c:pt>
                <c:pt idx="2495">
                  <c:v>0.99130434782608701</c:v>
                </c:pt>
                <c:pt idx="2496">
                  <c:v>0.99116847826086951</c:v>
                </c:pt>
                <c:pt idx="2497">
                  <c:v>0.99116847826086951</c:v>
                </c:pt>
                <c:pt idx="2498">
                  <c:v>0.99116847826086951</c:v>
                </c:pt>
                <c:pt idx="2499">
                  <c:v>0.99103260869565213</c:v>
                </c:pt>
                <c:pt idx="2500">
                  <c:v>0.99103260869565213</c:v>
                </c:pt>
                <c:pt idx="2501">
                  <c:v>0.99103260869565213</c:v>
                </c:pt>
                <c:pt idx="2502">
                  <c:v>0.99103260869565213</c:v>
                </c:pt>
                <c:pt idx="2503">
                  <c:v>0.99103260869565213</c:v>
                </c:pt>
                <c:pt idx="2504">
                  <c:v>0.99103260869565213</c:v>
                </c:pt>
                <c:pt idx="2505">
                  <c:v>0.99103260869565213</c:v>
                </c:pt>
                <c:pt idx="2506">
                  <c:v>0.99103260869565213</c:v>
                </c:pt>
                <c:pt idx="2507">
                  <c:v>0.99089673913043474</c:v>
                </c:pt>
                <c:pt idx="2508">
                  <c:v>0.99089673913043474</c:v>
                </c:pt>
                <c:pt idx="2509">
                  <c:v>0.99076086956521736</c:v>
                </c:pt>
                <c:pt idx="2510">
                  <c:v>0.99076086956521736</c:v>
                </c:pt>
                <c:pt idx="2511">
                  <c:v>0.99076086956521736</c:v>
                </c:pt>
                <c:pt idx="2512">
                  <c:v>0.99076086956521736</c:v>
                </c:pt>
                <c:pt idx="2513">
                  <c:v>0.99076086956521736</c:v>
                </c:pt>
                <c:pt idx="2514">
                  <c:v>0.99076086956521736</c:v>
                </c:pt>
                <c:pt idx="2515">
                  <c:v>0.99076086956521736</c:v>
                </c:pt>
                <c:pt idx="2516">
                  <c:v>0.99076086956521736</c:v>
                </c:pt>
                <c:pt idx="2517">
                  <c:v>0.99076086956521736</c:v>
                </c:pt>
                <c:pt idx="2518">
                  <c:v>0.99076086956521736</c:v>
                </c:pt>
                <c:pt idx="2519">
                  <c:v>0.99076086956521736</c:v>
                </c:pt>
                <c:pt idx="2520">
                  <c:v>0.99076086956521736</c:v>
                </c:pt>
                <c:pt idx="2521">
                  <c:v>0.99076086956521736</c:v>
                </c:pt>
                <c:pt idx="2522">
                  <c:v>0.99076086956521736</c:v>
                </c:pt>
                <c:pt idx="2523">
                  <c:v>0.99076086956521736</c:v>
                </c:pt>
                <c:pt idx="2524">
                  <c:v>0.99076086956521736</c:v>
                </c:pt>
                <c:pt idx="2525">
                  <c:v>0.99076086956521736</c:v>
                </c:pt>
                <c:pt idx="2526">
                  <c:v>0.99076086956521736</c:v>
                </c:pt>
                <c:pt idx="2527">
                  <c:v>0.99076086956521736</c:v>
                </c:pt>
                <c:pt idx="2528">
                  <c:v>0.99076086956521736</c:v>
                </c:pt>
                <c:pt idx="2529">
                  <c:v>0.99062499999999998</c:v>
                </c:pt>
                <c:pt idx="2530">
                  <c:v>0.99062499999999998</c:v>
                </c:pt>
                <c:pt idx="2531">
                  <c:v>0.99062499999999998</c:v>
                </c:pt>
                <c:pt idx="2532">
                  <c:v>0.99062499999999998</c:v>
                </c:pt>
                <c:pt idx="2533">
                  <c:v>0.99062499999999998</c:v>
                </c:pt>
                <c:pt idx="2534">
                  <c:v>0.99062499999999998</c:v>
                </c:pt>
                <c:pt idx="2535">
                  <c:v>0.99062499999999998</c:v>
                </c:pt>
                <c:pt idx="2536">
                  <c:v>0.99062499999999998</c:v>
                </c:pt>
                <c:pt idx="2537">
                  <c:v>0.99062499999999998</c:v>
                </c:pt>
                <c:pt idx="2538">
                  <c:v>0.99062499999999998</c:v>
                </c:pt>
                <c:pt idx="2539">
                  <c:v>0.99062499999999998</c:v>
                </c:pt>
                <c:pt idx="2540">
                  <c:v>0.99062499999999998</c:v>
                </c:pt>
                <c:pt idx="2541">
                  <c:v>0.99062499999999998</c:v>
                </c:pt>
                <c:pt idx="2542">
                  <c:v>0.99062499999999998</c:v>
                </c:pt>
                <c:pt idx="2543">
                  <c:v>0.99062499999999998</c:v>
                </c:pt>
                <c:pt idx="2544">
                  <c:v>0.99062499999999998</c:v>
                </c:pt>
                <c:pt idx="2545">
                  <c:v>0.99062499999999998</c:v>
                </c:pt>
                <c:pt idx="2546">
                  <c:v>0.99062499999999998</c:v>
                </c:pt>
                <c:pt idx="2547">
                  <c:v>0.99062499999999998</c:v>
                </c:pt>
                <c:pt idx="2548">
                  <c:v>0.99062499999999998</c:v>
                </c:pt>
                <c:pt idx="2549">
                  <c:v>0.99062499999999998</c:v>
                </c:pt>
                <c:pt idx="2550">
                  <c:v>0.99048913043478259</c:v>
                </c:pt>
                <c:pt idx="2551">
                  <c:v>0.99048913043478259</c:v>
                </c:pt>
                <c:pt idx="2552">
                  <c:v>0.99048913043478259</c:v>
                </c:pt>
                <c:pt idx="2553">
                  <c:v>0.99048913043478259</c:v>
                </c:pt>
                <c:pt idx="2554">
                  <c:v>0.99048913043478259</c:v>
                </c:pt>
                <c:pt idx="2555">
                  <c:v>0.99048913043478259</c:v>
                </c:pt>
                <c:pt idx="2556">
                  <c:v>0.99035326086956521</c:v>
                </c:pt>
                <c:pt idx="2557">
                  <c:v>0.99035326086956521</c:v>
                </c:pt>
                <c:pt idx="2558">
                  <c:v>0.99021739130434783</c:v>
                </c:pt>
                <c:pt idx="2559">
                  <c:v>0.99021739130434783</c:v>
                </c:pt>
                <c:pt idx="2560">
                  <c:v>0.99021739130434783</c:v>
                </c:pt>
                <c:pt idx="2561">
                  <c:v>0.99021739130434783</c:v>
                </c:pt>
                <c:pt idx="2562">
                  <c:v>0.99021739130434783</c:v>
                </c:pt>
                <c:pt idx="2563">
                  <c:v>0.99008152173913044</c:v>
                </c:pt>
                <c:pt idx="2564">
                  <c:v>0.99008152173913044</c:v>
                </c:pt>
                <c:pt idx="2565">
                  <c:v>0.99008152173913044</c:v>
                </c:pt>
                <c:pt idx="2566">
                  <c:v>0.99008152173913044</c:v>
                </c:pt>
                <c:pt idx="2567">
                  <c:v>0.99008152173913044</c:v>
                </c:pt>
                <c:pt idx="2568">
                  <c:v>0.98994565217391306</c:v>
                </c:pt>
                <c:pt idx="2569">
                  <c:v>0.98994565217391306</c:v>
                </c:pt>
                <c:pt idx="2570">
                  <c:v>0.98994565217391306</c:v>
                </c:pt>
                <c:pt idx="2571">
                  <c:v>0.98994565217391306</c:v>
                </c:pt>
                <c:pt idx="2572">
                  <c:v>0.98994565217391306</c:v>
                </c:pt>
                <c:pt idx="2573">
                  <c:v>0.98994565217391306</c:v>
                </c:pt>
                <c:pt idx="2574">
                  <c:v>0.98994565217391306</c:v>
                </c:pt>
                <c:pt idx="2575">
                  <c:v>0.98994565217391306</c:v>
                </c:pt>
                <c:pt idx="2576">
                  <c:v>0.98994565217391306</c:v>
                </c:pt>
                <c:pt idx="2577">
                  <c:v>0.98994565217391306</c:v>
                </c:pt>
                <c:pt idx="2578">
                  <c:v>0.98994565217391306</c:v>
                </c:pt>
                <c:pt idx="2579">
                  <c:v>0.98994565217391306</c:v>
                </c:pt>
                <c:pt idx="2580">
                  <c:v>0.98994565217391306</c:v>
                </c:pt>
                <c:pt idx="2581">
                  <c:v>0.98994565217391306</c:v>
                </c:pt>
                <c:pt idx="2582">
                  <c:v>0.98994565217391306</c:v>
                </c:pt>
                <c:pt idx="2583">
                  <c:v>0.98994565217391306</c:v>
                </c:pt>
                <c:pt idx="2584">
                  <c:v>0.98994565217391306</c:v>
                </c:pt>
                <c:pt idx="2585">
                  <c:v>0.98994565217391306</c:v>
                </c:pt>
                <c:pt idx="2586">
                  <c:v>0.98994565217391306</c:v>
                </c:pt>
                <c:pt idx="2587">
                  <c:v>0.98994565217391306</c:v>
                </c:pt>
                <c:pt idx="2588">
                  <c:v>0.98994565217391306</c:v>
                </c:pt>
                <c:pt idx="2589">
                  <c:v>0.98994565217391306</c:v>
                </c:pt>
                <c:pt idx="2590">
                  <c:v>0.98994565217391306</c:v>
                </c:pt>
                <c:pt idx="2591">
                  <c:v>0.98994565217391306</c:v>
                </c:pt>
                <c:pt idx="2592">
                  <c:v>0.98980978260869568</c:v>
                </c:pt>
                <c:pt idx="2593">
                  <c:v>0.98980978260869568</c:v>
                </c:pt>
                <c:pt idx="2594">
                  <c:v>0.98980978260869568</c:v>
                </c:pt>
                <c:pt idx="2595">
                  <c:v>0.98980978260869568</c:v>
                </c:pt>
                <c:pt idx="2596">
                  <c:v>0.98980978260869568</c:v>
                </c:pt>
                <c:pt idx="2597">
                  <c:v>0.98980978260869568</c:v>
                </c:pt>
                <c:pt idx="2598">
                  <c:v>0.98980978260869568</c:v>
                </c:pt>
                <c:pt idx="2599">
                  <c:v>0.98980978260869568</c:v>
                </c:pt>
                <c:pt idx="2600">
                  <c:v>0.98980978260869568</c:v>
                </c:pt>
                <c:pt idx="2601">
                  <c:v>0.98980978260869568</c:v>
                </c:pt>
                <c:pt idx="2602">
                  <c:v>0.98980978260869568</c:v>
                </c:pt>
                <c:pt idx="2603">
                  <c:v>0.98980978260869568</c:v>
                </c:pt>
                <c:pt idx="2604">
                  <c:v>0.98980978260869568</c:v>
                </c:pt>
                <c:pt idx="2605">
                  <c:v>0.98980978260869568</c:v>
                </c:pt>
                <c:pt idx="2606">
                  <c:v>0.98980978260869568</c:v>
                </c:pt>
                <c:pt idx="2607">
                  <c:v>0.98980978260869568</c:v>
                </c:pt>
                <c:pt idx="2608">
                  <c:v>0.98980978260869568</c:v>
                </c:pt>
                <c:pt idx="2609">
                  <c:v>0.98980978260869568</c:v>
                </c:pt>
                <c:pt idx="2610">
                  <c:v>0.98980978260869568</c:v>
                </c:pt>
                <c:pt idx="2611">
                  <c:v>0.98980978260869568</c:v>
                </c:pt>
                <c:pt idx="2612">
                  <c:v>0.98980978260869568</c:v>
                </c:pt>
                <c:pt idx="2613">
                  <c:v>0.98980978260869568</c:v>
                </c:pt>
                <c:pt idx="2614">
                  <c:v>0.98980978260869568</c:v>
                </c:pt>
                <c:pt idx="2615">
                  <c:v>0.98980978260869568</c:v>
                </c:pt>
                <c:pt idx="2616">
                  <c:v>0.98967391304347829</c:v>
                </c:pt>
                <c:pt idx="2617">
                  <c:v>0.98967391304347829</c:v>
                </c:pt>
                <c:pt idx="2618">
                  <c:v>0.98967391304347829</c:v>
                </c:pt>
                <c:pt idx="2619">
                  <c:v>0.98967391304347829</c:v>
                </c:pt>
                <c:pt idx="2620">
                  <c:v>0.98967391304347829</c:v>
                </c:pt>
                <c:pt idx="2621">
                  <c:v>0.98967391304347829</c:v>
                </c:pt>
                <c:pt idx="2622">
                  <c:v>0.98967391304347829</c:v>
                </c:pt>
                <c:pt idx="2623">
                  <c:v>0.98967391304347829</c:v>
                </c:pt>
                <c:pt idx="2624">
                  <c:v>0.98967391304347829</c:v>
                </c:pt>
                <c:pt idx="2625">
                  <c:v>0.98967391304347829</c:v>
                </c:pt>
                <c:pt idx="2626">
                  <c:v>0.98967391304347829</c:v>
                </c:pt>
                <c:pt idx="2627">
                  <c:v>0.98967391304347829</c:v>
                </c:pt>
                <c:pt idx="2628">
                  <c:v>0.98967391304347829</c:v>
                </c:pt>
                <c:pt idx="2629">
                  <c:v>0.98967391304347829</c:v>
                </c:pt>
                <c:pt idx="2630">
                  <c:v>0.98967391304347829</c:v>
                </c:pt>
                <c:pt idx="2631">
                  <c:v>0.98967391304347829</c:v>
                </c:pt>
                <c:pt idx="2632">
                  <c:v>0.98967391304347829</c:v>
                </c:pt>
                <c:pt idx="2633">
                  <c:v>0.98967391304347829</c:v>
                </c:pt>
                <c:pt idx="2634">
                  <c:v>0.98967391304347829</c:v>
                </c:pt>
                <c:pt idx="2635">
                  <c:v>0.98967391304347829</c:v>
                </c:pt>
                <c:pt idx="2636">
                  <c:v>0.98967391304347829</c:v>
                </c:pt>
                <c:pt idx="2637">
                  <c:v>0.98967391304347829</c:v>
                </c:pt>
                <c:pt idx="2638">
                  <c:v>0.98967391304347829</c:v>
                </c:pt>
                <c:pt idx="2639">
                  <c:v>0.98967391304347829</c:v>
                </c:pt>
                <c:pt idx="2640">
                  <c:v>0.98967391304347829</c:v>
                </c:pt>
                <c:pt idx="2641">
                  <c:v>0.98953804347826091</c:v>
                </c:pt>
                <c:pt idx="2642">
                  <c:v>0.98953804347826091</c:v>
                </c:pt>
                <c:pt idx="2643">
                  <c:v>0.98953804347826091</c:v>
                </c:pt>
                <c:pt idx="2644">
                  <c:v>0.98953804347826091</c:v>
                </c:pt>
                <c:pt idx="2645">
                  <c:v>0.98953804347826091</c:v>
                </c:pt>
                <c:pt idx="2646">
                  <c:v>0.98953804347826091</c:v>
                </c:pt>
                <c:pt idx="2647">
                  <c:v>0.98953804347826091</c:v>
                </c:pt>
                <c:pt idx="2648">
                  <c:v>0.98953804347826091</c:v>
                </c:pt>
                <c:pt idx="2649">
                  <c:v>0.98953804347826091</c:v>
                </c:pt>
                <c:pt idx="2650">
                  <c:v>0.98953804347826091</c:v>
                </c:pt>
                <c:pt idx="2651">
                  <c:v>0.98953804347826091</c:v>
                </c:pt>
                <c:pt idx="2652">
                  <c:v>0.98953804347826091</c:v>
                </c:pt>
                <c:pt idx="2653">
                  <c:v>0.98953804347826091</c:v>
                </c:pt>
                <c:pt idx="2654">
                  <c:v>0.98953804347826091</c:v>
                </c:pt>
                <c:pt idx="2655">
                  <c:v>0.98953804347826091</c:v>
                </c:pt>
                <c:pt idx="2656">
                  <c:v>0.98953804347826091</c:v>
                </c:pt>
                <c:pt idx="2657">
                  <c:v>0.98953804347826091</c:v>
                </c:pt>
                <c:pt idx="2658">
                  <c:v>0.98953804347826091</c:v>
                </c:pt>
                <c:pt idx="2659">
                  <c:v>0.98953804347826091</c:v>
                </c:pt>
                <c:pt idx="2660">
                  <c:v>0.98953804347826091</c:v>
                </c:pt>
                <c:pt idx="2661">
                  <c:v>0.98953804347826091</c:v>
                </c:pt>
                <c:pt idx="2662">
                  <c:v>0.98953804347826091</c:v>
                </c:pt>
                <c:pt idx="2663">
                  <c:v>0.98953804347826091</c:v>
                </c:pt>
                <c:pt idx="2664">
                  <c:v>0.98953804347826091</c:v>
                </c:pt>
                <c:pt idx="2665">
                  <c:v>0.98953804347826091</c:v>
                </c:pt>
                <c:pt idx="2666">
                  <c:v>0.98953804347826091</c:v>
                </c:pt>
                <c:pt idx="2667">
                  <c:v>0.98953804347826091</c:v>
                </c:pt>
                <c:pt idx="2668">
                  <c:v>0.98953804347826091</c:v>
                </c:pt>
                <c:pt idx="2669">
                  <c:v>0.98953804347826091</c:v>
                </c:pt>
                <c:pt idx="2670">
                  <c:v>0.98953804347826091</c:v>
                </c:pt>
                <c:pt idx="2671">
                  <c:v>0.98953804347826091</c:v>
                </c:pt>
                <c:pt idx="2672">
                  <c:v>0.98953804347826091</c:v>
                </c:pt>
                <c:pt idx="2673">
                  <c:v>0.98953804347826091</c:v>
                </c:pt>
                <c:pt idx="2674">
                  <c:v>0.98953804347826091</c:v>
                </c:pt>
                <c:pt idx="2675">
                  <c:v>0.98953804347826091</c:v>
                </c:pt>
                <c:pt idx="2676">
                  <c:v>0.98953804347826091</c:v>
                </c:pt>
                <c:pt idx="2677">
                  <c:v>0.98953804347826091</c:v>
                </c:pt>
                <c:pt idx="2678">
                  <c:v>0.98953804347826091</c:v>
                </c:pt>
                <c:pt idx="2679">
                  <c:v>0.98940217391304353</c:v>
                </c:pt>
                <c:pt idx="2680">
                  <c:v>0.98940217391304353</c:v>
                </c:pt>
                <c:pt idx="2681">
                  <c:v>0.98940217391304353</c:v>
                </c:pt>
                <c:pt idx="2682">
                  <c:v>0.98940217391304353</c:v>
                </c:pt>
                <c:pt idx="2683">
                  <c:v>0.98940217391304353</c:v>
                </c:pt>
                <c:pt idx="2684">
                  <c:v>0.98940217391304353</c:v>
                </c:pt>
                <c:pt idx="2685">
                  <c:v>0.98940217391304353</c:v>
                </c:pt>
                <c:pt idx="2686">
                  <c:v>0.98940217391304353</c:v>
                </c:pt>
                <c:pt idx="2687">
                  <c:v>0.98940217391304353</c:v>
                </c:pt>
                <c:pt idx="2688">
                  <c:v>0.98940217391304353</c:v>
                </c:pt>
                <c:pt idx="2689">
                  <c:v>0.98940217391304353</c:v>
                </c:pt>
                <c:pt idx="2690">
                  <c:v>0.98940217391304353</c:v>
                </c:pt>
                <c:pt idx="2691">
                  <c:v>0.98940217391304353</c:v>
                </c:pt>
                <c:pt idx="2692">
                  <c:v>0.98940217391304353</c:v>
                </c:pt>
                <c:pt idx="2693">
                  <c:v>0.98940217391304353</c:v>
                </c:pt>
                <c:pt idx="2694">
                  <c:v>0.98940217391304353</c:v>
                </c:pt>
                <c:pt idx="2695">
                  <c:v>0.98940217391304353</c:v>
                </c:pt>
                <c:pt idx="2696">
                  <c:v>0.98940217391304353</c:v>
                </c:pt>
                <c:pt idx="2697">
                  <c:v>0.98926630434782614</c:v>
                </c:pt>
                <c:pt idx="2698">
                  <c:v>0.98926630434782614</c:v>
                </c:pt>
                <c:pt idx="2699">
                  <c:v>0.98926630434782614</c:v>
                </c:pt>
                <c:pt idx="2700">
                  <c:v>0.98926630434782614</c:v>
                </c:pt>
                <c:pt idx="2701">
                  <c:v>0.98913043478260865</c:v>
                </c:pt>
                <c:pt idx="2702">
                  <c:v>0.98913043478260865</c:v>
                </c:pt>
                <c:pt idx="2703">
                  <c:v>0.98913043478260865</c:v>
                </c:pt>
                <c:pt idx="2704">
                  <c:v>0.98913043478260865</c:v>
                </c:pt>
                <c:pt idx="2705">
                  <c:v>0.98913043478260865</c:v>
                </c:pt>
                <c:pt idx="2706">
                  <c:v>0.98913043478260865</c:v>
                </c:pt>
                <c:pt idx="2707">
                  <c:v>0.98913043478260865</c:v>
                </c:pt>
                <c:pt idx="2708">
                  <c:v>0.98913043478260865</c:v>
                </c:pt>
                <c:pt idx="2709">
                  <c:v>0.98913043478260865</c:v>
                </c:pt>
                <c:pt idx="2710">
                  <c:v>0.98913043478260865</c:v>
                </c:pt>
                <c:pt idx="2711">
                  <c:v>0.98913043478260865</c:v>
                </c:pt>
                <c:pt idx="2712">
                  <c:v>0.98913043478260865</c:v>
                </c:pt>
                <c:pt idx="2713">
                  <c:v>0.98913043478260865</c:v>
                </c:pt>
                <c:pt idx="2714">
                  <c:v>0.98913043478260865</c:v>
                </c:pt>
                <c:pt idx="2715">
                  <c:v>0.98913043478260865</c:v>
                </c:pt>
                <c:pt idx="2716">
                  <c:v>0.98913043478260865</c:v>
                </c:pt>
                <c:pt idx="2717">
                  <c:v>0.98913043478260865</c:v>
                </c:pt>
                <c:pt idx="2718">
                  <c:v>0.98913043478260865</c:v>
                </c:pt>
                <c:pt idx="2719">
                  <c:v>0.98913043478260865</c:v>
                </c:pt>
                <c:pt idx="2720">
                  <c:v>0.98913043478260865</c:v>
                </c:pt>
                <c:pt idx="2721">
                  <c:v>0.98913043478260865</c:v>
                </c:pt>
                <c:pt idx="2722">
                  <c:v>0.98913043478260865</c:v>
                </c:pt>
                <c:pt idx="2723">
                  <c:v>0.98913043478260865</c:v>
                </c:pt>
                <c:pt idx="2724">
                  <c:v>0.98913043478260865</c:v>
                </c:pt>
                <c:pt idx="2725">
                  <c:v>0.98913043478260865</c:v>
                </c:pt>
                <c:pt idx="2726">
                  <c:v>0.98913043478260865</c:v>
                </c:pt>
                <c:pt idx="2727">
                  <c:v>0.98913043478260865</c:v>
                </c:pt>
                <c:pt idx="2728">
                  <c:v>0.98913043478260865</c:v>
                </c:pt>
                <c:pt idx="2729">
                  <c:v>0.98913043478260865</c:v>
                </c:pt>
                <c:pt idx="2730">
                  <c:v>0.98913043478260865</c:v>
                </c:pt>
                <c:pt idx="2731">
                  <c:v>0.98913043478260865</c:v>
                </c:pt>
                <c:pt idx="2732">
                  <c:v>0.98913043478260865</c:v>
                </c:pt>
                <c:pt idx="2733">
                  <c:v>0.98913043478260865</c:v>
                </c:pt>
                <c:pt idx="2734">
                  <c:v>0.98899456521739126</c:v>
                </c:pt>
                <c:pt idx="2735">
                  <c:v>0.98899456521739126</c:v>
                </c:pt>
                <c:pt idx="2736">
                  <c:v>0.98899456521739126</c:v>
                </c:pt>
                <c:pt idx="2737">
                  <c:v>0.98899456521739126</c:v>
                </c:pt>
                <c:pt idx="2738">
                  <c:v>0.98899456521739126</c:v>
                </c:pt>
                <c:pt idx="2739">
                  <c:v>0.98899456521739126</c:v>
                </c:pt>
                <c:pt idx="2740">
                  <c:v>0.98899456521739126</c:v>
                </c:pt>
                <c:pt idx="2741">
                  <c:v>0.98899456521739126</c:v>
                </c:pt>
                <c:pt idx="2742">
                  <c:v>0.98899456521739126</c:v>
                </c:pt>
                <c:pt idx="2743">
                  <c:v>0.98899456521739126</c:v>
                </c:pt>
                <c:pt idx="2744">
                  <c:v>0.98899456521739126</c:v>
                </c:pt>
                <c:pt idx="2745">
                  <c:v>0.98899456521739126</c:v>
                </c:pt>
                <c:pt idx="2746">
                  <c:v>0.98899456521739126</c:v>
                </c:pt>
                <c:pt idx="2747">
                  <c:v>0.98899456521739126</c:v>
                </c:pt>
                <c:pt idx="2748">
                  <c:v>0.98899456521739126</c:v>
                </c:pt>
                <c:pt idx="2749">
                  <c:v>0.98899456521739126</c:v>
                </c:pt>
                <c:pt idx="2750">
                  <c:v>0.98899456521739126</c:v>
                </c:pt>
                <c:pt idx="2751">
                  <c:v>0.98899456521739126</c:v>
                </c:pt>
                <c:pt idx="2752">
                  <c:v>0.98899456521739126</c:v>
                </c:pt>
                <c:pt idx="2753">
                  <c:v>0.98899456521739126</c:v>
                </c:pt>
                <c:pt idx="2754">
                  <c:v>0.98899456521739126</c:v>
                </c:pt>
                <c:pt idx="2755">
                  <c:v>0.98885869565217388</c:v>
                </c:pt>
                <c:pt idx="2756">
                  <c:v>0.98885869565217388</c:v>
                </c:pt>
                <c:pt idx="2757">
                  <c:v>0.98885869565217388</c:v>
                </c:pt>
                <c:pt idx="2758">
                  <c:v>0.98885869565217388</c:v>
                </c:pt>
                <c:pt idx="2759">
                  <c:v>0.9887228260869565</c:v>
                </c:pt>
                <c:pt idx="2760">
                  <c:v>0.9887228260869565</c:v>
                </c:pt>
                <c:pt idx="2761">
                  <c:v>0.9887228260869565</c:v>
                </c:pt>
                <c:pt idx="2762">
                  <c:v>0.9887228260869565</c:v>
                </c:pt>
                <c:pt idx="2763">
                  <c:v>0.9887228260869565</c:v>
                </c:pt>
                <c:pt idx="2764">
                  <c:v>0.9887228260869565</c:v>
                </c:pt>
                <c:pt idx="2765">
                  <c:v>0.9887228260869565</c:v>
                </c:pt>
                <c:pt idx="2766">
                  <c:v>0.9887228260869565</c:v>
                </c:pt>
                <c:pt idx="2767">
                  <c:v>0.9887228260869565</c:v>
                </c:pt>
                <c:pt idx="2768">
                  <c:v>0.9887228260869565</c:v>
                </c:pt>
                <c:pt idx="2769">
                  <c:v>0.9887228260869565</c:v>
                </c:pt>
                <c:pt idx="2770">
                  <c:v>0.9887228260869565</c:v>
                </c:pt>
                <c:pt idx="2771">
                  <c:v>0.9887228260869565</c:v>
                </c:pt>
                <c:pt idx="2772">
                  <c:v>0.9887228260869565</c:v>
                </c:pt>
                <c:pt idx="2773">
                  <c:v>0.98858695652173911</c:v>
                </c:pt>
                <c:pt idx="2774">
                  <c:v>0.98845108695652173</c:v>
                </c:pt>
                <c:pt idx="2775">
                  <c:v>0.98845108695652173</c:v>
                </c:pt>
                <c:pt idx="2776">
                  <c:v>0.98845108695652173</c:v>
                </c:pt>
                <c:pt idx="2777">
                  <c:v>0.98845108695652173</c:v>
                </c:pt>
                <c:pt idx="2778">
                  <c:v>0.98845108695652173</c:v>
                </c:pt>
                <c:pt idx="2779">
                  <c:v>0.98845108695652173</c:v>
                </c:pt>
                <c:pt idx="2780">
                  <c:v>0.98845108695652173</c:v>
                </c:pt>
                <c:pt idx="2781">
                  <c:v>0.98845108695652173</c:v>
                </c:pt>
                <c:pt idx="2782">
                  <c:v>0.98845108695652173</c:v>
                </c:pt>
                <c:pt idx="2783">
                  <c:v>0.98845108695652173</c:v>
                </c:pt>
                <c:pt idx="2784">
                  <c:v>0.98845108695652173</c:v>
                </c:pt>
                <c:pt idx="2785">
                  <c:v>0.98845108695652173</c:v>
                </c:pt>
                <c:pt idx="2786">
                  <c:v>0.98845108695652173</c:v>
                </c:pt>
                <c:pt idx="2787">
                  <c:v>0.98845108695652173</c:v>
                </c:pt>
                <c:pt idx="2788">
                  <c:v>0.98845108695652173</c:v>
                </c:pt>
                <c:pt idx="2789">
                  <c:v>0.98845108695652173</c:v>
                </c:pt>
                <c:pt idx="2790">
                  <c:v>0.98845108695652173</c:v>
                </c:pt>
                <c:pt idx="2791">
                  <c:v>0.98845108695652173</c:v>
                </c:pt>
                <c:pt idx="2792">
                  <c:v>0.98845108695652173</c:v>
                </c:pt>
                <c:pt idx="2793">
                  <c:v>0.98845108695652173</c:v>
                </c:pt>
                <c:pt idx="2794">
                  <c:v>0.98845108695652173</c:v>
                </c:pt>
                <c:pt idx="2795">
                  <c:v>0.98845108695652173</c:v>
                </c:pt>
                <c:pt idx="2796">
                  <c:v>0.98845108695652173</c:v>
                </c:pt>
                <c:pt idx="2797">
                  <c:v>0.98845108695652173</c:v>
                </c:pt>
                <c:pt idx="2798">
                  <c:v>0.98845108695652173</c:v>
                </c:pt>
                <c:pt idx="2799">
                  <c:v>0.98845108695652173</c:v>
                </c:pt>
                <c:pt idx="2800">
                  <c:v>0.98845108695652173</c:v>
                </c:pt>
                <c:pt idx="2801">
                  <c:v>0.98845108695652173</c:v>
                </c:pt>
                <c:pt idx="2802">
                  <c:v>0.98845108695652173</c:v>
                </c:pt>
                <c:pt idx="2803">
                  <c:v>0.98845108695652173</c:v>
                </c:pt>
                <c:pt idx="2804">
                  <c:v>0.98845108695652173</c:v>
                </c:pt>
                <c:pt idx="2805">
                  <c:v>0.98845108695652173</c:v>
                </c:pt>
                <c:pt idx="2806">
                  <c:v>0.98845108695652173</c:v>
                </c:pt>
                <c:pt idx="2807">
                  <c:v>0.98845108695652173</c:v>
                </c:pt>
                <c:pt idx="2808">
                  <c:v>0.98845108695652173</c:v>
                </c:pt>
                <c:pt idx="2809">
                  <c:v>0.98845108695652173</c:v>
                </c:pt>
                <c:pt idx="2810">
                  <c:v>0.98845108695652173</c:v>
                </c:pt>
                <c:pt idx="2811">
                  <c:v>0.98845108695652173</c:v>
                </c:pt>
                <c:pt idx="2812">
                  <c:v>0.98831521739130435</c:v>
                </c:pt>
                <c:pt idx="2813">
                  <c:v>0.98831521739130435</c:v>
                </c:pt>
                <c:pt idx="2814">
                  <c:v>0.98831521739130435</c:v>
                </c:pt>
                <c:pt idx="2815">
                  <c:v>0.98831521739130435</c:v>
                </c:pt>
                <c:pt idx="2816">
                  <c:v>0.98831521739130435</c:v>
                </c:pt>
                <c:pt idx="2817">
                  <c:v>0.98831521739130435</c:v>
                </c:pt>
                <c:pt idx="2818">
                  <c:v>0.98831521739130435</c:v>
                </c:pt>
                <c:pt idx="2819">
                  <c:v>0.98831521739130435</c:v>
                </c:pt>
                <c:pt idx="2820">
                  <c:v>0.98831521739130435</c:v>
                </c:pt>
                <c:pt idx="2821">
                  <c:v>0.98831521739130435</c:v>
                </c:pt>
                <c:pt idx="2822">
                  <c:v>0.98831521739130435</c:v>
                </c:pt>
                <c:pt idx="2823">
                  <c:v>0.98831521739130435</c:v>
                </c:pt>
                <c:pt idx="2824">
                  <c:v>0.98831521739130435</c:v>
                </c:pt>
                <c:pt idx="2825">
                  <c:v>0.98831521739130435</c:v>
                </c:pt>
                <c:pt idx="2826">
                  <c:v>0.98831521739130435</c:v>
                </c:pt>
                <c:pt idx="2827">
                  <c:v>0.98831521739130435</c:v>
                </c:pt>
                <c:pt idx="2828">
                  <c:v>0.98831521739130435</c:v>
                </c:pt>
                <c:pt idx="2829">
                  <c:v>0.98831521739130435</c:v>
                </c:pt>
                <c:pt idx="2830">
                  <c:v>0.98831521739130435</c:v>
                </c:pt>
                <c:pt idx="2831">
                  <c:v>0.98831521739130435</c:v>
                </c:pt>
                <c:pt idx="2832">
                  <c:v>0.98831521739130435</c:v>
                </c:pt>
                <c:pt idx="2833">
                  <c:v>0.98831521739130435</c:v>
                </c:pt>
                <c:pt idx="2834">
                  <c:v>0.98831521739130435</c:v>
                </c:pt>
                <c:pt idx="2835">
                  <c:v>0.98831521739130435</c:v>
                </c:pt>
                <c:pt idx="2836">
                  <c:v>0.98831521739130435</c:v>
                </c:pt>
                <c:pt idx="2837">
                  <c:v>0.98831521739130435</c:v>
                </c:pt>
                <c:pt idx="2838">
                  <c:v>0.98831521739130435</c:v>
                </c:pt>
                <c:pt idx="2839">
                  <c:v>0.98831521739130435</c:v>
                </c:pt>
                <c:pt idx="2840">
                  <c:v>0.98831521739130435</c:v>
                </c:pt>
                <c:pt idx="2841">
                  <c:v>0.98831521739130435</c:v>
                </c:pt>
                <c:pt idx="2842">
                  <c:v>0.98831521739130435</c:v>
                </c:pt>
                <c:pt idx="2843">
                  <c:v>0.98831521739130435</c:v>
                </c:pt>
                <c:pt idx="2844">
                  <c:v>0.98831521739130435</c:v>
                </c:pt>
                <c:pt idx="2845">
                  <c:v>0.98831521739130435</c:v>
                </c:pt>
                <c:pt idx="2846">
                  <c:v>0.98831521739130435</c:v>
                </c:pt>
                <c:pt idx="2847">
                  <c:v>0.98831521739130435</c:v>
                </c:pt>
                <c:pt idx="2848">
                  <c:v>0.98831521739130435</c:v>
                </c:pt>
                <c:pt idx="2849">
                  <c:v>0.98831521739130435</c:v>
                </c:pt>
                <c:pt idx="2850">
                  <c:v>0.98831521739130435</c:v>
                </c:pt>
                <c:pt idx="2851">
                  <c:v>0.98831521739130435</c:v>
                </c:pt>
                <c:pt idx="2852">
                  <c:v>0.98831521739130435</c:v>
                </c:pt>
                <c:pt idx="2853">
                  <c:v>0.98831521739130435</c:v>
                </c:pt>
                <c:pt idx="2854">
                  <c:v>0.98831521739130435</c:v>
                </c:pt>
                <c:pt idx="2855">
                  <c:v>0.98831521739130435</c:v>
                </c:pt>
                <c:pt idx="2856">
                  <c:v>0.98831521739130435</c:v>
                </c:pt>
                <c:pt idx="2857">
                  <c:v>0.98831521739130435</c:v>
                </c:pt>
                <c:pt idx="2858">
                  <c:v>0.98831521739130435</c:v>
                </c:pt>
                <c:pt idx="2859">
                  <c:v>0.98831521739130435</c:v>
                </c:pt>
                <c:pt idx="2860">
                  <c:v>0.98831521739130435</c:v>
                </c:pt>
                <c:pt idx="2861">
                  <c:v>0.98831521739130435</c:v>
                </c:pt>
                <c:pt idx="2862">
                  <c:v>0.98831521739130435</c:v>
                </c:pt>
                <c:pt idx="2863">
                  <c:v>0.98831521739130435</c:v>
                </c:pt>
                <c:pt idx="2864">
                  <c:v>0.98831521739130435</c:v>
                </c:pt>
                <c:pt idx="2865">
                  <c:v>0.98831521739130435</c:v>
                </c:pt>
                <c:pt idx="2866">
                  <c:v>0.98831521739130435</c:v>
                </c:pt>
                <c:pt idx="2867">
                  <c:v>0.98831521739130435</c:v>
                </c:pt>
                <c:pt idx="2868">
                  <c:v>0.98831521739130435</c:v>
                </c:pt>
                <c:pt idx="2869">
                  <c:v>0.98831521739130435</c:v>
                </c:pt>
                <c:pt idx="2870">
                  <c:v>0.98831521739130435</c:v>
                </c:pt>
                <c:pt idx="2871">
                  <c:v>0.98831521739130435</c:v>
                </c:pt>
                <c:pt idx="2872">
                  <c:v>0.98831521739130435</c:v>
                </c:pt>
                <c:pt idx="2873">
                  <c:v>0.98831521739130435</c:v>
                </c:pt>
                <c:pt idx="2874">
                  <c:v>0.98831521739130435</c:v>
                </c:pt>
                <c:pt idx="2875">
                  <c:v>0.98831521739130435</c:v>
                </c:pt>
                <c:pt idx="2876">
                  <c:v>0.98831521739130435</c:v>
                </c:pt>
                <c:pt idx="2877">
                  <c:v>0.98831521739130435</c:v>
                </c:pt>
                <c:pt idx="2878">
                  <c:v>0.98817934782608696</c:v>
                </c:pt>
                <c:pt idx="2879">
                  <c:v>0.98817934782608696</c:v>
                </c:pt>
                <c:pt idx="2880">
                  <c:v>0.98817934782608696</c:v>
                </c:pt>
                <c:pt idx="2881">
                  <c:v>0.98817934782608696</c:v>
                </c:pt>
                <c:pt idx="2882">
                  <c:v>0.98817934782608696</c:v>
                </c:pt>
                <c:pt idx="2883">
                  <c:v>0.98817934782608696</c:v>
                </c:pt>
                <c:pt idx="2884">
                  <c:v>0.98817934782608696</c:v>
                </c:pt>
                <c:pt idx="2885">
                  <c:v>0.98817934782608696</c:v>
                </c:pt>
                <c:pt idx="2886">
                  <c:v>0.98817934782608696</c:v>
                </c:pt>
                <c:pt idx="2887">
                  <c:v>0.98817934782608696</c:v>
                </c:pt>
                <c:pt idx="2888">
                  <c:v>0.98817934782608696</c:v>
                </c:pt>
                <c:pt idx="2889">
                  <c:v>0.98817934782608696</c:v>
                </c:pt>
                <c:pt idx="2890">
                  <c:v>0.98804347826086958</c:v>
                </c:pt>
                <c:pt idx="2891">
                  <c:v>0.98804347826086958</c:v>
                </c:pt>
                <c:pt idx="2892">
                  <c:v>0.98804347826086958</c:v>
                </c:pt>
                <c:pt idx="2893">
                  <c:v>0.98804347826086958</c:v>
                </c:pt>
                <c:pt idx="2894">
                  <c:v>0.98804347826086958</c:v>
                </c:pt>
                <c:pt idx="2895">
                  <c:v>0.98804347826086958</c:v>
                </c:pt>
                <c:pt idx="2896">
                  <c:v>0.98804347826086958</c:v>
                </c:pt>
                <c:pt idx="2897">
                  <c:v>0.98804347826086958</c:v>
                </c:pt>
                <c:pt idx="2898">
                  <c:v>0.98804347826086958</c:v>
                </c:pt>
                <c:pt idx="2899">
                  <c:v>0.98804347826086958</c:v>
                </c:pt>
                <c:pt idx="2900">
                  <c:v>0.98804347826086958</c:v>
                </c:pt>
                <c:pt idx="2901">
                  <c:v>0.98804347826086958</c:v>
                </c:pt>
                <c:pt idx="2902">
                  <c:v>0.98804347826086958</c:v>
                </c:pt>
                <c:pt idx="2903">
                  <c:v>0.98804347826086958</c:v>
                </c:pt>
                <c:pt idx="2904">
                  <c:v>0.98804347826086958</c:v>
                </c:pt>
                <c:pt idx="2905">
                  <c:v>0.98804347826086958</c:v>
                </c:pt>
                <c:pt idx="2906">
                  <c:v>0.98804347826086958</c:v>
                </c:pt>
                <c:pt idx="2907">
                  <c:v>0.98804347826086958</c:v>
                </c:pt>
                <c:pt idx="2908">
                  <c:v>0.98804347826086958</c:v>
                </c:pt>
                <c:pt idx="2909">
                  <c:v>0.98804347826086958</c:v>
                </c:pt>
                <c:pt idx="2910">
                  <c:v>0.98804347826086958</c:v>
                </c:pt>
                <c:pt idx="2911">
                  <c:v>0.98804347826086958</c:v>
                </c:pt>
                <c:pt idx="2912">
                  <c:v>0.98804347826086958</c:v>
                </c:pt>
                <c:pt idx="2913">
                  <c:v>0.98804347826086958</c:v>
                </c:pt>
                <c:pt idx="2914">
                  <c:v>0.98804347826086958</c:v>
                </c:pt>
                <c:pt idx="2915">
                  <c:v>0.98804347826086958</c:v>
                </c:pt>
                <c:pt idx="2916">
                  <c:v>0.98804347826086958</c:v>
                </c:pt>
                <c:pt idx="2917">
                  <c:v>0.98804347826086958</c:v>
                </c:pt>
                <c:pt idx="2918">
                  <c:v>0.98804347826086958</c:v>
                </c:pt>
                <c:pt idx="2919">
                  <c:v>0.98804347826086958</c:v>
                </c:pt>
                <c:pt idx="2920">
                  <c:v>0.98804347826086958</c:v>
                </c:pt>
                <c:pt idx="2921">
                  <c:v>0.98804347826086958</c:v>
                </c:pt>
                <c:pt idx="2922">
                  <c:v>0.98804347826086958</c:v>
                </c:pt>
                <c:pt idx="2923">
                  <c:v>0.98804347826086958</c:v>
                </c:pt>
                <c:pt idx="2924">
                  <c:v>0.98804347826086958</c:v>
                </c:pt>
                <c:pt idx="2925">
                  <c:v>0.9879076086956522</c:v>
                </c:pt>
                <c:pt idx="2926">
                  <c:v>0.9879076086956522</c:v>
                </c:pt>
                <c:pt idx="2927">
                  <c:v>0.9879076086956522</c:v>
                </c:pt>
                <c:pt idx="2928">
                  <c:v>0.9879076086956522</c:v>
                </c:pt>
                <c:pt idx="2929">
                  <c:v>0.9879076086956522</c:v>
                </c:pt>
                <c:pt idx="2930">
                  <c:v>0.9879076086956522</c:v>
                </c:pt>
                <c:pt idx="2931">
                  <c:v>0.9879076086956522</c:v>
                </c:pt>
                <c:pt idx="2932">
                  <c:v>0.9879076086956522</c:v>
                </c:pt>
                <c:pt idx="2933">
                  <c:v>0.9879076086956522</c:v>
                </c:pt>
                <c:pt idx="2934">
                  <c:v>0.9879076086956522</c:v>
                </c:pt>
                <c:pt idx="2935">
                  <c:v>0.9879076086956522</c:v>
                </c:pt>
                <c:pt idx="2936">
                  <c:v>0.9879076086956522</c:v>
                </c:pt>
                <c:pt idx="2937">
                  <c:v>0.9879076086956522</c:v>
                </c:pt>
                <c:pt idx="2938">
                  <c:v>0.9879076086956522</c:v>
                </c:pt>
                <c:pt idx="2939">
                  <c:v>0.9879076086956522</c:v>
                </c:pt>
                <c:pt idx="2940">
                  <c:v>0.9879076086956522</c:v>
                </c:pt>
                <c:pt idx="2941">
                  <c:v>0.9879076086956522</c:v>
                </c:pt>
                <c:pt idx="2942">
                  <c:v>0.9879076086956522</c:v>
                </c:pt>
                <c:pt idx="2943">
                  <c:v>0.9879076086956522</c:v>
                </c:pt>
                <c:pt idx="2944">
                  <c:v>0.9879076086956522</c:v>
                </c:pt>
                <c:pt idx="2945">
                  <c:v>0.9879076086956522</c:v>
                </c:pt>
                <c:pt idx="2946">
                  <c:v>0.9879076086956522</c:v>
                </c:pt>
                <c:pt idx="2947">
                  <c:v>0.9879076086956522</c:v>
                </c:pt>
                <c:pt idx="2948">
                  <c:v>0.9879076086956522</c:v>
                </c:pt>
                <c:pt idx="2949">
                  <c:v>0.9879076086956522</c:v>
                </c:pt>
                <c:pt idx="2950">
                  <c:v>0.98763586956521743</c:v>
                </c:pt>
                <c:pt idx="2951">
                  <c:v>0.98763586956521743</c:v>
                </c:pt>
                <c:pt idx="2952">
                  <c:v>0.98763586956521743</c:v>
                </c:pt>
                <c:pt idx="2953">
                  <c:v>0.98763586956521743</c:v>
                </c:pt>
                <c:pt idx="2954">
                  <c:v>0.98763586956521743</c:v>
                </c:pt>
                <c:pt idx="2955">
                  <c:v>0.98750000000000004</c:v>
                </c:pt>
                <c:pt idx="2956">
                  <c:v>0.98750000000000004</c:v>
                </c:pt>
                <c:pt idx="2957">
                  <c:v>0.98750000000000004</c:v>
                </c:pt>
                <c:pt idx="2958">
                  <c:v>0.98750000000000004</c:v>
                </c:pt>
                <c:pt idx="2959">
                  <c:v>0.98750000000000004</c:v>
                </c:pt>
                <c:pt idx="2960">
                  <c:v>0.98750000000000004</c:v>
                </c:pt>
                <c:pt idx="2961">
                  <c:v>0.98736413043478266</c:v>
                </c:pt>
                <c:pt idx="2962">
                  <c:v>0.98736413043478266</c:v>
                </c:pt>
                <c:pt idx="2963">
                  <c:v>0.98736413043478266</c:v>
                </c:pt>
                <c:pt idx="2964">
                  <c:v>0.98736413043478266</c:v>
                </c:pt>
                <c:pt idx="2965">
                  <c:v>0.98736413043478266</c:v>
                </c:pt>
                <c:pt idx="2966">
                  <c:v>0.98736413043478266</c:v>
                </c:pt>
                <c:pt idx="2967">
                  <c:v>0.98736413043478266</c:v>
                </c:pt>
                <c:pt idx="2968">
                  <c:v>0.98736413043478266</c:v>
                </c:pt>
                <c:pt idx="2969">
                  <c:v>0.98736413043478266</c:v>
                </c:pt>
                <c:pt idx="2970">
                  <c:v>0.98736413043478266</c:v>
                </c:pt>
                <c:pt idx="2971">
                  <c:v>0.98736413043478266</c:v>
                </c:pt>
                <c:pt idx="2972">
                  <c:v>0.98736413043478266</c:v>
                </c:pt>
                <c:pt idx="2973">
                  <c:v>0.98736413043478266</c:v>
                </c:pt>
                <c:pt idx="2974">
                  <c:v>0.98736413043478266</c:v>
                </c:pt>
                <c:pt idx="2975">
                  <c:v>0.98736413043478266</c:v>
                </c:pt>
                <c:pt idx="2976">
                  <c:v>0.98736413043478266</c:v>
                </c:pt>
                <c:pt idx="2977">
                  <c:v>0.98736413043478266</c:v>
                </c:pt>
                <c:pt idx="2978">
                  <c:v>0.98736413043478266</c:v>
                </c:pt>
                <c:pt idx="2979">
                  <c:v>0.98736413043478266</c:v>
                </c:pt>
                <c:pt idx="2980">
                  <c:v>0.98736413043478266</c:v>
                </c:pt>
                <c:pt idx="2981">
                  <c:v>0.98722826086956517</c:v>
                </c:pt>
                <c:pt idx="2982">
                  <c:v>0.98722826086956517</c:v>
                </c:pt>
                <c:pt idx="2983">
                  <c:v>0.98722826086956517</c:v>
                </c:pt>
                <c:pt idx="2984">
                  <c:v>0.98722826086956517</c:v>
                </c:pt>
                <c:pt idx="2985">
                  <c:v>0.98722826086956517</c:v>
                </c:pt>
                <c:pt idx="2986">
                  <c:v>0.98722826086956517</c:v>
                </c:pt>
                <c:pt idx="2987">
                  <c:v>0.98722826086956517</c:v>
                </c:pt>
                <c:pt idx="2988">
                  <c:v>0.98722826086956517</c:v>
                </c:pt>
                <c:pt idx="2989">
                  <c:v>0.98722826086956517</c:v>
                </c:pt>
                <c:pt idx="2990">
                  <c:v>0.98722826086956517</c:v>
                </c:pt>
                <c:pt idx="2991">
                  <c:v>0.98722826086956517</c:v>
                </c:pt>
                <c:pt idx="2992">
                  <c:v>0.98722826086956517</c:v>
                </c:pt>
                <c:pt idx="2993">
                  <c:v>0.98722826086956517</c:v>
                </c:pt>
                <c:pt idx="2994">
                  <c:v>0.98722826086956517</c:v>
                </c:pt>
                <c:pt idx="2995">
                  <c:v>0.98709239130434778</c:v>
                </c:pt>
                <c:pt idx="2996">
                  <c:v>0.98709239130434778</c:v>
                </c:pt>
                <c:pt idx="2997">
                  <c:v>0.98709239130434778</c:v>
                </c:pt>
                <c:pt idx="2998">
                  <c:v>0.98709239130434778</c:v>
                </c:pt>
                <c:pt idx="2999">
                  <c:v>0.98709239130434778</c:v>
                </c:pt>
                <c:pt idx="3000">
                  <c:v>0.98709239130434778</c:v>
                </c:pt>
                <c:pt idx="3001">
                  <c:v>0.9869565217391304</c:v>
                </c:pt>
                <c:pt idx="3002">
                  <c:v>0.9869565217391304</c:v>
                </c:pt>
                <c:pt idx="3003">
                  <c:v>0.9869565217391304</c:v>
                </c:pt>
                <c:pt idx="3004">
                  <c:v>0.9869565217391304</c:v>
                </c:pt>
                <c:pt idx="3005">
                  <c:v>0.9869565217391304</c:v>
                </c:pt>
                <c:pt idx="3006">
                  <c:v>0.9869565217391304</c:v>
                </c:pt>
                <c:pt idx="3007">
                  <c:v>0.9869565217391304</c:v>
                </c:pt>
                <c:pt idx="3008">
                  <c:v>0.98682065217391302</c:v>
                </c:pt>
                <c:pt idx="3009">
                  <c:v>0.98682065217391302</c:v>
                </c:pt>
                <c:pt idx="3010">
                  <c:v>0.98682065217391302</c:v>
                </c:pt>
                <c:pt idx="3011">
                  <c:v>0.98682065217391302</c:v>
                </c:pt>
                <c:pt idx="3012">
                  <c:v>0.98682065217391302</c:v>
                </c:pt>
                <c:pt idx="3013">
                  <c:v>0.98668478260869563</c:v>
                </c:pt>
                <c:pt idx="3014">
                  <c:v>0.98668478260869563</c:v>
                </c:pt>
                <c:pt idx="3015">
                  <c:v>0.98668478260869563</c:v>
                </c:pt>
                <c:pt idx="3016">
                  <c:v>0.98668478260869563</c:v>
                </c:pt>
                <c:pt idx="3017">
                  <c:v>0.98668478260869563</c:v>
                </c:pt>
                <c:pt idx="3018">
                  <c:v>0.98668478260869563</c:v>
                </c:pt>
                <c:pt idx="3019">
                  <c:v>0.98668478260869563</c:v>
                </c:pt>
                <c:pt idx="3020">
                  <c:v>0.98668478260869563</c:v>
                </c:pt>
                <c:pt idx="3021">
                  <c:v>0.98668478260869563</c:v>
                </c:pt>
                <c:pt idx="3022">
                  <c:v>0.98668478260869563</c:v>
                </c:pt>
                <c:pt idx="3023">
                  <c:v>0.98668478260869563</c:v>
                </c:pt>
                <c:pt idx="3024">
                  <c:v>0.98668478260869563</c:v>
                </c:pt>
                <c:pt idx="3025">
                  <c:v>0.98668478260869563</c:v>
                </c:pt>
                <c:pt idx="3026">
                  <c:v>0.98654891304347825</c:v>
                </c:pt>
                <c:pt idx="3027">
                  <c:v>0.98654891304347825</c:v>
                </c:pt>
                <c:pt idx="3028">
                  <c:v>0.98654891304347825</c:v>
                </c:pt>
                <c:pt idx="3029">
                  <c:v>0.98654891304347825</c:v>
                </c:pt>
                <c:pt idx="3030">
                  <c:v>0.98654891304347825</c:v>
                </c:pt>
                <c:pt idx="3031">
                  <c:v>0.98654891304347825</c:v>
                </c:pt>
                <c:pt idx="3032">
                  <c:v>0.98654891304347825</c:v>
                </c:pt>
                <c:pt idx="3033">
                  <c:v>0.98654891304347825</c:v>
                </c:pt>
                <c:pt idx="3034">
                  <c:v>0.98654891304347825</c:v>
                </c:pt>
                <c:pt idx="3035">
                  <c:v>0.98654891304347825</c:v>
                </c:pt>
                <c:pt idx="3036">
                  <c:v>0.98654891304347825</c:v>
                </c:pt>
                <c:pt idx="3037">
                  <c:v>0.98654891304347825</c:v>
                </c:pt>
                <c:pt idx="3038">
                  <c:v>0.98654891304347825</c:v>
                </c:pt>
                <c:pt idx="3039">
                  <c:v>0.98654891304347825</c:v>
                </c:pt>
                <c:pt idx="3040">
                  <c:v>0.98654891304347825</c:v>
                </c:pt>
                <c:pt idx="3041">
                  <c:v>0.98654891304347825</c:v>
                </c:pt>
                <c:pt idx="3042">
                  <c:v>0.98654891304347825</c:v>
                </c:pt>
                <c:pt idx="3043">
                  <c:v>0.98654891304347825</c:v>
                </c:pt>
                <c:pt idx="3044">
                  <c:v>0.98654891304347825</c:v>
                </c:pt>
                <c:pt idx="3045">
                  <c:v>0.98654891304347825</c:v>
                </c:pt>
                <c:pt idx="3046">
                  <c:v>0.98654891304347825</c:v>
                </c:pt>
                <c:pt idx="3047">
                  <c:v>0.98654891304347825</c:v>
                </c:pt>
                <c:pt idx="3048">
                  <c:v>0.98654891304347825</c:v>
                </c:pt>
                <c:pt idx="3049">
                  <c:v>0.98654891304347825</c:v>
                </c:pt>
                <c:pt idx="3050">
                  <c:v>0.98654891304347825</c:v>
                </c:pt>
                <c:pt idx="3051">
                  <c:v>0.98654891304347825</c:v>
                </c:pt>
                <c:pt idx="3052">
                  <c:v>0.98654891304347825</c:v>
                </c:pt>
                <c:pt idx="3053">
                  <c:v>0.98654891304347825</c:v>
                </c:pt>
                <c:pt idx="3054">
                  <c:v>0.98654891304347825</c:v>
                </c:pt>
                <c:pt idx="3055">
                  <c:v>0.98654891304347825</c:v>
                </c:pt>
                <c:pt idx="3056">
                  <c:v>0.98654891304347825</c:v>
                </c:pt>
                <c:pt idx="3057">
                  <c:v>0.98654891304347825</c:v>
                </c:pt>
                <c:pt idx="3058">
                  <c:v>0.98654891304347825</c:v>
                </c:pt>
                <c:pt idx="3059">
                  <c:v>0.98654891304347825</c:v>
                </c:pt>
                <c:pt idx="3060">
                  <c:v>0.98654891304347825</c:v>
                </c:pt>
                <c:pt idx="3061">
                  <c:v>0.98641304347826086</c:v>
                </c:pt>
                <c:pt idx="3062">
                  <c:v>0.98641304347826086</c:v>
                </c:pt>
                <c:pt idx="3063">
                  <c:v>0.98641304347826086</c:v>
                </c:pt>
                <c:pt idx="3064">
                  <c:v>0.98641304347826086</c:v>
                </c:pt>
                <c:pt idx="3065">
                  <c:v>0.98641304347826086</c:v>
                </c:pt>
                <c:pt idx="3066">
                  <c:v>0.98641304347826086</c:v>
                </c:pt>
                <c:pt idx="3067">
                  <c:v>0.98641304347826086</c:v>
                </c:pt>
                <c:pt idx="3068">
                  <c:v>0.98641304347826086</c:v>
                </c:pt>
                <c:pt idx="3069">
                  <c:v>0.98641304347826086</c:v>
                </c:pt>
                <c:pt idx="3070">
                  <c:v>0.98641304347826086</c:v>
                </c:pt>
                <c:pt idx="3071">
                  <c:v>0.98627717391304348</c:v>
                </c:pt>
                <c:pt idx="3072">
                  <c:v>0.98627717391304348</c:v>
                </c:pt>
                <c:pt idx="3073">
                  <c:v>0.98627717391304348</c:v>
                </c:pt>
                <c:pt idx="3074">
                  <c:v>0.98627717391304348</c:v>
                </c:pt>
                <c:pt idx="3075">
                  <c:v>0.98627717391304348</c:v>
                </c:pt>
                <c:pt idx="3076">
                  <c:v>0.98627717391304348</c:v>
                </c:pt>
                <c:pt idx="3077">
                  <c:v>0.98627717391304348</c:v>
                </c:pt>
                <c:pt idx="3078">
                  <c:v>0.98627717391304348</c:v>
                </c:pt>
                <c:pt idx="3079">
                  <c:v>0.98627717391304348</c:v>
                </c:pt>
                <c:pt idx="3080">
                  <c:v>0.98627717391304348</c:v>
                </c:pt>
                <c:pt idx="3081">
                  <c:v>0.98627717391304348</c:v>
                </c:pt>
                <c:pt idx="3082">
                  <c:v>0.98627717391304348</c:v>
                </c:pt>
                <c:pt idx="3083">
                  <c:v>0.98627717391304348</c:v>
                </c:pt>
                <c:pt idx="3084">
                  <c:v>0.98627717391304348</c:v>
                </c:pt>
                <c:pt idx="3085">
                  <c:v>0.98627717391304348</c:v>
                </c:pt>
                <c:pt idx="3086">
                  <c:v>0.98627717391304348</c:v>
                </c:pt>
                <c:pt idx="3087">
                  <c:v>0.9861413043478261</c:v>
                </c:pt>
                <c:pt idx="3088">
                  <c:v>0.9861413043478261</c:v>
                </c:pt>
                <c:pt idx="3089">
                  <c:v>0.9861413043478261</c:v>
                </c:pt>
                <c:pt idx="3090">
                  <c:v>0.9861413043478261</c:v>
                </c:pt>
                <c:pt idx="3091">
                  <c:v>0.9861413043478261</c:v>
                </c:pt>
                <c:pt idx="3092">
                  <c:v>0.9861413043478261</c:v>
                </c:pt>
                <c:pt idx="3093">
                  <c:v>0.98600543478260871</c:v>
                </c:pt>
                <c:pt idx="3094">
                  <c:v>0.98600543478260871</c:v>
                </c:pt>
                <c:pt idx="3095">
                  <c:v>0.98600543478260871</c:v>
                </c:pt>
                <c:pt idx="3096">
                  <c:v>0.98600543478260871</c:v>
                </c:pt>
                <c:pt idx="3097">
                  <c:v>0.98600543478260871</c:v>
                </c:pt>
                <c:pt idx="3098">
                  <c:v>0.98600543478260871</c:v>
                </c:pt>
                <c:pt idx="3099">
                  <c:v>0.98600543478260871</c:v>
                </c:pt>
                <c:pt idx="3100">
                  <c:v>0.98600543478260871</c:v>
                </c:pt>
                <c:pt idx="3101">
                  <c:v>0.98600543478260871</c:v>
                </c:pt>
                <c:pt idx="3102">
                  <c:v>0.98600543478260871</c:v>
                </c:pt>
                <c:pt idx="3103">
                  <c:v>0.98600543478260871</c:v>
                </c:pt>
                <c:pt idx="3104">
                  <c:v>0.98600543478260871</c:v>
                </c:pt>
                <c:pt idx="3105">
                  <c:v>0.98600543478260871</c:v>
                </c:pt>
                <c:pt idx="3106">
                  <c:v>0.98600543478260871</c:v>
                </c:pt>
                <c:pt idx="3107">
                  <c:v>0.98600543478260871</c:v>
                </c:pt>
                <c:pt idx="3108">
                  <c:v>0.98600543478260871</c:v>
                </c:pt>
                <c:pt idx="3109">
                  <c:v>0.98600543478260871</c:v>
                </c:pt>
                <c:pt idx="3110">
                  <c:v>0.98600543478260871</c:v>
                </c:pt>
                <c:pt idx="3111">
                  <c:v>0.98600543478260871</c:v>
                </c:pt>
                <c:pt idx="3112">
                  <c:v>0.98600543478260871</c:v>
                </c:pt>
                <c:pt idx="3113">
                  <c:v>0.98600543478260871</c:v>
                </c:pt>
                <c:pt idx="3114">
                  <c:v>0.98600543478260871</c:v>
                </c:pt>
                <c:pt idx="3115">
                  <c:v>0.98600543478260871</c:v>
                </c:pt>
                <c:pt idx="3116">
                  <c:v>0.98600543478260871</c:v>
                </c:pt>
                <c:pt idx="3117">
                  <c:v>0.98600543478260871</c:v>
                </c:pt>
                <c:pt idx="3118">
                  <c:v>0.98600543478260871</c:v>
                </c:pt>
                <c:pt idx="3119">
                  <c:v>0.98600543478260871</c:v>
                </c:pt>
                <c:pt idx="3120">
                  <c:v>0.98586956521739133</c:v>
                </c:pt>
                <c:pt idx="3121">
                  <c:v>0.98586956521739133</c:v>
                </c:pt>
                <c:pt idx="3122">
                  <c:v>0.98586956521739133</c:v>
                </c:pt>
                <c:pt idx="3123">
                  <c:v>0.98586956521739133</c:v>
                </c:pt>
                <c:pt idx="3124">
                  <c:v>0.98586956521739133</c:v>
                </c:pt>
                <c:pt idx="3125">
                  <c:v>0.98586956521739133</c:v>
                </c:pt>
                <c:pt idx="3126">
                  <c:v>0.98586956521739133</c:v>
                </c:pt>
                <c:pt idx="3127">
                  <c:v>0.98586956521739133</c:v>
                </c:pt>
                <c:pt idx="3128">
                  <c:v>0.98586956521739133</c:v>
                </c:pt>
                <c:pt idx="3129">
                  <c:v>0.98586956521739133</c:v>
                </c:pt>
                <c:pt idx="3130">
                  <c:v>0.98586956521739133</c:v>
                </c:pt>
                <c:pt idx="3131">
                  <c:v>0.98586956521739133</c:v>
                </c:pt>
                <c:pt idx="3132">
                  <c:v>0.98586956521739133</c:v>
                </c:pt>
                <c:pt idx="3133">
                  <c:v>0.98586956521739133</c:v>
                </c:pt>
                <c:pt idx="3134">
                  <c:v>0.98586956521739133</c:v>
                </c:pt>
                <c:pt idx="3135">
                  <c:v>0.98586956521739133</c:v>
                </c:pt>
                <c:pt idx="3136">
                  <c:v>0.98586956521739133</c:v>
                </c:pt>
                <c:pt idx="3137">
                  <c:v>0.98586956521739133</c:v>
                </c:pt>
                <c:pt idx="3138">
                  <c:v>0.98586956521739133</c:v>
                </c:pt>
                <c:pt idx="3139">
                  <c:v>0.98586956521739133</c:v>
                </c:pt>
                <c:pt idx="3140">
                  <c:v>0.98586956521739133</c:v>
                </c:pt>
                <c:pt idx="3141">
                  <c:v>0.98586956521739133</c:v>
                </c:pt>
                <c:pt idx="3142">
                  <c:v>0.98586956521739133</c:v>
                </c:pt>
                <c:pt idx="3143">
                  <c:v>0.98573369565217395</c:v>
                </c:pt>
                <c:pt idx="3144">
                  <c:v>0.98573369565217395</c:v>
                </c:pt>
                <c:pt idx="3145">
                  <c:v>0.98573369565217395</c:v>
                </c:pt>
                <c:pt idx="3146">
                  <c:v>0.98573369565217395</c:v>
                </c:pt>
                <c:pt idx="3147">
                  <c:v>0.98573369565217395</c:v>
                </c:pt>
                <c:pt idx="3148">
                  <c:v>0.98573369565217395</c:v>
                </c:pt>
                <c:pt idx="3149">
                  <c:v>0.98573369565217395</c:v>
                </c:pt>
                <c:pt idx="3150">
                  <c:v>0.98573369565217395</c:v>
                </c:pt>
                <c:pt idx="3151">
                  <c:v>0.98573369565217395</c:v>
                </c:pt>
                <c:pt idx="3152">
                  <c:v>0.98573369565217395</c:v>
                </c:pt>
                <c:pt idx="3153">
                  <c:v>0.98573369565217395</c:v>
                </c:pt>
                <c:pt idx="3154">
                  <c:v>0.98573369565217395</c:v>
                </c:pt>
                <c:pt idx="3155">
                  <c:v>0.98573369565217395</c:v>
                </c:pt>
                <c:pt idx="3156">
                  <c:v>0.98573369565217395</c:v>
                </c:pt>
                <c:pt idx="3157">
                  <c:v>0.98573369565217395</c:v>
                </c:pt>
                <c:pt idx="3158">
                  <c:v>0.98573369565217395</c:v>
                </c:pt>
                <c:pt idx="3159">
                  <c:v>0.98573369565217395</c:v>
                </c:pt>
                <c:pt idx="3160">
                  <c:v>0.98573369565217395</c:v>
                </c:pt>
                <c:pt idx="3161">
                  <c:v>0.98573369565217395</c:v>
                </c:pt>
                <c:pt idx="3162">
                  <c:v>0.98573369565217395</c:v>
                </c:pt>
                <c:pt idx="3163">
                  <c:v>0.98573369565217395</c:v>
                </c:pt>
                <c:pt idx="3164">
                  <c:v>0.98573369565217395</c:v>
                </c:pt>
                <c:pt idx="3165">
                  <c:v>0.98573369565217395</c:v>
                </c:pt>
                <c:pt idx="3166">
                  <c:v>0.98573369565217395</c:v>
                </c:pt>
                <c:pt idx="3167">
                  <c:v>0.98573369565217395</c:v>
                </c:pt>
                <c:pt idx="3168">
                  <c:v>0.98573369565217395</c:v>
                </c:pt>
                <c:pt idx="3169">
                  <c:v>0.98573369565217395</c:v>
                </c:pt>
                <c:pt idx="3170">
                  <c:v>0.98573369565217395</c:v>
                </c:pt>
                <c:pt idx="3171">
                  <c:v>0.98573369565217395</c:v>
                </c:pt>
                <c:pt idx="3172">
                  <c:v>0.98573369565217395</c:v>
                </c:pt>
                <c:pt idx="3173">
                  <c:v>0.98573369565217395</c:v>
                </c:pt>
                <c:pt idx="3174">
                  <c:v>0.98573369565217395</c:v>
                </c:pt>
                <c:pt idx="3175">
                  <c:v>0.98573369565217395</c:v>
                </c:pt>
                <c:pt idx="3176">
                  <c:v>0.98573369565217395</c:v>
                </c:pt>
                <c:pt idx="3177">
                  <c:v>0.98573369565217395</c:v>
                </c:pt>
                <c:pt idx="3178">
                  <c:v>0.98573369565217395</c:v>
                </c:pt>
                <c:pt idx="3179">
                  <c:v>0.98573369565217395</c:v>
                </c:pt>
                <c:pt idx="3180">
                  <c:v>0.98573369565217395</c:v>
                </c:pt>
                <c:pt idx="3181">
                  <c:v>0.98573369565217395</c:v>
                </c:pt>
                <c:pt idx="3182">
                  <c:v>0.98573369565217395</c:v>
                </c:pt>
                <c:pt idx="3183">
                  <c:v>0.98573369565217395</c:v>
                </c:pt>
                <c:pt idx="3184">
                  <c:v>0.98573369565217395</c:v>
                </c:pt>
                <c:pt idx="3185">
                  <c:v>0.98573369565217395</c:v>
                </c:pt>
                <c:pt idx="3186">
                  <c:v>0.98573369565217395</c:v>
                </c:pt>
                <c:pt idx="3187">
                  <c:v>0.98573369565217395</c:v>
                </c:pt>
                <c:pt idx="3188">
                  <c:v>0.98573369565217395</c:v>
                </c:pt>
                <c:pt idx="3189">
                  <c:v>0.98573369565217395</c:v>
                </c:pt>
                <c:pt idx="3190">
                  <c:v>0.98573369565217395</c:v>
                </c:pt>
                <c:pt idx="3191">
                  <c:v>0.98573369565217395</c:v>
                </c:pt>
                <c:pt idx="3192">
                  <c:v>0.98573369565217395</c:v>
                </c:pt>
                <c:pt idx="3193">
                  <c:v>0.98573369565217395</c:v>
                </c:pt>
                <c:pt idx="3194">
                  <c:v>0.98573369565217395</c:v>
                </c:pt>
                <c:pt idx="3195">
                  <c:v>0.98559782608695656</c:v>
                </c:pt>
                <c:pt idx="3196">
                  <c:v>0.98559782608695656</c:v>
                </c:pt>
                <c:pt idx="3197">
                  <c:v>0.98559782608695656</c:v>
                </c:pt>
                <c:pt idx="3198">
                  <c:v>0.98559782608695656</c:v>
                </c:pt>
                <c:pt idx="3199">
                  <c:v>0.98559782608695656</c:v>
                </c:pt>
                <c:pt idx="3200">
                  <c:v>0.98559782608695656</c:v>
                </c:pt>
                <c:pt idx="3201">
                  <c:v>0.98559782608695656</c:v>
                </c:pt>
                <c:pt idx="3202">
                  <c:v>0.98559782608695656</c:v>
                </c:pt>
                <c:pt idx="3203">
                  <c:v>0.98559782608695656</c:v>
                </c:pt>
                <c:pt idx="3204">
                  <c:v>0.98559782608695656</c:v>
                </c:pt>
                <c:pt idx="3205">
                  <c:v>0.98559782608695656</c:v>
                </c:pt>
                <c:pt idx="3206">
                  <c:v>0.98559782608695656</c:v>
                </c:pt>
                <c:pt idx="3207">
                  <c:v>0.98559782608695656</c:v>
                </c:pt>
                <c:pt idx="3208">
                  <c:v>0.98559782608695656</c:v>
                </c:pt>
                <c:pt idx="3209">
                  <c:v>0.98559782608695656</c:v>
                </c:pt>
                <c:pt idx="3210">
                  <c:v>0.98559782608695656</c:v>
                </c:pt>
                <c:pt idx="3211">
                  <c:v>0.98559782608695656</c:v>
                </c:pt>
                <c:pt idx="3212">
                  <c:v>0.98559782608695656</c:v>
                </c:pt>
                <c:pt idx="3213">
                  <c:v>0.98559782608695656</c:v>
                </c:pt>
                <c:pt idx="3214">
                  <c:v>0.98559782608695656</c:v>
                </c:pt>
                <c:pt idx="3215">
                  <c:v>0.98559782608695656</c:v>
                </c:pt>
                <c:pt idx="3216">
                  <c:v>0.98559782608695656</c:v>
                </c:pt>
                <c:pt idx="3217">
                  <c:v>0.98559782608695656</c:v>
                </c:pt>
                <c:pt idx="3218">
                  <c:v>0.98559782608695656</c:v>
                </c:pt>
                <c:pt idx="3219">
                  <c:v>0.98559782608695656</c:v>
                </c:pt>
                <c:pt idx="3220">
                  <c:v>0.98559782608695656</c:v>
                </c:pt>
                <c:pt idx="3221">
                  <c:v>0.98559782608695656</c:v>
                </c:pt>
                <c:pt idx="3222">
                  <c:v>0.98559782608695656</c:v>
                </c:pt>
                <c:pt idx="3223">
                  <c:v>0.98559782608695656</c:v>
                </c:pt>
                <c:pt idx="3224">
                  <c:v>0.98559782608695656</c:v>
                </c:pt>
                <c:pt idx="3225">
                  <c:v>0.98559782608695656</c:v>
                </c:pt>
                <c:pt idx="3226">
                  <c:v>0.98559782608695656</c:v>
                </c:pt>
                <c:pt idx="3227">
                  <c:v>0.98559782608695656</c:v>
                </c:pt>
                <c:pt idx="3228">
                  <c:v>0.98559782608695656</c:v>
                </c:pt>
                <c:pt idx="3229">
                  <c:v>0.98559782608695656</c:v>
                </c:pt>
                <c:pt idx="3230">
                  <c:v>0.98559782608695656</c:v>
                </c:pt>
                <c:pt idx="3231">
                  <c:v>0.98532608695652169</c:v>
                </c:pt>
                <c:pt idx="3232">
                  <c:v>0.98532608695652169</c:v>
                </c:pt>
                <c:pt idx="3233">
                  <c:v>0.98532608695652169</c:v>
                </c:pt>
                <c:pt idx="3234">
                  <c:v>0.98532608695652169</c:v>
                </c:pt>
                <c:pt idx="3235">
                  <c:v>0.98532608695652169</c:v>
                </c:pt>
                <c:pt idx="3236">
                  <c:v>0.98532608695652169</c:v>
                </c:pt>
                <c:pt idx="3237">
                  <c:v>0.98532608695652169</c:v>
                </c:pt>
                <c:pt idx="3238">
                  <c:v>0.98532608695652169</c:v>
                </c:pt>
                <c:pt idx="3239">
                  <c:v>0.98532608695652169</c:v>
                </c:pt>
                <c:pt idx="3240">
                  <c:v>0.98532608695652169</c:v>
                </c:pt>
                <c:pt idx="3241">
                  <c:v>0.98532608695652169</c:v>
                </c:pt>
                <c:pt idx="3242">
                  <c:v>0.98532608695652169</c:v>
                </c:pt>
                <c:pt idx="3243">
                  <c:v>0.98532608695652169</c:v>
                </c:pt>
                <c:pt idx="3244">
                  <c:v>0.98532608695652169</c:v>
                </c:pt>
                <c:pt idx="3245">
                  <c:v>0.98532608695652169</c:v>
                </c:pt>
                <c:pt idx="3246">
                  <c:v>0.98532608695652169</c:v>
                </c:pt>
                <c:pt idx="3247">
                  <c:v>0.98532608695652169</c:v>
                </c:pt>
                <c:pt idx="3248">
                  <c:v>0.98532608695652169</c:v>
                </c:pt>
                <c:pt idx="3249">
                  <c:v>0.98532608695652169</c:v>
                </c:pt>
                <c:pt idx="3250">
                  <c:v>0.98532608695652169</c:v>
                </c:pt>
                <c:pt idx="3251">
                  <c:v>0.98532608695652169</c:v>
                </c:pt>
                <c:pt idx="3252">
                  <c:v>0.98532608695652169</c:v>
                </c:pt>
                <c:pt idx="3253">
                  <c:v>0.98532608695652169</c:v>
                </c:pt>
                <c:pt idx="3254">
                  <c:v>0.98532608695652169</c:v>
                </c:pt>
                <c:pt idx="3255">
                  <c:v>0.98532608695652169</c:v>
                </c:pt>
                <c:pt idx="3256">
                  <c:v>0.98532608695652169</c:v>
                </c:pt>
                <c:pt idx="3257">
                  <c:v>0.98532608695652169</c:v>
                </c:pt>
                <c:pt idx="3258">
                  <c:v>0.98532608695652169</c:v>
                </c:pt>
                <c:pt idx="3259">
                  <c:v>0.98532608695652169</c:v>
                </c:pt>
                <c:pt idx="3260">
                  <c:v>0.98532608695652169</c:v>
                </c:pt>
                <c:pt idx="3261">
                  <c:v>0.98532608695652169</c:v>
                </c:pt>
                <c:pt idx="3262">
                  <c:v>0.98532608695652169</c:v>
                </c:pt>
                <c:pt idx="3263">
                  <c:v>0.98532608695652169</c:v>
                </c:pt>
                <c:pt idx="3264">
                  <c:v>0.98532608695652169</c:v>
                </c:pt>
                <c:pt idx="3265">
                  <c:v>0.98532608695652169</c:v>
                </c:pt>
                <c:pt idx="3266">
                  <c:v>0.98532608695652169</c:v>
                </c:pt>
                <c:pt idx="3267">
                  <c:v>0.98532608695652169</c:v>
                </c:pt>
                <c:pt idx="3268">
                  <c:v>0.98532608695652169</c:v>
                </c:pt>
                <c:pt idx="3269">
                  <c:v>0.98532608695652169</c:v>
                </c:pt>
                <c:pt idx="3270">
                  <c:v>0.98532608695652169</c:v>
                </c:pt>
                <c:pt idx="3271">
                  <c:v>0.98532608695652169</c:v>
                </c:pt>
                <c:pt idx="3272">
                  <c:v>0.98532608695652169</c:v>
                </c:pt>
                <c:pt idx="3273">
                  <c:v>0.9851902173913043</c:v>
                </c:pt>
                <c:pt idx="3274">
                  <c:v>0.98505434782608692</c:v>
                </c:pt>
                <c:pt idx="3275">
                  <c:v>0.98505434782608692</c:v>
                </c:pt>
                <c:pt idx="3276">
                  <c:v>0.98505434782608692</c:v>
                </c:pt>
                <c:pt idx="3277">
                  <c:v>0.98505434782608692</c:v>
                </c:pt>
                <c:pt idx="3278">
                  <c:v>0.98505434782608692</c:v>
                </c:pt>
                <c:pt idx="3279">
                  <c:v>0.98505434782608692</c:v>
                </c:pt>
                <c:pt idx="3280">
                  <c:v>0.98505434782608692</c:v>
                </c:pt>
                <c:pt idx="3281">
                  <c:v>0.98505434782608692</c:v>
                </c:pt>
                <c:pt idx="3282">
                  <c:v>0.98505434782608692</c:v>
                </c:pt>
                <c:pt idx="3283">
                  <c:v>0.98505434782608692</c:v>
                </c:pt>
                <c:pt idx="3284">
                  <c:v>0.98505434782608692</c:v>
                </c:pt>
                <c:pt idx="3285">
                  <c:v>0.98505434782608692</c:v>
                </c:pt>
                <c:pt idx="3286">
                  <c:v>0.98505434782608692</c:v>
                </c:pt>
                <c:pt idx="3287">
                  <c:v>0.98505434782608692</c:v>
                </c:pt>
                <c:pt idx="3288">
                  <c:v>0.98505434782608692</c:v>
                </c:pt>
                <c:pt idx="3289">
                  <c:v>0.98505434782608692</c:v>
                </c:pt>
                <c:pt idx="3290">
                  <c:v>0.98505434782608692</c:v>
                </c:pt>
                <c:pt idx="3291">
                  <c:v>0.98505434782608692</c:v>
                </c:pt>
                <c:pt idx="3292">
                  <c:v>0.98505434782608692</c:v>
                </c:pt>
                <c:pt idx="3293">
                  <c:v>0.98505434782608692</c:v>
                </c:pt>
                <c:pt idx="3294">
                  <c:v>0.98505434782608692</c:v>
                </c:pt>
                <c:pt idx="3295">
                  <c:v>0.98505434782608692</c:v>
                </c:pt>
                <c:pt idx="3296">
                  <c:v>0.98505434782608692</c:v>
                </c:pt>
                <c:pt idx="3297">
                  <c:v>0.98505434782608692</c:v>
                </c:pt>
                <c:pt idx="3298">
                  <c:v>0.98505434782608692</c:v>
                </c:pt>
                <c:pt idx="3299">
                  <c:v>0.98505434782608692</c:v>
                </c:pt>
                <c:pt idx="3300">
                  <c:v>0.98505434782608692</c:v>
                </c:pt>
                <c:pt idx="3301">
                  <c:v>0.98505434782608692</c:v>
                </c:pt>
                <c:pt idx="3302">
                  <c:v>0.98505434782608692</c:v>
                </c:pt>
                <c:pt idx="3303">
                  <c:v>0.98505434782608692</c:v>
                </c:pt>
                <c:pt idx="3304">
                  <c:v>0.98505434782608692</c:v>
                </c:pt>
                <c:pt idx="3305">
                  <c:v>0.98505434782608692</c:v>
                </c:pt>
                <c:pt idx="3306">
                  <c:v>0.98505434782608692</c:v>
                </c:pt>
                <c:pt idx="3307">
                  <c:v>0.98505434782608692</c:v>
                </c:pt>
                <c:pt idx="3308">
                  <c:v>0.98505434782608692</c:v>
                </c:pt>
                <c:pt idx="3309">
                  <c:v>0.98505434782608692</c:v>
                </c:pt>
                <c:pt idx="3310">
                  <c:v>0.98505434782608692</c:v>
                </c:pt>
                <c:pt idx="3311">
                  <c:v>0.98505434782608692</c:v>
                </c:pt>
                <c:pt idx="3312">
                  <c:v>0.98505434782608692</c:v>
                </c:pt>
                <c:pt idx="3313">
                  <c:v>0.98505434782608692</c:v>
                </c:pt>
                <c:pt idx="3314">
                  <c:v>0.98505434782608692</c:v>
                </c:pt>
                <c:pt idx="3315">
                  <c:v>0.98505434782608692</c:v>
                </c:pt>
                <c:pt idx="3316">
                  <c:v>0.98491847826086953</c:v>
                </c:pt>
                <c:pt idx="3317">
                  <c:v>0.98491847826086953</c:v>
                </c:pt>
                <c:pt idx="3318">
                  <c:v>0.98491847826086953</c:v>
                </c:pt>
                <c:pt idx="3319">
                  <c:v>0.98491847826086953</c:v>
                </c:pt>
                <c:pt idx="3320">
                  <c:v>0.98491847826086953</c:v>
                </c:pt>
                <c:pt idx="3321">
                  <c:v>0.98491847826086953</c:v>
                </c:pt>
                <c:pt idx="3322">
                  <c:v>0.98491847826086953</c:v>
                </c:pt>
                <c:pt idx="3323">
                  <c:v>0.98491847826086953</c:v>
                </c:pt>
                <c:pt idx="3324">
                  <c:v>0.98491847826086953</c:v>
                </c:pt>
                <c:pt idx="3325">
                  <c:v>0.98491847826086953</c:v>
                </c:pt>
                <c:pt idx="3326">
                  <c:v>0.98491847826086953</c:v>
                </c:pt>
                <c:pt idx="3327">
                  <c:v>0.98491847826086953</c:v>
                </c:pt>
                <c:pt idx="3328">
                  <c:v>0.98491847826086953</c:v>
                </c:pt>
                <c:pt idx="3329">
                  <c:v>0.98491847826086953</c:v>
                </c:pt>
                <c:pt idx="3330">
                  <c:v>0.98491847826086953</c:v>
                </c:pt>
                <c:pt idx="3331">
                  <c:v>0.98491847826086953</c:v>
                </c:pt>
                <c:pt idx="3332">
                  <c:v>0.98491847826086953</c:v>
                </c:pt>
                <c:pt idx="3333">
                  <c:v>0.98491847826086953</c:v>
                </c:pt>
                <c:pt idx="3334">
                  <c:v>0.98491847826086953</c:v>
                </c:pt>
                <c:pt idx="3335">
                  <c:v>0.98491847826086953</c:v>
                </c:pt>
                <c:pt idx="3336">
                  <c:v>0.98491847826086953</c:v>
                </c:pt>
                <c:pt idx="3337">
                  <c:v>0.98478260869565215</c:v>
                </c:pt>
                <c:pt idx="3338">
                  <c:v>0.98478260869565215</c:v>
                </c:pt>
                <c:pt idx="3339">
                  <c:v>0.98478260869565215</c:v>
                </c:pt>
                <c:pt idx="3340">
                  <c:v>0.98478260869565215</c:v>
                </c:pt>
                <c:pt idx="3341">
                  <c:v>0.98464673913043477</c:v>
                </c:pt>
                <c:pt idx="3342">
                  <c:v>0.98464673913043477</c:v>
                </c:pt>
                <c:pt idx="3343">
                  <c:v>0.98464673913043477</c:v>
                </c:pt>
                <c:pt idx="3344">
                  <c:v>0.98464673913043477</c:v>
                </c:pt>
                <c:pt idx="3345">
                  <c:v>0.98464673913043477</c:v>
                </c:pt>
                <c:pt idx="3346">
                  <c:v>0.98464673913043477</c:v>
                </c:pt>
                <c:pt idx="3347">
                  <c:v>0.98464673913043477</c:v>
                </c:pt>
                <c:pt idx="3348">
                  <c:v>0.98464673913043477</c:v>
                </c:pt>
                <c:pt idx="3349">
                  <c:v>0.98464673913043477</c:v>
                </c:pt>
                <c:pt idx="3350">
                  <c:v>0.98464673913043477</c:v>
                </c:pt>
                <c:pt idx="3351">
                  <c:v>0.98451086956521738</c:v>
                </c:pt>
                <c:pt idx="3352">
                  <c:v>0.98451086956521738</c:v>
                </c:pt>
                <c:pt idx="3353">
                  <c:v>0.98451086956521738</c:v>
                </c:pt>
                <c:pt idx="3354">
                  <c:v>0.98451086956521738</c:v>
                </c:pt>
                <c:pt idx="3355">
                  <c:v>0.98451086956521738</c:v>
                </c:pt>
                <c:pt idx="3356">
                  <c:v>0.98451086956521738</c:v>
                </c:pt>
                <c:pt idx="3357">
                  <c:v>0.98451086956521738</c:v>
                </c:pt>
                <c:pt idx="3358">
                  <c:v>0.98451086956521738</c:v>
                </c:pt>
                <c:pt idx="3359">
                  <c:v>0.98451086956521738</c:v>
                </c:pt>
                <c:pt idx="3360">
                  <c:v>0.984375</c:v>
                </c:pt>
                <c:pt idx="3361">
                  <c:v>0.984375</c:v>
                </c:pt>
                <c:pt idx="3362">
                  <c:v>0.984375</c:v>
                </c:pt>
                <c:pt idx="3363">
                  <c:v>0.984375</c:v>
                </c:pt>
                <c:pt idx="3364">
                  <c:v>0.984375</c:v>
                </c:pt>
                <c:pt idx="3365">
                  <c:v>0.984375</c:v>
                </c:pt>
                <c:pt idx="3366">
                  <c:v>0.98423913043478262</c:v>
                </c:pt>
                <c:pt idx="3367">
                  <c:v>0.98423913043478262</c:v>
                </c:pt>
                <c:pt idx="3368">
                  <c:v>0.98423913043478262</c:v>
                </c:pt>
                <c:pt idx="3369">
                  <c:v>0.98423913043478262</c:v>
                </c:pt>
                <c:pt idx="3370">
                  <c:v>0.98423913043478262</c:v>
                </c:pt>
                <c:pt idx="3371">
                  <c:v>0.98410326086956523</c:v>
                </c:pt>
                <c:pt idx="3372">
                  <c:v>0.98410326086956523</c:v>
                </c:pt>
                <c:pt idx="3373">
                  <c:v>0.98410326086956523</c:v>
                </c:pt>
                <c:pt idx="3374">
                  <c:v>0.98410326086956523</c:v>
                </c:pt>
                <c:pt idx="3375">
                  <c:v>0.98410326086956523</c:v>
                </c:pt>
                <c:pt idx="3376">
                  <c:v>0.98410326086956523</c:v>
                </c:pt>
                <c:pt idx="3377">
                  <c:v>0.98410326086956523</c:v>
                </c:pt>
                <c:pt idx="3378">
                  <c:v>0.98410326086956523</c:v>
                </c:pt>
                <c:pt idx="3379">
                  <c:v>0.98410326086956523</c:v>
                </c:pt>
                <c:pt idx="3380">
                  <c:v>0.98410326086956523</c:v>
                </c:pt>
                <c:pt idx="3381">
                  <c:v>0.98410326086956523</c:v>
                </c:pt>
                <c:pt idx="3382">
                  <c:v>0.98410326086956523</c:v>
                </c:pt>
                <c:pt idx="3383">
                  <c:v>0.98410326086956523</c:v>
                </c:pt>
                <c:pt idx="3384">
                  <c:v>0.98410326086956523</c:v>
                </c:pt>
                <c:pt idx="3385">
                  <c:v>0.98410326086956523</c:v>
                </c:pt>
                <c:pt idx="3386">
                  <c:v>0.98410326086956523</c:v>
                </c:pt>
                <c:pt idx="3387">
                  <c:v>0.98410326086956523</c:v>
                </c:pt>
                <c:pt idx="3388">
                  <c:v>0.98410326086956523</c:v>
                </c:pt>
                <c:pt idx="3389">
                  <c:v>0.98410326086956523</c:v>
                </c:pt>
                <c:pt idx="3390">
                  <c:v>0.98410326086956523</c:v>
                </c:pt>
                <c:pt idx="3391">
                  <c:v>0.98410326086956523</c:v>
                </c:pt>
                <c:pt idx="3392">
                  <c:v>0.98410326086956523</c:v>
                </c:pt>
                <c:pt idx="3393">
                  <c:v>0.98410326086956523</c:v>
                </c:pt>
                <c:pt idx="3394">
                  <c:v>0.98410326086956523</c:v>
                </c:pt>
                <c:pt idx="3395">
                  <c:v>0.98410326086956523</c:v>
                </c:pt>
                <c:pt idx="3396">
                  <c:v>0.98410326086956523</c:v>
                </c:pt>
                <c:pt idx="3397">
                  <c:v>0.98410326086956523</c:v>
                </c:pt>
                <c:pt idx="3398">
                  <c:v>0.98410326086956523</c:v>
                </c:pt>
                <c:pt idx="3399">
                  <c:v>0.98410326086956523</c:v>
                </c:pt>
                <c:pt idx="3400">
                  <c:v>0.98410326086956523</c:v>
                </c:pt>
                <c:pt idx="3401">
                  <c:v>0.98410326086956523</c:v>
                </c:pt>
                <c:pt idx="3402">
                  <c:v>0.98410326086956523</c:v>
                </c:pt>
                <c:pt idx="3403">
                  <c:v>0.98410326086956523</c:v>
                </c:pt>
                <c:pt idx="3404">
                  <c:v>0.98410326086956523</c:v>
                </c:pt>
                <c:pt idx="3405">
                  <c:v>0.98410326086956523</c:v>
                </c:pt>
                <c:pt idx="3406">
                  <c:v>0.98410326086956523</c:v>
                </c:pt>
                <c:pt idx="3407">
                  <c:v>0.98410326086956523</c:v>
                </c:pt>
                <c:pt idx="3408">
                  <c:v>0.98410326086956523</c:v>
                </c:pt>
                <c:pt idx="3409">
                  <c:v>0.98410326086956523</c:v>
                </c:pt>
                <c:pt idx="3410">
                  <c:v>0.98410326086956523</c:v>
                </c:pt>
                <c:pt idx="3411">
                  <c:v>0.98410326086956523</c:v>
                </c:pt>
                <c:pt idx="3412">
                  <c:v>0.98410326086956523</c:v>
                </c:pt>
                <c:pt idx="3413">
                  <c:v>0.98396739130434785</c:v>
                </c:pt>
                <c:pt idx="3414">
                  <c:v>0.98369565217391308</c:v>
                </c:pt>
                <c:pt idx="3415">
                  <c:v>0.98369565217391308</c:v>
                </c:pt>
                <c:pt idx="3416">
                  <c:v>0.98369565217391308</c:v>
                </c:pt>
                <c:pt idx="3417">
                  <c:v>0.98369565217391308</c:v>
                </c:pt>
                <c:pt idx="3418">
                  <c:v>0.98369565217391308</c:v>
                </c:pt>
                <c:pt idx="3419">
                  <c:v>0.98369565217391308</c:v>
                </c:pt>
                <c:pt idx="3420">
                  <c:v>0.98369565217391308</c:v>
                </c:pt>
                <c:pt idx="3421">
                  <c:v>0.98369565217391308</c:v>
                </c:pt>
                <c:pt idx="3422">
                  <c:v>0.98369565217391308</c:v>
                </c:pt>
                <c:pt idx="3423">
                  <c:v>0.98369565217391308</c:v>
                </c:pt>
                <c:pt idx="3424">
                  <c:v>0.98369565217391308</c:v>
                </c:pt>
                <c:pt idx="3425">
                  <c:v>0.98369565217391308</c:v>
                </c:pt>
                <c:pt idx="3426">
                  <c:v>0.98369565217391308</c:v>
                </c:pt>
                <c:pt idx="3427">
                  <c:v>0.98369565217391308</c:v>
                </c:pt>
                <c:pt idx="3428">
                  <c:v>0.98369565217391308</c:v>
                </c:pt>
                <c:pt idx="3429">
                  <c:v>0.98369565217391308</c:v>
                </c:pt>
                <c:pt idx="3430">
                  <c:v>0.98369565217391308</c:v>
                </c:pt>
                <c:pt idx="3431">
                  <c:v>0.98369565217391308</c:v>
                </c:pt>
                <c:pt idx="3432">
                  <c:v>0.98369565217391308</c:v>
                </c:pt>
                <c:pt idx="3433">
                  <c:v>0.98369565217391308</c:v>
                </c:pt>
                <c:pt idx="3434">
                  <c:v>0.98369565217391308</c:v>
                </c:pt>
                <c:pt idx="3435">
                  <c:v>0.98369565217391308</c:v>
                </c:pt>
                <c:pt idx="3436">
                  <c:v>0.98369565217391308</c:v>
                </c:pt>
                <c:pt idx="3437">
                  <c:v>0.98369565217391308</c:v>
                </c:pt>
                <c:pt idx="3438">
                  <c:v>0.98369565217391308</c:v>
                </c:pt>
                <c:pt idx="3439">
                  <c:v>0.98369565217391308</c:v>
                </c:pt>
                <c:pt idx="3440">
                  <c:v>0.98369565217391308</c:v>
                </c:pt>
                <c:pt idx="3441">
                  <c:v>0.9835597826086957</c:v>
                </c:pt>
                <c:pt idx="3442">
                  <c:v>0.9835597826086957</c:v>
                </c:pt>
                <c:pt idx="3443">
                  <c:v>0.9835597826086957</c:v>
                </c:pt>
                <c:pt idx="3444">
                  <c:v>0.9835597826086957</c:v>
                </c:pt>
                <c:pt idx="3445">
                  <c:v>0.9835597826086957</c:v>
                </c:pt>
                <c:pt idx="3446">
                  <c:v>0.9835597826086957</c:v>
                </c:pt>
                <c:pt idx="3447">
                  <c:v>0.9835597826086957</c:v>
                </c:pt>
                <c:pt idx="3448">
                  <c:v>0.9835597826086957</c:v>
                </c:pt>
                <c:pt idx="3449">
                  <c:v>0.9835597826086957</c:v>
                </c:pt>
                <c:pt idx="3450">
                  <c:v>0.98342391304347831</c:v>
                </c:pt>
                <c:pt idx="3451">
                  <c:v>0.98342391304347831</c:v>
                </c:pt>
                <c:pt idx="3452">
                  <c:v>0.98342391304347831</c:v>
                </c:pt>
                <c:pt idx="3453">
                  <c:v>0.98342391304347831</c:v>
                </c:pt>
                <c:pt idx="3454">
                  <c:v>0.98342391304347831</c:v>
                </c:pt>
                <c:pt idx="3455">
                  <c:v>0.98342391304347831</c:v>
                </c:pt>
                <c:pt idx="3456">
                  <c:v>0.98342391304347831</c:v>
                </c:pt>
                <c:pt idx="3457">
                  <c:v>0.98342391304347831</c:v>
                </c:pt>
                <c:pt idx="3458">
                  <c:v>0.98342391304347831</c:v>
                </c:pt>
                <c:pt idx="3459">
                  <c:v>0.98342391304347831</c:v>
                </c:pt>
                <c:pt idx="3460">
                  <c:v>0.98342391304347831</c:v>
                </c:pt>
                <c:pt idx="3461">
                  <c:v>0.98342391304347831</c:v>
                </c:pt>
                <c:pt idx="3462">
                  <c:v>0.98342391304347831</c:v>
                </c:pt>
                <c:pt idx="3463">
                  <c:v>0.98342391304347831</c:v>
                </c:pt>
                <c:pt idx="3464">
                  <c:v>0.98328804347826082</c:v>
                </c:pt>
                <c:pt idx="3465">
                  <c:v>0.98328804347826082</c:v>
                </c:pt>
                <c:pt idx="3466">
                  <c:v>0.98315217391304344</c:v>
                </c:pt>
                <c:pt idx="3467">
                  <c:v>0.98315217391304344</c:v>
                </c:pt>
                <c:pt idx="3468">
                  <c:v>0.98315217391304344</c:v>
                </c:pt>
                <c:pt idx="3469">
                  <c:v>0.98315217391304344</c:v>
                </c:pt>
                <c:pt idx="3470">
                  <c:v>0.98315217391304344</c:v>
                </c:pt>
                <c:pt idx="3471">
                  <c:v>0.98315217391304344</c:v>
                </c:pt>
                <c:pt idx="3472">
                  <c:v>0.98315217391304344</c:v>
                </c:pt>
                <c:pt idx="3473">
                  <c:v>0.98315217391304344</c:v>
                </c:pt>
                <c:pt idx="3474">
                  <c:v>0.98315217391304344</c:v>
                </c:pt>
                <c:pt idx="3475">
                  <c:v>0.98315217391304344</c:v>
                </c:pt>
                <c:pt idx="3476">
                  <c:v>0.98315217391304344</c:v>
                </c:pt>
                <c:pt idx="3477">
                  <c:v>0.98315217391304344</c:v>
                </c:pt>
                <c:pt idx="3478">
                  <c:v>0.98315217391304344</c:v>
                </c:pt>
                <c:pt idx="3479">
                  <c:v>0.98315217391304344</c:v>
                </c:pt>
                <c:pt idx="3480">
                  <c:v>0.98315217391304344</c:v>
                </c:pt>
                <c:pt idx="3481">
                  <c:v>0.98315217391304344</c:v>
                </c:pt>
                <c:pt idx="3482">
                  <c:v>0.98315217391304344</c:v>
                </c:pt>
                <c:pt idx="3483">
                  <c:v>0.98315217391304344</c:v>
                </c:pt>
                <c:pt idx="3484">
                  <c:v>0.98315217391304344</c:v>
                </c:pt>
                <c:pt idx="3485">
                  <c:v>0.98315217391304344</c:v>
                </c:pt>
                <c:pt idx="3486">
                  <c:v>0.98315217391304344</c:v>
                </c:pt>
                <c:pt idx="3487">
                  <c:v>0.98315217391304344</c:v>
                </c:pt>
                <c:pt idx="3488">
                  <c:v>0.98315217391304344</c:v>
                </c:pt>
                <c:pt idx="3489">
                  <c:v>0.98315217391304344</c:v>
                </c:pt>
                <c:pt idx="3490">
                  <c:v>0.98315217391304344</c:v>
                </c:pt>
                <c:pt idx="3491">
                  <c:v>0.98315217391304344</c:v>
                </c:pt>
                <c:pt idx="3492">
                  <c:v>0.98315217391304344</c:v>
                </c:pt>
                <c:pt idx="3493">
                  <c:v>0.98315217391304344</c:v>
                </c:pt>
                <c:pt idx="3494">
                  <c:v>0.98315217391304344</c:v>
                </c:pt>
                <c:pt idx="3495">
                  <c:v>0.98315217391304344</c:v>
                </c:pt>
                <c:pt idx="3496">
                  <c:v>0.98315217391304344</c:v>
                </c:pt>
                <c:pt idx="3497">
                  <c:v>0.98315217391304344</c:v>
                </c:pt>
                <c:pt idx="3498">
                  <c:v>0.98315217391304344</c:v>
                </c:pt>
                <c:pt idx="3499">
                  <c:v>0.98315217391304344</c:v>
                </c:pt>
                <c:pt idx="3500">
                  <c:v>0.98315217391304344</c:v>
                </c:pt>
                <c:pt idx="3501">
                  <c:v>0.98315217391304344</c:v>
                </c:pt>
                <c:pt idx="3502">
                  <c:v>0.98315217391304344</c:v>
                </c:pt>
                <c:pt idx="3503">
                  <c:v>0.98315217391304344</c:v>
                </c:pt>
                <c:pt idx="3504">
                  <c:v>0.98315217391304344</c:v>
                </c:pt>
                <c:pt idx="3505">
                  <c:v>0.98315217391304344</c:v>
                </c:pt>
                <c:pt idx="3506">
                  <c:v>0.98315217391304344</c:v>
                </c:pt>
                <c:pt idx="3507">
                  <c:v>0.98315217391304344</c:v>
                </c:pt>
                <c:pt idx="3508">
                  <c:v>0.98315217391304344</c:v>
                </c:pt>
                <c:pt idx="3509">
                  <c:v>0.98315217391304344</c:v>
                </c:pt>
                <c:pt idx="3510">
                  <c:v>0.98315217391304344</c:v>
                </c:pt>
                <c:pt idx="3511">
                  <c:v>0.98315217391304344</c:v>
                </c:pt>
                <c:pt idx="3512">
                  <c:v>0.98315217391304344</c:v>
                </c:pt>
                <c:pt idx="3513">
                  <c:v>0.98315217391304344</c:v>
                </c:pt>
                <c:pt idx="3514">
                  <c:v>0.98315217391304344</c:v>
                </c:pt>
                <c:pt idx="3515">
                  <c:v>0.98301630434782605</c:v>
                </c:pt>
                <c:pt idx="3516">
                  <c:v>0.98301630434782605</c:v>
                </c:pt>
                <c:pt idx="3517">
                  <c:v>0.98301630434782605</c:v>
                </c:pt>
                <c:pt idx="3518">
                  <c:v>0.98301630434782605</c:v>
                </c:pt>
                <c:pt idx="3519">
                  <c:v>0.98301630434782605</c:v>
                </c:pt>
                <c:pt idx="3520">
                  <c:v>0.98301630434782605</c:v>
                </c:pt>
                <c:pt idx="3521">
                  <c:v>0.98301630434782605</c:v>
                </c:pt>
                <c:pt idx="3522">
                  <c:v>0.98301630434782605</c:v>
                </c:pt>
                <c:pt idx="3523">
                  <c:v>0.98301630434782605</c:v>
                </c:pt>
                <c:pt idx="3524">
                  <c:v>0.98301630434782605</c:v>
                </c:pt>
                <c:pt idx="3525">
                  <c:v>0.98301630434782605</c:v>
                </c:pt>
                <c:pt idx="3526">
                  <c:v>0.98301630434782605</c:v>
                </c:pt>
                <c:pt idx="3527">
                  <c:v>0.98301630434782605</c:v>
                </c:pt>
                <c:pt idx="3528">
                  <c:v>0.98301630434782605</c:v>
                </c:pt>
                <c:pt idx="3529">
                  <c:v>0.98301630434782605</c:v>
                </c:pt>
                <c:pt idx="3530">
                  <c:v>0.98301630434782605</c:v>
                </c:pt>
                <c:pt idx="3531">
                  <c:v>0.98301630434782605</c:v>
                </c:pt>
                <c:pt idx="3532">
                  <c:v>0.98301630434782605</c:v>
                </c:pt>
                <c:pt idx="3533">
                  <c:v>0.98301630434782605</c:v>
                </c:pt>
                <c:pt idx="3534">
                  <c:v>0.98301630434782605</c:v>
                </c:pt>
                <c:pt idx="3535">
                  <c:v>0.98301630434782605</c:v>
                </c:pt>
                <c:pt idx="3536">
                  <c:v>0.98301630434782605</c:v>
                </c:pt>
                <c:pt idx="3537">
                  <c:v>0.98301630434782605</c:v>
                </c:pt>
                <c:pt idx="3538">
                  <c:v>0.98301630434782605</c:v>
                </c:pt>
                <c:pt idx="3539">
                  <c:v>0.98301630434782605</c:v>
                </c:pt>
                <c:pt idx="3540">
                  <c:v>0.98301630434782605</c:v>
                </c:pt>
                <c:pt idx="3541">
                  <c:v>0.98301630434782605</c:v>
                </c:pt>
                <c:pt idx="3542">
                  <c:v>0.98301630434782605</c:v>
                </c:pt>
                <c:pt idx="3543">
                  <c:v>0.98301630434782605</c:v>
                </c:pt>
                <c:pt idx="3544">
                  <c:v>0.98301630434782605</c:v>
                </c:pt>
                <c:pt idx="3545">
                  <c:v>0.98301630434782605</c:v>
                </c:pt>
                <c:pt idx="3546">
                  <c:v>0.98301630434782605</c:v>
                </c:pt>
                <c:pt idx="3547">
                  <c:v>0.98301630434782605</c:v>
                </c:pt>
                <c:pt idx="3548">
                  <c:v>0.98301630434782605</c:v>
                </c:pt>
                <c:pt idx="3549">
                  <c:v>0.98301630434782605</c:v>
                </c:pt>
                <c:pt idx="3550">
                  <c:v>0.98301630434782605</c:v>
                </c:pt>
                <c:pt idx="3551">
                  <c:v>0.98301630434782605</c:v>
                </c:pt>
                <c:pt idx="3552">
                  <c:v>0.98301630434782605</c:v>
                </c:pt>
                <c:pt idx="3553">
                  <c:v>0.98301630434782605</c:v>
                </c:pt>
                <c:pt idx="3554">
                  <c:v>0.98301630434782605</c:v>
                </c:pt>
                <c:pt idx="3555">
                  <c:v>0.98301630434782605</c:v>
                </c:pt>
                <c:pt idx="3556">
                  <c:v>0.98301630434782605</c:v>
                </c:pt>
                <c:pt idx="3557">
                  <c:v>0.98274456521739129</c:v>
                </c:pt>
                <c:pt idx="3558">
                  <c:v>0.98274456521739129</c:v>
                </c:pt>
                <c:pt idx="3559">
                  <c:v>0.98274456521739129</c:v>
                </c:pt>
                <c:pt idx="3560">
                  <c:v>0.98274456521739129</c:v>
                </c:pt>
                <c:pt idx="3561">
                  <c:v>0.98274456521739129</c:v>
                </c:pt>
                <c:pt idx="3562">
                  <c:v>0.9826086956521739</c:v>
                </c:pt>
                <c:pt idx="3563">
                  <c:v>0.9826086956521739</c:v>
                </c:pt>
                <c:pt idx="3564">
                  <c:v>0.9826086956521739</c:v>
                </c:pt>
                <c:pt idx="3565">
                  <c:v>0.9826086956521739</c:v>
                </c:pt>
                <c:pt idx="3566">
                  <c:v>0.9826086956521739</c:v>
                </c:pt>
                <c:pt idx="3567">
                  <c:v>0.9826086956521739</c:v>
                </c:pt>
                <c:pt idx="3568">
                  <c:v>0.98247282608695652</c:v>
                </c:pt>
                <c:pt idx="3569">
                  <c:v>0.98247282608695652</c:v>
                </c:pt>
                <c:pt idx="3570">
                  <c:v>0.98247282608695652</c:v>
                </c:pt>
                <c:pt idx="3571">
                  <c:v>0.98247282608695652</c:v>
                </c:pt>
                <c:pt idx="3572">
                  <c:v>0.98247282608695652</c:v>
                </c:pt>
                <c:pt idx="3573">
                  <c:v>0.98247282608695652</c:v>
                </c:pt>
                <c:pt idx="3574">
                  <c:v>0.98247282608695652</c:v>
                </c:pt>
                <c:pt idx="3575">
                  <c:v>0.98247282608695652</c:v>
                </c:pt>
                <c:pt idx="3576">
                  <c:v>0.98247282608695652</c:v>
                </c:pt>
                <c:pt idx="3577">
                  <c:v>0.98247282608695652</c:v>
                </c:pt>
                <c:pt idx="3578">
                  <c:v>0.98247282608695652</c:v>
                </c:pt>
                <c:pt idx="3579">
                  <c:v>0.98247282608695652</c:v>
                </c:pt>
                <c:pt idx="3580">
                  <c:v>0.98247282608695652</c:v>
                </c:pt>
                <c:pt idx="3581">
                  <c:v>0.98233695652173914</c:v>
                </c:pt>
                <c:pt idx="3582">
                  <c:v>0.98233695652173914</c:v>
                </c:pt>
                <c:pt idx="3583">
                  <c:v>0.98233695652173914</c:v>
                </c:pt>
                <c:pt idx="3584">
                  <c:v>0.98233695652173914</c:v>
                </c:pt>
                <c:pt idx="3585">
                  <c:v>0.98233695652173914</c:v>
                </c:pt>
                <c:pt idx="3586">
                  <c:v>0.98233695652173914</c:v>
                </c:pt>
                <c:pt idx="3587">
                  <c:v>0.98233695652173914</c:v>
                </c:pt>
                <c:pt idx="3588">
                  <c:v>0.98233695652173914</c:v>
                </c:pt>
                <c:pt idx="3589">
                  <c:v>0.98233695652173914</c:v>
                </c:pt>
                <c:pt idx="3590">
                  <c:v>0.98233695652173914</c:v>
                </c:pt>
                <c:pt idx="3591">
                  <c:v>0.98233695652173914</c:v>
                </c:pt>
                <c:pt idx="3592">
                  <c:v>0.98233695652173914</c:v>
                </c:pt>
                <c:pt idx="3593">
                  <c:v>0.98233695652173914</c:v>
                </c:pt>
                <c:pt idx="3594">
                  <c:v>0.98233695652173914</c:v>
                </c:pt>
                <c:pt idx="3595">
                  <c:v>0.98233695652173914</c:v>
                </c:pt>
                <c:pt idx="3596">
                  <c:v>0.98233695652173914</c:v>
                </c:pt>
                <c:pt idx="3597">
                  <c:v>0.98233695652173914</c:v>
                </c:pt>
                <c:pt idx="3598">
                  <c:v>0.98233695652173914</c:v>
                </c:pt>
                <c:pt idx="3599">
                  <c:v>0.98233695652173914</c:v>
                </c:pt>
                <c:pt idx="3600">
                  <c:v>0.98233695652173914</c:v>
                </c:pt>
                <c:pt idx="3601">
                  <c:v>0.98233695652173914</c:v>
                </c:pt>
                <c:pt idx="3602">
                  <c:v>0.98233695652173914</c:v>
                </c:pt>
                <c:pt idx="3603">
                  <c:v>0.98233695652173914</c:v>
                </c:pt>
                <c:pt idx="3604">
                  <c:v>0.98233695652173914</c:v>
                </c:pt>
                <c:pt idx="3605">
                  <c:v>0.98233695652173914</c:v>
                </c:pt>
                <c:pt idx="3606">
                  <c:v>0.98233695652173914</c:v>
                </c:pt>
                <c:pt idx="3607">
                  <c:v>0.98233695652173914</c:v>
                </c:pt>
                <c:pt idx="3608">
                  <c:v>0.98233695652173914</c:v>
                </c:pt>
                <c:pt idx="3609">
                  <c:v>0.98233695652173914</c:v>
                </c:pt>
                <c:pt idx="3610">
                  <c:v>0.98233695652173914</c:v>
                </c:pt>
                <c:pt idx="3611">
                  <c:v>0.98233695652173914</c:v>
                </c:pt>
                <c:pt idx="3612">
                  <c:v>0.98233695652173914</c:v>
                </c:pt>
                <c:pt idx="3613">
                  <c:v>0.98233695652173914</c:v>
                </c:pt>
                <c:pt idx="3614">
                  <c:v>0.98233695652173914</c:v>
                </c:pt>
                <c:pt idx="3615">
                  <c:v>0.98233695652173914</c:v>
                </c:pt>
                <c:pt idx="3616">
                  <c:v>0.98233695652173914</c:v>
                </c:pt>
                <c:pt idx="3617">
                  <c:v>0.98233695652173914</c:v>
                </c:pt>
                <c:pt idx="3618">
                  <c:v>0.98233695652173914</c:v>
                </c:pt>
                <c:pt idx="3619">
                  <c:v>0.98233695652173914</c:v>
                </c:pt>
                <c:pt idx="3620">
                  <c:v>0.98220108695652175</c:v>
                </c:pt>
                <c:pt idx="3621">
                  <c:v>0.98220108695652175</c:v>
                </c:pt>
                <c:pt idx="3622">
                  <c:v>0.98220108695652175</c:v>
                </c:pt>
                <c:pt idx="3623">
                  <c:v>0.98220108695652175</c:v>
                </c:pt>
                <c:pt idx="3624">
                  <c:v>0.98220108695652175</c:v>
                </c:pt>
                <c:pt idx="3625">
                  <c:v>0.98220108695652175</c:v>
                </c:pt>
                <c:pt idx="3626">
                  <c:v>0.98220108695652175</c:v>
                </c:pt>
                <c:pt idx="3627">
                  <c:v>0.98220108695652175</c:v>
                </c:pt>
                <c:pt idx="3628">
                  <c:v>0.98220108695652175</c:v>
                </c:pt>
                <c:pt idx="3629">
                  <c:v>0.98220108695652175</c:v>
                </c:pt>
                <c:pt idx="3630">
                  <c:v>0.98206521739130437</c:v>
                </c:pt>
                <c:pt idx="3631">
                  <c:v>0.98206521739130437</c:v>
                </c:pt>
                <c:pt idx="3632">
                  <c:v>0.98206521739130437</c:v>
                </c:pt>
                <c:pt idx="3633">
                  <c:v>0.98206521739130437</c:v>
                </c:pt>
                <c:pt idx="3634">
                  <c:v>0.98206521739130437</c:v>
                </c:pt>
                <c:pt idx="3635">
                  <c:v>0.98206521739130437</c:v>
                </c:pt>
                <c:pt idx="3636">
                  <c:v>0.98206521739130437</c:v>
                </c:pt>
                <c:pt idx="3637">
                  <c:v>0.98206521739130437</c:v>
                </c:pt>
                <c:pt idx="3638">
                  <c:v>0.98206521739130437</c:v>
                </c:pt>
                <c:pt idx="3639">
                  <c:v>0.98206521739130437</c:v>
                </c:pt>
                <c:pt idx="3640">
                  <c:v>0.98206521739130437</c:v>
                </c:pt>
                <c:pt idx="3641">
                  <c:v>0.98206521739130437</c:v>
                </c:pt>
                <c:pt idx="3642">
                  <c:v>0.98206521739130437</c:v>
                </c:pt>
                <c:pt idx="3643">
                  <c:v>0.98206521739130437</c:v>
                </c:pt>
                <c:pt idx="3644">
                  <c:v>0.98206521739130437</c:v>
                </c:pt>
                <c:pt idx="3645">
                  <c:v>0.98206521739130437</c:v>
                </c:pt>
                <c:pt idx="3646">
                  <c:v>0.98206521739130437</c:v>
                </c:pt>
                <c:pt idx="3647">
                  <c:v>0.98206521739130437</c:v>
                </c:pt>
                <c:pt idx="3648">
                  <c:v>0.98206521739130437</c:v>
                </c:pt>
                <c:pt idx="3649">
                  <c:v>0.98206521739130437</c:v>
                </c:pt>
                <c:pt idx="3650">
                  <c:v>0.98206521739130437</c:v>
                </c:pt>
                <c:pt idx="3651">
                  <c:v>0.98206521739130437</c:v>
                </c:pt>
                <c:pt idx="3652">
                  <c:v>0.98206521739130437</c:v>
                </c:pt>
                <c:pt idx="3653">
                  <c:v>0.98206521739130437</c:v>
                </c:pt>
                <c:pt idx="3654">
                  <c:v>0.98206521739130437</c:v>
                </c:pt>
                <c:pt idx="3655">
                  <c:v>0.98206521739130437</c:v>
                </c:pt>
                <c:pt idx="3656">
                  <c:v>0.98206521739130437</c:v>
                </c:pt>
                <c:pt idx="3657">
                  <c:v>0.98206521739130437</c:v>
                </c:pt>
                <c:pt idx="3658">
                  <c:v>0.98206521739130437</c:v>
                </c:pt>
                <c:pt idx="3659">
                  <c:v>0.98206521739130437</c:v>
                </c:pt>
                <c:pt idx="3660">
                  <c:v>0.98206521739130437</c:v>
                </c:pt>
                <c:pt idx="3661">
                  <c:v>0.98206521739130437</c:v>
                </c:pt>
                <c:pt idx="3662">
                  <c:v>0.98206521739130437</c:v>
                </c:pt>
                <c:pt idx="3663">
                  <c:v>0.98206521739130437</c:v>
                </c:pt>
                <c:pt idx="3664">
                  <c:v>0.98206521739130437</c:v>
                </c:pt>
                <c:pt idx="3665">
                  <c:v>0.98206521739130437</c:v>
                </c:pt>
                <c:pt idx="3666">
                  <c:v>0.98206521739130437</c:v>
                </c:pt>
                <c:pt idx="3667">
                  <c:v>0.98206521739130437</c:v>
                </c:pt>
                <c:pt idx="3668">
                  <c:v>0.98206521739130437</c:v>
                </c:pt>
                <c:pt idx="3669">
                  <c:v>0.98206521739130437</c:v>
                </c:pt>
                <c:pt idx="3670">
                  <c:v>0.98206521739130437</c:v>
                </c:pt>
                <c:pt idx="3671">
                  <c:v>0.98206521739130437</c:v>
                </c:pt>
                <c:pt idx="3672">
                  <c:v>0.98206521739130437</c:v>
                </c:pt>
                <c:pt idx="3673">
                  <c:v>0.98206521739130437</c:v>
                </c:pt>
                <c:pt idx="3674">
                  <c:v>0.98206521739130437</c:v>
                </c:pt>
                <c:pt idx="3675">
                  <c:v>0.98206521739130437</c:v>
                </c:pt>
                <c:pt idx="3676">
                  <c:v>0.98206521739130437</c:v>
                </c:pt>
                <c:pt idx="3677">
                  <c:v>0.98206521739130437</c:v>
                </c:pt>
                <c:pt idx="3678">
                  <c:v>0.98206521739130437</c:v>
                </c:pt>
                <c:pt idx="3679">
                  <c:v>0.98206521739130437</c:v>
                </c:pt>
                <c:pt idx="3680">
                  <c:v>0.98206521739130437</c:v>
                </c:pt>
                <c:pt idx="3681">
                  <c:v>0.98206521739130437</c:v>
                </c:pt>
                <c:pt idx="3682">
                  <c:v>0.98206521739130437</c:v>
                </c:pt>
                <c:pt idx="3683">
                  <c:v>0.98206521739130437</c:v>
                </c:pt>
                <c:pt idx="3684">
                  <c:v>0.98206521739130437</c:v>
                </c:pt>
                <c:pt idx="3685">
                  <c:v>0.98206521739130437</c:v>
                </c:pt>
                <c:pt idx="3686">
                  <c:v>0.98206521739130437</c:v>
                </c:pt>
                <c:pt idx="3687">
                  <c:v>0.98206521739130437</c:v>
                </c:pt>
                <c:pt idx="3688">
                  <c:v>0.98206521739130437</c:v>
                </c:pt>
                <c:pt idx="3689">
                  <c:v>0.98206521739130437</c:v>
                </c:pt>
                <c:pt idx="3690">
                  <c:v>0.98206521739130437</c:v>
                </c:pt>
                <c:pt idx="3691">
                  <c:v>0.98206521739130437</c:v>
                </c:pt>
                <c:pt idx="3692">
                  <c:v>0.98206521739130437</c:v>
                </c:pt>
                <c:pt idx="3693">
                  <c:v>0.98206521739130437</c:v>
                </c:pt>
                <c:pt idx="3694">
                  <c:v>0.98206521739130437</c:v>
                </c:pt>
                <c:pt idx="3695">
                  <c:v>0.98206521739130437</c:v>
                </c:pt>
                <c:pt idx="3696">
                  <c:v>0.98206521739130437</c:v>
                </c:pt>
                <c:pt idx="3697">
                  <c:v>0.98206521739130437</c:v>
                </c:pt>
                <c:pt idx="3698">
                  <c:v>0.98206521739130437</c:v>
                </c:pt>
                <c:pt idx="3699">
                  <c:v>0.98206521739130437</c:v>
                </c:pt>
                <c:pt idx="3700">
                  <c:v>0.98206521739130437</c:v>
                </c:pt>
                <c:pt idx="3701">
                  <c:v>0.98206521739130437</c:v>
                </c:pt>
                <c:pt idx="3702">
                  <c:v>0.98206521739130437</c:v>
                </c:pt>
                <c:pt idx="3703">
                  <c:v>0.98206521739130437</c:v>
                </c:pt>
                <c:pt idx="3704">
                  <c:v>0.98192934782608698</c:v>
                </c:pt>
                <c:pt idx="3705">
                  <c:v>0.9817934782608696</c:v>
                </c:pt>
                <c:pt idx="3706">
                  <c:v>0.98165760869565222</c:v>
                </c:pt>
                <c:pt idx="3707">
                  <c:v>0.98165760869565222</c:v>
                </c:pt>
                <c:pt idx="3708">
                  <c:v>0.98165760869565222</c:v>
                </c:pt>
                <c:pt idx="3709">
                  <c:v>0.98152173913043483</c:v>
                </c:pt>
                <c:pt idx="3710">
                  <c:v>0.98152173913043483</c:v>
                </c:pt>
                <c:pt idx="3711">
                  <c:v>0.98152173913043483</c:v>
                </c:pt>
                <c:pt idx="3712">
                  <c:v>0.98152173913043483</c:v>
                </c:pt>
                <c:pt idx="3713">
                  <c:v>0.98152173913043483</c:v>
                </c:pt>
                <c:pt idx="3714">
                  <c:v>0.98152173913043483</c:v>
                </c:pt>
                <c:pt idx="3715">
                  <c:v>0.98152173913043483</c:v>
                </c:pt>
                <c:pt idx="3716">
                  <c:v>0.98152173913043483</c:v>
                </c:pt>
                <c:pt idx="3717">
                  <c:v>0.98152173913043483</c:v>
                </c:pt>
                <c:pt idx="3718">
                  <c:v>0.98152173913043483</c:v>
                </c:pt>
                <c:pt idx="3719">
                  <c:v>0.98152173913043483</c:v>
                </c:pt>
                <c:pt idx="3720">
                  <c:v>0.98152173913043483</c:v>
                </c:pt>
                <c:pt idx="3721">
                  <c:v>0.98152173913043483</c:v>
                </c:pt>
                <c:pt idx="3722">
                  <c:v>0.98152173913043483</c:v>
                </c:pt>
                <c:pt idx="3723">
                  <c:v>0.98152173913043483</c:v>
                </c:pt>
                <c:pt idx="3724">
                  <c:v>0.98152173913043483</c:v>
                </c:pt>
                <c:pt idx="3725">
                  <c:v>0.98152173913043483</c:v>
                </c:pt>
                <c:pt idx="3726">
                  <c:v>0.98152173913043483</c:v>
                </c:pt>
                <c:pt idx="3727">
                  <c:v>0.98152173913043483</c:v>
                </c:pt>
                <c:pt idx="3728">
                  <c:v>0.98152173913043483</c:v>
                </c:pt>
                <c:pt idx="3729">
                  <c:v>0.98152173913043483</c:v>
                </c:pt>
                <c:pt idx="3730">
                  <c:v>0.98152173913043483</c:v>
                </c:pt>
                <c:pt idx="3731">
                  <c:v>0.98152173913043483</c:v>
                </c:pt>
                <c:pt idx="3732">
                  <c:v>0.98152173913043483</c:v>
                </c:pt>
                <c:pt idx="3733">
                  <c:v>0.98152173913043483</c:v>
                </c:pt>
                <c:pt idx="3734">
                  <c:v>0.98152173913043483</c:v>
                </c:pt>
                <c:pt idx="3735">
                  <c:v>0.98152173913043483</c:v>
                </c:pt>
                <c:pt idx="3736">
                  <c:v>0.98152173913043483</c:v>
                </c:pt>
                <c:pt idx="3737">
                  <c:v>0.98152173913043483</c:v>
                </c:pt>
                <c:pt idx="3738">
                  <c:v>0.98152173913043483</c:v>
                </c:pt>
                <c:pt idx="3739">
                  <c:v>0.98152173913043483</c:v>
                </c:pt>
                <c:pt idx="3740">
                  <c:v>0.98152173913043483</c:v>
                </c:pt>
                <c:pt idx="3741">
                  <c:v>0.98152173913043483</c:v>
                </c:pt>
                <c:pt idx="3742">
                  <c:v>0.98152173913043483</c:v>
                </c:pt>
                <c:pt idx="3743">
                  <c:v>0.98152173913043483</c:v>
                </c:pt>
                <c:pt idx="3744">
                  <c:v>0.98152173913043483</c:v>
                </c:pt>
                <c:pt idx="3745">
                  <c:v>0.98152173913043483</c:v>
                </c:pt>
                <c:pt idx="3746">
                  <c:v>0.98152173913043483</c:v>
                </c:pt>
                <c:pt idx="3747">
                  <c:v>0.98152173913043483</c:v>
                </c:pt>
                <c:pt idx="3748">
                  <c:v>0.98152173913043483</c:v>
                </c:pt>
                <c:pt idx="3749">
                  <c:v>0.98152173913043483</c:v>
                </c:pt>
                <c:pt idx="3750">
                  <c:v>0.98152173913043483</c:v>
                </c:pt>
                <c:pt idx="3751">
                  <c:v>0.98152173913043483</c:v>
                </c:pt>
                <c:pt idx="3752">
                  <c:v>0.98152173913043483</c:v>
                </c:pt>
                <c:pt idx="3753">
                  <c:v>0.98152173913043483</c:v>
                </c:pt>
                <c:pt idx="3754">
                  <c:v>0.98152173913043483</c:v>
                </c:pt>
                <c:pt idx="3755">
                  <c:v>0.98152173913043483</c:v>
                </c:pt>
                <c:pt idx="3756">
                  <c:v>0.98152173913043483</c:v>
                </c:pt>
                <c:pt idx="3757">
                  <c:v>0.98152173913043483</c:v>
                </c:pt>
                <c:pt idx="3758">
                  <c:v>0.98152173913043483</c:v>
                </c:pt>
                <c:pt idx="3759">
                  <c:v>0.98152173913043483</c:v>
                </c:pt>
                <c:pt idx="3760">
                  <c:v>0.98152173913043483</c:v>
                </c:pt>
                <c:pt idx="3761">
                  <c:v>0.98152173913043483</c:v>
                </c:pt>
                <c:pt idx="3762">
                  <c:v>0.98152173913043483</c:v>
                </c:pt>
                <c:pt idx="3763">
                  <c:v>0.98152173913043483</c:v>
                </c:pt>
                <c:pt idx="3764">
                  <c:v>0.98152173913043483</c:v>
                </c:pt>
                <c:pt idx="3765">
                  <c:v>0.98152173913043483</c:v>
                </c:pt>
                <c:pt idx="3766">
                  <c:v>0.98152173913043483</c:v>
                </c:pt>
                <c:pt idx="3767">
                  <c:v>0.98152173913043483</c:v>
                </c:pt>
                <c:pt idx="3768">
                  <c:v>0.98152173913043483</c:v>
                </c:pt>
                <c:pt idx="3769">
                  <c:v>0.98152173913043483</c:v>
                </c:pt>
                <c:pt idx="3770">
                  <c:v>0.98152173913043483</c:v>
                </c:pt>
                <c:pt idx="3771">
                  <c:v>0.98152173913043483</c:v>
                </c:pt>
                <c:pt idx="3772">
                  <c:v>0.98152173913043483</c:v>
                </c:pt>
                <c:pt idx="3773">
                  <c:v>0.98152173913043483</c:v>
                </c:pt>
                <c:pt idx="3774">
                  <c:v>0.98152173913043483</c:v>
                </c:pt>
                <c:pt idx="3775">
                  <c:v>0.98152173913043483</c:v>
                </c:pt>
                <c:pt idx="3776">
                  <c:v>0.98152173913043483</c:v>
                </c:pt>
                <c:pt idx="3777">
                  <c:v>0.98152173913043483</c:v>
                </c:pt>
                <c:pt idx="3778">
                  <c:v>0.98152173913043483</c:v>
                </c:pt>
                <c:pt idx="3779">
                  <c:v>0.98152173913043483</c:v>
                </c:pt>
                <c:pt idx="3780">
                  <c:v>0.98152173913043483</c:v>
                </c:pt>
                <c:pt idx="3781">
                  <c:v>0.98152173913043483</c:v>
                </c:pt>
                <c:pt idx="3782">
                  <c:v>0.98152173913043483</c:v>
                </c:pt>
                <c:pt idx="3783">
                  <c:v>0.98152173913043483</c:v>
                </c:pt>
                <c:pt idx="3784">
                  <c:v>0.98152173913043483</c:v>
                </c:pt>
                <c:pt idx="3785">
                  <c:v>0.98152173913043483</c:v>
                </c:pt>
                <c:pt idx="3786">
                  <c:v>0.98152173913043483</c:v>
                </c:pt>
                <c:pt idx="3787">
                  <c:v>0.98152173913043483</c:v>
                </c:pt>
                <c:pt idx="3788">
                  <c:v>0.98152173913043483</c:v>
                </c:pt>
                <c:pt idx="3789">
                  <c:v>0.98152173913043483</c:v>
                </c:pt>
                <c:pt idx="3790">
                  <c:v>0.98152173913043483</c:v>
                </c:pt>
                <c:pt idx="3791">
                  <c:v>0.98152173913043483</c:v>
                </c:pt>
                <c:pt idx="3792">
                  <c:v>0.98152173913043483</c:v>
                </c:pt>
                <c:pt idx="3793">
                  <c:v>0.98152173913043483</c:v>
                </c:pt>
                <c:pt idx="3794">
                  <c:v>0.98152173913043483</c:v>
                </c:pt>
                <c:pt idx="3795">
                  <c:v>0.98152173913043483</c:v>
                </c:pt>
                <c:pt idx="3796">
                  <c:v>0.98152173913043483</c:v>
                </c:pt>
                <c:pt idx="3797">
                  <c:v>0.98152173913043483</c:v>
                </c:pt>
                <c:pt idx="3798">
                  <c:v>0.98152173913043483</c:v>
                </c:pt>
                <c:pt idx="3799">
                  <c:v>0.98152173913043483</c:v>
                </c:pt>
                <c:pt idx="3800">
                  <c:v>0.98138586956521734</c:v>
                </c:pt>
                <c:pt idx="3801">
                  <c:v>0.98138586956521734</c:v>
                </c:pt>
                <c:pt idx="3802">
                  <c:v>0.98138586956521734</c:v>
                </c:pt>
                <c:pt idx="3803">
                  <c:v>0.98138586956521734</c:v>
                </c:pt>
                <c:pt idx="3804">
                  <c:v>0.98138586956521734</c:v>
                </c:pt>
                <c:pt idx="3805">
                  <c:v>0.98138586956521734</c:v>
                </c:pt>
                <c:pt idx="3806">
                  <c:v>0.98138586956521734</c:v>
                </c:pt>
                <c:pt idx="3807">
                  <c:v>0.98138586956521734</c:v>
                </c:pt>
                <c:pt idx="3808">
                  <c:v>0.98138586956521734</c:v>
                </c:pt>
                <c:pt idx="3809">
                  <c:v>0.98138586956521734</c:v>
                </c:pt>
                <c:pt idx="3810">
                  <c:v>0.98138586956521734</c:v>
                </c:pt>
                <c:pt idx="3811">
                  <c:v>0.98138586956521734</c:v>
                </c:pt>
                <c:pt idx="3812">
                  <c:v>0.98138586956521734</c:v>
                </c:pt>
                <c:pt idx="3813">
                  <c:v>0.98138586956521734</c:v>
                </c:pt>
                <c:pt idx="3814">
                  <c:v>0.98138586956521734</c:v>
                </c:pt>
                <c:pt idx="3815">
                  <c:v>0.98124999999999996</c:v>
                </c:pt>
                <c:pt idx="3816">
                  <c:v>0.98124999999999996</c:v>
                </c:pt>
                <c:pt idx="3817">
                  <c:v>0.98124999999999996</c:v>
                </c:pt>
                <c:pt idx="3818">
                  <c:v>0.98124999999999996</c:v>
                </c:pt>
                <c:pt idx="3819">
                  <c:v>0.98124999999999996</c:v>
                </c:pt>
                <c:pt idx="3820">
                  <c:v>0.98124999999999996</c:v>
                </c:pt>
                <c:pt idx="3821">
                  <c:v>0.98124999999999996</c:v>
                </c:pt>
                <c:pt idx="3822">
                  <c:v>0.98124999999999996</c:v>
                </c:pt>
                <c:pt idx="3823">
                  <c:v>0.98124999999999996</c:v>
                </c:pt>
                <c:pt idx="3824">
                  <c:v>0.98124999999999996</c:v>
                </c:pt>
                <c:pt idx="3825">
                  <c:v>0.98124999999999996</c:v>
                </c:pt>
                <c:pt idx="3826">
                  <c:v>0.98124999999999996</c:v>
                </c:pt>
                <c:pt idx="3827">
                  <c:v>0.98124999999999996</c:v>
                </c:pt>
                <c:pt idx="3828">
                  <c:v>0.98124999999999996</c:v>
                </c:pt>
                <c:pt idx="3829">
                  <c:v>0.98124999999999996</c:v>
                </c:pt>
                <c:pt idx="3830">
                  <c:v>0.98124999999999996</c:v>
                </c:pt>
                <c:pt idx="3831">
                  <c:v>0.98124999999999996</c:v>
                </c:pt>
                <c:pt idx="3832">
                  <c:v>0.98124999999999996</c:v>
                </c:pt>
                <c:pt idx="3833">
                  <c:v>0.98124999999999996</c:v>
                </c:pt>
                <c:pt idx="3834">
                  <c:v>0.98124999999999996</c:v>
                </c:pt>
                <c:pt idx="3835">
                  <c:v>0.98124999999999996</c:v>
                </c:pt>
                <c:pt idx="3836">
                  <c:v>0.98124999999999996</c:v>
                </c:pt>
                <c:pt idx="3837">
                  <c:v>0.98124999999999996</c:v>
                </c:pt>
                <c:pt idx="3838">
                  <c:v>0.98124999999999996</c:v>
                </c:pt>
                <c:pt idx="3839">
                  <c:v>0.98124999999999996</c:v>
                </c:pt>
                <c:pt idx="3840">
                  <c:v>0.98124999999999996</c:v>
                </c:pt>
                <c:pt idx="3841">
                  <c:v>0.98124999999999996</c:v>
                </c:pt>
                <c:pt idx="3842">
                  <c:v>0.98124999999999996</c:v>
                </c:pt>
                <c:pt idx="3843">
                  <c:v>0.98124999999999996</c:v>
                </c:pt>
                <c:pt idx="3844">
                  <c:v>0.98124999999999996</c:v>
                </c:pt>
                <c:pt idx="3845">
                  <c:v>0.98124999999999996</c:v>
                </c:pt>
                <c:pt idx="3846">
                  <c:v>0.98124999999999996</c:v>
                </c:pt>
                <c:pt idx="3847">
                  <c:v>0.98124999999999996</c:v>
                </c:pt>
                <c:pt idx="3848">
                  <c:v>0.98124999999999996</c:v>
                </c:pt>
                <c:pt idx="3849">
                  <c:v>0.98124999999999996</c:v>
                </c:pt>
                <c:pt idx="3850">
                  <c:v>0.98124999999999996</c:v>
                </c:pt>
                <c:pt idx="3851">
                  <c:v>0.98124999999999996</c:v>
                </c:pt>
                <c:pt idx="3852">
                  <c:v>0.98124999999999996</c:v>
                </c:pt>
                <c:pt idx="3853">
                  <c:v>0.98124999999999996</c:v>
                </c:pt>
                <c:pt idx="3854">
                  <c:v>0.98124999999999996</c:v>
                </c:pt>
                <c:pt idx="3855">
                  <c:v>0.98124999999999996</c:v>
                </c:pt>
                <c:pt idx="3856">
                  <c:v>0.98111413043478257</c:v>
                </c:pt>
                <c:pt idx="3857">
                  <c:v>0.98111413043478257</c:v>
                </c:pt>
                <c:pt idx="3858">
                  <c:v>0.98097826086956519</c:v>
                </c:pt>
                <c:pt idx="3859">
                  <c:v>0.98097826086956519</c:v>
                </c:pt>
                <c:pt idx="3860">
                  <c:v>0.98097826086956519</c:v>
                </c:pt>
                <c:pt idx="3861">
                  <c:v>0.98097826086956519</c:v>
                </c:pt>
                <c:pt idx="3862">
                  <c:v>0.98097826086956519</c:v>
                </c:pt>
                <c:pt idx="3863">
                  <c:v>0.98097826086956519</c:v>
                </c:pt>
                <c:pt idx="3864">
                  <c:v>0.98097826086956519</c:v>
                </c:pt>
                <c:pt idx="3865">
                  <c:v>0.98097826086956519</c:v>
                </c:pt>
                <c:pt idx="3866">
                  <c:v>0.98097826086956519</c:v>
                </c:pt>
                <c:pt idx="3867">
                  <c:v>0.98097826086956519</c:v>
                </c:pt>
                <c:pt idx="3868">
                  <c:v>0.98097826086956519</c:v>
                </c:pt>
                <c:pt idx="3869">
                  <c:v>0.98097826086956519</c:v>
                </c:pt>
                <c:pt idx="3870">
                  <c:v>0.9808423913043478</c:v>
                </c:pt>
                <c:pt idx="3871">
                  <c:v>0.9808423913043478</c:v>
                </c:pt>
                <c:pt idx="3872">
                  <c:v>0.9808423913043478</c:v>
                </c:pt>
                <c:pt idx="3873">
                  <c:v>0.9808423913043478</c:v>
                </c:pt>
                <c:pt idx="3874">
                  <c:v>0.9808423913043478</c:v>
                </c:pt>
                <c:pt idx="3875">
                  <c:v>0.9808423913043478</c:v>
                </c:pt>
                <c:pt idx="3876">
                  <c:v>0.9808423913043478</c:v>
                </c:pt>
                <c:pt idx="3877">
                  <c:v>0.9808423913043478</c:v>
                </c:pt>
                <c:pt idx="3878">
                  <c:v>0.9808423913043478</c:v>
                </c:pt>
                <c:pt idx="3879">
                  <c:v>0.9808423913043478</c:v>
                </c:pt>
                <c:pt idx="3880">
                  <c:v>0.9808423913043478</c:v>
                </c:pt>
                <c:pt idx="3881">
                  <c:v>0.9808423913043478</c:v>
                </c:pt>
                <c:pt idx="3882">
                  <c:v>0.9808423913043478</c:v>
                </c:pt>
                <c:pt idx="3883">
                  <c:v>0.9808423913043478</c:v>
                </c:pt>
                <c:pt idx="3884">
                  <c:v>0.9808423913043478</c:v>
                </c:pt>
                <c:pt idx="3885">
                  <c:v>0.9808423913043478</c:v>
                </c:pt>
                <c:pt idx="3886">
                  <c:v>0.9808423913043478</c:v>
                </c:pt>
                <c:pt idx="3887">
                  <c:v>0.9808423913043478</c:v>
                </c:pt>
                <c:pt idx="3888">
                  <c:v>0.9808423913043478</c:v>
                </c:pt>
                <c:pt idx="3889">
                  <c:v>0.9808423913043478</c:v>
                </c:pt>
                <c:pt idx="3890">
                  <c:v>0.9808423913043478</c:v>
                </c:pt>
                <c:pt idx="3891">
                  <c:v>0.9808423913043478</c:v>
                </c:pt>
                <c:pt idx="3892">
                  <c:v>0.98070652173913042</c:v>
                </c:pt>
                <c:pt idx="3893">
                  <c:v>0.98070652173913042</c:v>
                </c:pt>
                <c:pt idx="3894">
                  <c:v>0.98070652173913042</c:v>
                </c:pt>
                <c:pt idx="3895">
                  <c:v>0.98070652173913042</c:v>
                </c:pt>
                <c:pt idx="3896">
                  <c:v>0.98070652173913042</c:v>
                </c:pt>
                <c:pt idx="3897">
                  <c:v>0.98070652173913042</c:v>
                </c:pt>
                <c:pt idx="3898">
                  <c:v>0.98070652173913042</c:v>
                </c:pt>
                <c:pt idx="3899">
                  <c:v>0.98070652173913042</c:v>
                </c:pt>
                <c:pt idx="3900">
                  <c:v>0.98070652173913042</c:v>
                </c:pt>
                <c:pt idx="3901">
                  <c:v>0.98070652173913042</c:v>
                </c:pt>
                <c:pt idx="3902">
                  <c:v>0.98070652173913042</c:v>
                </c:pt>
                <c:pt idx="3903">
                  <c:v>0.98070652173913042</c:v>
                </c:pt>
                <c:pt idx="3904">
                  <c:v>0.98070652173913042</c:v>
                </c:pt>
                <c:pt idx="3905">
                  <c:v>0.98070652173913042</c:v>
                </c:pt>
                <c:pt idx="3906">
                  <c:v>0.98070652173913042</c:v>
                </c:pt>
                <c:pt idx="3907">
                  <c:v>0.98070652173913042</c:v>
                </c:pt>
                <c:pt idx="3908">
                  <c:v>0.98070652173913042</c:v>
                </c:pt>
                <c:pt idx="3909">
                  <c:v>0.98070652173913042</c:v>
                </c:pt>
                <c:pt idx="3910">
                  <c:v>0.98070652173913042</c:v>
                </c:pt>
                <c:pt idx="3911">
                  <c:v>0.98070652173913042</c:v>
                </c:pt>
                <c:pt idx="3912">
                  <c:v>0.98070652173913042</c:v>
                </c:pt>
                <c:pt idx="3913">
                  <c:v>0.98057065217391304</c:v>
                </c:pt>
                <c:pt idx="3914">
                  <c:v>0.98057065217391304</c:v>
                </c:pt>
                <c:pt idx="3915">
                  <c:v>0.98057065217391304</c:v>
                </c:pt>
                <c:pt idx="3916">
                  <c:v>0.98057065217391304</c:v>
                </c:pt>
                <c:pt idx="3917">
                  <c:v>0.98057065217391304</c:v>
                </c:pt>
                <c:pt idx="3918">
                  <c:v>0.98057065217391304</c:v>
                </c:pt>
                <c:pt idx="3919">
                  <c:v>0.98057065217391304</c:v>
                </c:pt>
                <c:pt idx="3920">
                  <c:v>0.98057065217391304</c:v>
                </c:pt>
                <c:pt idx="3921">
                  <c:v>0.98057065217391304</c:v>
                </c:pt>
                <c:pt idx="3922">
                  <c:v>0.98043478260869565</c:v>
                </c:pt>
                <c:pt idx="3923">
                  <c:v>0.98043478260869565</c:v>
                </c:pt>
                <c:pt idx="3924">
                  <c:v>0.98043478260869565</c:v>
                </c:pt>
                <c:pt idx="3925">
                  <c:v>0.98043478260869565</c:v>
                </c:pt>
                <c:pt idx="3926">
                  <c:v>0.98043478260869565</c:v>
                </c:pt>
                <c:pt idx="3927">
                  <c:v>0.98029891304347827</c:v>
                </c:pt>
                <c:pt idx="3928">
                  <c:v>0.98029891304347827</c:v>
                </c:pt>
                <c:pt idx="3929">
                  <c:v>0.98029891304347827</c:v>
                </c:pt>
                <c:pt idx="3930">
                  <c:v>0.98029891304347827</c:v>
                </c:pt>
                <c:pt idx="3931">
                  <c:v>0.98029891304347827</c:v>
                </c:pt>
                <c:pt idx="3932">
                  <c:v>0.98029891304347827</c:v>
                </c:pt>
                <c:pt idx="3933">
                  <c:v>0.98029891304347827</c:v>
                </c:pt>
                <c:pt idx="3934">
                  <c:v>0.98029891304347827</c:v>
                </c:pt>
                <c:pt idx="3935">
                  <c:v>0.98029891304347827</c:v>
                </c:pt>
                <c:pt idx="3936">
                  <c:v>0.98029891304347827</c:v>
                </c:pt>
                <c:pt idx="3937">
                  <c:v>0.98029891304347827</c:v>
                </c:pt>
                <c:pt idx="3938">
                  <c:v>0.98029891304347827</c:v>
                </c:pt>
                <c:pt idx="3939">
                  <c:v>0.98029891304347827</c:v>
                </c:pt>
                <c:pt idx="3940">
                  <c:v>0.98029891304347827</c:v>
                </c:pt>
                <c:pt idx="3941">
                  <c:v>0.98029891304347827</c:v>
                </c:pt>
                <c:pt idx="3942">
                  <c:v>0.98029891304347827</c:v>
                </c:pt>
                <c:pt idx="3943">
                  <c:v>0.98029891304347827</c:v>
                </c:pt>
                <c:pt idx="3944">
                  <c:v>0.98029891304347827</c:v>
                </c:pt>
                <c:pt idx="3945">
                  <c:v>0.98029891304347827</c:v>
                </c:pt>
                <c:pt idx="3946">
                  <c:v>0.98016304347826089</c:v>
                </c:pt>
                <c:pt idx="3947">
                  <c:v>0.98016304347826089</c:v>
                </c:pt>
                <c:pt idx="3948">
                  <c:v>0.98016304347826089</c:v>
                </c:pt>
                <c:pt idx="3949">
                  <c:v>0.98016304347826089</c:v>
                </c:pt>
                <c:pt idx="3950">
                  <c:v>0.98016304347826089</c:v>
                </c:pt>
                <c:pt idx="3951">
                  <c:v>0.98016304347826089</c:v>
                </c:pt>
                <c:pt idx="3952">
                  <c:v>0.98016304347826089</c:v>
                </c:pt>
                <c:pt idx="3953">
                  <c:v>0.98016304347826089</c:v>
                </c:pt>
                <c:pt idx="3954">
                  <c:v>0.98016304347826089</c:v>
                </c:pt>
                <c:pt idx="3955">
                  <c:v>0.98016304347826089</c:v>
                </c:pt>
                <c:pt idx="3956">
                  <c:v>0.98016304347826089</c:v>
                </c:pt>
                <c:pt idx="3957">
                  <c:v>0.98016304347826089</c:v>
                </c:pt>
                <c:pt idx="3958">
                  <c:v>0.98016304347826089</c:v>
                </c:pt>
                <c:pt idx="3959">
                  <c:v>0.98016304347826089</c:v>
                </c:pt>
                <c:pt idx="3960">
                  <c:v>0.98016304347826089</c:v>
                </c:pt>
                <c:pt idx="3961">
                  <c:v>0.98016304347826089</c:v>
                </c:pt>
                <c:pt idx="3962">
                  <c:v>0.98016304347826089</c:v>
                </c:pt>
                <c:pt idx="3963">
                  <c:v>0.98016304347826089</c:v>
                </c:pt>
                <c:pt idx="3964">
                  <c:v>0.98016304347826089</c:v>
                </c:pt>
                <c:pt idx="3965">
                  <c:v>0.98016304347826089</c:v>
                </c:pt>
                <c:pt idx="3966">
                  <c:v>0.98016304347826089</c:v>
                </c:pt>
                <c:pt idx="3967">
                  <c:v>0.98016304347826089</c:v>
                </c:pt>
                <c:pt idx="3968">
                  <c:v>0.98016304347826089</c:v>
                </c:pt>
                <c:pt idx="3969">
                  <c:v>0.98016304347826089</c:v>
                </c:pt>
                <c:pt idx="3970">
                  <c:v>0.98016304347826089</c:v>
                </c:pt>
                <c:pt idx="3971">
                  <c:v>0.98016304347826089</c:v>
                </c:pt>
                <c:pt idx="3972">
                  <c:v>0.98016304347826089</c:v>
                </c:pt>
                <c:pt idx="3973">
                  <c:v>0.98016304347826089</c:v>
                </c:pt>
                <c:pt idx="3974">
                  <c:v>0.9800271739130435</c:v>
                </c:pt>
                <c:pt idx="3975">
                  <c:v>0.9800271739130435</c:v>
                </c:pt>
                <c:pt idx="3976">
                  <c:v>0.9800271739130435</c:v>
                </c:pt>
                <c:pt idx="3977">
                  <c:v>0.9800271739130435</c:v>
                </c:pt>
                <c:pt idx="3978">
                  <c:v>0.9800271739130435</c:v>
                </c:pt>
                <c:pt idx="3979">
                  <c:v>0.9800271739130435</c:v>
                </c:pt>
                <c:pt idx="3980">
                  <c:v>0.9800271739130435</c:v>
                </c:pt>
                <c:pt idx="3981">
                  <c:v>0.9800271739130435</c:v>
                </c:pt>
                <c:pt idx="3982">
                  <c:v>0.9800271739130435</c:v>
                </c:pt>
                <c:pt idx="3983">
                  <c:v>0.9800271739130435</c:v>
                </c:pt>
                <c:pt idx="3984">
                  <c:v>0.9800271739130435</c:v>
                </c:pt>
                <c:pt idx="3985">
                  <c:v>0.9800271739130435</c:v>
                </c:pt>
                <c:pt idx="3986">
                  <c:v>0.97989130434782612</c:v>
                </c:pt>
                <c:pt idx="3987">
                  <c:v>0.97989130434782612</c:v>
                </c:pt>
                <c:pt idx="3988">
                  <c:v>0.97989130434782612</c:v>
                </c:pt>
                <c:pt idx="3989">
                  <c:v>0.97989130434782612</c:v>
                </c:pt>
                <c:pt idx="3990">
                  <c:v>0.97989130434782612</c:v>
                </c:pt>
                <c:pt idx="3991">
                  <c:v>0.97989130434782612</c:v>
                </c:pt>
                <c:pt idx="3992">
                  <c:v>0.97989130434782612</c:v>
                </c:pt>
                <c:pt idx="3993">
                  <c:v>0.97975543478260874</c:v>
                </c:pt>
                <c:pt idx="3994">
                  <c:v>0.97975543478260874</c:v>
                </c:pt>
                <c:pt idx="3995">
                  <c:v>0.97975543478260874</c:v>
                </c:pt>
                <c:pt idx="3996">
                  <c:v>0.97961956521739135</c:v>
                </c:pt>
                <c:pt idx="3997">
                  <c:v>0.97961956521739135</c:v>
                </c:pt>
                <c:pt idx="3998">
                  <c:v>0.97961956521739135</c:v>
                </c:pt>
                <c:pt idx="3999">
                  <c:v>0.97948369565217386</c:v>
                </c:pt>
                <c:pt idx="4000">
                  <c:v>0.97948369565217386</c:v>
                </c:pt>
                <c:pt idx="4001">
                  <c:v>0.97948369565217386</c:v>
                </c:pt>
                <c:pt idx="4002">
                  <c:v>0.97948369565217386</c:v>
                </c:pt>
                <c:pt idx="4003">
                  <c:v>0.97948369565217386</c:v>
                </c:pt>
                <c:pt idx="4004">
                  <c:v>0.97948369565217386</c:v>
                </c:pt>
                <c:pt idx="4005">
                  <c:v>0.97948369565217386</c:v>
                </c:pt>
                <c:pt idx="4006">
                  <c:v>0.97948369565217386</c:v>
                </c:pt>
                <c:pt idx="4007">
                  <c:v>0.97948369565217386</c:v>
                </c:pt>
                <c:pt idx="4008">
                  <c:v>0.97948369565217386</c:v>
                </c:pt>
                <c:pt idx="4009">
                  <c:v>0.97934782608695647</c:v>
                </c:pt>
                <c:pt idx="4010">
                  <c:v>0.97934782608695647</c:v>
                </c:pt>
                <c:pt idx="4011">
                  <c:v>0.97934782608695647</c:v>
                </c:pt>
                <c:pt idx="4012">
                  <c:v>0.97934782608695647</c:v>
                </c:pt>
                <c:pt idx="4013">
                  <c:v>0.97934782608695647</c:v>
                </c:pt>
                <c:pt idx="4014">
                  <c:v>0.97934782608695647</c:v>
                </c:pt>
                <c:pt idx="4015">
                  <c:v>0.97921195652173909</c:v>
                </c:pt>
                <c:pt idx="4016">
                  <c:v>0.97921195652173909</c:v>
                </c:pt>
                <c:pt idx="4017">
                  <c:v>0.97921195652173909</c:v>
                </c:pt>
                <c:pt idx="4018">
                  <c:v>0.97907608695652171</c:v>
                </c:pt>
                <c:pt idx="4019">
                  <c:v>0.97907608695652171</c:v>
                </c:pt>
                <c:pt idx="4020">
                  <c:v>0.97907608695652171</c:v>
                </c:pt>
                <c:pt idx="4021">
                  <c:v>0.97907608695652171</c:v>
                </c:pt>
                <c:pt idx="4022">
                  <c:v>0.97907608695652171</c:v>
                </c:pt>
                <c:pt idx="4023">
                  <c:v>0.97907608695652171</c:v>
                </c:pt>
                <c:pt idx="4024">
                  <c:v>0.97907608695652171</c:v>
                </c:pt>
                <c:pt idx="4025">
                  <c:v>0.97907608695652171</c:v>
                </c:pt>
                <c:pt idx="4026">
                  <c:v>0.97907608695652171</c:v>
                </c:pt>
                <c:pt idx="4027">
                  <c:v>0.97907608695652171</c:v>
                </c:pt>
                <c:pt idx="4028">
                  <c:v>0.97907608695652171</c:v>
                </c:pt>
                <c:pt idx="4029">
                  <c:v>0.97907608695652171</c:v>
                </c:pt>
                <c:pt idx="4030">
                  <c:v>0.97907608695652171</c:v>
                </c:pt>
                <c:pt idx="4031">
                  <c:v>0.97907608695652171</c:v>
                </c:pt>
                <c:pt idx="4032">
                  <c:v>0.97907608695652171</c:v>
                </c:pt>
                <c:pt idx="4033">
                  <c:v>0.97907608695652171</c:v>
                </c:pt>
                <c:pt idx="4034">
                  <c:v>0.97907608695652171</c:v>
                </c:pt>
                <c:pt idx="4035">
                  <c:v>0.97907608695652171</c:v>
                </c:pt>
                <c:pt idx="4036">
                  <c:v>0.97907608695652171</c:v>
                </c:pt>
                <c:pt idx="4037">
                  <c:v>0.97907608695652171</c:v>
                </c:pt>
                <c:pt idx="4038">
                  <c:v>0.97907608695652171</c:v>
                </c:pt>
                <c:pt idx="4039">
                  <c:v>0.97894021739130432</c:v>
                </c:pt>
                <c:pt idx="4040">
                  <c:v>0.97894021739130432</c:v>
                </c:pt>
                <c:pt idx="4041">
                  <c:v>0.97894021739130432</c:v>
                </c:pt>
                <c:pt idx="4042">
                  <c:v>0.97894021739130432</c:v>
                </c:pt>
                <c:pt idx="4043">
                  <c:v>0.97894021739130432</c:v>
                </c:pt>
                <c:pt idx="4044">
                  <c:v>0.97894021739130432</c:v>
                </c:pt>
                <c:pt idx="4045">
                  <c:v>0.97894021739130432</c:v>
                </c:pt>
                <c:pt idx="4046">
                  <c:v>0.97894021739130432</c:v>
                </c:pt>
                <c:pt idx="4047">
                  <c:v>0.97880434782608694</c:v>
                </c:pt>
                <c:pt idx="4048">
                  <c:v>0.97880434782608694</c:v>
                </c:pt>
                <c:pt idx="4049">
                  <c:v>0.97880434782608694</c:v>
                </c:pt>
                <c:pt idx="4050">
                  <c:v>0.97880434782608694</c:v>
                </c:pt>
                <c:pt idx="4051">
                  <c:v>0.97880434782608694</c:v>
                </c:pt>
                <c:pt idx="4052">
                  <c:v>0.97880434782608694</c:v>
                </c:pt>
                <c:pt idx="4053">
                  <c:v>0.97880434782608694</c:v>
                </c:pt>
                <c:pt idx="4054">
                  <c:v>0.97880434782608694</c:v>
                </c:pt>
                <c:pt idx="4055">
                  <c:v>0.97880434782608694</c:v>
                </c:pt>
                <c:pt idx="4056">
                  <c:v>0.97880434782608694</c:v>
                </c:pt>
                <c:pt idx="4057">
                  <c:v>0.97880434782608694</c:v>
                </c:pt>
                <c:pt idx="4058">
                  <c:v>0.97880434782608694</c:v>
                </c:pt>
                <c:pt idx="4059">
                  <c:v>0.97880434782608694</c:v>
                </c:pt>
                <c:pt idx="4060">
                  <c:v>0.97880434782608694</c:v>
                </c:pt>
                <c:pt idx="4061">
                  <c:v>0.97880434782608694</c:v>
                </c:pt>
                <c:pt idx="4062">
                  <c:v>0.97880434782608694</c:v>
                </c:pt>
                <c:pt idx="4063">
                  <c:v>0.97880434782608694</c:v>
                </c:pt>
                <c:pt idx="4064">
                  <c:v>0.97880434782608694</c:v>
                </c:pt>
                <c:pt idx="4065">
                  <c:v>0.97880434782608694</c:v>
                </c:pt>
                <c:pt idx="4066">
                  <c:v>0.97880434782608694</c:v>
                </c:pt>
                <c:pt idx="4067">
                  <c:v>0.97880434782608694</c:v>
                </c:pt>
                <c:pt idx="4068">
                  <c:v>0.97880434782608694</c:v>
                </c:pt>
                <c:pt idx="4069">
                  <c:v>0.97880434782608694</c:v>
                </c:pt>
                <c:pt idx="4070">
                  <c:v>0.97880434782608694</c:v>
                </c:pt>
                <c:pt idx="4071">
                  <c:v>0.97880434782608694</c:v>
                </c:pt>
                <c:pt idx="4072">
                  <c:v>0.97880434782608694</c:v>
                </c:pt>
                <c:pt idx="4073">
                  <c:v>0.97880434782608694</c:v>
                </c:pt>
                <c:pt idx="4074">
                  <c:v>0.97880434782608694</c:v>
                </c:pt>
                <c:pt idx="4075">
                  <c:v>0.97880434782608694</c:v>
                </c:pt>
                <c:pt idx="4076">
                  <c:v>0.97880434782608694</c:v>
                </c:pt>
                <c:pt idx="4077">
                  <c:v>0.97880434782608694</c:v>
                </c:pt>
                <c:pt idx="4078">
                  <c:v>0.97880434782608694</c:v>
                </c:pt>
                <c:pt idx="4079">
                  <c:v>0.97880434782608694</c:v>
                </c:pt>
                <c:pt idx="4080">
                  <c:v>0.97880434782608694</c:v>
                </c:pt>
                <c:pt idx="4081">
                  <c:v>0.97880434782608694</c:v>
                </c:pt>
                <c:pt idx="4082">
                  <c:v>0.97880434782608694</c:v>
                </c:pt>
                <c:pt idx="4083">
                  <c:v>0.97880434782608694</c:v>
                </c:pt>
                <c:pt idx="4084">
                  <c:v>0.97880434782608694</c:v>
                </c:pt>
                <c:pt idx="4085">
                  <c:v>0.97880434782608694</c:v>
                </c:pt>
                <c:pt idx="4086">
                  <c:v>0.97880434782608694</c:v>
                </c:pt>
                <c:pt idx="4087">
                  <c:v>0.97880434782608694</c:v>
                </c:pt>
                <c:pt idx="4088">
                  <c:v>0.97880434782608694</c:v>
                </c:pt>
                <c:pt idx="4089">
                  <c:v>0.97880434782608694</c:v>
                </c:pt>
                <c:pt idx="4090">
                  <c:v>0.97880434782608694</c:v>
                </c:pt>
                <c:pt idx="4091">
                  <c:v>0.97866847826086956</c:v>
                </c:pt>
                <c:pt idx="4092">
                  <c:v>0.97866847826086956</c:v>
                </c:pt>
                <c:pt idx="4093">
                  <c:v>0.97866847826086956</c:v>
                </c:pt>
                <c:pt idx="4094">
                  <c:v>0.97866847826086956</c:v>
                </c:pt>
                <c:pt idx="4095">
                  <c:v>0.97866847826086956</c:v>
                </c:pt>
                <c:pt idx="4096">
                  <c:v>0.97866847826086956</c:v>
                </c:pt>
                <c:pt idx="4097">
                  <c:v>0.97866847826086956</c:v>
                </c:pt>
                <c:pt idx="4098">
                  <c:v>0.97866847826086956</c:v>
                </c:pt>
                <c:pt idx="4099">
                  <c:v>0.97853260869565217</c:v>
                </c:pt>
                <c:pt idx="4100">
                  <c:v>0.97853260869565217</c:v>
                </c:pt>
                <c:pt idx="4101">
                  <c:v>0.97853260869565217</c:v>
                </c:pt>
                <c:pt idx="4102">
                  <c:v>0.97853260869565217</c:v>
                </c:pt>
                <c:pt idx="4103">
                  <c:v>0.97853260869565217</c:v>
                </c:pt>
                <c:pt idx="4104">
                  <c:v>0.97839673913043479</c:v>
                </c:pt>
                <c:pt idx="4105">
                  <c:v>0.97839673913043479</c:v>
                </c:pt>
                <c:pt idx="4106">
                  <c:v>0.97839673913043479</c:v>
                </c:pt>
                <c:pt idx="4107">
                  <c:v>0.97839673913043479</c:v>
                </c:pt>
                <c:pt idx="4108">
                  <c:v>0.97839673913043479</c:v>
                </c:pt>
                <c:pt idx="4109">
                  <c:v>0.97839673913043479</c:v>
                </c:pt>
                <c:pt idx="4110">
                  <c:v>0.97839673913043479</c:v>
                </c:pt>
                <c:pt idx="4111">
                  <c:v>0.97839673913043479</c:v>
                </c:pt>
                <c:pt idx="4112">
                  <c:v>0.97839673913043479</c:v>
                </c:pt>
                <c:pt idx="4113">
                  <c:v>0.97839673913043479</c:v>
                </c:pt>
                <c:pt idx="4114">
                  <c:v>0.97839673913043479</c:v>
                </c:pt>
                <c:pt idx="4115">
                  <c:v>0.97839673913043479</c:v>
                </c:pt>
                <c:pt idx="4116">
                  <c:v>0.97839673913043479</c:v>
                </c:pt>
                <c:pt idx="4117">
                  <c:v>0.97839673913043479</c:v>
                </c:pt>
                <c:pt idx="4118">
                  <c:v>0.97839673913043479</c:v>
                </c:pt>
                <c:pt idx="4119">
                  <c:v>0.97839673913043479</c:v>
                </c:pt>
                <c:pt idx="4120">
                  <c:v>0.97839673913043479</c:v>
                </c:pt>
                <c:pt idx="4121">
                  <c:v>0.97839673913043479</c:v>
                </c:pt>
                <c:pt idx="4122">
                  <c:v>0.97839673913043479</c:v>
                </c:pt>
                <c:pt idx="4123">
                  <c:v>0.97839673913043479</c:v>
                </c:pt>
                <c:pt idx="4124">
                  <c:v>0.97839673913043479</c:v>
                </c:pt>
                <c:pt idx="4125">
                  <c:v>0.97839673913043479</c:v>
                </c:pt>
                <c:pt idx="4126">
                  <c:v>0.97839673913043479</c:v>
                </c:pt>
                <c:pt idx="4127">
                  <c:v>0.97839673913043479</c:v>
                </c:pt>
                <c:pt idx="4128">
                  <c:v>0.97839673913043479</c:v>
                </c:pt>
                <c:pt idx="4129">
                  <c:v>0.97839673913043479</c:v>
                </c:pt>
                <c:pt idx="4130">
                  <c:v>0.97839673913043479</c:v>
                </c:pt>
                <c:pt idx="4131">
                  <c:v>0.97826086956521741</c:v>
                </c:pt>
                <c:pt idx="4132">
                  <c:v>0.97826086956521741</c:v>
                </c:pt>
                <c:pt idx="4133">
                  <c:v>0.97826086956521741</c:v>
                </c:pt>
                <c:pt idx="4134">
                  <c:v>0.97826086956521741</c:v>
                </c:pt>
                <c:pt idx="4135">
                  <c:v>0.97826086956521741</c:v>
                </c:pt>
                <c:pt idx="4136">
                  <c:v>0.97826086956521741</c:v>
                </c:pt>
                <c:pt idx="4137">
                  <c:v>0.97826086956521741</c:v>
                </c:pt>
                <c:pt idx="4138">
                  <c:v>0.97826086956521741</c:v>
                </c:pt>
                <c:pt idx="4139">
                  <c:v>0.97826086956521741</c:v>
                </c:pt>
                <c:pt idx="4140">
                  <c:v>0.97812500000000002</c:v>
                </c:pt>
                <c:pt idx="4141">
                  <c:v>0.97812500000000002</c:v>
                </c:pt>
                <c:pt idx="4142">
                  <c:v>0.97812500000000002</c:v>
                </c:pt>
                <c:pt idx="4143">
                  <c:v>0.97812500000000002</c:v>
                </c:pt>
                <c:pt idx="4144">
                  <c:v>0.97812500000000002</c:v>
                </c:pt>
                <c:pt idx="4145">
                  <c:v>0.97812500000000002</c:v>
                </c:pt>
                <c:pt idx="4146">
                  <c:v>0.97812500000000002</c:v>
                </c:pt>
                <c:pt idx="4147">
                  <c:v>0.97812500000000002</c:v>
                </c:pt>
                <c:pt idx="4148">
                  <c:v>0.97798913043478264</c:v>
                </c:pt>
                <c:pt idx="4149">
                  <c:v>0.97798913043478264</c:v>
                </c:pt>
                <c:pt idx="4150">
                  <c:v>0.97798913043478264</c:v>
                </c:pt>
                <c:pt idx="4151">
                  <c:v>0.97798913043478264</c:v>
                </c:pt>
                <c:pt idx="4152">
                  <c:v>0.97798913043478264</c:v>
                </c:pt>
                <c:pt idx="4153">
                  <c:v>0.97798913043478264</c:v>
                </c:pt>
                <c:pt idx="4154">
                  <c:v>0.97798913043478264</c:v>
                </c:pt>
                <c:pt idx="4155">
                  <c:v>0.97798913043478264</c:v>
                </c:pt>
                <c:pt idx="4156">
                  <c:v>0.97798913043478264</c:v>
                </c:pt>
                <c:pt idx="4157">
                  <c:v>0.97798913043478264</c:v>
                </c:pt>
                <c:pt idx="4158">
                  <c:v>0.97785326086956526</c:v>
                </c:pt>
                <c:pt idx="4159">
                  <c:v>0.97785326086956526</c:v>
                </c:pt>
                <c:pt idx="4160">
                  <c:v>0.97785326086956526</c:v>
                </c:pt>
                <c:pt idx="4161">
                  <c:v>0.97785326086956526</c:v>
                </c:pt>
                <c:pt idx="4162">
                  <c:v>0.97785326086956526</c:v>
                </c:pt>
                <c:pt idx="4163">
                  <c:v>0.97785326086956526</c:v>
                </c:pt>
                <c:pt idx="4164">
                  <c:v>0.97785326086956526</c:v>
                </c:pt>
                <c:pt idx="4165">
                  <c:v>0.97785326086956526</c:v>
                </c:pt>
                <c:pt idx="4166">
                  <c:v>0.97785326086956526</c:v>
                </c:pt>
                <c:pt idx="4167">
                  <c:v>0.97785326086956526</c:v>
                </c:pt>
                <c:pt idx="4168">
                  <c:v>0.97785326086956526</c:v>
                </c:pt>
                <c:pt idx="4169">
                  <c:v>0.97785326086956526</c:v>
                </c:pt>
                <c:pt idx="4170">
                  <c:v>0.97785326086956526</c:v>
                </c:pt>
                <c:pt idx="4171">
                  <c:v>0.97785326086956526</c:v>
                </c:pt>
                <c:pt idx="4172">
                  <c:v>0.97785326086956526</c:v>
                </c:pt>
                <c:pt idx="4173">
                  <c:v>0.97785326086956526</c:v>
                </c:pt>
                <c:pt idx="4174">
                  <c:v>0.97771739130434787</c:v>
                </c:pt>
                <c:pt idx="4175">
                  <c:v>0.97771739130434787</c:v>
                </c:pt>
                <c:pt idx="4176">
                  <c:v>0.97771739130434787</c:v>
                </c:pt>
                <c:pt idx="4177">
                  <c:v>0.97771739130434787</c:v>
                </c:pt>
                <c:pt idx="4178">
                  <c:v>0.97771739130434787</c:v>
                </c:pt>
                <c:pt idx="4179">
                  <c:v>0.97771739130434787</c:v>
                </c:pt>
                <c:pt idx="4180">
                  <c:v>0.97771739130434787</c:v>
                </c:pt>
                <c:pt idx="4181">
                  <c:v>0.97771739130434787</c:v>
                </c:pt>
                <c:pt idx="4182">
                  <c:v>0.97771739130434787</c:v>
                </c:pt>
                <c:pt idx="4183">
                  <c:v>0.97771739130434787</c:v>
                </c:pt>
                <c:pt idx="4184">
                  <c:v>0.97771739130434787</c:v>
                </c:pt>
                <c:pt idx="4185">
                  <c:v>0.97771739130434787</c:v>
                </c:pt>
                <c:pt idx="4186">
                  <c:v>0.97758152173913049</c:v>
                </c:pt>
                <c:pt idx="4187">
                  <c:v>0.97758152173913049</c:v>
                </c:pt>
                <c:pt idx="4188">
                  <c:v>0.97758152173913049</c:v>
                </c:pt>
                <c:pt idx="4189">
                  <c:v>0.97758152173913049</c:v>
                </c:pt>
                <c:pt idx="4190">
                  <c:v>0.97758152173913049</c:v>
                </c:pt>
                <c:pt idx="4191">
                  <c:v>0.97758152173913049</c:v>
                </c:pt>
                <c:pt idx="4192">
                  <c:v>0.97758152173913049</c:v>
                </c:pt>
                <c:pt idx="4193">
                  <c:v>0.97758152173913049</c:v>
                </c:pt>
                <c:pt idx="4194">
                  <c:v>0.97758152173913049</c:v>
                </c:pt>
                <c:pt idx="4195">
                  <c:v>0.97744565217391299</c:v>
                </c:pt>
                <c:pt idx="4196">
                  <c:v>0.97744565217391299</c:v>
                </c:pt>
                <c:pt idx="4197">
                  <c:v>0.97744565217391299</c:v>
                </c:pt>
                <c:pt idx="4198">
                  <c:v>0.97744565217391299</c:v>
                </c:pt>
                <c:pt idx="4199">
                  <c:v>0.97744565217391299</c:v>
                </c:pt>
                <c:pt idx="4200">
                  <c:v>0.97744565217391299</c:v>
                </c:pt>
                <c:pt idx="4201">
                  <c:v>0.97744565217391299</c:v>
                </c:pt>
                <c:pt idx="4202">
                  <c:v>0.97744565217391299</c:v>
                </c:pt>
                <c:pt idx="4203">
                  <c:v>0.97744565217391299</c:v>
                </c:pt>
                <c:pt idx="4204">
                  <c:v>0.97744565217391299</c:v>
                </c:pt>
                <c:pt idx="4205">
                  <c:v>0.97744565217391299</c:v>
                </c:pt>
                <c:pt idx="4206">
                  <c:v>0.97744565217391299</c:v>
                </c:pt>
                <c:pt idx="4207">
                  <c:v>0.97744565217391299</c:v>
                </c:pt>
                <c:pt idx="4208">
                  <c:v>0.97744565217391299</c:v>
                </c:pt>
                <c:pt idx="4209">
                  <c:v>0.97744565217391299</c:v>
                </c:pt>
                <c:pt idx="4210">
                  <c:v>0.97744565217391299</c:v>
                </c:pt>
                <c:pt idx="4211">
                  <c:v>0.97744565217391299</c:v>
                </c:pt>
                <c:pt idx="4212">
                  <c:v>0.97744565217391299</c:v>
                </c:pt>
                <c:pt idx="4213">
                  <c:v>0.97744565217391299</c:v>
                </c:pt>
                <c:pt idx="4214">
                  <c:v>0.97744565217391299</c:v>
                </c:pt>
                <c:pt idx="4215">
                  <c:v>0.97744565217391299</c:v>
                </c:pt>
                <c:pt idx="4216">
                  <c:v>0.97744565217391299</c:v>
                </c:pt>
                <c:pt idx="4217">
                  <c:v>0.97744565217391299</c:v>
                </c:pt>
                <c:pt idx="4218">
                  <c:v>0.97744565217391299</c:v>
                </c:pt>
                <c:pt idx="4219">
                  <c:v>0.97744565217391299</c:v>
                </c:pt>
                <c:pt idx="4220">
                  <c:v>0.97744565217391299</c:v>
                </c:pt>
                <c:pt idx="4221">
                  <c:v>0.97744565217391299</c:v>
                </c:pt>
                <c:pt idx="4222">
                  <c:v>0.97744565217391299</c:v>
                </c:pt>
                <c:pt idx="4223">
                  <c:v>0.97744565217391299</c:v>
                </c:pt>
                <c:pt idx="4224">
                  <c:v>0.97744565217391299</c:v>
                </c:pt>
                <c:pt idx="4225">
                  <c:v>0.97744565217391299</c:v>
                </c:pt>
                <c:pt idx="4226">
                  <c:v>0.97744565217391299</c:v>
                </c:pt>
                <c:pt idx="4227">
                  <c:v>0.97744565217391299</c:v>
                </c:pt>
                <c:pt idx="4228">
                  <c:v>0.97744565217391299</c:v>
                </c:pt>
                <c:pt idx="4229">
                  <c:v>0.97744565217391299</c:v>
                </c:pt>
                <c:pt idx="4230">
                  <c:v>0.97744565217391299</c:v>
                </c:pt>
                <c:pt idx="4231">
                  <c:v>0.97744565217391299</c:v>
                </c:pt>
                <c:pt idx="4232">
                  <c:v>0.97730978260869561</c:v>
                </c:pt>
                <c:pt idx="4233">
                  <c:v>0.97730978260869561</c:v>
                </c:pt>
                <c:pt idx="4234">
                  <c:v>0.97730978260869561</c:v>
                </c:pt>
                <c:pt idx="4235">
                  <c:v>0.97730978260869561</c:v>
                </c:pt>
                <c:pt idx="4236">
                  <c:v>0.97730978260869561</c:v>
                </c:pt>
                <c:pt idx="4237">
                  <c:v>0.97730978260869561</c:v>
                </c:pt>
                <c:pt idx="4238">
                  <c:v>0.97730978260869561</c:v>
                </c:pt>
                <c:pt idx="4239">
                  <c:v>0.97730978260869561</c:v>
                </c:pt>
                <c:pt idx="4240">
                  <c:v>0.97730978260869561</c:v>
                </c:pt>
                <c:pt idx="4241">
                  <c:v>0.97730978260869561</c:v>
                </c:pt>
                <c:pt idx="4242">
                  <c:v>0.97730978260869561</c:v>
                </c:pt>
                <c:pt idx="4243">
                  <c:v>0.97730978260869561</c:v>
                </c:pt>
                <c:pt idx="4244">
                  <c:v>0.97730978260869561</c:v>
                </c:pt>
                <c:pt idx="4245">
                  <c:v>0.97730978260869561</c:v>
                </c:pt>
                <c:pt idx="4246">
                  <c:v>0.97730978260869561</c:v>
                </c:pt>
                <c:pt idx="4247">
                  <c:v>0.97730978260869561</c:v>
                </c:pt>
                <c:pt idx="4248">
                  <c:v>0.97730978260869561</c:v>
                </c:pt>
                <c:pt idx="4249">
                  <c:v>0.97730978260869561</c:v>
                </c:pt>
                <c:pt idx="4250">
                  <c:v>0.97730978260869561</c:v>
                </c:pt>
                <c:pt idx="4251">
                  <c:v>0.97730978260869561</c:v>
                </c:pt>
                <c:pt idx="4252">
                  <c:v>0.97730978260869561</c:v>
                </c:pt>
                <c:pt idx="4253">
                  <c:v>0.97730978260869561</c:v>
                </c:pt>
                <c:pt idx="4254">
                  <c:v>0.97730978260869561</c:v>
                </c:pt>
                <c:pt idx="4255">
                  <c:v>0.97730978260869561</c:v>
                </c:pt>
                <c:pt idx="4256">
                  <c:v>0.97730978260869561</c:v>
                </c:pt>
                <c:pt idx="4257">
                  <c:v>0.97730978260869561</c:v>
                </c:pt>
                <c:pt idx="4258">
                  <c:v>0.97730978260869561</c:v>
                </c:pt>
                <c:pt idx="4259">
                  <c:v>0.97730978260869561</c:v>
                </c:pt>
                <c:pt idx="4260">
                  <c:v>0.97730978260869561</c:v>
                </c:pt>
                <c:pt idx="4261">
                  <c:v>0.97730978260869561</c:v>
                </c:pt>
                <c:pt idx="4262">
                  <c:v>0.97717391304347823</c:v>
                </c:pt>
                <c:pt idx="4263">
                  <c:v>0.97717391304347823</c:v>
                </c:pt>
                <c:pt idx="4264">
                  <c:v>0.97717391304347823</c:v>
                </c:pt>
                <c:pt idx="4265">
                  <c:v>0.97717391304347823</c:v>
                </c:pt>
                <c:pt idx="4266">
                  <c:v>0.97717391304347823</c:v>
                </c:pt>
                <c:pt idx="4267">
                  <c:v>0.97717391304347823</c:v>
                </c:pt>
                <c:pt idx="4268">
                  <c:v>0.97717391304347823</c:v>
                </c:pt>
                <c:pt idx="4269">
                  <c:v>0.97717391304347823</c:v>
                </c:pt>
                <c:pt idx="4270">
                  <c:v>0.97717391304347823</c:v>
                </c:pt>
                <c:pt idx="4271">
                  <c:v>0.97717391304347823</c:v>
                </c:pt>
                <c:pt idx="4272">
                  <c:v>0.97717391304347823</c:v>
                </c:pt>
                <c:pt idx="4273">
                  <c:v>0.97717391304347823</c:v>
                </c:pt>
                <c:pt idx="4274">
                  <c:v>0.97717391304347823</c:v>
                </c:pt>
                <c:pt idx="4275">
                  <c:v>0.97717391304347823</c:v>
                </c:pt>
                <c:pt idx="4276">
                  <c:v>0.97717391304347823</c:v>
                </c:pt>
                <c:pt idx="4277">
                  <c:v>0.97717391304347823</c:v>
                </c:pt>
                <c:pt idx="4278">
                  <c:v>0.97717391304347823</c:v>
                </c:pt>
                <c:pt idx="4279">
                  <c:v>0.97717391304347823</c:v>
                </c:pt>
                <c:pt idx="4280">
                  <c:v>0.97717391304347823</c:v>
                </c:pt>
                <c:pt idx="4281">
                  <c:v>0.97717391304347823</c:v>
                </c:pt>
                <c:pt idx="4282">
                  <c:v>0.97717391304347823</c:v>
                </c:pt>
                <c:pt idx="4283">
                  <c:v>0.97717391304347823</c:v>
                </c:pt>
                <c:pt idx="4284">
                  <c:v>0.97717391304347823</c:v>
                </c:pt>
                <c:pt idx="4285">
                  <c:v>0.97717391304347823</c:v>
                </c:pt>
                <c:pt idx="4286">
                  <c:v>0.97717391304347823</c:v>
                </c:pt>
                <c:pt idx="4287">
                  <c:v>0.97717391304347823</c:v>
                </c:pt>
                <c:pt idx="4288">
                  <c:v>0.97717391304347823</c:v>
                </c:pt>
                <c:pt idx="4289">
                  <c:v>0.97717391304347823</c:v>
                </c:pt>
                <c:pt idx="4290">
                  <c:v>0.97717391304347823</c:v>
                </c:pt>
                <c:pt idx="4291">
                  <c:v>0.97717391304347823</c:v>
                </c:pt>
                <c:pt idx="4292">
                  <c:v>0.97717391304347823</c:v>
                </c:pt>
                <c:pt idx="4293">
                  <c:v>0.97717391304347823</c:v>
                </c:pt>
                <c:pt idx="4294">
                  <c:v>0.97717391304347823</c:v>
                </c:pt>
                <c:pt idx="4295">
                  <c:v>0.97717391304347823</c:v>
                </c:pt>
                <c:pt idx="4296">
                  <c:v>0.97717391304347823</c:v>
                </c:pt>
                <c:pt idx="4297">
                  <c:v>0.97717391304347823</c:v>
                </c:pt>
                <c:pt idx="4298">
                  <c:v>0.97717391304347823</c:v>
                </c:pt>
                <c:pt idx="4299">
                  <c:v>0.97717391304347823</c:v>
                </c:pt>
                <c:pt idx="4300">
                  <c:v>0.97717391304347823</c:v>
                </c:pt>
                <c:pt idx="4301">
                  <c:v>0.97703804347826084</c:v>
                </c:pt>
                <c:pt idx="4302">
                  <c:v>0.97703804347826084</c:v>
                </c:pt>
                <c:pt idx="4303">
                  <c:v>0.97703804347826084</c:v>
                </c:pt>
                <c:pt idx="4304">
                  <c:v>0.97703804347826084</c:v>
                </c:pt>
                <c:pt idx="4305">
                  <c:v>0.97703804347826084</c:v>
                </c:pt>
                <c:pt idx="4306">
                  <c:v>0.97703804347826084</c:v>
                </c:pt>
                <c:pt idx="4307">
                  <c:v>0.97703804347826084</c:v>
                </c:pt>
                <c:pt idx="4308">
                  <c:v>0.97690217391304346</c:v>
                </c:pt>
                <c:pt idx="4309">
                  <c:v>0.97690217391304346</c:v>
                </c:pt>
                <c:pt idx="4310">
                  <c:v>0.97690217391304346</c:v>
                </c:pt>
                <c:pt idx="4311">
                  <c:v>0.97690217391304346</c:v>
                </c:pt>
                <c:pt idx="4312">
                  <c:v>0.97690217391304346</c:v>
                </c:pt>
                <c:pt idx="4313">
                  <c:v>0.97690217391304346</c:v>
                </c:pt>
                <c:pt idx="4314">
                  <c:v>0.97690217391304346</c:v>
                </c:pt>
                <c:pt idx="4315">
                  <c:v>0.97690217391304346</c:v>
                </c:pt>
                <c:pt idx="4316">
                  <c:v>0.97690217391304346</c:v>
                </c:pt>
                <c:pt idx="4317">
                  <c:v>0.97690217391304346</c:v>
                </c:pt>
                <c:pt idx="4318">
                  <c:v>0.97690217391304346</c:v>
                </c:pt>
                <c:pt idx="4319">
                  <c:v>0.97690217391304346</c:v>
                </c:pt>
                <c:pt idx="4320">
                  <c:v>0.97690217391304346</c:v>
                </c:pt>
                <c:pt idx="4321">
                  <c:v>0.97690217391304346</c:v>
                </c:pt>
                <c:pt idx="4322">
                  <c:v>0.97690217391304346</c:v>
                </c:pt>
                <c:pt idx="4323">
                  <c:v>0.97690217391304346</c:v>
                </c:pt>
                <c:pt idx="4324">
                  <c:v>0.97690217391304346</c:v>
                </c:pt>
                <c:pt idx="4325">
                  <c:v>0.97690217391304346</c:v>
                </c:pt>
                <c:pt idx="4326">
                  <c:v>0.97690217391304346</c:v>
                </c:pt>
                <c:pt idx="4327">
                  <c:v>0.97690217391304346</c:v>
                </c:pt>
                <c:pt idx="4328">
                  <c:v>0.97690217391304346</c:v>
                </c:pt>
                <c:pt idx="4329">
                  <c:v>0.97690217391304346</c:v>
                </c:pt>
                <c:pt idx="4330">
                  <c:v>0.97690217391304346</c:v>
                </c:pt>
                <c:pt idx="4331">
                  <c:v>0.97690217391304346</c:v>
                </c:pt>
                <c:pt idx="4332">
                  <c:v>0.97690217391304346</c:v>
                </c:pt>
                <c:pt idx="4333">
                  <c:v>0.97690217391304346</c:v>
                </c:pt>
                <c:pt idx="4334">
                  <c:v>0.97690217391304346</c:v>
                </c:pt>
                <c:pt idx="4335">
                  <c:v>0.97690217391304346</c:v>
                </c:pt>
                <c:pt idx="4336">
                  <c:v>0.97676630434782608</c:v>
                </c:pt>
                <c:pt idx="4337">
                  <c:v>0.97676630434782608</c:v>
                </c:pt>
                <c:pt idx="4338">
                  <c:v>0.97676630434782608</c:v>
                </c:pt>
                <c:pt idx="4339">
                  <c:v>0.97676630434782608</c:v>
                </c:pt>
                <c:pt idx="4340">
                  <c:v>0.97676630434782608</c:v>
                </c:pt>
                <c:pt idx="4341">
                  <c:v>0.97676630434782608</c:v>
                </c:pt>
                <c:pt idx="4342">
                  <c:v>0.97676630434782608</c:v>
                </c:pt>
                <c:pt idx="4343">
                  <c:v>0.97676630434782608</c:v>
                </c:pt>
                <c:pt idx="4344">
                  <c:v>0.97676630434782608</c:v>
                </c:pt>
                <c:pt idx="4345">
                  <c:v>0.97676630434782608</c:v>
                </c:pt>
                <c:pt idx="4346">
                  <c:v>0.97676630434782608</c:v>
                </c:pt>
                <c:pt idx="4347">
                  <c:v>0.97676630434782608</c:v>
                </c:pt>
                <c:pt idx="4348">
                  <c:v>0.97676630434782608</c:v>
                </c:pt>
                <c:pt idx="4349">
                  <c:v>0.97676630434782608</c:v>
                </c:pt>
                <c:pt idx="4350">
                  <c:v>0.97676630434782608</c:v>
                </c:pt>
                <c:pt idx="4351">
                  <c:v>0.97676630434782608</c:v>
                </c:pt>
                <c:pt idx="4352">
                  <c:v>0.97676630434782608</c:v>
                </c:pt>
                <c:pt idx="4353">
                  <c:v>0.97676630434782608</c:v>
                </c:pt>
                <c:pt idx="4354">
                  <c:v>0.97676630434782608</c:v>
                </c:pt>
                <c:pt idx="4355">
                  <c:v>0.97663043478260869</c:v>
                </c:pt>
                <c:pt idx="4356">
                  <c:v>0.97663043478260869</c:v>
                </c:pt>
                <c:pt idx="4357">
                  <c:v>0.97649456521739131</c:v>
                </c:pt>
                <c:pt idx="4358">
                  <c:v>0.97649456521739131</c:v>
                </c:pt>
                <c:pt idx="4359">
                  <c:v>0.97649456521739131</c:v>
                </c:pt>
                <c:pt idx="4360">
                  <c:v>0.97649456521739131</c:v>
                </c:pt>
                <c:pt idx="4361">
                  <c:v>0.97649456521739131</c:v>
                </c:pt>
                <c:pt idx="4362">
                  <c:v>0.97649456521739131</c:v>
                </c:pt>
                <c:pt idx="4363">
                  <c:v>0.97649456521739131</c:v>
                </c:pt>
                <c:pt idx="4364">
                  <c:v>0.97649456521739131</c:v>
                </c:pt>
                <c:pt idx="4365">
                  <c:v>0.97649456521739131</c:v>
                </c:pt>
                <c:pt idx="4366">
                  <c:v>0.97649456521739131</c:v>
                </c:pt>
                <c:pt idx="4367">
                  <c:v>0.97649456521739131</c:v>
                </c:pt>
                <c:pt idx="4368">
                  <c:v>0.97649456521739131</c:v>
                </c:pt>
                <c:pt idx="4369">
                  <c:v>0.97649456521739131</c:v>
                </c:pt>
                <c:pt idx="4370">
                  <c:v>0.97649456521739131</c:v>
                </c:pt>
                <c:pt idx="4371">
                  <c:v>0.97649456521739131</c:v>
                </c:pt>
                <c:pt idx="4372">
                  <c:v>0.97649456521739131</c:v>
                </c:pt>
                <c:pt idx="4373">
                  <c:v>0.97649456521739131</c:v>
                </c:pt>
                <c:pt idx="4374">
                  <c:v>0.97649456521739131</c:v>
                </c:pt>
                <c:pt idx="4375">
                  <c:v>0.97649456521739131</c:v>
                </c:pt>
                <c:pt idx="4376">
                  <c:v>0.97649456521739131</c:v>
                </c:pt>
                <c:pt idx="4377">
                  <c:v>0.97649456521739131</c:v>
                </c:pt>
                <c:pt idx="4378">
                  <c:v>0.97649456521739131</c:v>
                </c:pt>
                <c:pt idx="4379">
                  <c:v>0.97649456521739131</c:v>
                </c:pt>
                <c:pt idx="4380">
                  <c:v>0.97649456521739131</c:v>
                </c:pt>
                <c:pt idx="4381">
                  <c:v>0.97649456521739131</c:v>
                </c:pt>
                <c:pt idx="4382">
                  <c:v>0.97649456521739131</c:v>
                </c:pt>
                <c:pt idx="4383">
                  <c:v>0.97649456521739131</c:v>
                </c:pt>
                <c:pt idx="4384">
                  <c:v>0.97649456521739131</c:v>
                </c:pt>
                <c:pt idx="4385">
                  <c:v>0.97649456521739131</c:v>
                </c:pt>
                <c:pt idx="4386">
                  <c:v>0.97649456521739131</c:v>
                </c:pt>
                <c:pt idx="4387">
                  <c:v>0.97649456521739131</c:v>
                </c:pt>
                <c:pt idx="4388">
                  <c:v>0.97649456521739131</c:v>
                </c:pt>
                <c:pt idx="4389">
                  <c:v>0.97649456521739131</c:v>
                </c:pt>
                <c:pt idx="4390">
                  <c:v>0.97649456521739131</c:v>
                </c:pt>
                <c:pt idx="4391">
                  <c:v>0.97649456521739131</c:v>
                </c:pt>
                <c:pt idx="4392">
                  <c:v>0.97649456521739131</c:v>
                </c:pt>
                <c:pt idx="4393">
                  <c:v>0.97649456521739131</c:v>
                </c:pt>
                <c:pt idx="4394">
                  <c:v>0.97649456521739131</c:v>
                </c:pt>
                <c:pt idx="4395">
                  <c:v>0.97649456521739131</c:v>
                </c:pt>
                <c:pt idx="4396">
                  <c:v>0.97649456521739131</c:v>
                </c:pt>
                <c:pt idx="4397">
                  <c:v>0.97649456521739131</c:v>
                </c:pt>
                <c:pt idx="4398">
                  <c:v>0.97649456521739131</c:v>
                </c:pt>
                <c:pt idx="4399">
                  <c:v>0.97649456521739131</c:v>
                </c:pt>
                <c:pt idx="4400">
                  <c:v>0.97649456521739131</c:v>
                </c:pt>
                <c:pt idx="4401">
                  <c:v>0.97649456521739131</c:v>
                </c:pt>
                <c:pt idx="4402">
                  <c:v>0.97649456521739131</c:v>
                </c:pt>
                <c:pt idx="4403">
                  <c:v>0.97649456521739131</c:v>
                </c:pt>
                <c:pt idx="4404">
                  <c:v>0.97649456521739131</c:v>
                </c:pt>
                <c:pt idx="4405">
                  <c:v>0.97649456521739131</c:v>
                </c:pt>
                <c:pt idx="4406">
                  <c:v>0.97649456521739131</c:v>
                </c:pt>
                <c:pt idx="4407">
                  <c:v>0.97649456521739131</c:v>
                </c:pt>
                <c:pt idx="4408">
                  <c:v>0.97649456521739131</c:v>
                </c:pt>
                <c:pt idx="4409">
                  <c:v>0.97649456521739131</c:v>
                </c:pt>
                <c:pt idx="4410">
                  <c:v>0.97649456521739131</c:v>
                </c:pt>
                <c:pt idx="4411">
                  <c:v>0.97649456521739131</c:v>
                </c:pt>
                <c:pt idx="4412">
                  <c:v>0.97649456521739131</c:v>
                </c:pt>
                <c:pt idx="4413">
                  <c:v>0.97649456521739131</c:v>
                </c:pt>
                <c:pt idx="4414">
                  <c:v>0.97649456521739131</c:v>
                </c:pt>
                <c:pt idx="4415">
                  <c:v>0.97635869565217392</c:v>
                </c:pt>
                <c:pt idx="4416">
                  <c:v>0.97635869565217392</c:v>
                </c:pt>
                <c:pt idx="4417">
                  <c:v>0.97635869565217392</c:v>
                </c:pt>
                <c:pt idx="4418">
                  <c:v>0.97635869565217392</c:v>
                </c:pt>
                <c:pt idx="4419">
                  <c:v>0.97635869565217392</c:v>
                </c:pt>
                <c:pt idx="4420">
                  <c:v>0.97635869565217392</c:v>
                </c:pt>
                <c:pt idx="4421">
                  <c:v>0.97635869565217392</c:v>
                </c:pt>
                <c:pt idx="4422">
                  <c:v>0.97635869565217392</c:v>
                </c:pt>
                <c:pt idx="4423">
                  <c:v>0.97635869565217392</c:v>
                </c:pt>
                <c:pt idx="4424">
                  <c:v>0.97635869565217392</c:v>
                </c:pt>
                <c:pt idx="4425">
                  <c:v>0.97635869565217392</c:v>
                </c:pt>
                <c:pt idx="4426">
                  <c:v>0.97635869565217392</c:v>
                </c:pt>
                <c:pt idx="4427">
                  <c:v>0.97635869565217392</c:v>
                </c:pt>
                <c:pt idx="4428">
                  <c:v>0.97635869565217392</c:v>
                </c:pt>
                <c:pt idx="4429">
                  <c:v>0.97635869565217392</c:v>
                </c:pt>
                <c:pt idx="4430">
                  <c:v>0.97635869565217392</c:v>
                </c:pt>
                <c:pt idx="4431">
                  <c:v>0.97635869565217392</c:v>
                </c:pt>
                <c:pt idx="4432">
                  <c:v>0.97635869565217392</c:v>
                </c:pt>
                <c:pt idx="4433">
                  <c:v>0.97635869565217392</c:v>
                </c:pt>
                <c:pt idx="4434">
                  <c:v>0.97635869565217392</c:v>
                </c:pt>
                <c:pt idx="4435">
                  <c:v>0.97635869565217392</c:v>
                </c:pt>
                <c:pt idx="4436">
                  <c:v>0.97635869565217392</c:v>
                </c:pt>
                <c:pt idx="4437">
                  <c:v>0.97635869565217392</c:v>
                </c:pt>
                <c:pt idx="4438">
                  <c:v>0.97635869565217392</c:v>
                </c:pt>
                <c:pt idx="4439">
                  <c:v>0.97635869565217392</c:v>
                </c:pt>
                <c:pt idx="4440">
                  <c:v>0.97635869565217392</c:v>
                </c:pt>
                <c:pt idx="4441">
                  <c:v>0.97635869565217392</c:v>
                </c:pt>
                <c:pt idx="4442">
                  <c:v>0.97635869565217392</c:v>
                </c:pt>
                <c:pt idx="4443">
                  <c:v>0.97635869565217392</c:v>
                </c:pt>
                <c:pt idx="4444">
                  <c:v>0.97622282608695654</c:v>
                </c:pt>
                <c:pt idx="4445">
                  <c:v>0.97622282608695654</c:v>
                </c:pt>
                <c:pt idx="4446">
                  <c:v>0.97622282608695654</c:v>
                </c:pt>
                <c:pt idx="4447">
                  <c:v>0.97622282608695654</c:v>
                </c:pt>
                <c:pt idx="4448">
                  <c:v>0.97622282608695654</c:v>
                </c:pt>
                <c:pt idx="4449">
                  <c:v>0.97622282608695654</c:v>
                </c:pt>
                <c:pt idx="4450">
                  <c:v>0.97622282608695654</c:v>
                </c:pt>
                <c:pt idx="4451">
                  <c:v>0.97622282608695654</c:v>
                </c:pt>
                <c:pt idx="4452">
                  <c:v>0.97622282608695654</c:v>
                </c:pt>
                <c:pt idx="4453">
                  <c:v>0.97622282608695654</c:v>
                </c:pt>
                <c:pt idx="4454">
                  <c:v>0.97622282608695654</c:v>
                </c:pt>
                <c:pt idx="4455">
                  <c:v>0.97622282608695654</c:v>
                </c:pt>
                <c:pt idx="4456">
                  <c:v>0.97622282608695654</c:v>
                </c:pt>
                <c:pt idx="4457">
                  <c:v>0.97622282608695654</c:v>
                </c:pt>
                <c:pt idx="4458">
                  <c:v>0.97622282608695654</c:v>
                </c:pt>
                <c:pt idx="4459">
                  <c:v>0.97622282608695654</c:v>
                </c:pt>
                <c:pt idx="4460">
                  <c:v>0.97595108695652177</c:v>
                </c:pt>
                <c:pt idx="4461">
                  <c:v>0.97595108695652177</c:v>
                </c:pt>
                <c:pt idx="4462">
                  <c:v>0.97595108695652177</c:v>
                </c:pt>
                <c:pt idx="4463">
                  <c:v>0.97595108695652177</c:v>
                </c:pt>
                <c:pt idx="4464">
                  <c:v>0.97581521739130439</c:v>
                </c:pt>
                <c:pt idx="4465">
                  <c:v>0.97581521739130439</c:v>
                </c:pt>
                <c:pt idx="4466">
                  <c:v>0.97581521739130439</c:v>
                </c:pt>
                <c:pt idx="4467">
                  <c:v>0.97581521739130439</c:v>
                </c:pt>
                <c:pt idx="4468">
                  <c:v>0.97581521739130439</c:v>
                </c:pt>
                <c:pt idx="4469">
                  <c:v>0.97581521739130439</c:v>
                </c:pt>
                <c:pt idx="4470">
                  <c:v>0.97581521739130439</c:v>
                </c:pt>
                <c:pt idx="4471">
                  <c:v>0.97581521739130439</c:v>
                </c:pt>
                <c:pt idx="4472">
                  <c:v>0.97581521739130439</c:v>
                </c:pt>
                <c:pt idx="4473">
                  <c:v>0.97581521739130439</c:v>
                </c:pt>
                <c:pt idx="4474">
                  <c:v>0.97567934782608701</c:v>
                </c:pt>
                <c:pt idx="4475">
                  <c:v>0.97567934782608701</c:v>
                </c:pt>
                <c:pt idx="4476">
                  <c:v>0.97554347826086951</c:v>
                </c:pt>
                <c:pt idx="4477">
                  <c:v>0.97554347826086951</c:v>
                </c:pt>
                <c:pt idx="4478">
                  <c:v>0.97554347826086951</c:v>
                </c:pt>
                <c:pt idx="4479">
                  <c:v>0.97554347826086951</c:v>
                </c:pt>
                <c:pt idx="4480">
                  <c:v>0.97554347826086951</c:v>
                </c:pt>
                <c:pt idx="4481">
                  <c:v>0.97554347826086951</c:v>
                </c:pt>
                <c:pt idx="4482">
                  <c:v>0.97554347826086951</c:v>
                </c:pt>
                <c:pt idx="4483">
                  <c:v>0.97554347826086951</c:v>
                </c:pt>
                <c:pt idx="4484">
                  <c:v>0.97554347826086951</c:v>
                </c:pt>
                <c:pt idx="4485">
                  <c:v>0.97554347826086951</c:v>
                </c:pt>
                <c:pt idx="4486">
                  <c:v>0.97554347826086951</c:v>
                </c:pt>
                <c:pt idx="4487">
                  <c:v>0.97554347826086951</c:v>
                </c:pt>
                <c:pt idx="4488">
                  <c:v>0.97554347826086951</c:v>
                </c:pt>
                <c:pt idx="4489">
                  <c:v>0.97554347826086951</c:v>
                </c:pt>
                <c:pt idx="4490">
                  <c:v>0.97554347826086951</c:v>
                </c:pt>
                <c:pt idx="4491">
                  <c:v>0.97554347826086951</c:v>
                </c:pt>
                <c:pt idx="4492">
                  <c:v>0.97554347826086951</c:v>
                </c:pt>
                <c:pt idx="4493">
                  <c:v>0.97554347826086951</c:v>
                </c:pt>
                <c:pt idx="4494">
                  <c:v>0.97554347826086951</c:v>
                </c:pt>
                <c:pt idx="4495">
                  <c:v>0.97554347826086951</c:v>
                </c:pt>
                <c:pt idx="4496">
                  <c:v>0.97554347826086951</c:v>
                </c:pt>
                <c:pt idx="4497">
                  <c:v>0.97554347826086951</c:v>
                </c:pt>
                <c:pt idx="4498">
                  <c:v>0.97554347826086951</c:v>
                </c:pt>
                <c:pt idx="4499">
                  <c:v>0.97554347826086951</c:v>
                </c:pt>
                <c:pt idx="4500">
                  <c:v>0.97554347826086951</c:v>
                </c:pt>
                <c:pt idx="4501">
                  <c:v>0.97554347826086951</c:v>
                </c:pt>
                <c:pt idx="4502">
                  <c:v>0.97554347826086951</c:v>
                </c:pt>
                <c:pt idx="4503">
                  <c:v>0.97554347826086951</c:v>
                </c:pt>
                <c:pt idx="4504">
                  <c:v>0.97554347826086951</c:v>
                </c:pt>
                <c:pt idx="4505">
                  <c:v>0.97554347826086951</c:v>
                </c:pt>
                <c:pt idx="4506">
                  <c:v>0.97554347826086951</c:v>
                </c:pt>
                <c:pt idx="4507">
                  <c:v>0.97554347826086951</c:v>
                </c:pt>
                <c:pt idx="4508">
                  <c:v>0.97554347826086951</c:v>
                </c:pt>
                <c:pt idx="4509">
                  <c:v>0.97554347826086951</c:v>
                </c:pt>
                <c:pt idx="4510">
                  <c:v>0.97554347826086951</c:v>
                </c:pt>
                <c:pt idx="4511">
                  <c:v>0.97554347826086951</c:v>
                </c:pt>
                <c:pt idx="4512">
                  <c:v>0.97554347826086951</c:v>
                </c:pt>
                <c:pt idx="4513">
                  <c:v>0.97554347826086951</c:v>
                </c:pt>
                <c:pt idx="4514">
                  <c:v>0.97554347826086951</c:v>
                </c:pt>
                <c:pt idx="4515">
                  <c:v>0.97554347826086951</c:v>
                </c:pt>
                <c:pt idx="4516">
                  <c:v>0.97554347826086951</c:v>
                </c:pt>
                <c:pt idx="4517">
                  <c:v>0.97554347826086951</c:v>
                </c:pt>
                <c:pt idx="4518">
                  <c:v>0.97554347826086951</c:v>
                </c:pt>
                <c:pt idx="4519">
                  <c:v>0.97554347826086951</c:v>
                </c:pt>
                <c:pt idx="4520">
                  <c:v>0.97554347826086951</c:v>
                </c:pt>
                <c:pt idx="4521">
                  <c:v>0.97554347826086951</c:v>
                </c:pt>
                <c:pt idx="4522">
                  <c:v>0.97554347826086951</c:v>
                </c:pt>
                <c:pt idx="4523">
                  <c:v>0.97554347826086951</c:v>
                </c:pt>
                <c:pt idx="4524">
                  <c:v>0.97554347826086951</c:v>
                </c:pt>
                <c:pt idx="4525">
                  <c:v>0.97554347826086951</c:v>
                </c:pt>
                <c:pt idx="4526">
                  <c:v>0.97554347826086951</c:v>
                </c:pt>
                <c:pt idx="4527">
                  <c:v>0.97554347826086951</c:v>
                </c:pt>
                <c:pt idx="4528">
                  <c:v>0.97554347826086951</c:v>
                </c:pt>
                <c:pt idx="4529">
                  <c:v>0.97540760869565213</c:v>
                </c:pt>
                <c:pt idx="4530">
                  <c:v>0.97540760869565213</c:v>
                </c:pt>
                <c:pt idx="4531">
                  <c:v>0.97540760869565213</c:v>
                </c:pt>
                <c:pt idx="4532">
                  <c:v>0.97540760869565213</c:v>
                </c:pt>
                <c:pt idx="4533">
                  <c:v>0.97540760869565213</c:v>
                </c:pt>
                <c:pt idx="4534">
                  <c:v>0.97540760869565213</c:v>
                </c:pt>
                <c:pt idx="4535">
                  <c:v>0.97540760869565213</c:v>
                </c:pt>
                <c:pt idx="4536">
                  <c:v>0.97540760869565213</c:v>
                </c:pt>
                <c:pt idx="4537">
                  <c:v>0.97540760869565213</c:v>
                </c:pt>
                <c:pt idx="4538">
                  <c:v>0.97540760869565213</c:v>
                </c:pt>
                <c:pt idx="4539">
                  <c:v>0.97527173913043474</c:v>
                </c:pt>
                <c:pt idx="4540">
                  <c:v>0.97527173913043474</c:v>
                </c:pt>
                <c:pt idx="4541">
                  <c:v>0.97527173913043474</c:v>
                </c:pt>
                <c:pt idx="4542">
                  <c:v>0.97527173913043474</c:v>
                </c:pt>
                <c:pt idx="4543">
                  <c:v>0.97527173913043474</c:v>
                </c:pt>
                <c:pt idx="4544">
                  <c:v>0.97527173913043474</c:v>
                </c:pt>
                <c:pt idx="4545">
                  <c:v>0.97527173913043474</c:v>
                </c:pt>
                <c:pt idx="4546">
                  <c:v>0.97527173913043474</c:v>
                </c:pt>
                <c:pt idx="4547">
                  <c:v>0.97527173913043474</c:v>
                </c:pt>
                <c:pt idx="4548">
                  <c:v>0.97527173913043474</c:v>
                </c:pt>
                <c:pt idx="4549">
                  <c:v>0.97527173913043474</c:v>
                </c:pt>
                <c:pt idx="4550">
                  <c:v>0.97527173913043474</c:v>
                </c:pt>
                <c:pt idx="4551">
                  <c:v>0.97527173913043474</c:v>
                </c:pt>
                <c:pt idx="4552">
                  <c:v>0.97527173913043474</c:v>
                </c:pt>
                <c:pt idx="4553">
                  <c:v>0.97527173913043474</c:v>
                </c:pt>
                <c:pt idx="4554">
                  <c:v>0.97527173913043474</c:v>
                </c:pt>
                <c:pt idx="4555">
                  <c:v>0.97527173913043474</c:v>
                </c:pt>
                <c:pt idx="4556">
                  <c:v>0.97527173913043474</c:v>
                </c:pt>
                <c:pt idx="4557">
                  <c:v>0.97527173913043474</c:v>
                </c:pt>
                <c:pt idx="4558">
                  <c:v>0.97527173913043474</c:v>
                </c:pt>
                <c:pt idx="4559">
                  <c:v>0.97527173913043474</c:v>
                </c:pt>
                <c:pt idx="4560">
                  <c:v>0.97513586956521736</c:v>
                </c:pt>
                <c:pt idx="4561">
                  <c:v>0.97513586956521736</c:v>
                </c:pt>
                <c:pt idx="4562">
                  <c:v>0.97513586956521736</c:v>
                </c:pt>
                <c:pt idx="4563">
                  <c:v>0.97513586956521736</c:v>
                </c:pt>
                <c:pt idx="4564">
                  <c:v>0.97513586956521736</c:v>
                </c:pt>
                <c:pt idx="4565">
                  <c:v>0.97513586956521736</c:v>
                </c:pt>
                <c:pt idx="4566">
                  <c:v>0.97513586956521736</c:v>
                </c:pt>
                <c:pt idx="4567">
                  <c:v>0.97499999999999998</c:v>
                </c:pt>
                <c:pt idx="4568">
                  <c:v>0.97499999999999998</c:v>
                </c:pt>
                <c:pt idx="4569">
                  <c:v>0.97499999999999998</c:v>
                </c:pt>
                <c:pt idx="4570">
                  <c:v>0.97499999999999998</c:v>
                </c:pt>
                <c:pt idx="4571">
                  <c:v>0.97499999999999998</c:v>
                </c:pt>
                <c:pt idx="4572">
                  <c:v>0.97499999999999998</c:v>
                </c:pt>
                <c:pt idx="4573">
                  <c:v>0.97499999999999998</c:v>
                </c:pt>
                <c:pt idx="4574">
                  <c:v>0.97499999999999998</c:v>
                </c:pt>
                <c:pt idx="4575">
                  <c:v>0.97499999999999998</c:v>
                </c:pt>
                <c:pt idx="4576">
                  <c:v>0.97499999999999998</c:v>
                </c:pt>
                <c:pt idx="4577">
                  <c:v>0.97499999999999998</c:v>
                </c:pt>
                <c:pt idx="4578">
                  <c:v>0.97499999999999998</c:v>
                </c:pt>
                <c:pt idx="4579">
                  <c:v>0.97499999999999998</c:v>
                </c:pt>
                <c:pt idx="4580">
                  <c:v>0.97499999999999998</c:v>
                </c:pt>
                <c:pt idx="4581">
                  <c:v>0.97486413043478259</c:v>
                </c:pt>
                <c:pt idx="4582">
                  <c:v>0.97486413043478259</c:v>
                </c:pt>
                <c:pt idx="4583">
                  <c:v>0.97486413043478259</c:v>
                </c:pt>
                <c:pt idx="4584">
                  <c:v>0.97486413043478259</c:v>
                </c:pt>
                <c:pt idx="4585">
                  <c:v>0.97486413043478259</c:v>
                </c:pt>
                <c:pt idx="4586">
                  <c:v>0.97486413043478259</c:v>
                </c:pt>
                <c:pt idx="4587">
                  <c:v>0.97486413043478259</c:v>
                </c:pt>
                <c:pt idx="4588">
                  <c:v>0.97486413043478259</c:v>
                </c:pt>
                <c:pt idx="4589">
                  <c:v>0.97486413043478259</c:v>
                </c:pt>
                <c:pt idx="4590">
                  <c:v>0.97486413043478259</c:v>
                </c:pt>
                <c:pt idx="4591">
                  <c:v>0.97486413043478259</c:v>
                </c:pt>
                <c:pt idx="4592">
                  <c:v>0.97486413043478259</c:v>
                </c:pt>
                <c:pt idx="4593">
                  <c:v>0.97486413043478259</c:v>
                </c:pt>
                <c:pt idx="4594">
                  <c:v>0.97486413043478259</c:v>
                </c:pt>
                <c:pt idx="4595">
                  <c:v>0.97486413043478259</c:v>
                </c:pt>
                <c:pt idx="4596">
                  <c:v>0.97472826086956521</c:v>
                </c:pt>
                <c:pt idx="4597">
                  <c:v>0.97472826086956521</c:v>
                </c:pt>
                <c:pt idx="4598">
                  <c:v>0.97472826086956521</c:v>
                </c:pt>
                <c:pt idx="4599">
                  <c:v>0.97472826086956521</c:v>
                </c:pt>
                <c:pt idx="4600">
                  <c:v>0.97472826086956521</c:v>
                </c:pt>
                <c:pt idx="4601">
                  <c:v>0.97472826086956521</c:v>
                </c:pt>
                <c:pt idx="4602">
                  <c:v>0.97472826086956521</c:v>
                </c:pt>
                <c:pt idx="4603">
                  <c:v>0.97472826086956521</c:v>
                </c:pt>
                <c:pt idx="4604">
                  <c:v>0.97472826086956521</c:v>
                </c:pt>
                <c:pt idx="4605">
                  <c:v>0.97472826086956521</c:v>
                </c:pt>
                <c:pt idx="4606">
                  <c:v>0.97472826086956521</c:v>
                </c:pt>
                <c:pt idx="4607">
                  <c:v>0.97472826086956521</c:v>
                </c:pt>
                <c:pt idx="4608">
                  <c:v>0.97472826086956521</c:v>
                </c:pt>
                <c:pt idx="4609">
                  <c:v>0.97459239130434783</c:v>
                </c:pt>
                <c:pt idx="4610">
                  <c:v>0.97459239130434783</c:v>
                </c:pt>
                <c:pt idx="4611">
                  <c:v>0.97459239130434783</c:v>
                </c:pt>
                <c:pt idx="4612">
                  <c:v>0.97459239130434783</c:v>
                </c:pt>
                <c:pt idx="4613">
                  <c:v>0.97459239130434783</c:v>
                </c:pt>
                <c:pt idx="4614">
                  <c:v>0.97459239130434783</c:v>
                </c:pt>
                <c:pt idx="4615">
                  <c:v>0.97459239130434783</c:v>
                </c:pt>
                <c:pt idx="4616">
                  <c:v>0.97459239130434783</c:v>
                </c:pt>
                <c:pt idx="4617">
                  <c:v>0.97459239130434783</c:v>
                </c:pt>
                <c:pt idx="4618">
                  <c:v>0.97459239130434783</c:v>
                </c:pt>
                <c:pt idx="4619">
                  <c:v>0.97445652173913044</c:v>
                </c:pt>
                <c:pt idx="4620">
                  <c:v>0.97445652173913044</c:v>
                </c:pt>
                <c:pt idx="4621">
                  <c:v>0.97445652173913044</c:v>
                </c:pt>
                <c:pt idx="4622">
                  <c:v>0.97445652173913044</c:v>
                </c:pt>
                <c:pt idx="4623">
                  <c:v>0.97445652173913044</c:v>
                </c:pt>
                <c:pt idx="4624">
                  <c:v>0.97445652173913044</c:v>
                </c:pt>
                <c:pt idx="4625">
                  <c:v>0.97445652173913044</c:v>
                </c:pt>
                <c:pt idx="4626">
                  <c:v>0.97432065217391306</c:v>
                </c:pt>
                <c:pt idx="4627">
                  <c:v>0.97418478260869568</c:v>
                </c:pt>
                <c:pt idx="4628">
                  <c:v>0.97418478260869568</c:v>
                </c:pt>
                <c:pt idx="4629">
                  <c:v>0.97418478260869568</c:v>
                </c:pt>
                <c:pt idx="4630">
                  <c:v>0.97418478260869568</c:v>
                </c:pt>
                <c:pt idx="4631">
                  <c:v>0.97418478260869568</c:v>
                </c:pt>
                <c:pt idx="4632">
                  <c:v>0.97418478260869568</c:v>
                </c:pt>
                <c:pt idx="4633">
                  <c:v>0.97418478260869568</c:v>
                </c:pt>
                <c:pt idx="4634">
                  <c:v>0.97418478260869568</c:v>
                </c:pt>
                <c:pt idx="4635">
                  <c:v>0.97418478260869568</c:v>
                </c:pt>
                <c:pt idx="4636">
                  <c:v>0.97418478260869568</c:v>
                </c:pt>
                <c:pt idx="4637">
                  <c:v>0.97418478260869568</c:v>
                </c:pt>
                <c:pt idx="4638">
                  <c:v>0.97418478260869568</c:v>
                </c:pt>
                <c:pt idx="4639">
                  <c:v>0.97418478260869568</c:v>
                </c:pt>
                <c:pt idx="4640">
                  <c:v>0.97404891304347829</c:v>
                </c:pt>
                <c:pt idx="4641">
                  <c:v>0.97404891304347829</c:v>
                </c:pt>
                <c:pt idx="4642">
                  <c:v>0.97404891304347829</c:v>
                </c:pt>
                <c:pt idx="4643">
                  <c:v>0.97404891304347829</c:v>
                </c:pt>
                <c:pt idx="4644">
                  <c:v>0.97404891304347829</c:v>
                </c:pt>
                <c:pt idx="4645">
                  <c:v>0.97404891304347829</c:v>
                </c:pt>
                <c:pt idx="4646">
                  <c:v>0.97391304347826091</c:v>
                </c:pt>
                <c:pt idx="4647">
                  <c:v>0.97391304347826091</c:v>
                </c:pt>
                <c:pt idx="4648">
                  <c:v>0.97391304347826091</c:v>
                </c:pt>
                <c:pt idx="4649">
                  <c:v>0.97391304347826091</c:v>
                </c:pt>
                <c:pt idx="4650">
                  <c:v>0.97391304347826091</c:v>
                </c:pt>
                <c:pt idx="4651">
                  <c:v>0.97391304347826091</c:v>
                </c:pt>
                <c:pt idx="4652">
                  <c:v>0.97391304347826091</c:v>
                </c:pt>
                <c:pt idx="4653">
                  <c:v>0.97391304347826091</c:v>
                </c:pt>
                <c:pt idx="4654">
                  <c:v>0.97391304347826091</c:v>
                </c:pt>
                <c:pt idx="4655">
                  <c:v>0.97391304347826091</c:v>
                </c:pt>
                <c:pt idx="4656">
                  <c:v>0.97391304347826091</c:v>
                </c:pt>
                <c:pt idx="4657">
                  <c:v>0.97391304347826091</c:v>
                </c:pt>
                <c:pt idx="4658">
                  <c:v>0.97391304347826091</c:v>
                </c:pt>
                <c:pt idx="4659">
                  <c:v>0.97391304347826091</c:v>
                </c:pt>
                <c:pt idx="4660">
                  <c:v>0.97391304347826091</c:v>
                </c:pt>
                <c:pt idx="4661">
                  <c:v>0.97391304347826091</c:v>
                </c:pt>
                <c:pt idx="4662">
                  <c:v>0.97391304347826091</c:v>
                </c:pt>
                <c:pt idx="4663">
                  <c:v>0.97391304347826091</c:v>
                </c:pt>
                <c:pt idx="4664">
                  <c:v>0.97391304347826091</c:v>
                </c:pt>
                <c:pt idx="4665">
                  <c:v>0.97391304347826091</c:v>
                </c:pt>
                <c:pt idx="4666">
                  <c:v>0.97391304347826091</c:v>
                </c:pt>
                <c:pt idx="4667">
                  <c:v>0.97391304347826091</c:v>
                </c:pt>
                <c:pt idx="4668">
                  <c:v>0.97391304347826091</c:v>
                </c:pt>
                <c:pt idx="4669">
                  <c:v>0.97391304347826091</c:v>
                </c:pt>
                <c:pt idx="4670">
                  <c:v>0.97391304347826091</c:v>
                </c:pt>
                <c:pt idx="4671">
                  <c:v>0.97391304347826091</c:v>
                </c:pt>
                <c:pt idx="4672">
                  <c:v>0.97391304347826091</c:v>
                </c:pt>
                <c:pt idx="4673">
                  <c:v>0.97377717391304353</c:v>
                </c:pt>
                <c:pt idx="4674">
                  <c:v>0.97377717391304353</c:v>
                </c:pt>
                <c:pt idx="4675">
                  <c:v>0.97377717391304353</c:v>
                </c:pt>
                <c:pt idx="4676">
                  <c:v>0.97377717391304353</c:v>
                </c:pt>
                <c:pt idx="4677">
                  <c:v>0.97377717391304353</c:v>
                </c:pt>
                <c:pt idx="4678">
                  <c:v>0.97377717391304353</c:v>
                </c:pt>
                <c:pt idx="4679">
                  <c:v>0.97377717391304353</c:v>
                </c:pt>
                <c:pt idx="4680">
                  <c:v>0.97377717391304353</c:v>
                </c:pt>
                <c:pt idx="4681">
                  <c:v>0.97377717391304353</c:v>
                </c:pt>
                <c:pt idx="4682">
                  <c:v>0.97377717391304353</c:v>
                </c:pt>
                <c:pt idx="4683">
                  <c:v>0.97377717391304353</c:v>
                </c:pt>
                <c:pt idx="4684">
                  <c:v>0.97377717391304353</c:v>
                </c:pt>
                <c:pt idx="4685">
                  <c:v>0.97377717391304353</c:v>
                </c:pt>
                <c:pt idx="4686">
                  <c:v>0.97377717391304353</c:v>
                </c:pt>
                <c:pt idx="4687">
                  <c:v>0.97377717391304353</c:v>
                </c:pt>
                <c:pt idx="4688">
                  <c:v>0.97377717391304353</c:v>
                </c:pt>
                <c:pt idx="4689">
                  <c:v>0.97377717391304353</c:v>
                </c:pt>
                <c:pt idx="4690">
                  <c:v>0.97377717391304353</c:v>
                </c:pt>
                <c:pt idx="4691">
                  <c:v>0.97377717391304353</c:v>
                </c:pt>
                <c:pt idx="4692">
                  <c:v>0.97377717391304353</c:v>
                </c:pt>
                <c:pt idx="4693">
                  <c:v>0.97377717391304353</c:v>
                </c:pt>
                <c:pt idx="4694">
                  <c:v>0.97377717391304353</c:v>
                </c:pt>
                <c:pt idx="4695">
                  <c:v>0.97364130434782614</c:v>
                </c:pt>
                <c:pt idx="4696">
                  <c:v>0.97364130434782614</c:v>
                </c:pt>
                <c:pt idx="4697">
                  <c:v>0.97364130434782614</c:v>
                </c:pt>
                <c:pt idx="4698">
                  <c:v>0.97364130434782614</c:v>
                </c:pt>
                <c:pt idx="4699">
                  <c:v>0.97364130434782614</c:v>
                </c:pt>
                <c:pt idx="4700">
                  <c:v>0.97364130434782614</c:v>
                </c:pt>
                <c:pt idx="4701">
                  <c:v>0.97364130434782614</c:v>
                </c:pt>
                <c:pt idx="4702">
                  <c:v>0.97364130434782614</c:v>
                </c:pt>
                <c:pt idx="4703">
                  <c:v>0.97364130434782614</c:v>
                </c:pt>
                <c:pt idx="4704">
                  <c:v>0.97364130434782614</c:v>
                </c:pt>
                <c:pt idx="4705">
                  <c:v>0.97364130434782614</c:v>
                </c:pt>
                <c:pt idx="4706">
                  <c:v>0.97364130434782614</c:v>
                </c:pt>
                <c:pt idx="4707">
                  <c:v>0.97364130434782614</c:v>
                </c:pt>
                <c:pt idx="4708">
                  <c:v>0.97364130434782614</c:v>
                </c:pt>
                <c:pt idx="4709">
                  <c:v>0.97364130434782614</c:v>
                </c:pt>
                <c:pt idx="4710">
                  <c:v>0.97364130434782614</c:v>
                </c:pt>
                <c:pt idx="4711">
                  <c:v>0.97364130434782614</c:v>
                </c:pt>
                <c:pt idx="4712">
                  <c:v>0.97364130434782614</c:v>
                </c:pt>
                <c:pt idx="4713">
                  <c:v>0.97364130434782614</c:v>
                </c:pt>
                <c:pt idx="4714">
                  <c:v>0.97364130434782614</c:v>
                </c:pt>
                <c:pt idx="4715">
                  <c:v>0.97364130434782614</c:v>
                </c:pt>
                <c:pt idx="4716">
                  <c:v>0.97364130434782614</c:v>
                </c:pt>
                <c:pt idx="4717">
                  <c:v>0.97364130434782614</c:v>
                </c:pt>
                <c:pt idx="4718">
                  <c:v>0.97364130434782614</c:v>
                </c:pt>
                <c:pt idx="4719">
                  <c:v>0.97364130434782614</c:v>
                </c:pt>
                <c:pt idx="4720">
                  <c:v>0.97364130434782614</c:v>
                </c:pt>
                <c:pt idx="4721">
                  <c:v>0.97364130434782614</c:v>
                </c:pt>
                <c:pt idx="4722">
                  <c:v>0.97364130434782614</c:v>
                </c:pt>
                <c:pt idx="4723">
                  <c:v>0.97364130434782614</c:v>
                </c:pt>
                <c:pt idx="4724">
                  <c:v>0.97364130434782614</c:v>
                </c:pt>
                <c:pt idx="4725">
                  <c:v>0.97364130434782614</c:v>
                </c:pt>
                <c:pt idx="4726">
                  <c:v>0.97364130434782614</c:v>
                </c:pt>
                <c:pt idx="4727">
                  <c:v>0.97364130434782614</c:v>
                </c:pt>
                <c:pt idx="4728">
                  <c:v>0.97364130434782614</c:v>
                </c:pt>
                <c:pt idx="4729">
                  <c:v>0.97364130434782614</c:v>
                </c:pt>
                <c:pt idx="4730">
                  <c:v>0.97364130434782614</c:v>
                </c:pt>
                <c:pt idx="4731">
                  <c:v>0.97364130434782614</c:v>
                </c:pt>
                <c:pt idx="4732">
                  <c:v>0.97364130434782614</c:v>
                </c:pt>
                <c:pt idx="4733">
                  <c:v>0.97364130434782614</c:v>
                </c:pt>
                <c:pt idx="4734">
                  <c:v>0.97364130434782614</c:v>
                </c:pt>
                <c:pt idx="4735">
                  <c:v>0.97364130434782614</c:v>
                </c:pt>
                <c:pt idx="4736">
                  <c:v>0.97364130434782614</c:v>
                </c:pt>
                <c:pt idx="4737">
                  <c:v>0.97364130434782614</c:v>
                </c:pt>
                <c:pt idx="4738">
                  <c:v>0.97364130434782614</c:v>
                </c:pt>
                <c:pt idx="4739">
                  <c:v>0.97364130434782614</c:v>
                </c:pt>
                <c:pt idx="4740">
                  <c:v>0.97364130434782614</c:v>
                </c:pt>
                <c:pt idx="4741">
                  <c:v>0.97364130434782614</c:v>
                </c:pt>
                <c:pt idx="4742">
                  <c:v>0.97364130434782614</c:v>
                </c:pt>
                <c:pt idx="4743">
                  <c:v>0.97364130434782614</c:v>
                </c:pt>
                <c:pt idx="4744">
                  <c:v>0.97364130434782614</c:v>
                </c:pt>
                <c:pt idx="4745">
                  <c:v>0.97364130434782614</c:v>
                </c:pt>
                <c:pt idx="4746">
                  <c:v>0.97364130434782614</c:v>
                </c:pt>
                <c:pt idx="4747">
                  <c:v>0.97350543478260865</c:v>
                </c:pt>
                <c:pt idx="4748">
                  <c:v>0.97350543478260865</c:v>
                </c:pt>
                <c:pt idx="4749">
                  <c:v>0.97350543478260865</c:v>
                </c:pt>
                <c:pt idx="4750">
                  <c:v>0.97350543478260865</c:v>
                </c:pt>
                <c:pt idx="4751">
                  <c:v>0.97350543478260865</c:v>
                </c:pt>
                <c:pt idx="4752">
                  <c:v>0.97350543478260865</c:v>
                </c:pt>
                <c:pt idx="4753">
                  <c:v>0.97350543478260865</c:v>
                </c:pt>
                <c:pt idx="4754">
                  <c:v>0.97350543478260865</c:v>
                </c:pt>
                <c:pt idx="4755">
                  <c:v>0.97350543478260865</c:v>
                </c:pt>
                <c:pt idx="4756">
                  <c:v>0.97350543478260865</c:v>
                </c:pt>
                <c:pt idx="4757">
                  <c:v>0.97336956521739126</c:v>
                </c:pt>
                <c:pt idx="4758">
                  <c:v>0.97336956521739126</c:v>
                </c:pt>
                <c:pt idx="4759">
                  <c:v>0.97336956521739126</c:v>
                </c:pt>
                <c:pt idx="4760">
                  <c:v>0.97336956521739126</c:v>
                </c:pt>
                <c:pt idx="4761">
                  <c:v>0.97336956521739126</c:v>
                </c:pt>
                <c:pt idx="4762">
                  <c:v>0.97336956521739126</c:v>
                </c:pt>
                <c:pt idx="4763">
                  <c:v>0.97336956521739126</c:v>
                </c:pt>
                <c:pt idx="4764">
                  <c:v>0.97336956521739126</c:v>
                </c:pt>
                <c:pt idx="4765">
                  <c:v>0.97336956521739126</c:v>
                </c:pt>
                <c:pt idx="4766">
                  <c:v>0.97336956521739126</c:v>
                </c:pt>
                <c:pt idx="4767">
                  <c:v>0.97336956521739126</c:v>
                </c:pt>
                <c:pt idx="4768">
                  <c:v>0.97336956521739126</c:v>
                </c:pt>
                <c:pt idx="4769">
                  <c:v>0.97336956521739126</c:v>
                </c:pt>
                <c:pt idx="4770">
                  <c:v>0.97336956521739126</c:v>
                </c:pt>
                <c:pt idx="4771">
                  <c:v>0.97336956521739126</c:v>
                </c:pt>
                <c:pt idx="4772">
                  <c:v>0.97336956521739126</c:v>
                </c:pt>
                <c:pt idx="4773">
                  <c:v>0.97336956521739126</c:v>
                </c:pt>
                <c:pt idx="4774">
                  <c:v>0.97336956521739126</c:v>
                </c:pt>
                <c:pt idx="4775">
                  <c:v>0.97336956521739126</c:v>
                </c:pt>
                <c:pt idx="4776">
                  <c:v>0.97336956521739126</c:v>
                </c:pt>
                <c:pt idx="4777">
                  <c:v>0.97336956521739126</c:v>
                </c:pt>
                <c:pt idx="4778">
                  <c:v>0.97336956521739126</c:v>
                </c:pt>
                <c:pt idx="4779">
                  <c:v>0.97336956521739126</c:v>
                </c:pt>
                <c:pt idx="4780">
                  <c:v>0.97336956521739126</c:v>
                </c:pt>
                <c:pt idx="4781">
                  <c:v>0.97336956521739126</c:v>
                </c:pt>
                <c:pt idx="4782">
                  <c:v>0.97336956521739126</c:v>
                </c:pt>
                <c:pt idx="4783">
                  <c:v>0.97336956521739126</c:v>
                </c:pt>
                <c:pt idx="4784">
                  <c:v>0.97336956521739126</c:v>
                </c:pt>
                <c:pt idx="4785">
                  <c:v>0.97336956521739126</c:v>
                </c:pt>
                <c:pt idx="4786">
                  <c:v>0.97336956521739126</c:v>
                </c:pt>
                <c:pt idx="4787">
                  <c:v>0.97336956521739126</c:v>
                </c:pt>
                <c:pt idx="4788">
                  <c:v>0.97336956521739126</c:v>
                </c:pt>
                <c:pt idx="4789">
                  <c:v>0.97336956521739126</c:v>
                </c:pt>
                <c:pt idx="4790">
                  <c:v>0.97336956521739126</c:v>
                </c:pt>
                <c:pt idx="4791">
                  <c:v>0.97336956521739126</c:v>
                </c:pt>
                <c:pt idx="4792">
                  <c:v>0.97336956521739126</c:v>
                </c:pt>
                <c:pt idx="4793">
                  <c:v>0.97336956521739126</c:v>
                </c:pt>
                <c:pt idx="4794">
                  <c:v>0.97336956521739126</c:v>
                </c:pt>
                <c:pt idx="4795">
                  <c:v>0.97336956521739126</c:v>
                </c:pt>
                <c:pt idx="4796">
                  <c:v>0.97336956521739126</c:v>
                </c:pt>
                <c:pt idx="4797">
                  <c:v>0.97336956521739126</c:v>
                </c:pt>
                <c:pt idx="4798">
                  <c:v>0.97336956521739126</c:v>
                </c:pt>
                <c:pt idx="4799">
                  <c:v>0.97336956521739126</c:v>
                </c:pt>
                <c:pt idx="4800">
                  <c:v>0.97336956521739126</c:v>
                </c:pt>
                <c:pt idx="4801">
                  <c:v>0.97336956521739126</c:v>
                </c:pt>
                <c:pt idx="4802">
                  <c:v>0.97336956521739126</c:v>
                </c:pt>
                <c:pt idx="4803">
                  <c:v>0.97336956521739126</c:v>
                </c:pt>
                <c:pt idx="4804">
                  <c:v>0.97336956521739126</c:v>
                </c:pt>
                <c:pt idx="4805">
                  <c:v>0.97336956521739126</c:v>
                </c:pt>
                <c:pt idx="4806">
                  <c:v>0.97336956521739126</c:v>
                </c:pt>
                <c:pt idx="4807">
                  <c:v>0.97336956521739126</c:v>
                </c:pt>
                <c:pt idx="4808">
                  <c:v>0.97336956521739126</c:v>
                </c:pt>
                <c:pt idx="4809">
                  <c:v>0.97323369565217388</c:v>
                </c:pt>
                <c:pt idx="4810">
                  <c:v>0.97323369565217388</c:v>
                </c:pt>
                <c:pt idx="4811">
                  <c:v>0.97323369565217388</c:v>
                </c:pt>
                <c:pt idx="4812">
                  <c:v>0.97323369565217388</c:v>
                </c:pt>
                <c:pt idx="4813">
                  <c:v>0.97323369565217388</c:v>
                </c:pt>
                <c:pt idx="4814">
                  <c:v>0.97323369565217388</c:v>
                </c:pt>
                <c:pt idx="4815">
                  <c:v>0.97323369565217388</c:v>
                </c:pt>
                <c:pt idx="4816">
                  <c:v>0.97323369565217388</c:v>
                </c:pt>
                <c:pt idx="4817">
                  <c:v>0.97323369565217388</c:v>
                </c:pt>
                <c:pt idx="4818">
                  <c:v>0.9730978260869565</c:v>
                </c:pt>
                <c:pt idx="4819">
                  <c:v>0.9730978260869565</c:v>
                </c:pt>
                <c:pt idx="4820">
                  <c:v>0.9730978260869565</c:v>
                </c:pt>
                <c:pt idx="4821">
                  <c:v>0.9730978260869565</c:v>
                </c:pt>
                <c:pt idx="4822">
                  <c:v>0.9730978260869565</c:v>
                </c:pt>
                <c:pt idx="4823">
                  <c:v>0.9730978260869565</c:v>
                </c:pt>
                <c:pt idx="4824">
                  <c:v>0.9730978260869565</c:v>
                </c:pt>
                <c:pt idx="4825">
                  <c:v>0.9730978260869565</c:v>
                </c:pt>
                <c:pt idx="4826">
                  <c:v>0.9730978260869565</c:v>
                </c:pt>
                <c:pt idx="4827">
                  <c:v>0.9730978260869565</c:v>
                </c:pt>
                <c:pt idx="4828">
                  <c:v>0.97296195652173911</c:v>
                </c:pt>
                <c:pt idx="4829">
                  <c:v>0.97296195652173911</c:v>
                </c:pt>
                <c:pt idx="4830">
                  <c:v>0.97296195652173911</c:v>
                </c:pt>
                <c:pt idx="4831">
                  <c:v>0.97296195652173911</c:v>
                </c:pt>
                <c:pt idx="4832">
                  <c:v>0.97296195652173911</c:v>
                </c:pt>
                <c:pt idx="4833">
                  <c:v>0.97296195652173911</c:v>
                </c:pt>
                <c:pt idx="4834">
                  <c:v>0.97282608695652173</c:v>
                </c:pt>
                <c:pt idx="4835">
                  <c:v>0.97282608695652173</c:v>
                </c:pt>
                <c:pt idx="4836">
                  <c:v>0.97282608695652173</c:v>
                </c:pt>
                <c:pt idx="4837">
                  <c:v>0.97282608695652173</c:v>
                </c:pt>
                <c:pt idx="4838">
                  <c:v>0.97282608695652173</c:v>
                </c:pt>
                <c:pt idx="4839">
                  <c:v>0.97282608695652173</c:v>
                </c:pt>
                <c:pt idx="4840">
                  <c:v>0.97282608695652173</c:v>
                </c:pt>
                <c:pt idx="4841">
                  <c:v>0.97282608695652173</c:v>
                </c:pt>
                <c:pt idx="4842">
                  <c:v>0.97282608695652173</c:v>
                </c:pt>
                <c:pt idx="4843">
                  <c:v>0.97282608695652173</c:v>
                </c:pt>
                <c:pt idx="4844">
                  <c:v>0.97282608695652173</c:v>
                </c:pt>
                <c:pt idx="4845">
                  <c:v>0.97282608695652173</c:v>
                </c:pt>
                <c:pt idx="4846">
                  <c:v>0.97282608695652173</c:v>
                </c:pt>
                <c:pt idx="4847">
                  <c:v>0.97282608695652173</c:v>
                </c:pt>
                <c:pt idx="4848">
                  <c:v>0.97282608695652173</c:v>
                </c:pt>
                <c:pt idx="4849">
                  <c:v>0.97282608695652173</c:v>
                </c:pt>
                <c:pt idx="4850">
                  <c:v>0.97282608695652173</c:v>
                </c:pt>
                <c:pt idx="4851">
                  <c:v>0.97282608695652173</c:v>
                </c:pt>
                <c:pt idx="4852">
                  <c:v>0.97282608695652173</c:v>
                </c:pt>
                <c:pt idx="4853">
                  <c:v>0.97282608695652173</c:v>
                </c:pt>
                <c:pt idx="4854">
                  <c:v>0.97282608695652173</c:v>
                </c:pt>
                <c:pt idx="4855">
                  <c:v>0.97282608695652173</c:v>
                </c:pt>
                <c:pt idx="4856">
                  <c:v>0.97282608695652173</c:v>
                </c:pt>
                <c:pt idx="4857">
                  <c:v>0.97282608695652173</c:v>
                </c:pt>
                <c:pt idx="4858">
                  <c:v>0.97282608695652173</c:v>
                </c:pt>
                <c:pt idx="4859">
                  <c:v>0.97282608695652173</c:v>
                </c:pt>
                <c:pt idx="4860">
                  <c:v>0.97282608695652173</c:v>
                </c:pt>
                <c:pt idx="4861">
                  <c:v>0.97282608695652173</c:v>
                </c:pt>
                <c:pt idx="4862">
                  <c:v>0.97282608695652173</c:v>
                </c:pt>
                <c:pt idx="4863">
                  <c:v>0.97282608695652173</c:v>
                </c:pt>
                <c:pt idx="4864">
                  <c:v>0.97282608695652173</c:v>
                </c:pt>
                <c:pt idx="4865">
                  <c:v>0.97282608695652173</c:v>
                </c:pt>
                <c:pt idx="4866">
                  <c:v>0.97282608695652173</c:v>
                </c:pt>
                <c:pt idx="4867">
                  <c:v>0.97282608695652173</c:v>
                </c:pt>
                <c:pt idx="4868">
                  <c:v>0.97282608695652173</c:v>
                </c:pt>
                <c:pt idx="4869">
                  <c:v>0.97282608695652173</c:v>
                </c:pt>
                <c:pt idx="4870">
                  <c:v>0.97282608695652173</c:v>
                </c:pt>
                <c:pt idx="4871">
                  <c:v>0.97282608695652173</c:v>
                </c:pt>
                <c:pt idx="4872">
                  <c:v>0.97282608695652173</c:v>
                </c:pt>
                <c:pt idx="4873">
                  <c:v>0.97282608695652173</c:v>
                </c:pt>
                <c:pt idx="4874">
                  <c:v>0.97282608695652173</c:v>
                </c:pt>
                <c:pt idx="4875">
                  <c:v>0.97282608695652173</c:v>
                </c:pt>
                <c:pt idx="4876">
                  <c:v>0.97282608695652173</c:v>
                </c:pt>
                <c:pt idx="4877">
                  <c:v>0.97282608695652173</c:v>
                </c:pt>
                <c:pt idx="4878">
                  <c:v>0.97282608695652173</c:v>
                </c:pt>
                <c:pt idx="4879">
                  <c:v>0.97282608695652173</c:v>
                </c:pt>
                <c:pt idx="4880">
                  <c:v>0.97282608695652173</c:v>
                </c:pt>
                <c:pt idx="4881">
                  <c:v>0.97282608695652173</c:v>
                </c:pt>
                <c:pt idx="4882">
                  <c:v>0.97282608695652173</c:v>
                </c:pt>
                <c:pt idx="4883">
                  <c:v>0.97282608695652173</c:v>
                </c:pt>
                <c:pt idx="4884">
                  <c:v>0.97282608695652173</c:v>
                </c:pt>
                <c:pt idx="4885">
                  <c:v>0.97282608695652173</c:v>
                </c:pt>
                <c:pt idx="4886">
                  <c:v>0.97282608695652173</c:v>
                </c:pt>
                <c:pt idx="4887">
                  <c:v>0.97282608695652173</c:v>
                </c:pt>
                <c:pt idx="4888">
                  <c:v>0.97282608695652173</c:v>
                </c:pt>
                <c:pt idx="4889">
                  <c:v>0.97282608695652173</c:v>
                </c:pt>
                <c:pt idx="4890">
                  <c:v>0.97282608695652173</c:v>
                </c:pt>
                <c:pt idx="4891">
                  <c:v>0.97282608695652173</c:v>
                </c:pt>
                <c:pt idx="4892">
                  <c:v>0.97282608695652173</c:v>
                </c:pt>
                <c:pt idx="4893">
                  <c:v>0.97282608695652173</c:v>
                </c:pt>
                <c:pt idx="4894">
                  <c:v>0.97282608695652173</c:v>
                </c:pt>
                <c:pt idx="4895">
                  <c:v>0.97282608695652173</c:v>
                </c:pt>
                <c:pt idx="4896">
                  <c:v>0.97282608695652173</c:v>
                </c:pt>
                <c:pt idx="4897">
                  <c:v>0.97282608695652173</c:v>
                </c:pt>
                <c:pt idx="4898">
                  <c:v>0.97282608695652173</c:v>
                </c:pt>
                <c:pt idx="4899">
                  <c:v>0.97282608695652173</c:v>
                </c:pt>
                <c:pt idx="4900">
                  <c:v>0.97282608695652173</c:v>
                </c:pt>
                <c:pt idx="4901">
                  <c:v>0.97282608695652173</c:v>
                </c:pt>
                <c:pt idx="4902">
                  <c:v>0.97282608695652173</c:v>
                </c:pt>
                <c:pt idx="4903">
                  <c:v>0.97282608695652173</c:v>
                </c:pt>
                <c:pt idx="4904">
                  <c:v>0.97282608695652173</c:v>
                </c:pt>
                <c:pt idx="4905">
                  <c:v>0.97282608695652173</c:v>
                </c:pt>
                <c:pt idx="4906">
                  <c:v>0.97282608695652173</c:v>
                </c:pt>
                <c:pt idx="4907">
                  <c:v>0.97282608695652173</c:v>
                </c:pt>
                <c:pt idx="4908">
                  <c:v>0.97282608695652173</c:v>
                </c:pt>
                <c:pt idx="4909">
                  <c:v>0.97282608695652173</c:v>
                </c:pt>
                <c:pt idx="4910">
                  <c:v>0.97282608695652173</c:v>
                </c:pt>
                <c:pt idx="4911">
                  <c:v>0.97282608695652173</c:v>
                </c:pt>
                <c:pt idx="4912">
                  <c:v>0.97282608695652173</c:v>
                </c:pt>
                <c:pt idx="4913">
                  <c:v>0.97282608695652173</c:v>
                </c:pt>
                <c:pt idx="4914">
                  <c:v>0.97282608695652173</c:v>
                </c:pt>
                <c:pt idx="4915">
                  <c:v>0.97282608695652173</c:v>
                </c:pt>
                <c:pt idx="4916">
                  <c:v>0.97282608695652173</c:v>
                </c:pt>
                <c:pt idx="4917">
                  <c:v>0.97282608695652173</c:v>
                </c:pt>
                <c:pt idx="4918">
                  <c:v>0.97282608695652173</c:v>
                </c:pt>
                <c:pt idx="4919">
                  <c:v>0.97282608695652173</c:v>
                </c:pt>
                <c:pt idx="4920">
                  <c:v>0.97282608695652173</c:v>
                </c:pt>
                <c:pt idx="4921">
                  <c:v>0.97282608695652173</c:v>
                </c:pt>
                <c:pt idx="4922">
                  <c:v>0.97282608695652173</c:v>
                </c:pt>
                <c:pt idx="4923">
                  <c:v>0.97282608695652173</c:v>
                </c:pt>
                <c:pt idx="4924">
                  <c:v>0.97282608695652173</c:v>
                </c:pt>
                <c:pt idx="4925">
                  <c:v>0.97282608695652173</c:v>
                </c:pt>
                <c:pt idx="4926">
                  <c:v>0.97282608695652173</c:v>
                </c:pt>
                <c:pt idx="4927">
                  <c:v>0.97282608695652173</c:v>
                </c:pt>
                <c:pt idx="4928">
                  <c:v>0.97282608695652173</c:v>
                </c:pt>
                <c:pt idx="4929">
                  <c:v>0.97282608695652173</c:v>
                </c:pt>
                <c:pt idx="4930">
                  <c:v>0.97282608695652173</c:v>
                </c:pt>
                <c:pt idx="4931">
                  <c:v>0.97282608695652173</c:v>
                </c:pt>
                <c:pt idx="4932">
                  <c:v>0.97269021739130435</c:v>
                </c:pt>
                <c:pt idx="4933">
                  <c:v>0.97269021739130435</c:v>
                </c:pt>
                <c:pt idx="4934">
                  <c:v>0.97269021739130435</c:v>
                </c:pt>
                <c:pt idx="4935">
                  <c:v>0.97269021739130435</c:v>
                </c:pt>
                <c:pt idx="4936">
                  <c:v>0.97269021739130435</c:v>
                </c:pt>
                <c:pt idx="4937">
                  <c:v>0.97269021739130435</c:v>
                </c:pt>
                <c:pt idx="4938">
                  <c:v>0.97269021739130435</c:v>
                </c:pt>
                <c:pt idx="4939">
                  <c:v>0.97255434782608696</c:v>
                </c:pt>
                <c:pt idx="4940">
                  <c:v>0.97255434782608696</c:v>
                </c:pt>
                <c:pt idx="4941">
                  <c:v>0.97255434782608696</c:v>
                </c:pt>
                <c:pt idx="4942">
                  <c:v>0.97255434782608696</c:v>
                </c:pt>
                <c:pt idx="4943">
                  <c:v>0.97255434782608696</c:v>
                </c:pt>
                <c:pt idx="4944">
                  <c:v>0.97255434782608696</c:v>
                </c:pt>
                <c:pt idx="4945">
                  <c:v>0.97255434782608696</c:v>
                </c:pt>
                <c:pt idx="4946">
                  <c:v>0.97255434782608696</c:v>
                </c:pt>
                <c:pt idx="4947">
                  <c:v>0.97255434782608696</c:v>
                </c:pt>
                <c:pt idx="4948">
                  <c:v>0.97255434782608696</c:v>
                </c:pt>
                <c:pt idx="4949">
                  <c:v>0.97255434782608696</c:v>
                </c:pt>
                <c:pt idx="4950">
                  <c:v>0.97255434782608696</c:v>
                </c:pt>
                <c:pt idx="4951">
                  <c:v>0.97255434782608696</c:v>
                </c:pt>
                <c:pt idx="4952">
                  <c:v>0.97255434782608696</c:v>
                </c:pt>
                <c:pt idx="4953">
                  <c:v>0.97255434782608696</c:v>
                </c:pt>
                <c:pt idx="4954">
                  <c:v>0.97241847826086958</c:v>
                </c:pt>
                <c:pt idx="4955">
                  <c:v>0.97241847826086958</c:v>
                </c:pt>
                <c:pt idx="4956">
                  <c:v>0.97241847826086958</c:v>
                </c:pt>
                <c:pt idx="4957">
                  <c:v>0.97241847826086958</c:v>
                </c:pt>
                <c:pt idx="4958">
                  <c:v>0.97241847826086958</c:v>
                </c:pt>
                <c:pt idx="4959">
                  <c:v>0.97241847826086958</c:v>
                </c:pt>
                <c:pt idx="4960">
                  <c:v>0.97241847826086958</c:v>
                </c:pt>
                <c:pt idx="4961">
                  <c:v>0.97241847826086958</c:v>
                </c:pt>
                <c:pt idx="4962">
                  <c:v>0.97241847826086958</c:v>
                </c:pt>
                <c:pt idx="4963">
                  <c:v>0.97241847826086958</c:v>
                </c:pt>
                <c:pt idx="4964">
                  <c:v>0.97241847826086958</c:v>
                </c:pt>
                <c:pt idx="4965">
                  <c:v>0.97241847826086958</c:v>
                </c:pt>
                <c:pt idx="4966">
                  <c:v>0.97241847826086958</c:v>
                </c:pt>
                <c:pt idx="4967">
                  <c:v>0.97241847826086958</c:v>
                </c:pt>
                <c:pt idx="4968">
                  <c:v>0.9722826086956522</c:v>
                </c:pt>
                <c:pt idx="4969">
                  <c:v>0.9722826086956522</c:v>
                </c:pt>
                <c:pt idx="4970">
                  <c:v>0.9722826086956522</c:v>
                </c:pt>
                <c:pt idx="4971">
                  <c:v>0.9722826086956522</c:v>
                </c:pt>
                <c:pt idx="4972">
                  <c:v>0.9722826086956522</c:v>
                </c:pt>
                <c:pt idx="4973">
                  <c:v>0.9722826086956522</c:v>
                </c:pt>
                <c:pt idx="4974">
                  <c:v>0.9722826086956522</c:v>
                </c:pt>
                <c:pt idx="4975">
                  <c:v>0.9722826086956522</c:v>
                </c:pt>
                <c:pt idx="4976">
                  <c:v>0.97214673913043481</c:v>
                </c:pt>
                <c:pt idx="4977">
                  <c:v>0.97214673913043481</c:v>
                </c:pt>
                <c:pt idx="4978">
                  <c:v>0.97214673913043481</c:v>
                </c:pt>
                <c:pt idx="4979">
                  <c:v>0.97214673913043481</c:v>
                </c:pt>
                <c:pt idx="4980">
                  <c:v>0.97214673913043481</c:v>
                </c:pt>
                <c:pt idx="4981">
                  <c:v>0.97214673913043481</c:v>
                </c:pt>
                <c:pt idx="4982">
                  <c:v>0.97214673913043481</c:v>
                </c:pt>
                <c:pt idx="4983">
                  <c:v>0.97214673913043481</c:v>
                </c:pt>
                <c:pt idx="4984">
                  <c:v>0.97214673913043481</c:v>
                </c:pt>
                <c:pt idx="4985">
                  <c:v>0.97214673913043481</c:v>
                </c:pt>
                <c:pt idx="4986">
                  <c:v>0.97214673913043481</c:v>
                </c:pt>
                <c:pt idx="4987">
                  <c:v>0.97214673913043481</c:v>
                </c:pt>
                <c:pt idx="4988">
                  <c:v>0.97214673913043481</c:v>
                </c:pt>
                <c:pt idx="4989">
                  <c:v>0.97214673913043481</c:v>
                </c:pt>
                <c:pt idx="4990">
                  <c:v>0.97214673913043481</c:v>
                </c:pt>
                <c:pt idx="4991">
                  <c:v>0.97214673913043481</c:v>
                </c:pt>
                <c:pt idx="4992">
                  <c:v>0.97214673913043481</c:v>
                </c:pt>
                <c:pt idx="4993">
                  <c:v>0.97214673913043481</c:v>
                </c:pt>
                <c:pt idx="4994">
                  <c:v>0.97214673913043481</c:v>
                </c:pt>
                <c:pt idx="4995">
                  <c:v>0.97214673913043481</c:v>
                </c:pt>
                <c:pt idx="4996">
                  <c:v>0.97214673913043481</c:v>
                </c:pt>
                <c:pt idx="4997">
                  <c:v>0.97214673913043481</c:v>
                </c:pt>
                <c:pt idx="4998">
                  <c:v>0.97214673913043481</c:v>
                </c:pt>
                <c:pt idx="4999">
                  <c:v>0.97214673913043481</c:v>
                </c:pt>
                <c:pt idx="5000">
                  <c:v>0.97214673913043481</c:v>
                </c:pt>
                <c:pt idx="5001">
                  <c:v>0.97214673913043481</c:v>
                </c:pt>
                <c:pt idx="5002">
                  <c:v>0.97201086956521743</c:v>
                </c:pt>
                <c:pt idx="5003">
                  <c:v>0.97201086956521743</c:v>
                </c:pt>
                <c:pt idx="5004">
                  <c:v>0.97201086956521743</c:v>
                </c:pt>
                <c:pt idx="5005">
                  <c:v>0.97201086956521743</c:v>
                </c:pt>
                <c:pt idx="5006">
                  <c:v>0.97187500000000004</c:v>
                </c:pt>
                <c:pt idx="5007">
                  <c:v>0.97187500000000004</c:v>
                </c:pt>
                <c:pt idx="5008">
                  <c:v>0.97187500000000004</c:v>
                </c:pt>
                <c:pt idx="5009">
                  <c:v>0.97187500000000004</c:v>
                </c:pt>
                <c:pt idx="5010">
                  <c:v>0.97187500000000004</c:v>
                </c:pt>
                <c:pt idx="5011">
                  <c:v>0.97187500000000004</c:v>
                </c:pt>
                <c:pt idx="5012">
                  <c:v>0.97187500000000004</c:v>
                </c:pt>
                <c:pt idx="5013">
                  <c:v>0.97187500000000004</c:v>
                </c:pt>
                <c:pt idx="5014">
                  <c:v>0.97187500000000004</c:v>
                </c:pt>
                <c:pt idx="5015">
                  <c:v>0.97187500000000004</c:v>
                </c:pt>
                <c:pt idx="5016">
                  <c:v>0.97187500000000004</c:v>
                </c:pt>
                <c:pt idx="5017">
                  <c:v>0.97187500000000004</c:v>
                </c:pt>
                <c:pt idx="5018">
                  <c:v>0.97187500000000004</c:v>
                </c:pt>
                <c:pt idx="5019">
                  <c:v>0.97187500000000004</c:v>
                </c:pt>
                <c:pt idx="5020">
                  <c:v>0.97187500000000004</c:v>
                </c:pt>
                <c:pt idx="5021">
                  <c:v>0.97187500000000004</c:v>
                </c:pt>
                <c:pt idx="5022">
                  <c:v>0.97187500000000004</c:v>
                </c:pt>
                <c:pt idx="5023">
                  <c:v>0.97187500000000004</c:v>
                </c:pt>
                <c:pt idx="5024">
                  <c:v>0.97187500000000004</c:v>
                </c:pt>
                <c:pt idx="5025">
                  <c:v>0.97187500000000004</c:v>
                </c:pt>
                <c:pt idx="5026">
                  <c:v>0.97187500000000004</c:v>
                </c:pt>
                <c:pt idx="5027">
                  <c:v>0.97187500000000004</c:v>
                </c:pt>
                <c:pt idx="5028">
                  <c:v>0.97187500000000004</c:v>
                </c:pt>
                <c:pt idx="5029">
                  <c:v>0.97187500000000004</c:v>
                </c:pt>
                <c:pt idx="5030">
                  <c:v>0.97187500000000004</c:v>
                </c:pt>
                <c:pt idx="5031">
                  <c:v>0.97187500000000004</c:v>
                </c:pt>
                <c:pt idx="5032">
                  <c:v>0.97187500000000004</c:v>
                </c:pt>
                <c:pt idx="5033">
                  <c:v>0.97187500000000004</c:v>
                </c:pt>
                <c:pt idx="5034">
                  <c:v>0.97187500000000004</c:v>
                </c:pt>
                <c:pt idx="5035">
                  <c:v>0.97187500000000004</c:v>
                </c:pt>
                <c:pt idx="5036">
                  <c:v>0.97187500000000004</c:v>
                </c:pt>
                <c:pt idx="5037">
                  <c:v>0.97187500000000004</c:v>
                </c:pt>
                <c:pt idx="5038">
                  <c:v>0.97187500000000004</c:v>
                </c:pt>
                <c:pt idx="5039">
                  <c:v>0.97173913043478266</c:v>
                </c:pt>
                <c:pt idx="5040">
                  <c:v>0.97173913043478266</c:v>
                </c:pt>
                <c:pt idx="5041">
                  <c:v>0.97173913043478266</c:v>
                </c:pt>
                <c:pt idx="5042">
                  <c:v>0.97173913043478266</c:v>
                </c:pt>
                <c:pt idx="5043">
                  <c:v>0.97173913043478266</c:v>
                </c:pt>
                <c:pt idx="5044">
                  <c:v>0.97173913043478266</c:v>
                </c:pt>
                <c:pt idx="5045">
                  <c:v>0.97173913043478266</c:v>
                </c:pt>
                <c:pt idx="5046">
                  <c:v>0.97173913043478266</c:v>
                </c:pt>
                <c:pt idx="5047">
                  <c:v>0.97160326086956517</c:v>
                </c:pt>
                <c:pt idx="5048">
                  <c:v>0.97160326086956517</c:v>
                </c:pt>
                <c:pt idx="5049">
                  <c:v>0.97160326086956517</c:v>
                </c:pt>
                <c:pt idx="5050">
                  <c:v>0.97160326086956517</c:v>
                </c:pt>
                <c:pt idx="5051">
                  <c:v>0.97160326086956517</c:v>
                </c:pt>
                <c:pt idx="5052">
                  <c:v>0.97160326086956517</c:v>
                </c:pt>
                <c:pt idx="5053">
                  <c:v>0.97160326086956517</c:v>
                </c:pt>
                <c:pt idx="5054">
                  <c:v>0.97160326086956517</c:v>
                </c:pt>
                <c:pt idx="5055">
                  <c:v>0.97160326086956517</c:v>
                </c:pt>
                <c:pt idx="5056">
                  <c:v>0.97160326086956517</c:v>
                </c:pt>
                <c:pt idx="5057">
                  <c:v>0.97160326086956517</c:v>
                </c:pt>
                <c:pt idx="5058">
                  <c:v>0.97146739130434778</c:v>
                </c:pt>
                <c:pt idx="5059">
                  <c:v>0.97146739130434778</c:v>
                </c:pt>
                <c:pt idx="5060">
                  <c:v>0.97146739130434778</c:v>
                </c:pt>
                <c:pt idx="5061">
                  <c:v>0.97146739130434778</c:v>
                </c:pt>
                <c:pt idx="5062">
                  <c:v>0.97146739130434778</c:v>
                </c:pt>
                <c:pt idx="5063">
                  <c:v>0.97146739130434778</c:v>
                </c:pt>
                <c:pt idx="5064">
                  <c:v>0.97146739130434778</c:v>
                </c:pt>
                <c:pt idx="5065">
                  <c:v>0.9713315217391304</c:v>
                </c:pt>
                <c:pt idx="5066">
                  <c:v>0.9713315217391304</c:v>
                </c:pt>
                <c:pt idx="5067">
                  <c:v>0.9713315217391304</c:v>
                </c:pt>
                <c:pt idx="5068">
                  <c:v>0.9713315217391304</c:v>
                </c:pt>
                <c:pt idx="5069">
                  <c:v>0.9713315217391304</c:v>
                </c:pt>
                <c:pt idx="5070">
                  <c:v>0.9713315217391304</c:v>
                </c:pt>
                <c:pt idx="5071">
                  <c:v>0.9713315217391304</c:v>
                </c:pt>
                <c:pt idx="5072">
                  <c:v>0.9713315217391304</c:v>
                </c:pt>
                <c:pt idx="5073">
                  <c:v>0.9713315217391304</c:v>
                </c:pt>
                <c:pt idx="5074">
                  <c:v>0.9713315217391304</c:v>
                </c:pt>
                <c:pt idx="5075">
                  <c:v>0.9713315217391304</c:v>
                </c:pt>
                <c:pt idx="5076">
                  <c:v>0.9713315217391304</c:v>
                </c:pt>
                <c:pt idx="5077">
                  <c:v>0.9713315217391304</c:v>
                </c:pt>
                <c:pt idx="5078">
                  <c:v>0.9713315217391304</c:v>
                </c:pt>
                <c:pt idx="5079">
                  <c:v>0.9713315217391304</c:v>
                </c:pt>
                <c:pt idx="5080">
                  <c:v>0.9713315217391304</c:v>
                </c:pt>
                <c:pt idx="5081">
                  <c:v>0.9713315217391304</c:v>
                </c:pt>
                <c:pt idx="5082">
                  <c:v>0.9713315217391304</c:v>
                </c:pt>
                <c:pt idx="5083">
                  <c:v>0.9713315217391304</c:v>
                </c:pt>
                <c:pt idx="5084">
                  <c:v>0.9713315217391304</c:v>
                </c:pt>
                <c:pt idx="5085">
                  <c:v>0.9713315217391304</c:v>
                </c:pt>
                <c:pt idx="5086">
                  <c:v>0.9713315217391304</c:v>
                </c:pt>
                <c:pt idx="5087">
                  <c:v>0.9713315217391304</c:v>
                </c:pt>
                <c:pt idx="5088">
                  <c:v>0.9713315217391304</c:v>
                </c:pt>
                <c:pt idx="5089">
                  <c:v>0.9713315217391304</c:v>
                </c:pt>
                <c:pt idx="5090">
                  <c:v>0.9713315217391304</c:v>
                </c:pt>
                <c:pt idx="5091">
                  <c:v>0.9713315217391304</c:v>
                </c:pt>
                <c:pt idx="5092">
                  <c:v>0.9713315217391304</c:v>
                </c:pt>
                <c:pt idx="5093">
                  <c:v>0.97119565217391302</c:v>
                </c:pt>
                <c:pt idx="5094">
                  <c:v>0.97119565217391302</c:v>
                </c:pt>
                <c:pt idx="5095">
                  <c:v>0.97119565217391302</c:v>
                </c:pt>
                <c:pt idx="5096">
                  <c:v>0.97119565217391302</c:v>
                </c:pt>
                <c:pt idx="5097">
                  <c:v>0.97119565217391302</c:v>
                </c:pt>
                <c:pt idx="5098">
                  <c:v>0.97119565217391302</c:v>
                </c:pt>
                <c:pt idx="5099">
                  <c:v>0.97119565217391302</c:v>
                </c:pt>
                <c:pt idx="5100">
                  <c:v>0.97119565217391302</c:v>
                </c:pt>
                <c:pt idx="5101">
                  <c:v>0.97119565217391302</c:v>
                </c:pt>
                <c:pt idx="5102">
                  <c:v>0.97119565217391302</c:v>
                </c:pt>
                <c:pt idx="5103">
                  <c:v>0.97119565217391302</c:v>
                </c:pt>
                <c:pt idx="5104">
                  <c:v>0.97119565217391302</c:v>
                </c:pt>
                <c:pt idx="5105">
                  <c:v>0.97119565217391302</c:v>
                </c:pt>
                <c:pt idx="5106">
                  <c:v>0.97119565217391302</c:v>
                </c:pt>
                <c:pt idx="5107">
                  <c:v>0.97105978260869563</c:v>
                </c:pt>
                <c:pt idx="5108">
                  <c:v>0.97105978260869563</c:v>
                </c:pt>
                <c:pt idx="5109">
                  <c:v>0.97105978260869563</c:v>
                </c:pt>
                <c:pt idx="5110">
                  <c:v>0.97092391304347825</c:v>
                </c:pt>
                <c:pt idx="5111">
                  <c:v>0.97078804347826086</c:v>
                </c:pt>
                <c:pt idx="5112">
                  <c:v>0.97078804347826086</c:v>
                </c:pt>
                <c:pt idx="5113">
                  <c:v>0.97078804347826086</c:v>
                </c:pt>
                <c:pt idx="5114">
                  <c:v>0.97078804347826086</c:v>
                </c:pt>
                <c:pt idx="5115">
                  <c:v>0.97078804347826086</c:v>
                </c:pt>
                <c:pt idx="5116">
                  <c:v>0.97078804347826086</c:v>
                </c:pt>
                <c:pt idx="5117">
                  <c:v>0.97078804347826086</c:v>
                </c:pt>
                <c:pt idx="5118">
                  <c:v>0.97078804347826086</c:v>
                </c:pt>
                <c:pt idx="5119">
                  <c:v>0.97078804347826086</c:v>
                </c:pt>
                <c:pt idx="5120">
                  <c:v>0.97078804347826086</c:v>
                </c:pt>
                <c:pt idx="5121">
                  <c:v>0.97078804347826086</c:v>
                </c:pt>
                <c:pt idx="5122">
                  <c:v>0.97078804347826086</c:v>
                </c:pt>
                <c:pt idx="5123">
                  <c:v>0.97078804347826086</c:v>
                </c:pt>
                <c:pt idx="5124">
                  <c:v>0.97078804347826086</c:v>
                </c:pt>
                <c:pt idx="5125">
                  <c:v>0.97078804347826086</c:v>
                </c:pt>
                <c:pt idx="5126">
                  <c:v>0.97078804347826086</c:v>
                </c:pt>
                <c:pt idx="5127">
                  <c:v>0.97078804347826086</c:v>
                </c:pt>
                <c:pt idx="5128">
                  <c:v>0.97078804347826086</c:v>
                </c:pt>
                <c:pt idx="5129">
                  <c:v>0.97078804347826086</c:v>
                </c:pt>
                <c:pt idx="5130">
                  <c:v>0.97078804347826086</c:v>
                </c:pt>
                <c:pt idx="5131">
                  <c:v>0.97078804347826086</c:v>
                </c:pt>
                <c:pt idx="5132">
                  <c:v>0.97065217391304348</c:v>
                </c:pt>
                <c:pt idx="5133">
                  <c:v>0.97065217391304348</c:v>
                </c:pt>
                <c:pt idx="5134">
                  <c:v>0.97065217391304348</c:v>
                </c:pt>
                <c:pt idx="5135">
                  <c:v>0.97065217391304348</c:v>
                </c:pt>
                <c:pt idx="5136">
                  <c:v>0.97065217391304348</c:v>
                </c:pt>
                <c:pt idx="5137">
                  <c:v>0.97065217391304348</c:v>
                </c:pt>
                <c:pt idx="5138">
                  <c:v>0.97065217391304348</c:v>
                </c:pt>
                <c:pt idx="5139">
                  <c:v>0.97065217391304348</c:v>
                </c:pt>
                <c:pt idx="5140">
                  <c:v>0.97065217391304348</c:v>
                </c:pt>
                <c:pt idx="5141">
                  <c:v>0.97065217391304348</c:v>
                </c:pt>
                <c:pt idx="5142">
                  <c:v>0.97065217391304348</c:v>
                </c:pt>
                <c:pt idx="5143">
                  <c:v>0.97065217391304348</c:v>
                </c:pt>
                <c:pt idx="5144">
                  <c:v>0.97065217391304348</c:v>
                </c:pt>
                <c:pt idx="5145">
                  <c:v>0.97065217391304348</c:v>
                </c:pt>
                <c:pt idx="5146">
                  <c:v>0.97065217391304348</c:v>
                </c:pt>
                <c:pt idx="5147">
                  <c:v>0.97065217391304348</c:v>
                </c:pt>
                <c:pt idx="5148">
                  <c:v>0.97065217391304348</c:v>
                </c:pt>
                <c:pt idx="5149">
                  <c:v>0.97065217391304348</c:v>
                </c:pt>
                <c:pt idx="5150">
                  <c:v>0.97065217391304348</c:v>
                </c:pt>
                <c:pt idx="5151">
                  <c:v>0.97065217391304348</c:v>
                </c:pt>
                <c:pt idx="5152">
                  <c:v>0.97065217391304348</c:v>
                </c:pt>
                <c:pt idx="5153">
                  <c:v>0.97065217391304348</c:v>
                </c:pt>
                <c:pt idx="5154">
                  <c:v>0.97065217391304348</c:v>
                </c:pt>
                <c:pt idx="5155">
                  <c:v>0.97065217391304348</c:v>
                </c:pt>
                <c:pt idx="5156">
                  <c:v>0.97065217391304348</c:v>
                </c:pt>
                <c:pt idx="5157">
                  <c:v>0.9705163043478261</c:v>
                </c:pt>
                <c:pt idx="5158">
                  <c:v>0.97038043478260871</c:v>
                </c:pt>
                <c:pt idx="5159">
                  <c:v>0.97038043478260871</c:v>
                </c:pt>
                <c:pt idx="5160">
                  <c:v>0.97038043478260871</c:v>
                </c:pt>
                <c:pt idx="5161">
                  <c:v>0.97038043478260871</c:v>
                </c:pt>
                <c:pt idx="5162">
                  <c:v>0.97038043478260871</c:v>
                </c:pt>
                <c:pt idx="5163">
                  <c:v>0.97038043478260871</c:v>
                </c:pt>
                <c:pt idx="5164">
                  <c:v>0.97038043478260871</c:v>
                </c:pt>
                <c:pt idx="5165">
                  <c:v>0.97038043478260871</c:v>
                </c:pt>
                <c:pt idx="5166">
                  <c:v>0.97038043478260871</c:v>
                </c:pt>
                <c:pt idx="5167">
                  <c:v>0.97038043478260871</c:v>
                </c:pt>
                <c:pt idx="5168">
                  <c:v>0.97038043478260871</c:v>
                </c:pt>
                <c:pt idx="5169">
                  <c:v>0.97038043478260871</c:v>
                </c:pt>
                <c:pt idx="5170">
                  <c:v>0.97038043478260871</c:v>
                </c:pt>
                <c:pt idx="5171">
                  <c:v>0.97038043478260871</c:v>
                </c:pt>
                <c:pt idx="5172">
                  <c:v>0.97038043478260871</c:v>
                </c:pt>
                <c:pt idx="5173">
                  <c:v>0.97038043478260871</c:v>
                </c:pt>
                <c:pt idx="5174">
                  <c:v>0.97038043478260871</c:v>
                </c:pt>
                <c:pt idx="5175">
                  <c:v>0.97038043478260871</c:v>
                </c:pt>
                <c:pt idx="5176">
                  <c:v>0.97038043478260871</c:v>
                </c:pt>
                <c:pt idx="5177">
                  <c:v>0.97038043478260871</c:v>
                </c:pt>
                <c:pt idx="5178">
                  <c:v>0.97024456521739133</c:v>
                </c:pt>
                <c:pt idx="5179">
                  <c:v>0.97024456521739133</c:v>
                </c:pt>
                <c:pt idx="5180">
                  <c:v>0.97024456521739133</c:v>
                </c:pt>
                <c:pt idx="5181">
                  <c:v>0.97024456521739133</c:v>
                </c:pt>
                <c:pt idx="5182">
                  <c:v>0.97024456521739133</c:v>
                </c:pt>
                <c:pt idx="5183">
                  <c:v>0.97010869565217395</c:v>
                </c:pt>
                <c:pt idx="5184">
                  <c:v>0.97010869565217395</c:v>
                </c:pt>
                <c:pt idx="5185">
                  <c:v>0.97010869565217395</c:v>
                </c:pt>
                <c:pt idx="5186">
                  <c:v>0.97010869565217395</c:v>
                </c:pt>
                <c:pt idx="5187">
                  <c:v>0.97010869565217395</c:v>
                </c:pt>
                <c:pt idx="5188">
                  <c:v>0.97010869565217395</c:v>
                </c:pt>
                <c:pt idx="5189">
                  <c:v>0.97010869565217395</c:v>
                </c:pt>
                <c:pt idx="5190">
                  <c:v>0.97010869565217395</c:v>
                </c:pt>
                <c:pt idx="5191">
                  <c:v>0.97010869565217395</c:v>
                </c:pt>
                <c:pt idx="5192">
                  <c:v>0.97010869565217395</c:v>
                </c:pt>
                <c:pt idx="5193">
                  <c:v>0.97010869565217395</c:v>
                </c:pt>
                <c:pt idx="5194">
                  <c:v>0.97010869565217395</c:v>
                </c:pt>
                <c:pt idx="5195">
                  <c:v>0.97010869565217395</c:v>
                </c:pt>
                <c:pt idx="5196">
                  <c:v>0.97010869565217395</c:v>
                </c:pt>
                <c:pt idx="5197">
                  <c:v>0.97010869565217395</c:v>
                </c:pt>
                <c:pt idx="5198">
                  <c:v>0.97010869565217395</c:v>
                </c:pt>
                <c:pt idx="5199">
                  <c:v>0.97010869565217395</c:v>
                </c:pt>
                <c:pt idx="5200">
                  <c:v>0.97010869565217395</c:v>
                </c:pt>
                <c:pt idx="5201">
                  <c:v>0.97010869565217395</c:v>
                </c:pt>
                <c:pt idx="5202">
                  <c:v>0.97010869565217395</c:v>
                </c:pt>
                <c:pt idx="5203">
                  <c:v>0.96997282608695656</c:v>
                </c:pt>
                <c:pt idx="5204">
                  <c:v>0.96983695652173918</c:v>
                </c:pt>
                <c:pt idx="5205">
                  <c:v>0.96983695652173918</c:v>
                </c:pt>
                <c:pt idx="5206">
                  <c:v>0.96983695652173918</c:v>
                </c:pt>
                <c:pt idx="5207">
                  <c:v>0.96983695652173918</c:v>
                </c:pt>
                <c:pt idx="5208">
                  <c:v>0.96983695652173918</c:v>
                </c:pt>
                <c:pt idx="5209">
                  <c:v>0.96983695652173918</c:v>
                </c:pt>
                <c:pt idx="5210">
                  <c:v>0.96983695652173918</c:v>
                </c:pt>
                <c:pt idx="5211">
                  <c:v>0.96983695652173918</c:v>
                </c:pt>
                <c:pt idx="5212">
                  <c:v>0.96983695652173918</c:v>
                </c:pt>
                <c:pt idx="5213">
                  <c:v>0.96970108695652169</c:v>
                </c:pt>
                <c:pt idx="5214">
                  <c:v>0.96970108695652169</c:v>
                </c:pt>
                <c:pt idx="5215">
                  <c:v>0.96970108695652169</c:v>
                </c:pt>
                <c:pt idx="5216">
                  <c:v>0.96970108695652169</c:v>
                </c:pt>
                <c:pt idx="5217">
                  <c:v>0.96970108695652169</c:v>
                </c:pt>
                <c:pt idx="5218">
                  <c:v>0.9695652173913043</c:v>
                </c:pt>
                <c:pt idx="5219">
                  <c:v>0.9695652173913043</c:v>
                </c:pt>
                <c:pt idx="5220">
                  <c:v>0.96942934782608692</c:v>
                </c:pt>
                <c:pt idx="5221">
                  <c:v>0.96942934782608692</c:v>
                </c:pt>
                <c:pt idx="5222">
                  <c:v>0.96942934782608692</c:v>
                </c:pt>
                <c:pt idx="5223">
                  <c:v>0.96942934782608692</c:v>
                </c:pt>
                <c:pt idx="5224">
                  <c:v>0.96942934782608692</c:v>
                </c:pt>
                <c:pt idx="5225">
                  <c:v>0.96942934782608692</c:v>
                </c:pt>
                <c:pt idx="5226">
                  <c:v>0.96942934782608692</c:v>
                </c:pt>
                <c:pt idx="5227">
                  <c:v>0.96942934782608692</c:v>
                </c:pt>
                <c:pt idx="5228">
                  <c:v>0.96942934782608692</c:v>
                </c:pt>
                <c:pt idx="5229">
                  <c:v>0.96942934782608692</c:v>
                </c:pt>
                <c:pt idx="5230">
                  <c:v>0.96942934782608692</c:v>
                </c:pt>
                <c:pt idx="5231">
                  <c:v>0.96942934782608692</c:v>
                </c:pt>
                <c:pt idx="5232">
                  <c:v>0.96942934782608692</c:v>
                </c:pt>
                <c:pt idx="5233">
                  <c:v>0.96942934782608692</c:v>
                </c:pt>
                <c:pt idx="5234">
                  <c:v>0.96942934782608692</c:v>
                </c:pt>
                <c:pt idx="5235">
                  <c:v>0.96942934782608692</c:v>
                </c:pt>
                <c:pt idx="5236">
                  <c:v>0.96942934782608692</c:v>
                </c:pt>
                <c:pt idx="5237">
                  <c:v>0.96929347826086953</c:v>
                </c:pt>
                <c:pt idx="5238">
                  <c:v>0.96929347826086953</c:v>
                </c:pt>
                <c:pt idx="5239">
                  <c:v>0.96915760869565215</c:v>
                </c:pt>
                <c:pt idx="5240">
                  <c:v>0.96915760869565215</c:v>
                </c:pt>
                <c:pt idx="5241">
                  <c:v>0.96915760869565215</c:v>
                </c:pt>
                <c:pt idx="5242">
                  <c:v>0.96915760869565215</c:v>
                </c:pt>
                <c:pt idx="5243">
                  <c:v>0.96915760869565215</c:v>
                </c:pt>
                <c:pt idx="5244">
                  <c:v>0.96915760869565215</c:v>
                </c:pt>
                <c:pt idx="5245">
                  <c:v>0.96902173913043477</c:v>
                </c:pt>
                <c:pt idx="5246">
                  <c:v>0.96902173913043477</c:v>
                </c:pt>
                <c:pt idx="5247">
                  <c:v>0.96902173913043477</c:v>
                </c:pt>
                <c:pt idx="5248">
                  <c:v>0.96902173913043477</c:v>
                </c:pt>
                <c:pt idx="5249">
                  <c:v>0.96902173913043477</c:v>
                </c:pt>
                <c:pt idx="5250">
                  <c:v>0.96902173913043477</c:v>
                </c:pt>
                <c:pt idx="5251">
                  <c:v>0.96902173913043477</c:v>
                </c:pt>
                <c:pt idx="5252">
                  <c:v>0.96888586956521738</c:v>
                </c:pt>
                <c:pt idx="5253">
                  <c:v>0.96888586956521738</c:v>
                </c:pt>
                <c:pt idx="5254">
                  <c:v>0.96875</c:v>
                </c:pt>
                <c:pt idx="5255">
                  <c:v>0.96875</c:v>
                </c:pt>
                <c:pt idx="5256">
                  <c:v>0.96875</c:v>
                </c:pt>
                <c:pt idx="5257">
                  <c:v>0.96861413043478262</c:v>
                </c:pt>
                <c:pt idx="5258">
                  <c:v>0.96861413043478262</c:v>
                </c:pt>
                <c:pt idx="5259">
                  <c:v>0.96847826086956523</c:v>
                </c:pt>
                <c:pt idx="5260">
                  <c:v>0.96847826086956523</c:v>
                </c:pt>
                <c:pt idx="5261">
                  <c:v>0.96847826086956523</c:v>
                </c:pt>
                <c:pt idx="5262">
                  <c:v>0.96847826086956523</c:v>
                </c:pt>
                <c:pt idx="5263">
                  <c:v>0.96847826086956523</c:v>
                </c:pt>
                <c:pt idx="5264">
                  <c:v>0.96847826086956523</c:v>
                </c:pt>
                <c:pt idx="5265">
                  <c:v>0.96847826086956523</c:v>
                </c:pt>
                <c:pt idx="5266">
                  <c:v>0.96847826086956523</c:v>
                </c:pt>
                <c:pt idx="5267">
                  <c:v>0.96847826086956523</c:v>
                </c:pt>
                <c:pt idx="5268">
                  <c:v>0.96847826086956523</c:v>
                </c:pt>
                <c:pt idx="5269">
                  <c:v>0.96847826086956523</c:v>
                </c:pt>
                <c:pt idx="5270">
                  <c:v>0.96847826086956523</c:v>
                </c:pt>
                <c:pt idx="5271">
                  <c:v>0.96834239130434785</c:v>
                </c:pt>
                <c:pt idx="5272">
                  <c:v>0.96834239130434785</c:v>
                </c:pt>
                <c:pt idx="5273">
                  <c:v>0.96834239130434785</c:v>
                </c:pt>
                <c:pt idx="5274">
                  <c:v>0.96820652173913047</c:v>
                </c:pt>
                <c:pt idx="5275">
                  <c:v>0.96807065217391308</c:v>
                </c:pt>
                <c:pt idx="5276">
                  <c:v>0.9679347826086957</c:v>
                </c:pt>
                <c:pt idx="5277">
                  <c:v>0.9679347826086957</c:v>
                </c:pt>
                <c:pt idx="5278">
                  <c:v>0.9679347826086957</c:v>
                </c:pt>
                <c:pt idx="5279">
                  <c:v>0.9679347826086957</c:v>
                </c:pt>
                <c:pt idx="5280">
                  <c:v>0.9679347826086957</c:v>
                </c:pt>
                <c:pt idx="5281">
                  <c:v>0.9679347826086957</c:v>
                </c:pt>
                <c:pt idx="5282">
                  <c:v>0.9679347826086957</c:v>
                </c:pt>
                <c:pt idx="5283">
                  <c:v>0.96779891304347831</c:v>
                </c:pt>
                <c:pt idx="5284">
                  <c:v>0.96779891304347831</c:v>
                </c:pt>
                <c:pt idx="5285">
                  <c:v>0.96779891304347831</c:v>
                </c:pt>
                <c:pt idx="5286">
                  <c:v>0.96779891304347831</c:v>
                </c:pt>
                <c:pt idx="5287">
                  <c:v>0.96779891304347831</c:v>
                </c:pt>
                <c:pt idx="5288">
                  <c:v>0.96779891304347831</c:v>
                </c:pt>
                <c:pt idx="5289">
                  <c:v>0.96779891304347831</c:v>
                </c:pt>
                <c:pt idx="5290">
                  <c:v>0.96766304347826082</c:v>
                </c:pt>
                <c:pt idx="5291">
                  <c:v>0.96766304347826082</c:v>
                </c:pt>
                <c:pt idx="5292">
                  <c:v>0.96766304347826082</c:v>
                </c:pt>
                <c:pt idx="5293">
                  <c:v>0.96766304347826082</c:v>
                </c:pt>
                <c:pt idx="5294">
                  <c:v>0.96766304347826082</c:v>
                </c:pt>
                <c:pt idx="5295">
                  <c:v>0.96766304347826082</c:v>
                </c:pt>
                <c:pt idx="5296">
                  <c:v>0.96752717391304344</c:v>
                </c:pt>
                <c:pt idx="5297">
                  <c:v>0.96752717391304344</c:v>
                </c:pt>
                <c:pt idx="5298">
                  <c:v>0.96752717391304344</c:v>
                </c:pt>
                <c:pt idx="5299">
                  <c:v>0.96752717391304344</c:v>
                </c:pt>
                <c:pt idx="5300">
                  <c:v>0.96752717391304344</c:v>
                </c:pt>
                <c:pt idx="5301">
                  <c:v>0.96739130434782605</c:v>
                </c:pt>
                <c:pt idx="5302">
                  <c:v>0.96739130434782605</c:v>
                </c:pt>
                <c:pt idx="5303">
                  <c:v>0.96739130434782605</c:v>
                </c:pt>
                <c:pt idx="5304">
                  <c:v>0.96739130434782605</c:v>
                </c:pt>
                <c:pt idx="5305">
                  <c:v>0.96739130434782605</c:v>
                </c:pt>
                <c:pt idx="5306">
                  <c:v>0.96739130434782605</c:v>
                </c:pt>
                <c:pt idx="5307">
                  <c:v>0.96739130434782605</c:v>
                </c:pt>
                <c:pt idx="5308">
                  <c:v>0.96725543478260867</c:v>
                </c:pt>
                <c:pt idx="5309">
                  <c:v>0.96725543478260867</c:v>
                </c:pt>
                <c:pt idx="5310">
                  <c:v>0.96725543478260867</c:v>
                </c:pt>
                <c:pt idx="5311">
                  <c:v>0.96725543478260867</c:v>
                </c:pt>
                <c:pt idx="5312">
                  <c:v>0.96725543478260867</c:v>
                </c:pt>
                <c:pt idx="5313">
                  <c:v>0.96711956521739129</c:v>
                </c:pt>
                <c:pt idx="5314">
                  <c:v>0.96711956521739129</c:v>
                </c:pt>
                <c:pt idx="5315">
                  <c:v>0.9669836956521739</c:v>
                </c:pt>
                <c:pt idx="5316">
                  <c:v>0.96684782608695652</c:v>
                </c:pt>
                <c:pt idx="5317">
                  <c:v>0.96684782608695652</c:v>
                </c:pt>
                <c:pt idx="5318">
                  <c:v>0.96684782608695652</c:v>
                </c:pt>
                <c:pt idx="5319">
                  <c:v>0.96671195652173914</c:v>
                </c:pt>
                <c:pt idx="5320">
                  <c:v>0.96671195652173914</c:v>
                </c:pt>
                <c:pt idx="5321">
                  <c:v>0.96657608695652175</c:v>
                </c:pt>
                <c:pt idx="5322">
                  <c:v>0.96657608695652175</c:v>
                </c:pt>
                <c:pt idx="5323">
                  <c:v>0.96657608695652175</c:v>
                </c:pt>
                <c:pt idx="5324">
                  <c:v>0.96657608695652175</c:v>
                </c:pt>
                <c:pt idx="5325">
                  <c:v>0.96657608695652175</c:v>
                </c:pt>
                <c:pt idx="5326">
                  <c:v>0.96657608695652175</c:v>
                </c:pt>
                <c:pt idx="5327">
                  <c:v>0.96644021739130437</c:v>
                </c:pt>
                <c:pt idx="5328">
                  <c:v>0.96644021739130437</c:v>
                </c:pt>
                <c:pt idx="5329">
                  <c:v>0.96644021739130437</c:v>
                </c:pt>
                <c:pt idx="5330">
                  <c:v>0.96644021739130437</c:v>
                </c:pt>
                <c:pt idx="5331">
                  <c:v>0.96644021739130437</c:v>
                </c:pt>
                <c:pt idx="5332">
                  <c:v>0.96644021739130437</c:v>
                </c:pt>
                <c:pt idx="5333">
                  <c:v>0.96644021739130437</c:v>
                </c:pt>
                <c:pt idx="5334">
                  <c:v>0.96644021739130437</c:v>
                </c:pt>
                <c:pt idx="5335">
                  <c:v>0.96644021739130437</c:v>
                </c:pt>
                <c:pt idx="5336">
                  <c:v>0.96644021739130437</c:v>
                </c:pt>
                <c:pt idx="5337">
                  <c:v>0.96644021739130437</c:v>
                </c:pt>
                <c:pt idx="5338">
                  <c:v>0.96644021739130437</c:v>
                </c:pt>
                <c:pt idx="5339">
                  <c:v>0.96630434782608698</c:v>
                </c:pt>
                <c:pt idx="5340">
                  <c:v>0.96630434782608698</c:v>
                </c:pt>
                <c:pt idx="5341">
                  <c:v>0.96630434782608698</c:v>
                </c:pt>
                <c:pt idx="5342">
                  <c:v>0.96630434782608698</c:v>
                </c:pt>
                <c:pt idx="5343">
                  <c:v>0.96630434782608698</c:v>
                </c:pt>
                <c:pt idx="5344">
                  <c:v>0.96630434782608698</c:v>
                </c:pt>
                <c:pt idx="5345">
                  <c:v>0.96630434782608698</c:v>
                </c:pt>
                <c:pt idx="5346">
                  <c:v>0.96630434782608698</c:v>
                </c:pt>
                <c:pt idx="5347">
                  <c:v>0.96630434782608698</c:v>
                </c:pt>
                <c:pt idx="5348">
                  <c:v>0.96630434782608698</c:v>
                </c:pt>
                <c:pt idx="5349">
                  <c:v>0.96630434782608698</c:v>
                </c:pt>
                <c:pt idx="5350">
                  <c:v>0.96630434782608698</c:v>
                </c:pt>
                <c:pt idx="5351">
                  <c:v>0.96630434782608698</c:v>
                </c:pt>
                <c:pt idx="5352">
                  <c:v>0.96630434782608698</c:v>
                </c:pt>
                <c:pt idx="5353">
                  <c:v>0.96630434782608698</c:v>
                </c:pt>
                <c:pt idx="5354">
                  <c:v>0.96630434782608698</c:v>
                </c:pt>
                <c:pt idx="5355">
                  <c:v>0.96630434782608698</c:v>
                </c:pt>
                <c:pt idx="5356">
                  <c:v>0.9661684782608696</c:v>
                </c:pt>
                <c:pt idx="5357">
                  <c:v>0.9661684782608696</c:v>
                </c:pt>
                <c:pt idx="5358">
                  <c:v>0.9661684782608696</c:v>
                </c:pt>
                <c:pt idx="5359">
                  <c:v>0.9661684782608696</c:v>
                </c:pt>
                <c:pt idx="5360">
                  <c:v>0.9661684782608696</c:v>
                </c:pt>
                <c:pt idx="5361">
                  <c:v>0.96589673913043483</c:v>
                </c:pt>
                <c:pt idx="5362">
                  <c:v>0.96589673913043483</c:v>
                </c:pt>
                <c:pt idx="5363">
                  <c:v>0.96589673913043483</c:v>
                </c:pt>
                <c:pt idx="5364">
                  <c:v>0.96589673913043483</c:v>
                </c:pt>
                <c:pt idx="5365">
                  <c:v>0.96576086956521734</c:v>
                </c:pt>
                <c:pt idx="5366">
                  <c:v>0.96562499999999996</c:v>
                </c:pt>
                <c:pt idx="5367">
                  <c:v>0.96562499999999996</c:v>
                </c:pt>
                <c:pt idx="5368">
                  <c:v>0.96562499999999996</c:v>
                </c:pt>
                <c:pt idx="5369">
                  <c:v>0.96562499999999996</c:v>
                </c:pt>
                <c:pt idx="5370">
                  <c:v>0.96562499999999996</c:v>
                </c:pt>
                <c:pt idx="5371">
                  <c:v>0.96562499999999996</c:v>
                </c:pt>
                <c:pt idx="5372">
                  <c:v>0.96562499999999996</c:v>
                </c:pt>
                <c:pt idx="5373">
                  <c:v>0.96548913043478257</c:v>
                </c:pt>
                <c:pt idx="5374">
                  <c:v>0.96548913043478257</c:v>
                </c:pt>
                <c:pt idx="5375">
                  <c:v>0.96548913043478257</c:v>
                </c:pt>
                <c:pt idx="5376">
                  <c:v>0.96548913043478257</c:v>
                </c:pt>
                <c:pt idx="5377">
                  <c:v>0.96548913043478257</c:v>
                </c:pt>
                <c:pt idx="5378">
                  <c:v>0.96548913043478257</c:v>
                </c:pt>
                <c:pt idx="5379">
                  <c:v>0.96548913043478257</c:v>
                </c:pt>
                <c:pt idx="5380">
                  <c:v>0.96548913043478257</c:v>
                </c:pt>
                <c:pt idx="5381">
                  <c:v>0.96548913043478257</c:v>
                </c:pt>
                <c:pt idx="5382">
                  <c:v>0.96548913043478257</c:v>
                </c:pt>
                <c:pt idx="5383">
                  <c:v>0.96535326086956519</c:v>
                </c:pt>
                <c:pt idx="5384">
                  <c:v>0.96535326086956519</c:v>
                </c:pt>
                <c:pt idx="5385">
                  <c:v>0.96508152173913042</c:v>
                </c:pt>
                <c:pt idx="5386">
                  <c:v>0.96508152173913042</c:v>
                </c:pt>
                <c:pt idx="5387">
                  <c:v>0.96508152173913042</c:v>
                </c:pt>
                <c:pt idx="5388">
                  <c:v>0.96494565217391304</c:v>
                </c:pt>
                <c:pt idx="5389">
                  <c:v>0.96494565217391304</c:v>
                </c:pt>
                <c:pt idx="5390">
                  <c:v>0.96467391304347827</c:v>
                </c:pt>
                <c:pt idx="5391">
                  <c:v>0.96467391304347827</c:v>
                </c:pt>
                <c:pt idx="5392">
                  <c:v>0.96467391304347827</c:v>
                </c:pt>
                <c:pt idx="5393">
                  <c:v>0.96467391304347827</c:v>
                </c:pt>
                <c:pt idx="5394">
                  <c:v>0.96467391304347827</c:v>
                </c:pt>
                <c:pt idx="5395">
                  <c:v>0.96467391304347827</c:v>
                </c:pt>
                <c:pt idx="5396">
                  <c:v>0.96453804347826089</c:v>
                </c:pt>
                <c:pt idx="5397">
                  <c:v>0.96453804347826089</c:v>
                </c:pt>
                <c:pt idx="5398">
                  <c:v>0.96453804347826089</c:v>
                </c:pt>
                <c:pt idx="5399">
                  <c:v>0.96426630434782612</c:v>
                </c:pt>
                <c:pt idx="5400">
                  <c:v>0.96413043478260874</c:v>
                </c:pt>
                <c:pt idx="5401">
                  <c:v>0.96413043478260874</c:v>
                </c:pt>
                <c:pt idx="5402">
                  <c:v>0.96413043478260874</c:v>
                </c:pt>
                <c:pt idx="5403">
                  <c:v>0.96399456521739135</c:v>
                </c:pt>
                <c:pt idx="5404">
                  <c:v>0.96385869565217386</c:v>
                </c:pt>
                <c:pt idx="5405">
                  <c:v>0.96372282608695647</c:v>
                </c:pt>
                <c:pt idx="5406">
                  <c:v>0.96372282608695647</c:v>
                </c:pt>
                <c:pt idx="5407">
                  <c:v>0.96372282608695647</c:v>
                </c:pt>
                <c:pt idx="5408">
                  <c:v>0.96358695652173909</c:v>
                </c:pt>
                <c:pt idx="5409">
                  <c:v>0.96358695652173909</c:v>
                </c:pt>
                <c:pt idx="5410">
                  <c:v>0.96358695652173909</c:v>
                </c:pt>
                <c:pt idx="5411">
                  <c:v>0.96345108695652171</c:v>
                </c:pt>
                <c:pt idx="5412">
                  <c:v>0.96345108695652171</c:v>
                </c:pt>
                <c:pt idx="5413">
                  <c:v>0.96345108695652171</c:v>
                </c:pt>
                <c:pt idx="5414">
                  <c:v>0.96345108695652171</c:v>
                </c:pt>
                <c:pt idx="5415">
                  <c:v>0.96345108695652171</c:v>
                </c:pt>
                <c:pt idx="5416">
                  <c:v>0.96331521739130432</c:v>
                </c:pt>
                <c:pt idx="5417">
                  <c:v>0.96331521739130432</c:v>
                </c:pt>
                <c:pt idx="5418">
                  <c:v>0.96331521739130432</c:v>
                </c:pt>
                <c:pt idx="5419">
                  <c:v>0.96317934782608694</c:v>
                </c:pt>
                <c:pt idx="5420">
                  <c:v>0.96277173913043479</c:v>
                </c:pt>
                <c:pt idx="5421">
                  <c:v>0.96277173913043479</c:v>
                </c:pt>
                <c:pt idx="5422">
                  <c:v>0.96263586956521741</c:v>
                </c:pt>
                <c:pt idx="5423">
                  <c:v>0.96263586956521741</c:v>
                </c:pt>
                <c:pt idx="5424">
                  <c:v>0.96263586956521741</c:v>
                </c:pt>
                <c:pt idx="5425">
                  <c:v>0.96263586956521741</c:v>
                </c:pt>
                <c:pt idx="5426">
                  <c:v>0.96250000000000002</c:v>
                </c:pt>
                <c:pt idx="5427">
                  <c:v>0.96236413043478264</c:v>
                </c:pt>
                <c:pt idx="5428">
                  <c:v>0.96209239130434787</c:v>
                </c:pt>
                <c:pt idx="5429">
                  <c:v>0.96209239130434787</c:v>
                </c:pt>
                <c:pt idx="5430">
                  <c:v>0.96195652173913049</c:v>
                </c:pt>
                <c:pt idx="5431">
                  <c:v>0.96182065217391299</c:v>
                </c:pt>
                <c:pt idx="5432">
                  <c:v>0.96168478260869561</c:v>
                </c:pt>
                <c:pt idx="5433">
                  <c:v>0.96168478260869561</c:v>
                </c:pt>
                <c:pt idx="5434">
                  <c:v>0.96168478260869561</c:v>
                </c:pt>
                <c:pt idx="5435">
                  <c:v>0.96168478260869561</c:v>
                </c:pt>
                <c:pt idx="5436">
                  <c:v>0.96168478260869561</c:v>
                </c:pt>
                <c:pt idx="5437">
                  <c:v>0.96168478260869561</c:v>
                </c:pt>
                <c:pt idx="5438">
                  <c:v>0.96168478260869561</c:v>
                </c:pt>
                <c:pt idx="5439">
                  <c:v>0.96154891304347823</c:v>
                </c:pt>
                <c:pt idx="5440">
                  <c:v>0.96154891304347823</c:v>
                </c:pt>
                <c:pt idx="5441">
                  <c:v>0.96154891304347823</c:v>
                </c:pt>
                <c:pt idx="5442">
                  <c:v>0.96154891304347823</c:v>
                </c:pt>
                <c:pt idx="5443">
                  <c:v>0.96154891304347823</c:v>
                </c:pt>
                <c:pt idx="5444">
                  <c:v>0.96154891304347823</c:v>
                </c:pt>
                <c:pt idx="5445">
                  <c:v>0.96141304347826084</c:v>
                </c:pt>
                <c:pt idx="5446">
                  <c:v>0.96127717391304346</c:v>
                </c:pt>
                <c:pt idx="5447">
                  <c:v>0.96114130434782608</c:v>
                </c:pt>
                <c:pt idx="5448">
                  <c:v>0.96086956521739131</c:v>
                </c:pt>
                <c:pt idx="5449">
                  <c:v>0.96059782608695654</c:v>
                </c:pt>
                <c:pt idx="5450">
                  <c:v>0.96059782608695654</c:v>
                </c:pt>
                <c:pt idx="5451">
                  <c:v>0.96032608695652177</c:v>
                </c:pt>
                <c:pt idx="5452">
                  <c:v>0.96019021739130439</c:v>
                </c:pt>
                <c:pt idx="5453">
                  <c:v>0.96005434782608701</c:v>
                </c:pt>
                <c:pt idx="5454">
                  <c:v>0.95978260869565213</c:v>
                </c:pt>
                <c:pt idx="5455">
                  <c:v>0.95964673913043474</c:v>
                </c:pt>
                <c:pt idx="5456">
                  <c:v>0.95937499999999998</c:v>
                </c:pt>
                <c:pt idx="5457">
                  <c:v>0.95923913043478259</c:v>
                </c:pt>
                <c:pt idx="5458">
                  <c:v>0.95910326086956521</c:v>
                </c:pt>
                <c:pt idx="5459">
                  <c:v>0.95896739130434783</c:v>
                </c:pt>
                <c:pt idx="5460">
                  <c:v>0.95896739130434783</c:v>
                </c:pt>
                <c:pt idx="5461">
                  <c:v>0.95869565217391306</c:v>
                </c:pt>
                <c:pt idx="5462">
                  <c:v>0.95869565217391306</c:v>
                </c:pt>
                <c:pt idx="5463">
                  <c:v>0.95855978260869568</c:v>
                </c:pt>
                <c:pt idx="5464">
                  <c:v>0.95855978260869568</c:v>
                </c:pt>
                <c:pt idx="5465">
                  <c:v>0.95842391304347829</c:v>
                </c:pt>
                <c:pt idx="5466">
                  <c:v>0.95828804347826091</c:v>
                </c:pt>
                <c:pt idx="5467">
                  <c:v>0.95828804347826091</c:v>
                </c:pt>
                <c:pt idx="5468">
                  <c:v>0.95828804347826091</c:v>
                </c:pt>
                <c:pt idx="5469">
                  <c:v>0.95815217391304353</c:v>
                </c:pt>
                <c:pt idx="5470">
                  <c:v>0.95801630434782614</c:v>
                </c:pt>
                <c:pt idx="5471">
                  <c:v>0.95788043478260865</c:v>
                </c:pt>
                <c:pt idx="5472">
                  <c:v>0.95774456521739126</c:v>
                </c:pt>
                <c:pt idx="5473">
                  <c:v>0.95760869565217388</c:v>
                </c:pt>
                <c:pt idx="5474">
                  <c:v>0.9574728260869565</c:v>
                </c:pt>
                <c:pt idx="5475">
                  <c:v>0.95733695652173911</c:v>
                </c:pt>
                <c:pt idx="5476">
                  <c:v>0.95720108695652173</c:v>
                </c:pt>
                <c:pt idx="5477">
                  <c:v>0.95720108695652173</c:v>
                </c:pt>
                <c:pt idx="5478">
                  <c:v>0.95706521739130435</c:v>
                </c:pt>
                <c:pt idx="5479">
                  <c:v>0.95706521739130435</c:v>
                </c:pt>
                <c:pt idx="5480">
                  <c:v>0.95706521739130435</c:v>
                </c:pt>
                <c:pt idx="5481">
                  <c:v>0.95679347826086958</c:v>
                </c:pt>
                <c:pt idx="5482">
                  <c:v>0.95679347826086958</c:v>
                </c:pt>
                <c:pt idx="5483">
                  <c:v>0.95679347826086958</c:v>
                </c:pt>
                <c:pt idx="5484">
                  <c:v>0.95679347826086958</c:v>
                </c:pt>
                <c:pt idx="5485">
                  <c:v>0.95679347826086958</c:v>
                </c:pt>
                <c:pt idx="5486">
                  <c:v>0.95679347826086958</c:v>
                </c:pt>
                <c:pt idx="5487">
                  <c:v>0.95679347826086958</c:v>
                </c:pt>
                <c:pt idx="5488">
                  <c:v>0.95679347826086958</c:v>
                </c:pt>
                <c:pt idx="5489">
                  <c:v>0.95679347826086958</c:v>
                </c:pt>
                <c:pt idx="5490">
                  <c:v>0.95679347826086958</c:v>
                </c:pt>
                <c:pt idx="5491">
                  <c:v>0.9566576086956522</c:v>
                </c:pt>
                <c:pt idx="5492">
                  <c:v>0.9566576086956522</c:v>
                </c:pt>
                <c:pt idx="5493">
                  <c:v>0.9566576086956522</c:v>
                </c:pt>
                <c:pt idx="5494">
                  <c:v>0.9566576086956522</c:v>
                </c:pt>
                <c:pt idx="5495">
                  <c:v>0.95652173913043481</c:v>
                </c:pt>
                <c:pt idx="5496">
                  <c:v>0.95638586956521743</c:v>
                </c:pt>
                <c:pt idx="5497">
                  <c:v>0.95625000000000004</c:v>
                </c:pt>
                <c:pt idx="5498">
                  <c:v>0.95611413043478266</c:v>
                </c:pt>
                <c:pt idx="5499">
                  <c:v>0.95611413043478266</c:v>
                </c:pt>
                <c:pt idx="5500">
                  <c:v>0.95597826086956517</c:v>
                </c:pt>
                <c:pt idx="5501">
                  <c:v>0.95584239130434778</c:v>
                </c:pt>
                <c:pt idx="5502">
                  <c:v>0.95584239130434778</c:v>
                </c:pt>
                <c:pt idx="5503">
                  <c:v>0.95584239130434778</c:v>
                </c:pt>
                <c:pt idx="5504">
                  <c:v>0.95584239130434778</c:v>
                </c:pt>
                <c:pt idx="5505">
                  <c:v>0.95584239130434778</c:v>
                </c:pt>
                <c:pt idx="5506">
                  <c:v>0.95584239130434778</c:v>
                </c:pt>
                <c:pt idx="5507">
                  <c:v>0.9557065217391304</c:v>
                </c:pt>
                <c:pt idx="5508">
                  <c:v>0.9557065217391304</c:v>
                </c:pt>
                <c:pt idx="5509">
                  <c:v>0.9557065217391304</c:v>
                </c:pt>
                <c:pt idx="5510">
                  <c:v>0.9557065217391304</c:v>
                </c:pt>
                <c:pt idx="5511">
                  <c:v>0.9557065217391304</c:v>
                </c:pt>
                <c:pt idx="5512">
                  <c:v>0.9557065217391304</c:v>
                </c:pt>
                <c:pt idx="5513">
                  <c:v>0.9557065217391304</c:v>
                </c:pt>
                <c:pt idx="5514">
                  <c:v>0.9557065217391304</c:v>
                </c:pt>
                <c:pt idx="5515">
                  <c:v>0.9557065217391304</c:v>
                </c:pt>
                <c:pt idx="5516">
                  <c:v>0.9557065217391304</c:v>
                </c:pt>
                <c:pt idx="5517">
                  <c:v>0.9557065217391304</c:v>
                </c:pt>
                <c:pt idx="5518">
                  <c:v>0.9557065217391304</c:v>
                </c:pt>
                <c:pt idx="5519">
                  <c:v>0.9557065217391304</c:v>
                </c:pt>
                <c:pt idx="5520">
                  <c:v>0.9557065217391304</c:v>
                </c:pt>
                <c:pt idx="5521">
                  <c:v>0.9557065217391304</c:v>
                </c:pt>
                <c:pt idx="5522">
                  <c:v>0.9557065217391304</c:v>
                </c:pt>
                <c:pt idx="5523">
                  <c:v>0.9557065217391304</c:v>
                </c:pt>
                <c:pt idx="5524">
                  <c:v>0.95557065217391302</c:v>
                </c:pt>
                <c:pt idx="5525">
                  <c:v>0.95557065217391302</c:v>
                </c:pt>
                <c:pt idx="5526">
                  <c:v>0.95543478260869563</c:v>
                </c:pt>
                <c:pt idx="5527">
                  <c:v>0.95543478260869563</c:v>
                </c:pt>
                <c:pt idx="5528">
                  <c:v>0.95543478260869563</c:v>
                </c:pt>
                <c:pt idx="5529">
                  <c:v>0.95543478260869563</c:v>
                </c:pt>
                <c:pt idx="5530">
                  <c:v>0.95543478260869563</c:v>
                </c:pt>
                <c:pt idx="5531">
                  <c:v>0.95543478260869563</c:v>
                </c:pt>
                <c:pt idx="5532">
                  <c:v>0.95543478260869563</c:v>
                </c:pt>
                <c:pt idx="5533">
                  <c:v>0.95543478260869563</c:v>
                </c:pt>
                <c:pt idx="5534">
                  <c:v>0.95543478260869563</c:v>
                </c:pt>
                <c:pt idx="5535">
                  <c:v>0.95543478260869563</c:v>
                </c:pt>
                <c:pt idx="5536">
                  <c:v>0.95543478260869563</c:v>
                </c:pt>
                <c:pt idx="5537">
                  <c:v>0.95543478260869563</c:v>
                </c:pt>
                <c:pt idx="5538">
                  <c:v>0.95543478260869563</c:v>
                </c:pt>
                <c:pt idx="5539">
                  <c:v>0.95543478260869563</c:v>
                </c:pt>
                <c:pt idx="5540">
                  <c:v>0.95543478260869563</c:v>
                </c:pt>
                <c:pt idx="5541">
                  <c:v>0.95543478260869563</c:v>
                </c:pt>
                <c:pt idx="5542">
                  <c:v>0.95543478260869563</c:v>
                </c:pt>
                <c:pt idx="5543">
                  <c:v>0.95529891304347825</c:v>
                </c:pt>
                <c:pt idx="5544">
                  <c:v>0.95516304347826086</c:v>
                </c:pt>
                <c:pt idx="5545">
                  <c:v>0.95516304347826086</c:v>
                </c:pt>
                <c:pt idx="5546">
                  <c:v>0.95516304347826086</c:v>
                </c:pt>
                <c:pt idx="5547">
                  <c:v>0.95502717391304348</c:v>
                </c:pt>
                <c:pt idx="5548">
                  <c:v>0.95502717391304348</c:v>
                </c:pt>
                <c:pt idx="5549">
                  <c:v>0.9548913043478261</c:v>
                </c:pt>
                <c:pt idx="5550">
                  <c:v>0.95475543478260871</c:v>
                </c:pt>
                <c:pt idx="5551">
                  <c:v>0.95448369565217395</c:v>
                </c:pt>
                <c:pt idx="5552">
                  <c:v>0.95448369565217395</c:v>
                </c:pt>
                <c:pt idx="5553">
                  <c:v>0.95448369565217395</c:v>
                </c:pt>
                <c:pt idx="5554">
                  <c:v>0.95448369565217395</c:v>
                </c:pt>
                <c:pt idx="5555">
                  <c:v>0.95448369565217395</c:v>
                </c:pt>
                <c:pt idx="5556">
                  <c:v>0.95421195652173918</c:v>
                </c:pt>
                <c:pt idx="5557">
                  <c:v>0.95421195652173918</c:v>
                </c:pt>
                <c:pt idx="5558">
                  <c:v>0.95421195652173918</c:v>
                </c:pt>
                <c:pt idx="5559">
                  <c:v>0.95421195652173918</c:v>
                </c:pt>
                <c:pt idx="5560">
                  <c:v>0.95421195652173918</c:v>
                </c:pt>
                <c:pt idx="5561">
                  <c:v>0.95407608695652169</c:v>
                </c:pt>
                <c:pt idx="5562">
                  <c:v>0.95407608695652169</c:v>
                </c:pt>
                <c:pt idx="5563">
                  <c:v>0.9539402173913043</c:v>
                </c:pt>
                <c:pt idx="5564">
                  <c:v>0.9539402173913043</c:v>
                </c:pt>
                <c:pt idx="5565">
                  <c:v>0.9539402173913043</c:v>
                </c:pt>
                <c:pt idx="5566">
                  <c:v>0.9539402173913043</c:v>
                </c:pt>
                <c:pt idx="5567">
                  <c:v>0.9539402173913043</c:v>
                </c:pt>
                <c:pt idx="5568">
                  <c:v>0.9539402173913043</c:v>
                </c:pt>
                <c:pt idx="5569">
                  <c:v>0.95380434782608692</c:v>
                </c:pt>
                <c:pt idx="5570">
                  <c:v>0.95380434782608692</c:v>
                </c:pt>
                <c:pt idx="5571">
                  <c:v>0.95366847826086953</c:v>
                </c:pt>
                <c:pt idx="5572">
                  <c:v>0.95366847826086953</c:v>
                </c:pt>
                <c:pt idx="5573">
                  <c:v>0.95366847826086953</c:v>
                </c:pt>
                <c:pt idx="5574">
                  <c:v>0.95366847826086953</c:v>
                </c:pt>
                <c:pt idx="5575">
                  <c:v>0.95366847826086953</c:v>
                </c:pt>
                <c:pt idx="5576">
                  <c:v>0.95366847826086953</c:v>
                </c:pt>
                <c:pt idx="5577">
                  <c:v>0.95366847826086953</c:v>
                </c:pt>
                <c:pt idx="5578">
                  <c:v>0.95353260869565215</c:v>
                </c:pt>
                <c:pt idx="5579">
                  <c:v>0.95353260869565215</c:v>
                </c:pt>
                <c:pt idx="5580">
                  <c:v>0.95339673913043477</c:v>
                </c:pt>
                <c:pt idx="5581">
                  <c:v>0.95339673913043477</c:v>
                </c:pt>
                <c:pt idx="5582">
                  <c:v>0.95339673913043477</c:v>
                </c:pt>
                <c:pt idx="5583">
                  <c:v>0.95339673913043477</c:v>
                </c:pt>
                <c:pt idx="5584">
                  <c:v>0.95339673913043477</c:v>
                </c:pt>
                <c:pt idx="5585">
                  <c:v>0.95339673913043477</c:v>
                </c:pt>
                <c:pt idx="5586">
                  <c:v>0.95326086956521738</c:v>
                </c:pt>
                <c:pt idx="5587">
                  <c:v>0.953125</c:v>
                </c:pt>
                <c:pt idx="5588">
                  <c:v>0.95298913043478262</c:v>
                </c:pt>
                <c:pt idx="5589">
                  <c:v>0.95285326086956523</c:v>
                </c:pt>
                <c:pt idx="5590">
                  <c:v>0.95285326086956523</c:v>
                </c:pt>
                <c:pt idx="5591">
                  <c:v>0.95271739130434785</c:v>
                </c:pt>
                <c:pt idx="5592">
                  <c:v>0.95271739130434785</c:v>
                </c:pt>
                <c:pt idx="5593">
                  <c:v>0.95271739130434785</c:v>
                </c:pt>
                <c:pt idx="5594">
                  <c:v>0.95271739130434785</c:v>
                </c:pt>
                <c:pt idx="5595">
                  <c:v>0.95271739130434785</c:v>
                </c:pt>
                <c:pt idx="5596">
                  <c:v>0.95271739130434785</c:v>
                </c:pt>
                <c:pt idx="5597">
                  <c:v>0.95271739130434785</c:v>
                </c:pt>
                <c:pt idx="5598">
                  <c:v>0.95258152173913047</c:v>
                </c:pt>
                <c:pt idx="5599">
                  <c:v>0.95244565217391308</c:v>
                </c:pt>
                <c:pt idx="5600">
                  <c:v>0.95244565217391308</c:v>
                </c:pt>
                <c:pt idx="5601">
                  <c:v>0.9523097826086957</c:v>
                </c:pt>
                <c:pt idx="5602">
                  <c:v>0.95217391304347831</c:v>
                </c:pt>
                <c:pt idx="5603">
                  <c:v>0.95217391304347831</c:v>
                </c:pt>
                <c:pt idx="5604">
                  <c:v>0.95203804347826082</c:v>
                </c:pt>
                <c:pt idx="5605">
                  <c:v>0.95203804347826082</c:v>
                </c:pt>
                <c:pt idx="5606">
                  <c:v>0.95203804347826082</c:v>
                </c:pt>
                <c:pt idx="5607">
                  <c:v>0.95203804347826082</c:v>
                </c:pt>
                <c:pt idx="5608">
                  <c:v>0.95203804347826082</c:v>
                </c:pt>
                <c:pt idx="5609">
                  <c:v>0.95203804347826082</c:v>
                </c:pt>
                <c:pt idx="5610">
                  <c:v>0.95176630434782605</c:v>
                </c:pt>
                <c:pt idx="5611">
                  <c:v>0.95163043478260867</c:v>
                </c:pt>
                <c:pt idx="5612">
                  <c:v>0.95163043478260867</c:v>
                </c:pt>
                <c:pt idx="5613">
                  <c:v>0.95163043478260867</c:v>
                </c:pt>
                <c:pt idx="5614">
                  <c:v>0.95149456521739129</c:v>
                </c:pt>
                <c:pt idx="5615">
                  <c:v>0.95149456521739129</c:v>
                </c:pt>
                <c:pt idx="5616">
                  <c:v>0.95149456521739129</c:v>
                </c:pt>
                <c:pt idx="5617">
                  <c:v>0.95149456521739129</c:v>
                </c:pt>
                <c:pt idx="5618">
                  <c:v>0.95149456521739129</c:v>
                </c:pt>
                <c:pt idx="5619">
                  <c:v>0.95149456521739129</c:v>
                </c:pt>
                <c:pt idx="5620">
                  <c:v>0.95149456521739129</c:v>
                </c:pt>
                <c:pt idx="5621">
                  <c:v>0.9513586956521739</c:v>
                </c:pt>
                <c:pt idx="5622">
                  <c:v>0.95122282608695652</c:v>
                </c:pt>
                <c:pt idx="5623">
                  <c:v>0.95122282608695652</c:v>
                </c:pt>
                <c:pt idx="5624">
                  <c:v>0.95108695652173914</c:v>
                </c:pt>
                <c:pt idx="5625">
                  <c:v>0.95095108695652175</c:v>
                </c:pt>
                <c:pt idx="5626">
                  <c:v>0.95095108695652175</c:v>
                </c:pt>
                <c:pt idx="5627">
                  <c:v>0.95095108695652175</c:v>
                </c:pt>
                <c:pt idx="5628">
                  <c:v>0.95095108695652175</c:v>
                </c:pt>
                <c:pt idx="5629">
                  <c:v>0.95067934782608698</c:v>
                </c:pt>
                <c:pt idx="5630">
                  <c:v>0.95067934782608698</c:v>
                </c:pt>
                <c:pt idx="5631">
                  <c:v>0.95067934782608698</c:v>
                </c:pt>
                <c:pt idx="5632">
                  <c:v>0.9505434782608696</c:v>
                </c:pt>
                <c:pt idx="5633">
                  <c:v>0.95027173913043483</c:v>
                </c:pt>
                <c:pt idx="5634">
                  <c:v>0.95</c:v>
                </c:pt>
                <c:pt idx="5635">
                  <c:v>0.95</c:v>
                </c:pt>
                <c:pt idx="5636">
                  <c:v>0.95</c:v>
                </c:pt>
                <c:pt idx="5637">
                  <c:v>0.95</c:v>
                </c:pt>
                <c:pt idx="5638">
                  <c:v>0.94972826086956519</c:v>
                </c:pt>
                <c:pt idx="5639">
                  <c:v>0.94972826086956519</c:v>
                </c:pt>
                <c:pt idx="5640">
                  <c:v>0.94972826086956519</c:v>
                </c:pt>
                <c:pt idx="5641">
                  <c:v>0.94972826086956519</c:v>
                </c:pt>
                <c:pt idx="5642">
                  <c:v>0.9495923913043478</c:v>
                </c:pt>
                <c:pt idx="5643">
                  <c:v>0.94945652173913042</c:v>
                </c:pt>
                <c:pt idx="5644">
                  <c:v>0.94932065217391304</c:v>
                </c:pt>
                <c:pt idx="5645">
                  <c:v>0.94932065217391304</c:v>
                </c:pt>
                <c:pt idx="5646">
                  <c:v>0.94918478260869565</c:v>
                </c:pt>
                <c:pt idx="5647">
                  <c:v>0.94891304347826089</c:v>
                </c:pt>
                <c:pt idx="5648">
                  <c:v>0.9487771739130435</c:v>
                </c:pt>
                <c:pt idx="5649">
                  <c:v>0.9487771739130435</c:v>
                </c:pt>
                <c:pt idx="5650">
                  <c:v>0.94864130434782612</c:v>
                </c:pt>
                <c:pt idx="5651">
                  <c:v>0.94850543478260874</c:v>
                </c:pt>
                <c:pt idx="5652">
                  <c:v>0.94850543478260874</c:v>
                </c:pt>
                <c:pt idx="5653">
                  <c:v>0.94836956521739135</c:v>
                </c:pt>
                <c:pt idx="5654">
                  <c:v>0.94823369565217386</c:v>
                </c:pt>
                <c:pt idx="5655">
                  <c:v>0.94823369565217386</c:v>
                </c:pt>
                <c:pt idx="5656">
                  <c:v>0.94823369565217386</c:v>
                </c:pt>
                <c:pt idx="5657">
                  <c:v>0.94809782608695647</c:v>
                </c:pt>
                <c:pt idx="5658">
                  <c:v>0.94769021739130432</c:v>
                </c:pt>
                <c:pt idx="5659">
                  <c:v>0.94769021739130432</c:v>
                </c:pt>
                <c:pt idx="5660">
                  <c:v>0.94769021739130432</c:v>
                </c:pt>
                <c:pt idx="5661">
                  <c:v>0.94755434782608694</c:v>
                </c:pt>
                <c:pt idx="5662">
                  <c:v>0.94741847826086956</c:v>
                </c:pt>
                <c:pt idx="5663">
                  <c:v>0.94741847826086956</c:v>
                </c:pt>
                <c:pt idx="5664">
                  <c:v>0.94714673913043479</c:v>
                </c:pt>
                <c:pt idx="5665">
                  <c:v>0.94701086956521741</c:v>
                </c:pt>
                <c:pt idx="5666">
                  <c:v>0.94687500000000002</c:v>
                </c:pt>
                <c:pt idx="5667">
                  <c:v>0.94687500000000002</c:v>
                </c:pt>
                <c:pt idx="5668">
                  <c:v>0.94673913043478264</c:v>
                </c:pt>
                <c:pt idx="5669">
                  <c:v>0.94646739130434787</c:v>
                </c:pt>
                <c:pt idx="5670">
                  <c:v>0.94633152173913049</c:v>
                </c:pt>
                <c:pt idx="5671">
                  <c:v>0.94619565217391299</c:v>
                </c:pt>
                <c:pt idx="5672">
                  <c:v>0.94592391304347823</c:v>
                </c:pt>
                <c:pt idx="5673">
                  <c:v>0.94592391304347823</c:v>
                </c:pt>
                <c:pt idx="5674">
                  <c:v>0.94578804347826084</c:v>
                </c:pt>
                <c:pt idx="5675">
                  <c:v>0.94551630434782608</c:v>
                </c:pt>
                <c:pt idx="5676">
                  <c:v>0.94538043478260869</c:v>
                </c:pt>
                <c:pt idx="5677">
                  <c:v>0.94524456521739131</c:v>
                </c:pt>
                <c:pt idx="5678">
                  <c:v>0.94524456521739131</c:v>
                </c:pt>
                <c:pt idx="5679">
                  <c:v>0.94510869565217392</c:v>
                </c:pt>
                <c:pt idx="5680">
                  <c:v>0.94497282608695654</c:v>
                </c:pt>
                <c:pt idx="5681">
                  <c:v>0.94483695652173916</c:v>
                </c:pt>
                <c:pt idx="5682">
                  <c:v>0.94470108695652177</c:v>
                </c:pt>
                <c:pt idx="5683">
                  <c:v>0.94456521739130439</c:v>
                </c:pt>
                <c:pt idx="5684">
                  <c:v>0.94442934782608701</c:v>
                </c:pt>
                <c:pt idx="5685">
                  <c:v>0.94442934782608701</c:v>
                </c:pt>
                <c:pt idx="5686">
                  <c:v>0.94429347826086951</c:v>
                </c:pt>
                <c:pt idx="5687">
                  <c:v>0.94429347826086951</c:v>
                </c:pt>
                <c:pt idx="5688">
                  <c:v>0.94429347826086951</c:v>
                </c:pt>
                <c:pt idx="5689">
                  <c:v>0.94429347826086951</c:v>
                </c:pt>
                <c:pt idx="5690">
                  <c:v>0.94429347826086951</c:v>
                </c:pt>
                <c:pt idx="5691">
                  <c:v>0.94415760869565213</c:v>
                </c:pt>
                <c:pt idx="5692">
                  <c:v>0.94415760869565213</c:v>
                </c:pt>
                <c:pt idx="5693">
                  <c:v>0.94415760869565213</c:v>
                </c:pt>
                <c:pt idx="5694">
                  <c:v>0.94415760869565213</c:v>
                </c:pt>
                <c:pt idx="5695">
                  <c:v>0.94402173913043474</c:v>
                </c:pt>
                <c:pt idx="5696">
                  <c:v>0.94402173913043474</c:v>
                </c:pt>
                <c:pt idx="5697">
                  <c:v>0.94402173913043474</c:v>
                </c:pt>
                <c:pt idx="5698">
                  <c:v>0.94402173913043474</c:v>
                </c:pt>
                <c:pt idx="5699">
                  <c:v>0.94374999999999998</c:v>
                </c:pt>
                <c:pt idx="5700">
                  <c:v>0.94374999999999998</c:v>
                </c:pt>
                <c:pt idx="5701">
                  <c:v>0.94374999999999998</c:v>
                </c:pt>
                <c:pt idx="5702">
                  <c:v>0.94361413043478259</c:v>
                </c:pt>
                <c:pt idx="5703">
                  <c:v>0.94347826086956521</c:v>
                </c:pt>
                <c:pt idx="5704">
                  <c:v>0.94347826086956521</c:v>
                </c:pt>
                <c:pt idx="5705">
                  <c:v>0.94334239130434783</c:v>
                </c:pt>
                <c:pt idx="5706">
                  <c:v>0.94320652173913044</c:v>
                </c:pt>
                <c:pt idx="5707">
                  <c:v>0.94320652173913044</c:v>
                </c:pt>
                <c:pt idx="5708">
                  <c:v>0.94320652173913044</c:v>
                </c:pt>
                <c:pt idx="5709">
                  <c:v>0.94320652173913044</c:v>
                </c:pt>
                <c:pt idx="5710">
                  <c:v>0.94307065217391306</c:v>
                </c:pt>
                <c:pt idx="5711">
                  <c:v>0.94307065217391306</c:v>
                </c:pt>
                <c:pt idx="5712">
                  <c:v>0.94293478260869568</c:v>
                </c:pt>
                <c:pt idx="5713">
                  <c:v>0.94279891304347829</c:v>
                </c:pt>
                <c:pt idx="5714">
                  <c:v>0.94266304347826091</c:v>
                </c:pt>
                <c:pt idx="5715">
                  <c:v>0.94266304347826091</c:v>
                </c:pt>
                <c:pt idx="5716">
                  <c:v>0.94266304347826091</c:v>
                </c:pt>
                <c:pt idx="5717">
                  <c:v>0.94266304347826091</c:v>
                </c:pt>
                <c:pt idx="5718">
                  <c:v>0.94266304347826091</c:v>
                </c:pt>
                <c:pt idx="5719">
                  <c:v>0.94266304347826091</c:v>
                </c:pt>
                <c:pt idx="5720">
                  <c:v>0.94252717391304353</c:v>
                </c:pt>
                <c:pt idx="5721">
                  <c:v>0.94252717391304353</c:v>
                </c:pt>
                <c:pt idx="5722">
                  <c:v>0.94239130434782614</c:v>
                </c:pt>
                <c:pt idx="5723">
                  <c:v>0.94225543478260865</c:v>
                </c:pt>
                <c:pt idx="5724">
                  <c:v>0.94225543478260865</c:v>
                </c:pt>
                <c:pt idx="5725">
                  <c:v>0.94211956521739126</c:v>
                </c:pt>
                <c:pt idx="5726">
                  <c:v>0.9418478260869565</c:v>
                </c:pt>
                <c:pt idx="5727">
                  <c:v>0.9418478260869565</c:v>
                </c:pt>
                <c:pt idx="5728">
                  <c:v>0.9418478260869565</c:v>
                </c:pt>
                <c:pt idx="5729">
                  <c:v>0.9418478260869565</c:v>
                </c:pt>
                <c:pt idx="5730">
                  <c:v>0.9418478260869565</c:v>
                </c:pt>
                <c:pt idx="5731">
                  <c:v>0.94171195652173911</c:v>
                </c:pt>
                <c:pt idx="5732">
                  <c:v>0.94144021739130435</c:v>
                </c:pt>
                <c:pt idx="5733">
                  <c:v>0.94130434782608696</c:v>
                </c:pt>
                <c:pt idx="5734">
                  <c:v>0.94116847826086958</c:v>
                </c:pt>
                <c:pt idx="5735">
                  <c:v>0.9410326086956522</c:v>
                </c:pt>
                <c:pt idx="5736">
                  <c:v>0.9410326086956522</c:v>
                </c:pt>
                <c:pt idx="5737">
                  <c:v>0.9410326086956522</c:v>
                </c:pt>
                <c:pt idx="5738">
                  <c:v>0.9410326086956522</c:v>
                </c:pt>
                <c:pt idx="5739">
                  <c:v>0.9410326086956522</c:v>
                </c:pt>
                <c:pt idx="5740">
                  <c:v>0.94076086956521743</c:v>
                </c:pt>
                <c:pt idx="5741">
                  <c:v>0.94076086956521743</c:v>
                </c:pt>
                <c:pt idx="5742">
                  <c:v>0.94062500000000004</c:v>
                </c:pt>
                <c:pt idx="5743">
                  <c:v>0.94062500000000004</c:v>
                </c:pt>
                <c:pt idx="5744">
                  <c:v>0.94048913043478266</c:v>
                </c:pt>
                <c:pt idx="5745">
                  <c:v>0.94048913043478266</c:v>
                </c:pt>
                <c:pt idx="5746">
                  <c:v>0.94035326086956517</c:v>
                </c:pt>
                <c:pt idx="5747">
                  <c:v>0.94035326086956517</c:v>
                </c:pt>
                <c:pt idx="5748">
                  <c:v>0.94035326086956517</c:v>
                </c:pt>
                <c:pt idx="5749">
                  <c:v>0.94021739130434778</c:v>
                </c:pt>
                <c:pt idx="5750">
                  <c:v>0.94021739130434778</c:v>
                </c:pt>
                <c:pt idx="5751">
                  <c:v>0.9400815217391304</c:v>
                </c:pt>
                <c:pt idx="5752">
                  <c:v>0.9400815217391304</c:v>
                </c:pt>
                <c:pt idx="5753">
                  <c:v>0.93994565217391302</c:v>
                </c:pt>
                <c:pt idx="5754">
                  <c:v>0.93994565217391302</c:v>
                </c:pt>
                <c:pt idx="5755">
                  <c:v>0.93994565217391302</c:v>
                </c:pt>
                <c:pt idx="5756">
                  <c:v>0.93994565217391302</c:v>
                </c:pt>
                <c:pt idx="5757">
                  <c:v>0.93994565217391302</c:v>
                </c:pt>
                <c:pt idx="5758">
                  <c:v>0.93980978260869563</c:v>
                </c:pt>
                <c:pt idx="5759">
                  <c:v>0.93967391304347825</c:v>
                </c:pt>
                <c:pt idx="5760">
                  <c:v>0.93967391304347825</c:v>
                </c:pt>
                <c:pt idx="5761">
                  <c:v>0.93967391304347825</c:v>
                </c:pt>
                <c:pt idx="5762">
                  <c:v>0.93967391304347825</c:v>
                </c:pt>
                <c:pt idx="5763">
                  <c:v>0.93967391304347825</c:v>
                </c:pt>
                <c:pt idx="5764">
                  <c:v>0.93899456521739133</c:v>
                </c:pt>
                <c:pt idx="5765">
                  <c:v>0.93885869565217395</c:v>
                </c:pt>
                <c:pt idx="5766">
                  <c:v>0.93872282608695656</c:v>
                </c:pt>
                <c:pt idx="5767">
                  <c:v>0.93872282608695656</c:v>
                </c:pt>
                <c:pt idx="5768">
                  <c:v>0.93858695652173918</c:v>
                </c:pt>
                <c:pt idx="5769">
                  <c:v>0.93858695652173918</c:v>
                </c:pt>
                <c:pt idx="5770">
                  <c:v>0.93858695652173918</c:v>
                </c:pt>
                <c:pt idx="5771">
                  <c:v>0.9383152173913043</c:v>
                </c:pt>
                <c:pt idx="5772">
                  <c:v>0.93804347826086953</c:v>
                </c:pt>
                <c:pt idx="5773">
                  <c:v>0.93790760869565215</c:v>
                </c:pt>
                <c:pt idx="5774">
                  <c:v>0.93777173913043477</c:v>
                </c:pt>
                <c:pt idx="5775">
                  <c:v>0.9375</c:v>
                </c:pt>
                <c:pt idx="5776">
                  <c:v>0.9375</c:v>
                </c:pt>
                <c:pt idx="5777">
                  <c:v>0.9375</c:v>
                </c:pt>
                <c:pt idx="5778">
                  <c:v>0.93736413043478262</c:v>
                </c:pt>
                <c:pt idx="5779">
                  <c:v>0.93736413043478262</c:v>
                </c:pt>
                <c:pt idx="5780">
                  <c:v>0.93722826086956523</c:v>
                </c:pt>
                <c:pt idx="5781">
                  <c:v>0.93709239130434785</c:v>
                </c:pt>
                <c:pt idx="5782">
                  <c:v>0.93709239130434785</c:v>
                </c:pt>
                <c:pt idx="5783">
                  <c:v>0.93695652173913047</c:v>
                </c:pt>
                <c:pt idx="5784">
                  <c:v>0.93695652173913047</c:v>
                </c:pt>
                <c:pt idx="5785">
                  <c:v>0.93695652173913047</c:v>
                </c:pt>
                <c:pt idx="5786">
                  <c:v>0.93682065217391308</c:v>
                </c:pt>
                <c:pt idx="5787">
                  <c:v>0.93682065217391308</c:v>
                </c:pt>
                <c:pt idx="5788">
                  <c:v>0.93641304347826082</c:v>
                </c:pt>
                <c:pt idx="5789">
                  <c:v>0.93641304347826082</c:v>
                </c:pt>
                <c:pt idx="5790">
                  <c:v>0.93641304347826082</c:v>
                </c:pt>
                <c:pt idx="5791">
                  <c:v>0.93627717391304344</c:v>
                </c:pt>
                <c:pt idx="5792">
                  <c:v>0.93586956521739129</c:v>
                </c:pt>
                <c:pt idx="5793">
                  <c:v>0.93586956521739129</c:v>
                </c:pt>
                <c:pt idx="5794">
                  <c:v>0.93586956521739129</c:v>
                </c:pt>
                <c:pt idx="5795">
                  <c:v>0.9357336956521739</c:v>
                </c:pt>
                <c:pt idx="5796">
                  <c:v>0.9357336956521739</c:v>
                </c:pt>
                <c:pt idx="5797">
                  <c:v>0.9357336956521739</c:v>
                </c:pt>
                <c:pt idx="5798">
                  <c:v>0.93546195652173914</c:v>
                </c:pt>
                <c:pt idx="5799">
                  <c:v>0.93546195652173914</c:v>
                </c:pt>
                <c:pt idx="5800">
                  <c:v>0.93519021739130437</c:v>
                </c:pt>
                <c:pt idx="5801">
                  <c:v>0.93519021739130437</c:v>
                </c:pt>
                <c:pt idx="5802">
                  <c:v>0.93519021739130437</c:v>
                </c:pt>
                <c:pt idx="5803">
                  <c:v>0.93478260869565222</c:v>
                </c:pt>
                <c:pt idx="5804">
                  <c:v>0.93437499999999996</c:v>
                </c:pt>
                <c:pt idx="5805">
                  <c:v>0.9339673913043478</c:v>
                </c:pt>
                <c:pt idx="5806">
                  <c:v>0.93383152173913042</c:v>
                </c:pt>
                <c:pt idx="5807">
                  <c:v>0.93369565217391304</c:v>
                </c:pt>
                <c:pt idx="5808">
                  <c:v>0.93342391304347827</c:v>
                </c:pt>
                <c:pt idx="5809">
                  <c:v>0.93328804347826089</c:v>
                </c:pt>
                <c:pt idx="5810">
                  <c:v>0.93301630434782612</c:v>
                </c:pt>
                <c:pt idx="5811">
                  <c:v>0.93288043478260874</c:v>
                </c:pt>
                <c:pt idx="5812">
                  <c:v>0.93274456521739135</c:v>
                </c:pt>
                <c:pt idx="5813">
                  <c:v>0.93260869565217386</c:v>
                </c:pt>
                <c:pt idx="5814">
                  <c:v>0.93247282608695647</c:v>
                </c:pt>
                <c:pt idx="5815">
                  <c:v>0.93220108695652171</c:v>
                </c:pt>
                <c:pt idx="5816">
                  <c:v>0.93192934782608694</c:v>
                </c:pt>
                <c:pt idx="5817">
                  <c:v>0.93179347826086956</c:v>
                </c:pt>
                <c:pt idx="5818">
                  <c:v>0.93165760869565217</c:v>
                </c:pt>
                <c:pt idx="5819">
                  <c:v>0.93138586956521741</c:v>
                </c:pt>
                <c:pt idx="5820">
                  <c:v>0.93138586956521741</c:v>
                </c:pt>
                <c:pt idx="5821">
                  <c:v>0.93125000000000002</c:v>
                </c:pt>
                <c:pt idx="5822">
                  <c:v>0.93111413043478264</c:v>
                </c:pt>
                <c:pt idx="5823">
                  <c:v>0.93070652173913049</c:v>
                </c:pt>
                <c:pt idx="5824">
                  <c:v>0.93070652173913049</c:v>
                </c:pt>
                <c:pt idx="5825">
                  <c:v>0.93070652173913049</c:v>
                </c:pt>
                <c:pt idx="5826">
                  <c:v>0.93070652173913049</c:v>
                </c:pt>
                <c:pt idx="5827">
                  <c:v>0.93070652173913049</c:v>
                </c:pt>
                <c:pt idx="5828">
                  <c:v>0.93057065217391299</c:v>
                </c:pt>
                <c:pt idx="5829">
                  <c:v>0.93016304347826084</c:v>
                </c:pt>
                <c:pt idx="5830">
                  <c:v>0.93002717391304346</c:v>
                </c:pt>
                <c:pt idx="5831">
                  <c:v>0.92989130434782608</c:v>
                </c:pt>
                <c:pt idx="5832">
                  <c:v>0.92934782608695654</c:v>
                </c:pt>
                <c:pt idx="5833">
                  <c:v>0.92853260869565213</c:v>
                </c:pt>
                <c:pt idx="5834">
                  <c:v>0.92839673913043474</c:v>
                </c:pt>
                <c:pt idx="5835">
                  <c:v>0.92798913043478259</c:v>
                </c:pt>
                <c:pt idx="5836">
                  <c:v>0.92758152173913044</c:v>
                </c:pt>
                <c:pt idx="5837">
                  <c:v>0.92744565217391306</c:v>
                </c:pt>
                <c:pt idx="5838">
                  <c:v>0.92717391304347829</c:v>
                </c:pt>
                <c:pt idx="5839">
                  <c:v>0.92663043478260865</c:v>
                </c:pt>
                <c:pt idx="5840">
                  <c:v>0.92663043478260865</c:v>
                </c:pt>
                <c:pt idx="5841">
                  <c:v>0.92635869565217388</c:v>
                </c:pt>
                <c:pt idx="5842">
                  <c:v>0.92635869565217388</c:v>
                </c:pt>
                <c:pt idx="5843">
                  <c:v>0.9262228260869565</c:v>
                </c:pt>
                <c:pt idx="5844">
                  <c:v>0.92595108695652173</c:v>
                </c:pt>
                <c:pt idx="5845">
                  <c:v>0.92554347826086958</c:v>
                </c:pt>
                <c:pt idx="5846">
                  <c:v>0.92513586956521743</c:v>
                </c:pt>
                <c:pt idx="5847">
                  <c:v>0.92486413043478266</c:v>
                </c:pt>
                <c:pt idx="5848">
                  <c:v>0.9244565217391304</c:v>
                </c:pt>
                <c:pt idx="5849">
                  <c:v>0.92432065217391302</c:v>
                </c:pt>
                <c:pt idx="5850">
                  <c:v>0.92404891304347825</c:v>
                </c:pt>
                <c:pt idx="5851">
                  <c:v>0.9236413043478261</c:v>
                </c:pt>
                <c:pt idx="5852">
                  <c:v>0.92350543478260871</c:v>
                </c:pt>
                <c:pt idx="5853">
                  <c:v>0.92336956521739133</c:v>
                </c:pt>
                <c:pt idx="5854">
                  <c:v>0.92323369565217395</c:v>
                </c:pt>
                <c:pt idx="5855">
                  <c:v>0.92296195652173918</c:v>
                </c:pt>
                <c:pt idx="5856">
                  <c:v>0.9226902173913043</c:v>
                </c:pt>
                <c:pt idx="5857">
                  <c:v>0.92241847826086953</c:v>
                </c:pt>
                <c:pt idx="5858">
                  <c:v>0.92228260869565215</c:v>
                </c:pt>
                <c:pt idx="5859">
                  <c:v>0.92201086956521738</c:v>
                </c:pt>
                <c:pt idx="5860">
                  <c:v>0.921875</c:v>
                </c:pt>
                <c:pt idx="5861">
                  <c:v>0.92173913043478262</c:v>
                </c:pt>
                <c:pt idx="5862">
                  <c:v>0.92133152173913047</c:v>
                </c:pt>
                <c:pt idx="5863">
                  <c:v>0.92119565217391308</c:v>
                </c:pt>
                <c:pt idx="5864">
                  <c:v>0.92078804347826082</c:v>
                </c:pt>
                <c:pt idx="5865">
                  <c:v>0.92065217391304344</c:v>
                </c:pt>
                <c:pt idx="5866">
                  <c:v>0.92051630434782605</c:v>
                </c:pt>
                <c:pt idx="5867">
                  <c:v>0.92024456521739129</c:v>
                </c:pt>
                <c:pt idx="5868">
                  <c:v>0.91983695652173914</c:v>
                </c:pt>
                <c:pt idx="5869">
                  <c:v>0.91942934782608698</c:v>
                </c:pt>
                <c:pt idx="5870">
                  <c:v>0.91942934782608698</c:v>
                </c:pt>
                <c:pt idx="5871">
                  <c:v>0.91888586956521734</c:v>
                </c:pt>
                <c:pt idx="5872">
                  <c:v>0.91874999999999996</c:v>
                </c:pt>
                <c:pt idx="5873">
                  <c:v>0.9183423913043478</c:v>
                </c:pt>
                <c:pt idx="5874">
                  <c:v>0.91807065217391304</c:v>
                </c:pt>
                <c:pt idx="5875">
                  <c:v>0.91793478260869565</c:v>
                </c:pt>
                <c:pt idx="5876">
                  <c:v>0.91779891304347827</c:v>
                </c:pt>
                <c:pt idx="5877">
                  <c:v>0.91739130434782612</c:v>
                </c:pt>
                <c:pt idx="5878">
                  <c:v>0.91725543478260874</c:v>
                </c:pt>
                <c:pt idx="5879">
                  <c:v>0.91711956521739135</c:v>
                </c:pt>
                <c:pt idx="5880">
                  <c:v>0.91684782608695647</c:v>
                </c:pt>
                <c:pt idx="5881">
                  <c:v>0.91671195652173909</c:v>
                </c:pt>
                <c:pt idx="5882">
                  <c:v>0.91657608695652171</c:v>
                </c:pt>
                <c:pt idx="5883">
                  <c:v>0.91630434782608694</c:v>
                </c:pt>
                <c:pt idx="5884">
                  <c:v>0.91589673913043479</c:v>
                </c:pt>
                <c:pt idx="5885">
                  <c:v>0.91576086956521741</c:v>
                </c:pt>
                <c:pt idx="5886">
                  <c:v>0.91562500000000002</c:v>
                </c:pt>
                <c:pt idx="5887">
                  <c:v>0.91562500000000002</c:v>
                </c:pt>
                <c:pt idx="5888">
                  <c:v>0.91535326086956526</c:v>
                </c:pt>
                <c:pt idx="5889">
                  <c:v>0.91508152173913049</c:v>
                </c:pt>
                <c:pt idx="5890">
                  <c:v>0.91467391304347823</c:v>
                </c:pt>
                <c:pt idx="5891">
                  <c:v>0.91440217391304346</c:v>
                </c:pt>
                <c:pt idx="5892">
                  <c:v>0.91413043478260869</c:v>
                </c:pt>
                <c:pt idx="5893">
                  <c:v>0.91385869565217392</c:v>
                </c:pt>
                <c:pt idx="5894">
                  <c:v>0.91372282608695654</c:v>
                </c:pt>
                <c:pt idx="5895">
                  <c:v>0.91358695652173916</c:v>
                </c:pt>
                <c:pt idx="5896">
                  <c:v>0.91317934782608701</c:v>
                </c:pt>
                <c:pt idx="5897">
                  <c:v>0.91263586956521736</c:v>
                </c:pt>
                <c:pt idx="5898">
                  <c:v>0.91249999999999998</c:v>
                </c:pt>
                <c:pt idx="5899">
                  <c:v>0.91236413043478259</c:v>
                </c:pt>
                <c:pt idx="5900">
                  <c:v>0.91182065217391306</c:v>
                </c:pt>
                <c:pt idx="5901">
                  <c:v>0.91127717391304353</c:v>
                </c:pt>
                <c:pt idx="5902">
                  <c:v>0.91127717391304353</c:v>
                </c:pt>
                <c:pt idx="5903">
                  <c:v>0.91114130434782614</c:v>
                </c:pt>
                <c:pt idx="5904">
                  <c:v>0.91100543478260865</c:v>
                </c:pt>
                <c:pt idx="5905">
                  <c:v>0.9105978260869565</c:v>
                </c:pt>
                <c:pt idx="5906">
                  <c:v>0.91046195652173911</c:v>
                </c:pt>
                <c:pt idx="5907">
                  <c:v>0.91019021739130435</c:v>
                </c:pt>
                <c:pt idx="5908">
                  <c:v>0.9097826086956522</c:v>
                </c:pt>
                <c:pt idx="5909">
                  <c:v>0.90964673913043481</c:v>
                </c:pt>
                <c:pt idx="5910">
                  <c:v>0.90937500000000004</c:v>
                </c:pt>
                <c:pt idx="5911">
                  <c:v>0.90910326086956517</c:v>
                </c:pt>
                <c:pt idx="5912">
                  <c:v>0.90828804347826086</c:v>
                </c:pt>
                <c:pt idx="5913">
                  <c:v>0.90828804347826086</c:v>
                </c:pt>
                <c:pt idx="5914">
                  <c:v>0.9080163043478261</c:v>
                </c:pt>
                <c:pt idx="5915">
                  <c:v>0.90788043478260871</c:v>
                </c:pt>
                <c:pt idx="5916">
                  <c:v>0.90774456521739133</c:v>
                </c:pt>
                <c:pt idx="5917">
                  <c:v>0.90774456521739133</c:v>
                </c:pt>
                <c:pt idx="5918">
                  <c:v>0.90774456521739133</c:v>
                </c:pt>
                <c:pt idx="5919">
                  <c:v>0.90747282608695656</c:v>
                </c:pt>
                <c:pt idx="5920">
                  <c:v>0.90733695652173918</c:v>
                </c:pt>
                <c:pt idx="5921">
                  <c:v>0.90720108695652169</c:v>
                </c:pt>
                <c:pt idx="5922">
                  <c:v>0.9070652173913043</c:v>
                </c:pt>
                <c:pt idx="5923">
                  <c:v>0.90692934782608692</c:v>
                </c:pt>
                <c:pt idx="5924">
                  <c:v>0.90665760869565215</c:v>
                </c:pt>
                <c:pt idx="5925">
                  <c:v>0.90625</c:v>
                </c:pt>
                <c:pt idx="5926">
                  <c:v>0.90611413043478262</c:v>
                </c:pt>
                <c:pt idx="5927">
                  <c:v>0.90597826086956523</c:v>
                </c:pt>
                <c:pt idx="5928">
                  <c:v>0.9054347826086957</c:v>
                </c:pt>
                <c:pt idx="5929">
                  <c:v>0.90529891304347831</c:v>
                </c:pt>
                <c:pt idx="5930">
                  <c:v>0.90502717391304344</c:v>
                </c:pt>
                <c:pt idx="5931">
                  <c:v>0.90461956521739129</c:v>
                </c:pt>
                <c:pt idx="5932">
                  <c:v>0.90421195652173914</c:v>
                </c:pt>
                <c:pt idx="5933">
                  <c:v>0.90380434782608698</c:v>
                </c:pt>
                <c:pt idx="5934">
                  <c:v>0.9036684782608696</c:v>
                </c:pt>
                <c:pt idx="5935">
                  <c:v>0.9036684782608696</c:v>
                </c:pt>
                <c:pt idx="5936">
                  <c:v>0.9036684782608696</c:v>
                </c:pt>
                <c:pt idx="5937">
                  <c:v>0.90339673913043483</c:v>
                </c:pt>
                <c:pt idx="5938">
                  <c:v>0.90312499999999996</c:v>
                </c:pt>
                <c:pt idx="5939">
                  <c:v>0.9027173913043478</c:v>
                </c:pt>
                <c:pt idx="5940">
                  <c:v>0.90244565217391304</c:v>
                </c:pt>
                <c:pt idx="5941">
                  <c:v>0.90244565217391304</c:v>
                </c:pt>
                <c:pt idx="5942">
                  <c:v>0.9019021739130435</c:v>
                </c:pt>
                <c:pt idx="5943">
                  <c:v>0.90176630434782612</c:v>
                </c:pt>
                <c:pt idx="5944">
                  <c:v>0.90149456521739135</c:v>
                </c:pt>
                <c:pt idx="5945">
                  <c:v>0.90122282608695647</c:v>
                </c:pt>
                <c:pt idx="5946">
                  <c:v>0.90095108695652171</c:v>
                </c:pt>
                <c:pt idx="5947">
                  <c:v>0.90054347826086956</c:v>
                </c:pt>
                <c:pt idx="5948">
                  <c:v>0.90013586956521741</c:v>
                </c:pt>
                <c:pt idx="5949">
                  <c:v>0.89959239130434787</c:v>
                </c:pt>
                <c:pt idx="5950">
                  <c:v>0.89918478260869561</c:v>
                </c:pt>
                <c:pt idx="5951">
                  <c:v>0.89891304347826084</c:v>
                </c:pt>
                <c:pt idx="5952">
                  <c:v>0.89850543478260869</c:v>
                </c:pt>
                <c:pt idx="5953">
                  <c:v>0.89823369565217392</c:v>
                </c:pt>
                <c:pt idx="5954">
                  <c:v>0.89796195652173916</c:v>
                </c:pt>
                <c:pt idx="5955">
                  <c:v>0.89755434782608701</c:v>
                </c:pt>
                <c:pt idx="5956">
                  <c:v>0.89728260869565213</c:v>
                </c:pt>
                <c:pt idx="5957">
                  <c:v>0.89701086956521736</c:v>
                </c:pt>
                <c:pt idx="5958">
                  <c:v>0.89673913043478259</c:v>
                </c:pt>
                <c:pt idx="5959">
                  <c:v>0.89660326086956521</c:v>
                </c:pt>
                <c:pt idx="5960">
                  <c:v>0.89619565217391306</c:v>
                </c:pt>
                <c:pt idx="5961">
                  <c:v>0.89619565217391306</c:v>
                </c:pt>
                <c:pt idx="5962">
                  <c:v>0.89605978260869568</c:v>
                </c:pt>
                <c:pt idx="5963">
                  <c:v>0.89578804347826091</c:v>
                </c:pt>
                <c:pt idx="5964">
                  <c:v>0.89578804347826091</c:v>
                </c:pt>
                <c:pt idx="5965">
                  <c:v>0.89551630434782614</c:v>
                </c:pt>
                <c:pt idx="5966">
                  <c:v>0.89538043478260865</c:v>
                </c:pt>
                <c:pt idx="5967">
                  <c:v>0.8949728260869565</c:v>
                </c:pt>
                <c:pt idx="5968">
                  <c:v>0.89470108695652173</c:v>
                </c:pt>
                <c:pt idx="5969">
                  <c:v>0.89470108695652173</c:v>
                </c:pt>
                <c:pt idx="5970">
                  <c:v>0.89456521739130435</c:v>
                </c:pt>
                <c:pt idx="5971">
                  <c:v>0.89429347826086958</c:v>
                </c:pt>
                <c:pt idx="5972">
                  <c:v>0.8941576086956522</c:v>
                </c:pt>
                <c:pt idx="5973">
                  <c:v>0.89402173913043481</c:v>
                </c:pt>
                <c:pt idx="5974">
                  <c:v>0.89279891304347825</c:v>
                </c:pt>
                <c:pt idx="5975">
                  <c:v>0.89198369565217395</c:v>
                </c:pt>
                <c:pt idx="5976">
                  <c:v>0.89157608695652169</c:v>
                </c:pt>
                <c:pt idx="5977">
                  <c:v>0.89130434782608692</c:v>
                </c:pt>
                <c:pt idx="5978">
                  <c:v>0.89116847826086953</c:v>
                </c:pt>
                <c:pt idx="5979">
                  <c:v>0.89076086956521738</c:v>
                </c:pt>
                <c:pt idx="5980">
                  <c:v>0.89048913043478262</c:v>
                </c:pt>
                <c:pt idx="5981">
                  <c:v>0.88994565217391308</c:v>
                </c:pt>
                <c:pt idx="5982">
                  <c:v>0.88967391304347831</c:v>
                </c:pt>
                <c:pt idx="5983">
                  <c:v>0.88940217391304344</c:v>
                </c:pt>
                <c:pt idx="5984">
                  <c:v>0.88926630434782605</c:v>
                </c:pt>
                <c:pt idx="5985">
                  <c:v>0.88913043478260867</c:v>
                </c:pt>
                <c:pt idx="5986">
                  <c:v>0.88899456521739129</c:v>
                </c:pt>
                <c:pt idx="5987">
                  <c:v>0.88872282608695652</c:v>
                </c:pt>
                <c:pt idx="5988">
                  <c:v>0.88845108695652175</c:v>
                </c:pt>
                <c:pt idx="5989">
                  <c:v>0.8880434782608696</c:v>
                </c:pt>
                <c:pt idx="5990">
                  <c:v>0.88790760869565222</c:v>
                </c:pt>
                <c:pt idx="5991">
                  <c:v>0.88790760869565222</c:v>
                </c:pt>
                <c:pt idx="5992">
                  <c:v>0.88736413043478257</c:v>
                </c:pt>
                <c:pt idx="5993">
                  <c:v>0.8870923913043478</c:v>
                </c:pt>
                <c:pt idx="5994">
                  <c:v>0.88695652173913042</c:v>
                </c:pt>
                <c:pt idx="5995">
                  <c:v>0.88668478260869565</c:v>
                </c:pt>
                <c:pt idx="5996">
                  <c:v>0.88586956521739135</c:v>
                </c:pt>
                <c:pt idx="5997">
                  <c:v>0.88546195652173909</c:v>
                </c:pt>
                <c:pt idx="5998">
                  <c:v>0.88546195652173909</c:v>
                </c:pt>
                <c:pt idx="5999">
                  <c:v>0.88546195652173909</c:v>
                </c:pt>
                <c:pt idx="6000">
                  <c:v>0.88491847826086956</c:v>
                </c:pt>
                <c:pt idx="6001">
                  <c:v>0.88491847826086956</c:v>
                </c:pt>
                <c:pt idx="6002">
                  <c:v>0.88478260869565217</c:v>
                </c:pt>
                <c:pt idx="6003">
                  <c:v>0.88451086956521741</c:v>
                </c:pt>
                <c:pt idx="6004">
                  <c:v>0.88451086956521741</c:v>
                </c:pt>
                <c:pt idx="6005">
                  <c:v>0.88437500000000002</c:v>
                </c:pt>
                <c:pt idx="6006">
                  <c:v>0.88396739130434787</c:v>
                </c:pt>
                <c:pt idx="6007">
                  <c:v>0.88369565217391299</c:v>
                </c:pt>
                <c:pt idx="6008">
                  <c:v>0.88328804347826084</c:v>
                </c:pt>
                <c:pt idx="6009">
                  <c:v>0.88301630434782608</c:v>
                </c:pt>
                <c:pt idx="6010">
                  <c:v>0.88233695652173916</c:v>
                </c:pt>
                <c:pt idx="6011">
                  <c:v>0.88192934782608701</c:v>
                </c:pt>
                <c:pt idx="6012">
                  <c:v>0.88179347826086951</c:v>
                </c:pt>
                <c:pt idx="6013">
                  <c:v>0.88165760869565213</c:v>
                </c:pt>
                <c:pt idx="6014">
                  <c:v>0.88124999999999998</c:v>
                </c:pt>
                <c:pt idx="6015">
                  <c:v>0.88097826086956521</c:v>
                </c:pt>
                <c:pt idx="6016">
                  <c:v>0.88084239130434783</c:v>
                </c:pt>
                <c:pt idx="6017">
                  <c:v>0.88084239130434783</c:v>
                </c:pt>
                <c:pt idx="6018">
                  <c:v>0.88057065217391306</c:v>
                </c:pt>
                <c:pt idx="6019">
                  <c:v>0.87975543478260865</c:v>
                </c:pt>
                <c:pt idx="6020">
                  <c:v>0.87948369565217388</c:v>
                </c:pt>
                <c:pt idx="6021">
                  <c:v>0.87907608695652173</c:v>
                </c:pt>
                <c:pt idx="6022">
                  <c:v>0.87907608695652173</c:v>
                </c:pt>
                <c:pt idx="6023">
                  <c:v>0.87907608695652173</c:v>
                </c:pt>
                <c:pt idx="6024">
                  <c:v>0.87866847826086958</c:v>
                </c:pt>
                <c:pt idx="6025">
                  <c:v>0.87812500000000004</c:v>
                </c:pt>
                <c:pt idx="6026">
                  <c:v>0.87798913043478266</c:v>
                </c:pt>
                <c:pt idx="6027">
                  <c:v>0.87785326086956517</c:v>
                </c:pt>
                <c:pt idx="6028">
                  <c:v>0.87771739130434778</c:v>
                </c:pt>
                <c:pt idx="6029">
                  <c:v>0.87744565217391302</c:v>
                </c:pt>
                <c:pt idx="6030">
                  <c:v>0.87730978260869563</c:v>
                </c:pt>
                <c:pt idx="6031">
                  <c:v>0.87703804347826086</c:v>
                </c:pt>
                <c:pt idx="6032">
                  <c:v>0.87703804347826086</c:v>
                </c:pt>
                <c:pt idx="6033">
                  <c:v>0.87663043478260871</c:v>
                </c:pt>
                <c:pt idx="6034">
                  <c:v>0.87635869565217395</c:v>
                </c:pt>
                <c:pt idx="6035">
                  <c:v>0.87622282608695656</c:v>
                </c:pt>
                <c:pt idx="6036">
                  <c:v>0.87595108695652169</c:v>
                </c:pt>
                <c:pt idx="6037">
                  <c:v>0.87554347826086953</c:v>
                </c:pt>
                <c:pt idx="6038">
                  <c:v>0.87554347826086953</c:v>
                </c:pt>
                <c:pt idx="6039">
                  <c:v>0.87540760869565215</c:v>
                </c:pt>
                <c:pt idx="6040">
                  <c:v>0.87513586956521738</c:v>
                </c:pt>
                <c:pt idx="6041">
                  <c:v>0.875</c:v>
                </c:pt>
                <c:pt idx="6042">
                  <c:v>0.875</c:v>
                </c:pt>
                <c:pt idx="6043">
                  <c:v>0.87486413043478262</c:v>
                </c:pt>
                <c:pt idx="6044">
                  <c:v>0.87459239130434785</c:v>
                </c:pt>
                <c:pt idx="6045">
                  <c:v>0.87459239130434785</c:v>
                </c:pt>
                <c:pt idx="6046">
                  <c:v>0.87445652173913047</c:v>
                </c:pt>
                <c:pt idx="6047">
                  <c:v>0.8741847826086957</c:v>
                </c:pt>
                <c:pt idx="6048">
                  <c:v>0.87391304347826082</c:v>
                </c:pt>
                <c:pt idx="6049">
                  <c:v>0.87391304347826082</c:v>
                </c:pt>
                <c:pt idx="6050">
                  <c:v>0.87391304347826082</c:v>
                </c:pt>
                <c:pt idx="6051">
                  <c:v>0.87391304347826082</c:v>
                </c:pt>
                <c:pt idx="6052">
                  <c:v>0.87377717391304344</c:v>
                </c:pt>
                <c:pt idx="6053">
                  <c:v>0.87364130434782605</c:v>
                </c:pt>
                <c:pt idx="6054">
                  <c:v>0.87364130434782605</c:v>
                </c:pt>
                <c:pt idx="6055">
                  <c:v>0.87364130434782605</c:v>
                </c:pt>
                <c:pt idx="6056">
                  <c:v>0.8732336956521739</c:v>
                </c:pt>
                <c:pt idx="6057">
                  <c:v>0.87282608695652175</c:v>
                </c:pt>
                <c:pt idx="6058">
                  <c:v>0.87269021739130437</c:v>
                </c:pt>
                <c:pt idx="6059">
                  <c:v>0.87255434782608698</c:v>
                </c:pt>
                <c:pt idx="6060">
                  <c:v>0.87255434782608698</c:v>
                </c:pt>
                <c:pt idx="6061">
                  <c:v>0.87255434782608698</c:v>
                </c:pt>
                <c:pt idx="6062">
                  <c:v>0.87228260869565222</c:v>
                </c:pt>
                <c:pt idx="6063">
                  <c:v>0.87201086956521734</c:v>
                </c:pt>
                <c:pt idx="6064">
                  <c:v>0.87187499999999996</c:v>
                </c:pt>
                <c:pt idx="6065">
                  <c:v>0.87160326086956519</c:v>
                </c:pt>
                <c:pt idx="6066">
                  <c:v>0.8714673913043478</c:v>
                </c:pt>
                <c:pt idx="6067">
                  <c:v>0.87133152173913042</c:v>
                </c:pt>
                <c:pt idx="6068">
                  <c:v>0.87119565217391304</c:v>
                </c:pt>
                <c:pt idx="6069">
                  <c:v>0.87105978260869565</c:v>
                </c:pt>
                <c:pt idx="6070">
                  <c:v>0.87078804347826089</c:v>
                </c:pt>
                <c:pt idx="6071">
                  <c:v>0.87038043478260874</c:v>
                </c:pt>
                <c:pt idx="6072">
                  <c:v>0.87024456521739135</c:v>
                </c:pt>
                <c:pt idx="6073">
                  <c:v>0.86970108695652171</c:v>
                </c:pt>
                <c:pt idx="6074">
                  <c:v>0.86956521739130432</c:v>
                </c:pt>
                <c:pt idx="6075">
                  <c:v>0.86929347826086956</c:v>
                </c:pt>
                <c:pt idx="6076">
                  <c:v>0.86915760869565217</c:v>
                </c:pt>
                <c:pt idx="6077">
                  <c:v>0.86915760869565217</c:v>
                </c:pt>
                <c:pt idx="6078">
                  <c:v>0.86902173913043479</c:v>
                </c:pt>
                <c:pt idx="6079">
                  <c:v>0.86888586956521741</c:v>
                </c:pt>
                <c:pt idx="6080">
                  <c:v>0.86888586956521741</c:v>
                </c:pt>
                <c:pt idx="6081">
                  <c:v>0.86888586956521741</c:v>
                </c:pt>
                <c:pt idx="6082">
                  <c:v>0.86861413043478264</c:v>
                </c:pt>
                <c:pt idx="6083">
                  <c:v>0.86861413043478264</c:v>
                </c:pt>
                <c:pt idx="6084">
                  <c:v>0.86861413043478264</c:v>
                </c:pt>
                <c:pt idx="6085">
                  <c:v>0.86847826086956526</c:v>
                </c:pt>
                <c:pt idx="6086">
                  <c:v>0.86847826086956526</c:v>
                </c:pt>
                <c:pt idx="6087">
                  <c:v>0.86834239130434787</c:v>
                </c:pt>
                <c:pt idx="6088">
                  <c:v>0.86834239130434787</c:v>
                </c:pt>
                <c:pt idx="6089">
                  <c:v>0.86820652173913049</c:v>
                </c:pt>
                <c:pt idx="6090">
                  <c:v>0.86820652173913049</c:v>
                </c:pt>
                <c:pt idx="6091">
                  <c:v>0.86820652173913049</c:v>
                </c:pt>
                <c:pt idx="6092">
                  <c:v>0.86766304347826084</c:v>
                </c:pt>
                <c:pt idx="6093">
                  <c:v>0.86766304347826084</c:v>
                </c:pt>
                <c:pt idx="6094">
                  <c:v>0.86739130434782608</c:v>
                </c:pt>
                <c:pt idx="6095">
                  <c:v>0.86725543478260869</c:v>
                </c:pt>
                <c:pt idx="6096">
                  <c:v>0.86671195652173916</c:v>
                </c:pt>
                <c:pt idx="6097">
                  <c:v>0.86657608695652177</c:v>
                </c:pt>
                <c:pt idx="6098">
                  <c:v>0.86616847826086951</c:v>
                </c:pt>
                <c:pt idx="6099">
                  <c:v>0.86576086956521736</c:v>
                </c:pt>
                <c:pt idx="6100">
                  <c:v>0.86562499999999998</c:v>
                </c:pt>
                <c:pt idx="6101">
                  <c:v>0.86548913043478259</c:v>
                </c:pt>
                <c:pt idx="6102">
                  <c:v>0.86508152173913044</c:v>
                </c:pt>
                <c:pt idx="6103">
                  <c:v>0.86467391304347829</c:v>
                </c:pt>
                <c:pt idx="6104">
                  <c:v>0.86453804347826091</c:v>
                </c:pt>
                <c:pt idx="6105">
                  <c:v>0.86413043478260865</c:v>
                </c:pt>
                <c:pt idx="6106">
                  <c:v>0.86399456521739126</c:v>
                </c:pt>
                <c:pt idx="6107">
                  <c:v>0.86399456521739126</c:v>
                </c:pt>
                <c:pt idx="6108">
                  <c:v>0.86399456521739126</c:v>
                </c:pt>
                <c:pt idx="6109">
                  <c:v>0.86385869565217388</c:v>
                </c:pt>
                <c:pt idx="6110">
                  <c:v>0.86331521739130435</c:v>
                </c:pt>
                <c:pt idx="6111">
                  <c:v>0.86317934782608696</c:v>
                </c:pt>
                <c:pt idx="6112">
                  <c:v>0.86317934782608696</c:v>
                </c:pt>
                <c:pt idx="6113">
                  <c:v>0.86304347826086958</c:v>
                </c:pt>
                <c:pt idx="6114">
                  <c:v>0.8629076086956522</c:v>
                </c:pt>
                <c:pt idx="6115">
                  <c:v>0.86263586956521743</c:v>
                </c:pt>
                <c:pt idx="6116">
                  <c:v>0.86263586956521743</c:v>
                </c:pt>
                <c:pt idx="6117">
                  <c:v>0.86250000000000004</c:v>
                </c:pt>
                <c:pt idx="6118">
                  <c:v>0.86250000000000004</c:v>
                </c:pt>
                <c:pt idx="6119">
                  <c:v>0.86236413043478266</c:v>
                </c:pt>
                <c:pt idx="6120">
                  <c:v>0.8619565217391304</c:v>
                </c:pt>
                <c:pt idx="6121">
                  <c:v>0.8619565217391304</c:v>
                </c:pt>
                <c:pt idx="6122">
                  <c:v>0.8619565217391304</c:v>
                </c:pt>
                <c:pt idx="6123">
                  <c:v>0.86182065217391302</c:v>
                </c:pt>
                <c:pt idx="6124">
                  <c:v>0.86168478260869563</c:v>
                </c:pt>
                <c:pt idx="6125">
                  <c:v>0.86154891304347825</c:v>
                </c:pt>
                <c:pt idx="6126">
                  <c:v>0.86141304347826086</c:v>
                </c:pt>
                <c:pt idx="6127">
                  <c:v>0.86127717391304348</c:v>
                </c:pt>
                <c:pt idx="6128">
                  <c:v>0.86127717391304348</c:v>
                </c:pt>
                <c:pt idx="6129">
                  <c:v>0.86127717391304348</c:v>
                </c:pt>
                <c:pt idx="6130">
                  <c:v>0.8611413043478261</c:v>
                </c:pt>
                <c:pt idx="6131">
                  <c:v>0.86100543478260871</c:v>
                </c:pt>
                <c:pt idx="6132">
                  <c:v>0.86100543478260871</c:v>
                </c:pt>
                <c:pt idx="6133">
                  <c:v>0.86073369565217395</c:v>
                </c:pt>
                <c:pt idx="6134">
                  <c:v>0.86073369565217395</c:v>
                </c:pt>
                <c:pt idx="6135">
                  <c:v>0.86073369565217395</c:v>
                </c:pt>
                <c:pt idx="6136">
                  <c:v>0.86059782608695656</c:v>
                </c:pt>
                <c:pt idx="6137">
                  <c:v>0.86059782608695656</c:v>
                </c:pt>
                <c:pt idx="6138">
                  <c:v>0.86046195652173918</c:v>
                </c:pt>
                <c:pt idx="6139">
                  <c:v>0.86032608695652169</c:v>
                </c:pt>
                <c:pt idx="6140">
                  <c:v>0.85991847826086953</c:v>
                </c:pt>
                <c:pt idx="6141">
                  <c:v>0.85964673913043477</c:v>
                </c:pt>
                <c:pt idx="6142">
                  <c:v>0.85964673913043477</c:v>
                </c:pt>
                <c:pt idx="6143">
                  <c:v>0.85964673913043477</c:v>
                </c:pt>
                <c:pt idx="6144">
                  <c:v>0.85964673913043477</c:v>
                </c:pt>
                <c:pt idx="6145">
                  <c:v>0.85951086956521738</c:v>
                </c:pt>
                <c:pt idx="6146">
                  <c:v>0.85923913043478262</c:v>
                </c:pt>
                <c:pt idx="6147">
                  <c:v>0.85910326086956523</c:v>
                </c:pt>
                <c:pt idx="6148">
                  <c:v>0.85910326086956523</c:v>
                </c:pt>
                <c:pt idx="6149">
                  <c:v>0.85896739130434785</c:v>
                </c:pt>
                <c:pt idx="6150">
                  <c:v>0.85869565217391308</c:v>
                </c:pt>
                <c:pt idx="6151">
                  <c:v>0.85869565217391308</c:v>
                </c:pt>
                <c:pt idx="6152">
                  <c:v>0.85869565217391308</c:v>
                </c:pt>
                <c:pt idx="6153">
                  <c:v>0.8585597826086957</c:v>
                </c:pt>
                <c:pt idx="6154">
                  <c:v>0.85842391304347831</c:v>
                </c:pt>
                <c:pt idx="6155">
                  <c:v>0.85842391304347831</c:v>
                </c:pt>
                <c:pt idx="6156">
                  <c:v>0.85842391304347831</c:v>
                </c:pt>
                <c:pt idx="6157">
                  <c:v>0.85842391304347831</c:v>
                </c:pt>
                <c:pt idx="6158">
                  <c:v>0.85815217391304344</c:v>
                </c:pt>
                <c:pt idx="6159">
                  <c:v>0.85815217391304344</c:v>
                </c:pt>
                <c:pt idx="6160">
                  <c:v>0.85815217391304344</c:v>
                </c:pt>
                <c:pt idx="6161">
                  <c:v>0.85815217391304344</c:v>
                </c:pt>
                <c:pt idx="6162">
                  <c:v>0.85788043478260867</c:v>
                </c:pt>
                <c:pt idx="6163">
                  <c:v>0.85788043478260867</c:v>
                </c:pt>
                <c:pt idx="6164">
                  <c:v>0.85788043478260867</c:v>
                </c:pt>
                <c:pt idx="6165">
                  <c:v>0.85733695652173914</c:v>
                </c:pt>
                <c:pt idx="6166">
                  <c:v>0.85720108695652175</c:v>
                </c:pt>
                <c:pt idx="6167">
                  <c:v>0.85720108695652175</c:v>
                </c:pt>
                <c:pt idx="6168">
                  <c:v>0.85692934782608698</c:v>
                </c:pt>
                <c:pt idx="6169">
                  <c:v>0.85665760869565222</c:v>
                </c:pt>
                <c:pt idx="6170">
                  <c:v>0.85652173913043483</c:v>
                </c:pt>
                <c:pt idx="6171">
                  <c:v>0.85652173913043483</c:v>
                </c:pt>
                <c:pt idx="6172">
                  <c:v>0.85597826086956519</c:v>
                </c:pt>
                <c:pt idx="6173">
                  <c:v>0.85597826086956519</c:v>
                </c:pt>
                <c:pt idx="6174">
                  <c:v>0.85597826086956519</c:v>
                </c:pt>
                <c:pt idx="6175">
                  <c:v>0.8558423913043478</c:v>
                </c:pt>
                <c:pt idx="6176">
                  <c:v>0.85570652173913042</c:v>
                </c:pt>
                <c:pt idx="6177">
                  <c:v>0.85570652173913042</c:v>
                </c:pt>
                <c:pt idx="6178">
                  <c:v>0.85570652173913042</c:v>
                </c:pt>
                <c:pt idx="6179">
                  <c:v>0.85570652173913042</c:v>
                </c:pt>
                <c:pt idx="6180">
                  <c:v>0.85543478260869565</c:v>
                </c:pt>
                <c:pt idx="6181">
                  <c:v>0.85529891304347827</c:v>
                </c:pt>
                <c:pt idx="6182">
                  <c:v>0.85489130434782612</c:v>
                </c:pt>
                <c:pt idx="6183">
                  <c:v>0.85489130434782612</c:v>
                </c:pt>
                <c:pt idx="6184">
                  <c:v>0.85489130434782612</c:v>
                </c:pt>
                <c:pt idx="6185">
                  <c:v>0.85475543478260874</c:v>
                </c:pt>
                <c:pt idx="6186">
                  <c:v>0.85475543478260874</c:v>
                </c:pt>
                <c:pt idx="6187">
                  <c:v>0.85475543478260874</c:v>
                </c:pt>
                <c:pt idx="6188">
                  <c:v>0.85434782608695647</c:v>
                </c:pt>
                <c:pt idx="6189">
                  <c:v>0.85421195652173909</c:v>
                </c:pt>
                <c:pt idx="6190">
                  <c:v>0.85407608695652171</c:v>
                </c:pt>
                <c:pt idx="6191">
                  <c:v>0.85407608695652171</c:v>
                </c:pt>
                <c:pt idx="6192">
                  <c:v>0.85394021739130432</c:v>
                </c:pt>
                <c:pt idx="6193">
                  <c:v>0.85380434782608694</c:v>
                </c:pt>
                <c:pt idx="6194">
                  <c:v>0.85380434782608694</c:v>
                </c:pt>
                <c:pt idx="6195">
                  <c:v>0.85366847826086956</c:v>
                </c:pt>
                <c:pt idx="6196">
                  <c:v>0.85366847826086956</c:v>
                </c:pt>
                <c:pt idx="6197">
                  <c:v>0.85366847826086956</c:v>
                </c:pt>
                <c:pt idx="6198">
                  <c:v>0.85353260869565217</c:v>
                </c:pt>
                <c:pt idx="6199">
                  <c:v>0.85339673913043479</c:v>
                </c:pt>
                <c:pt idx="6200">
                  <c:v>0.85339673913043479</c:v>
                </c:pt>
                <c:pt idx="6201">
                  <c:v>0.85339673913043479</c:v>
                </c:pt>
                <c:pt idx="6202">
                  <c:v>0.85339673913043479</c:v>
                </c:pt>
                <c:pt idx="6203">
                  <c:v>0.85339673913043479</c:v>
                </c:pt>
                <c:pt idx="6204">
                  <c:v>0.85326086956521741</c:v>
                </c:pt>
                <c:pt idx="6205">
                  <c:v>0.85326086956521741</c:v>
                </c:pt>
                <c:pt idx="6206">
                  <c:v>0.85312500000000002</c:v>
                </c:pt>
                <c:pt idx="6207">
                  <c:v>0.85285326086956526</c:v>
                </c:pt>
                <c:pt idx="6208">
                  <c:v>0.85271739130434787</c:v>
                </c:pt>
                <c:pt idx="6209">
                  <c:v>0.85244565217391299</c:v>
                </c:pt>
                <c:pt idx="6210">
                  <c:v>0.85217391304347823</c:v>
                </c:pt>
                <c:pt idx="6211">
                  <c:v>0.85203804347826084</c:v>
                </c:pt>
                <c:pt idx="6212">
                  <c:v>0.85203804347826084</c:v>
                </c:pt>
                <c:pt idx="6213">
                  <c:v>0.85190217391304346</c:v>
                </c:pt>
                <c:pt idx="6214">
                  <c:v>0.85190217391304346</c:v>
                </c:pt>
                <c:pt idx="6215">
                  <c:v>0.85190217391304346</c:v>
                </c:pt>
                <c:pt idx="6216">
                  <c:v>0.85190217391304346</c:v>
                </c:pt>
                <c:pt idx="6217">
                  <c:v>0.85190217391304346</c:v>
                </c:pt>
                <c:pt idx="6218">
                  <c:v>0.85190217391304346</c:v>
                </c:pt>
                <c:pt idx="6219">
                  <c:v>0.85190217391304346</c:v>
                </c:pt>
                <c:pt idx="6220">
                  <c:v>0.85163043478260869</c:v>
                </c:pt>
                <c:pt idx="6221">
                  <c:v>0.85149456521739131</c:v>
                </c:pt>
                <c:pt idx="6222">
                  <c:v>0.85149456521739131</c:v>
                </c:pt>
                <c:pt idx="6223">
                  <c:v>0.85135869565217392</c:v>
                </c:pt>
                <c:pt idx="6224">
                  <c:v>0.85135869565217392</c:v>
                </c:pt>
                <c:pt idx="6225">
                  <c:v>0.85122282608695654</c:v>
                </c:pt>
                <c:pt idx="6226">
                  <c:v>0.85122282608695654</c:v>
                </c:pt>
                <c:pt idx="6227">
                  <c:v>0.85095108695652177</c:v>
                </c:pt>
                <c:pt idx="6228">
                  <c:v>0.85095108695652177</c:v>
                </c:pt>
                <c:pt idx="6229">
                  <c:v>0.85095108695652177</c:v>
                </c:pt>
                <c:pt idx="6230">
                  <c:v>0.85081521739130439</c:v>
                </c:pt>
                <c:pt idx="6231">
                  <c:v>0.85067934782608701</c:v>
                </c:pt>
                <c:pt idx="6232">
                  <c:v>0.85067934782608701</c:v>
                </c:pt>
                <c:pt idx="6233">
                  <c:v>0.85067934782608701</c:v>
                </c:pt>
                <c:pt idx="6234">
                  <c:v>0.85067934782608701</c:v>
                </c:pt>
                <c:pt idx="6235">
                  <c:v>0.85067934782608701</c:v>
                </c:pt>
                <c:pt idx="6236">
                  <c:v>0.85054347826086951</c:v>
                </c:pt>
                <c:pt idx="6237">
                  <c:v>0.85040760869565213</c:v>
                </c:pt>
                <c:pt idx="6238">
                  <c:v>0.85027173913043474</c:v>
                </c:pt>
                <c:pt idx="6239">
                  <c:v>0.85</c:v>
                </c:pt>
                <c:pt idx="6240">
                  <c:v>0.84986413043478259</c:v>
                </c:pt>
                <c:pt idx="6241">
                  <c:v>0.84986413043478259</c:v>
                </c:pt>
                <c:pt idx="6242">
                  <c:v>0.84986413043478259</c:v>
                </c:pt>
                <c:pt idx="6243">
                  <c:v>0.84986413043478259</c:v>
                </c:pt>
                <c:pt idx="6244">
                  <c:v>0.84972826086956521</c:v>
                </c:pt>
                <c:pt idx="6245">
                  <c:v>0.84959239130434783</c:v>
                </c:pt>
                <c:pt idx="6246">
                  <c:v>0.84945652173913044</c:v>
                </c:pt>
                <c:pt idx="6247">
                  <c:v>0.84932065217391306</c:v>
                </c:pt>
                <c:pt idx="6248">
                  <c:v>0.84932065217391306</c:v>
                </c:pt>
                <c:pt idx="6249">
                  <c:v>0.84918478260869568</c:v>
                </c:pt>
                <c:pt idx="6250">
                  <c:v>0.84864130434782614</c:v>
                </c:pt>
                <c:pt idx="6251">
                  <c:v>0.84850543478260865</c:v>
                </c:pt>
                <c:pt idx="6252">
                  <c:v>0.84836956521739126</c:v>
                </c:pt>
                <c:pt idx="6253">
                  <c:v>0.84823369565217388</c:v>
                </c:pt>
                <c:pt idx="6254">
                  <c:v>0.84823369565217388</c:v>
                </c:pt>
                <c:pt idx="6255">
                  <c:v>0.84823369565217388</c:v>
                </c:pt>
                <c:pt idx="6256">
                  <c:v>0.84823369565217388</c:v>
                </c:pt>
                <c:pt idx="6257">
                  <c:v>0.8480978260869565</c:v>
                </c:pt>
                <c:pt idx="6258">
                  <c:v>0.84796195652173911</c:v>
                </c:pt>
                <c:pt idx="6259">
                  <c:v>0.84769021739130435</c:v>
                </c:pt>
                <c:pt idx="6260">
                  <c:v>0.84755434782608696</c:v>
                </c:pt>
                <c:pt idx="6261">
                  <c:v>0.84755434782608696</c:v>
                </c:pt>
                <c:pt idx="6262">
                  <c:v>0.84755434782608696</c:v>
                </c:pt>
                <c:pt idx="6263">
                  <c:v>0.84741847826086958</c:v>
                </c:pt>
                <c:pt idx="6264">
                  <c:v>0.84714673913043481</c:v>
                </c:pt>
                <c:pt idx="6265">
                  <c:v>0.84701086956521743</c:v>
                </c:pt>
                <c:pt idx="6266">
                  <c:v>0.84701086956521743</c:v>
                </c:pt>
                <c:pt idx="6267">
                  <c:v>0.84687500000000004</c:v>
                </c:pt>
                <c:pt idx="6268">
                  <c:v>0.84660326086956517</c:v>
                </c:pt>
                <c:pt idx="6269">
                  <c:v>0.84646739130434778</c:v>
                </c:pt>
                <c:pt idx="6270">
                  <c:v>0.84619565217391302</c:v>
                </c:pt>
                <c:pt idx="6271">
                  <c:v>0.84605978260869563</c:v>
                </c:pt>
                <c:pt idx="6272">
                  <c:v>0.84605978260869563</c:v>
                </c:pt>
                <c:pt idx="6273">
                  <c:v>0.84578804347826086</c:v>
                </c:pt>
                <c:pt idx="6274">
                  <c:v>0.84565217391304348</c:v>
                </c:pt>
                <c:pt idx="6275">
                  <c:v>0.8455163043478261</c:v>
                </c:pt>
                <c:pt idx="6276">
                  <c:v>0.84538043478260871</c:v>
                </c:pt>
                <c:pt idx="6277">
                  <c:v>0.84524456521739133</c:v>
                </c:pt>
                <c:pt idx="6278">
                  <c:v>0.84497282608695656</c:v>
                </c:pt>
                <c:pt idx="6279">
                  <c:v>0.84483695652173918</c:v>
                </c:pt>
                <c:pt idx="6280">
                  <c:v>0.84470108695652169</c:v>
                </c:pt>
                <c:pt idx="6281">
                  <c:v>0.8445652173913043</c:v>
                </c:pt>
                <c:pt idx="6282">
                  <c:v>0.8445652173913043</c:v>
                </c:pt>
                <c:pt idx="6283">
                  <c:v>0.84442934782608692</c:v>
                </c:pt>
                <c:pt idx="6284">
                  <c:v>0.84429347826086953</c:v>
                </c:pt>
                <c:pt idx="6285">
                  <c:v>0.84429347826086953</c:v>
                </c:pt>
                <c:pt idx="6286">
                  <c:v>0.84415760869565215</c:v>
                </c:pt>
                <c:pt idx="6287">
                  <c:v>0.84415760869565215</c:v>
                </c:pt>
                <c:pt idx="6288">
                  <c:v>0.84402173913043477</c:v>
                </c:pt>
                <c:pt idx="6289">
                  <c:v>0.84388586956521738</c:v>
                </c:pt>
                <c:pt idx="6290">
                  <c:v>0.84375</c:v>
                </c:pt>
                <c:pt idx="6291">
                  <c:v>0.84375</c:v>
                </c:pt>
                <c:pt idx="6292">
                  <c:v>0.84375</c:v>
                </c:pt>
                <c:pt idx="6293">
                  <c:v>0.84347826086956523</c:v>
                </c:pt>
                <c:pt idx="6294">
                  <c:v>0.84347826086956523</c:v>
                </c:pt>
                <c:pt idx="6295">
                  <c:v>0.84320652173913047</c:v>
                </c:pt>
                <c:pt idx="6296">
                  <c:v>0.84320652173913047</c:v>
                </c:pt>
                <c:pt idx="6297">
                  <c:v>0.84320652173913047</c:v>
                </c:pt>
                <c:pt idx="6298">
                  <c:v>0.84320652173913047</c:v>
                </c:pt>
                <c:pt idx="6299">
                  <c:v>0.84320652173913047</c:v>
                </c:pt>
                <c:pt idx="6300">
                  <c:v>0.84307065217391308</c:v>
                </c:pt>
                <c:pt idx="6301">
                  <c:v>0.84307065217391308</c:v>
                </c:pt>
                <c:pt idx="6302">
                  <c:v>0.84307065217391308</c:v>
                </c:pt>
                <c:pt idx="6303">
                  <c:v>0.84307065217391308</c:v>
                </c:pt>
                <c:pt idx="6304">
                  <c:v>0.8429347826086957</c:v>
                </c:pt>
                <c:pt idx="6305">
                  <c:v>0.84266304347826082</c:v>
                </c:pt>
                <c:pt idx="6306">
                  <c:v>0.84252717391304344</c:v>
                </c:pt>
                <c:pt idx="6307">
                  <c:v>0.84239130434782605</c:v>
                </c:pt>
                <c:pt idx="6308">
                  <c:v>0.8419836956521739</c:v>
                </c:pt>
                <c:pt idx="6309">
                  <c:v>0.8419836956521739</c:v>
                </c:pt>
                <c:pt idx="6310">
                  <c:v>0.8419836956521739</c:v>
                </c:pt>
                <c:pt idx="6311">
                  <c:v>0.8419836956521739</c:v>
                </c:pt>
                <c:pt idx="6312">
                  <c:v>0.84184782608695652</c:v>
                </c:pt>
                <c:pt idx="6313">
                  <c:v>0.84184782608695652</c:v>
                </c:pt>
                <c:pt idx="6314">
                  <c:v>0.84184782608695652</c:v>
                </c:pt>
                <c:pt idx="6315">
                  <c:v>0.84171195652173914</c:v>
                </c:pt>
                <c:pt idx="6316">
                  <c:v>0.84144021739130437</c:v>
                </c:pt>
                <c:pt idx="6317">
                  <c:v>0.84144021739130437</c:v>
                </c:pt>
                <c:pt idx="6318">
                  <c:v>0.8411684782608696</c:v>
                </c:pt>
                <c:pt idx="6319">
                  <c:v>0.84103260869565222</c:v>
                </c:pt>
                <c:pt idx="6320">
                  <c:v>0.84103260869565222</c:v>
                </c:pt>
                <c:pt idx="6321">
                  <c:v>0.84089673913043483</c:v>
                </c:pt>
                <c:pt idx="6322">
                  <c:v>0.84062499999999996</c:v>
                </c:pt>
                <c:pt idx="6323">
                  <c:v>0.8402173913043478</c:v>
                </c:pt>
                <c:pt idx="6324">
                  <c:v>0.8402173913043478</c:v>
                </c:pt>
                <c:pt idx="6325">
                  <c:v>0.84008152173913042</c:v>
                </c:pt>
                <c:pt idx="6326">
                  <c:v>0.83980978260869565</c:v>
                </c:pt>
                <c:pt idx="6327">
                  <c:v>0.83980978260869565</c:v>
                </c:pt>
                <c:pt idx="6328">
                  <c:v>0.83980978260869565</c:v>
                </c:pt>
                <c:pt idx="6329">
                  <c:v>0.8394021739130435</c:v>
                </c:pt>
                <c:pt idx="6330">
                  <c:v>0.83913043478260874</c:v>
                </c:pt>
                <c:pt idx="6331">
                  <c:v>0.83899456521739135</c:v>
                </c:pt>
                <c:pt idx="6332">
                  <c:v>0.83872282608695647</c:v>
                </c:pt>
                <c:pt idx="6333">
                  <c:v>0.83872282608695647</c:v>
                </c:pt>
                <c:pt idx="6334">
                  <c:v>0.83872282608695647</c:v>
                </c:pt>
                <c:pt idx="6335">
                  <c:v>0.83872282608695647</c:v>
                </c:pt>
                <c:pt idx="6336">
                  <c:v>0.83845108695652171</c:v>
                </c:pt>
                <c:pt idx="6337">
                  <c:v>0.83845108695652171</c:v>
                </c:pt>
                <c:pt idx="6338">
                  <c:v>0.83831521739130432</c:v>
                </c:pt>
                <c:pt idx="6339">
                  <c:v>0.83817934782608694</c:v>
                </c:pt>
                <c:pt idx="6340">
                  <c:v>0.83790760869565217</c:v>
                </c:pt>
                <c:pt idx="6341">
                  <c:v>0.83777173913043479</c:v>
                </c:pt>
                <c:pt idx="6342">
                  <c:v>0.83777173913043479</c:v>
                </c:pt>
                <c:pt idx="6343">
                  <c:v>0.83750000000000002</c:v>
                </c:pt>
                <c:pt idx="6344">
                  <c:v>0.83736413043478264</c:v>
                </c:pt>
                <c:pt idx="6345">
                  <c:v>0.83722826086956526</c:v>
                </c:pt>
                <c:pt idx="6346">
                  <c:v>0.83722826086956526</c:v>
                </c:pt>
                <c:pt idx="6347">
                  <c:v>0.83709239130434787</c:v>
                </c:pt>
                <c:pt idx="6348">
                  <c:v>0.83668478260869561</c:v>
                </c:pt>
                <c:pt idx="6349">
                  <c:v>0.83654891304347823</c:v>
                </c:pt>
                <c:pt idx="6350">
                  <c:v>0.83654891304347823</c:v>
                </c:pt>
                <c:pt idx="6351">
                  <c:v>0.83641304347826084</c:v>
                </c:pt>
                <c:pt idx="6352">
                  <c:v>0.83614130434782608</c:v>
                </c:pt>
                <c:pt idx="6353">
                  <c:v>0.83614130434782608</c:v>
                </c:pt>
                <c:pt idx="6354">
                  <c:v>0.83600543478260869</c:v>
                </c:pt>
                <c:pt idx="6355">
                  <c:v>0.83586956521739131</c:v>
                </c:pt>
                <c:pt idx="6356">
                  <c:v>0.83586956521739131</c:v>
                </c:pt>
                <c:pt idx="6357">
                  <c:v>0.83573369565217392</c:v>
                </c:pt>
                <c:pt idx="6358">
                  <c:v>0.83559782608695654</c:v>
                </c:pt>
                <c:pt idx="6359">
                  <c:v>0.83546195652173916</c:v>
                </c:pt>
                <c:pt idx="6360">
                  <c:v>0.83532608695652177</c:v>
                </c:pt>
                <c:pt idx="6361">
                  <c:v>0.83532608695652177</c:v>
                </c:pt>
                <c:pt idx="6362">
                  <c:v>0.83532608695652177</c:v>
                </c:pt>
                <c:pt idx="6363">
                  <c:v>0.83532608695652177</c:v>
                </c:pt>
                <c:pt idx="6364">
                  <c:v>0.83519021739130439</c:v>
                </c:pt>
                <c:pt idx="6365">
                  <c:v>0.83519021739130439</c:v>
                </c:pt>
                <c:pt idx="6366">
                  <c:v>0.83505434782608701</c:v>
                </c:pt>
                <c:pt idx="6367">
                  <c:v>0.83505434782608701</c:v>
                </c:pt>
                <c:pt idx="6368">
                  <c:v>0.83478260869565213</c:v>
                </c:pt>
                <c:pt idx="6369">
                  <c:v>0.83478260869565213</c:v>
                </c:pt>
                <c:pt idx="6370">
                  <c:v>0.83478260869565213</c:v>
                </c:pt>
                <c:pt idx="6371">
                  <c:v>0.83464673913043474</c:v>
                </c:pt>
                <c:pt idx="6372">
                  <c:v>0.83451086956521736</c:v>
                </c:pt>
                <c:pt idx="6373">
                  <c:v>0.83423913043478259</c:v>
                </c:pt>
                <c:pt idx="6374">
                  <c:v>0.83410326086956521</c:v>
                </c:pt>
                <c:pt idx="6375">
                  <c:v>0.83410326086956521</c:v>
                </c:pt>
                <c:pt idx="6376">
                  <c:v>0.83383152173913044</c:v>
                </c:pt>
                <c:pt idx="6377">
                  <c:v>0.83369565217391306</c:v>
                </c:pt>
                <c:pt idx="6378">
                  <c:v>0.83369565217391306</c:v>
                </c:pt>
                <c:pt idx="6379">
                  <c:v>0.83369565217391306</c:v>
                </c:pt>
                <c:pt idx="6380">
                  <c:v>0.83369565217391306</c:v>
                </c:pt>
                <c:pt idx="6381">
                  <c:v>0.83369565217391306</c:v>
                </c:pt>
                <c:pt idx="6382">
                  <c:v>0.83369565217391306</c:v>
                </c:pt>
                <c:pt idx="6383">
                  <c:v>0.83369565217391306</c:v>
                </c:pt>
                <c:pt idx="6384">
                  <c:v>0.83369565217391306</c:v>
                </c:pt>
                <c:pt idx="6385">
                  <c:v>0.83369565217391306</c:v>
                </c:pt>
                <c:pt idx="6386">
                  <c:v>0.83355978260869568</c:v>
                </c:pt>
                <c:pt idx="6387">
                  <c:v>0.83355978260869568</c:v>
                </c:pt>
                <c:pt idx="6388">
                  <c:v>0.83355978260869568</c:v>
                </c:pt>
                <c:pt idx="6389">
                  <c:v>0.83342391304347829</c:v>
                </c:pt>
                <c:pt idx="6390">
                  <c:v>0.83342391304347829</c:v>
                </c:pt>
                <c:pt idx="6391">
                  <c:v>0.83342391304347829</c:v>
                </c:pt>
                <c:pt idx="6392">
                  <c:v>0.83342391304347829</c:v>
                </c:pt>
                <c:pt idx="6393">
                  <c:v>0.83342391304347829</c:v>
                </c:pt>
                <c:pt idx="6394">
                  <c:v>0.83328804347826091</c:v>
                </c:pt>
                <c:pt idx="6395">
                  <c:v>0.83315217391304353</c:v>
                </c:pt>
                <c:pt idx="6396">
                  <c:v>0.83301630434782614</c:v>
                </c:pt>
                <c:pt idx="6397">
                  <c:v>0.83301630434782614</c:v>
                </c:pt>
                <c:pt idx="6398">
                  <c:v>0.83274456521739126</c:v>
                </c:pt>
                <c:pt idx="6399">
                  <c:v>0.83274456521739126</c:v>
                </c:pt>
                <c:pt idx="6400">
                  <c:v>0.83274456521739126</c:v>
                </c:pt>
                <c:pt idx="6401">
                  <c:v>0.83260869565217388</c:v>
                </c:pt>
                <c:pt idx="6402">
                  <c:v>0.8324728260869565</c:v>
                </c:pt>
                <c:pt idx="6403">
                  <c:v>0.8324728260869565</c:v>
                </c:pt>
                <c:pt idx="6404">
                  <c:v>0.83233695652173911</c:v>
                </c:pt>
                <c:pt idx="6405">
                  <c:v>0.83233695652173911</c:v>
                </c:pt>
                <c:pt idx="6406">
                  <c:v>0.83233695652173911</c:v>
                </c:pt>
                <c:pt idx="6407">
                  <c:v>0.83220108695652173</c:v>
                </c:pt>
                <c:pt idx="6408">
                  <c:v>0.83206521739130435</c:v>
                </c:pt>
                <c:pt idx="6409">
                  <c:v>0.83192934782608696</c:v>
                </c:pt>
                <c:pt idx="6410">
                  <c:v>0.83192934782608696</c:v>
                </c:pt>
                <c:pt idx="6411">
                  <c:v>0.83192934782608696</c:v>
                </c:pt>
                <c:pt idx="6412">
                  <c:v>0.83179347826086958</c:v>
                </c:pt>
                <c:pt idx="6413">
                  <c:v>0.83179347826086958</c:v>
                </c:pt>
                <c:pt idx="6414">
                  <c:v>0.83179347826086958</c:v>
                </c:pt>
                <c:pt idx="6415">
                  <c:v>0.83152173913043481</c:v>
                </c:pt>
                <c:pt idx="6416">
                  <c:v>0.83152173913043481</c:v>
                </c:pt>
                <c:pt idx="6417">
                  <c:v>0.83138586956521743</c:v>
                </c:pt>
                <c:pt idx="6418">
                  <c:v>0.83138586956521743</c:v>
                </c:pt>
                <c:pt idx="6419">
                  <c:v>0.83138586956521743</c:v>
                </c:pt>
                <c:pt idx="6420">
                  <c:v>0.83125000000000004</c:v>
                </c:pt>
                <c:pt idx="6421">
                  <c:v>0.83084239130434778</c:v>
                </c:pt>
                <c:pt idx="6422">
                  <c:v>0.8307065217391304</c:v>
                </c:pt>
                <c:pt idx="6423">
                  <c:v>0.83057065217391302</c:v>
                </c:pt>
                <c:pt idx="6424">
                  <c:v>0.83043478260869563</c:v>
                </c:pt>
                <c:pt idx="6425">
                  <c:v>0.83043478260869563</c:v>
                </c:pt>
                <c:pt idx="6426">
                  <c:v>0.83043478260869563</c:v>
                </c:pt>
                <c:pt idx="6427">
                  <c:v>0.83029891304347825</c:v>
                </c:pt>
                <c:pt idx="6428">
                  <c:v>0.83016304347826086</c:v>
                </c:pt>
                <c:pt idx="6429">
                  <c:v>0.83002717391304348</c:v>
                </c:pt>
                <c:pt idx="6430">
                  <c:v>0.83002717391304348</c:v>
                </c:pt>
                <c:pt idx="6431">
                  <c:v>0.83002717391304348</c:v>
                </c:pt>
                <c:pt idx="6432">
                  <c:v>0.83002717391304348</c:v>
                </c:pt>
                <c:pt idx="6433">
                  <c:v>0.83002717391304348</c:v>
                </c:pt>
                <c:pt idx="6434">
                  <c:v>0.8298913043478261</c:v>
                </c:pt>
                <c:pt idx="6435">
                  <c:v>0.82975543478260871</c:v>
                </c:pt>
                <c:pt idx="6436">
                  <c:v>0.82961956521739133</c:v>
                </c:pt>
                <c:pt idx="6437">
                  <c:v>0.82961956521739133</c:v>
                </c:pt>
                <c:pt idx="6438">
                  <c:v>0.82948369565217395</c:v>
                </c:pt>
                <c:pt idx="6439">
                  <c:v>0.82934782608695656</c:v>
                </c:pt>
                <c:pt idx="6440">
                  <c:v>0.82934782608695656</c:v>
                </c:pt>
                <c:pt idx="6441">
                  <c:v>0.82907608695652169</c:v>
                </c:pt>
                <c:pt idx="6442">
                  <c:v>0.8289402173913043</c:v>
                </c:pt>
                <c:pt idx="6443">
                  <c:v>0.82880434782608692</c:v>
                </c:pt>
                <c:pt idx="6444">
                  <c:v>0.82880434782608692</c:v>
                </c:pt>
                <c:pt idx="6445">
                  <c:v>0.82880434782608692</c:v>
                </c:pt>
                <c:pt idx="6446">
                  <c:v>0.82826086956521738</c:v>
                </c:pt>
                <c:pt idx="6447">
                  <c:v>0.82826086956521738</c:v>
                </c:pt>
                <c:pt idx="6448">
                  <c:v>0.828125</c:v>
                </c:pt>
                <c:pt idx="6449">
                  <c:v>0.828125</c:v>
                </c:pt>
                <c:pt idx="6450">
                  <c:v>0.82798913043478262</c:v>
                </c:pt>
                <c:pt idx="6451">
                  <c:v>0.82798913043478262</c:v>
                </c:pt>
                <c:pt idx="6452">
                  <c:v>0.82798913043478262</c:v>
                </c:pt>
                <c:pt idx="6453">
                  <c:v>0.82785326086956523</c:v>
                </c:pt>
                <c:pt idx="6454">
                  <c:v>0.82758152173913047</c:v>
                </c:pt>
                <c:pt idx="6455">
                  <c:v>0.82758152173913047</c:v>
                </c:pt>
                <c:pt idx="6456">
                  <c:v>0.82744565217391308</c:v>
                </c:pt>
                <c:pt idx="6457">
                  <c:v>0.82717391304347831</c:v>
                </c:pt>
                <c:pt idx="6458">
                  <c:v>0.82703804347826082</c:v>
                </c:pt>
                <c:pt idx="6459">
                  <c:v>0.82703804347826082</c:v>
                </c:pt>
                <c:pt idx="6460">
                  <c:v>0.82703804347826082</c:v>
                </c:pt>
                <c:pt idx="6461">
                  <c:v>0.82690217391304344</c:v>
                </c:pt>
                <c:pt idx="6462">
                  <c:v>0.82690217391304344</c:v>
                </c:pt>
                <c:pt idx="6463">
                  <c:v>0.82663043478260867</c:v>
                </c:pt>
                <c:pt idx="6464">
                  <c:v>0.82663043478260867</c:v>
                </c:pt>
                <c:pt idx="6465">
                  <c:v>0.82649456521739129</c:v>
                </c:pt>
                <c:pt idx="6466">
                  <c:v>0.8263586956521739</c:v>
                </c:pt>
                <c:pt idx="6467">
                  <c:v>0.8263586956521739</c:v>
                </c:pt>
                <c:pt idx="6468">
                  <c:v>0.82622282608695652</c:v>
                </c:pt>
                <c:pt idx="6469">
                  <c:v>0.82622282608695652</c:v>
                </c:pt>
                <c:pt idx="6470">
                  <c:v>0.82608695652173914</c:v>
                </c:pt>
                <c:pt idx="6471">
                  <c:v>0.82595108695652175</c:v>
                </c:pt>
                <c:pt idx="6472">
                  <c:v>0.82581521739130437</c:v>
                </c:pt>
                <c:pt idx="6473">
                  <c:v>0.82581521739130437</c:v>
                </c:pt>
                <c:pt idx="6474">
                  <c:v>0.82581521739130437</c:v>
                </c:pt>
                <c:pt idx="6475">
                  <c:v>0.8255434782608696</c:v>
                </c:pt>
                <c:pt idx="6476">
                  <c:v>0.82540760869565222</c:v>
                </c:pt>
                <c:pt idx="6477">
                  <c:v>0.82540760869565222</c:v>
                </c:pt>
                <c:pt idx="6478">
                  <c:v>0.82540760869565222</c:v>
                </c:pt>
                <c:pt idx="6479">
                  <c:v>0.82540760869565222</c:v>
                </c:pt>
                <c:pt idx="6480">
                  <c:v>0.82527173913043483</c:v>
                </c:pt>
                <c:pt idx="6481">
                  <c:v>0.82527173913043483</c:v>
                </c:pt>
                <c:pt idx="6482">
                  <c:v>0.82527173913043483</c:v>
                </c:pt>
                <c:pt idx="6483">
                  <c:v>0.82527173913043483</c:v>
                </c:pt>
                <c:pt idx="6484">
                  <c:v>0.82527173913043483</c:v>
                </c:pt>
                <c:pt idx="6485">
                  <c:v>0.82527173913043483</c:v>
                </c:pt>
                <c:pt idx="6486">
                  <c:v>0.82527173913043483</c:v>
                </c:pt>
                <c:pt idx="6487">
                  <c:v>0.82527173913043483</c:v>
                </c:pt>
                <c:pt idx="6488">
                  <c:v>0.82513586956521734</c:v>
                </c:pt>
                <c:pt idx="6489">
                  <c:v>0.82513586956521734</c:v>
                </c:pt>
                <c:pt idx="6490">
                  <c:v>0.82486413043478257</c:v>
                </c:pt>
                <c:pt idx="6491">
                  <c:v>0.82486413043478257</c:v>
                </c:pt>
                <c:pt idx="6492">
                  <c:v>0.82486413043478257</c:v>
                </c:pt>
                <c:pt idx="6493">
                  <c:v>0.82472826086956519</c:v>
                </c:pt>
                <c:pt idx="6494">
                  <c:v>0.82472826086956519</c:v>
                </c:pt>
                <c:pt idx="6495">
                  <c:v>0.8245923913043478</c:v>
                </c:pt>
                <c:pt idx="6496">
                  <c:v>0.8245923913043478</c:v>
                </c:pt>
                <c:pt idx="6497">
                  <c:v>0.8245923913043478</c:v>
                </c:pt>
                <c:pt idx="6498">
                  <c:v>0.82445652173913042</c:v>
                </c:pt>
                <c:pt idx="6499">
                  <c:v>0.82445652173913042</c:v>
                </c:pt>
                <c:pt idx="6500">
                  <c:v>0.82445652173913042</c:v>
                </c:pt>
                <c:pt idx="6501">
                  <c:v>0.82404891304347827</c:v>
                </c:pt>
                <c:pt idx="6502">
                  <c:v>0.82404891304347827</c:v>
                </c:pt>
                <c:pt idx="6503">
                  <c:v>0.82404891304347827</c:v>
                </c:pt>
                <c:pt idx="6504">
                  <c:v>0.82404891304347827</c:v>
                </c:pt>
                <c:pt idx="6505">
                  <c:v>0.82391304347826089</c:v>
                </c:pt>
                <c:pt idx="6506">
                  <c:v>0.8237771739130435</c:v>
                </c:pt>
                <c:pt idx="6507">
                  <c:v>0.82364130434782612</c:v>
                </c:pt>
                <c:pt idx="6508">
                  <c:v>0.82336956521739135</c:v>
                </c:pt>
                <c:pt idx="6509">
                  <c:v>0.82336956521739135</c:v>
                </c:pt>
                <c:pt idx="6510">
                  <c:v>0.82323369565217386</c:v>
                </c:pt>
                <c:pt idx="6511">
                  <c:v>0.82323369565217386</c:v>
                </c:pt>
                <c:pt idx="6512">
                  <c:v>0.82309782608695647</c:v>
                </c:pt>
                <c:pt idx="6513">
                  <c:v>0.82296195652173909</c:v>
                </c:pt>
                <c:pt idx="6514">
                  <c:v>0.82282608695652171</c:v>
                </c:pt>
                <c:pt idx="6515">
                  <c:v>0.82282608695652171</c:v>
                </c:pt>
                <c:pt idx="6516">
                  <c:v>0.82269021739130432</c:v>
                </c:pt>
                <c:pt idx="6517">
                  <c:v>0.82269021739130432</c:v>
                </c:pt>
                <c:pt idx="6518">
                  <c:v>0.82241847826086956</c:v>
                </c:pt>
                <c:pt idx="6519">
                  <c:v>0.82228260869565217</c:v>
                </c:pt>
                <c:pt idx="6520">
                  <c:v>0.82214673913043479</c:v>
                </c:pt>
                <c:pt idx="6521">
                  <c:v>0.82214673913043479</c:v>
                </c:pt>
                <c:pt idx="6522">
                  <c:v>0.82214673913043479</c:v>
                </c:pt>
                <c:pt idx="6523">
                  <c:v>0.82201086956521741</c:v>
                </c:pt>
                <c:pt idx="6524">
                  <c:v>0.82201086956521741</c:v>
                </c:pt>
                <c:pt idx="6525">
                  <c:v>0.82173913043478264</c:v>
                </c:pt>
                <c:pt idx="6526">
                  <c:v>0.82160326086956526</c:v>
                </c:pt>
                <c:pt idx="6527">
                  <c:v>0.82146739130434787</c:v>
                </c:pt>
                <c:pt idx="6528">
                  <c:v>0.82133152173913049</c:v>
                </c:pt>
                <c:pt idx="6529">
                  <c:v>0.82119565217391299</c:v>
                </c:pt>
                <c:pt idx="6530">
                  <c:v>0.82119565217391299</c:v>
                </c:pt>
                <c:pt idx="6531">
                  <c:v>0.82119565217391299</c:v>
                </c:pt>
                <c:pt idx="6532">
                  <c:v>0.82119565217391299</c:v>
                </c:pt>
                <c:pt idx="6533">
                  <c:v>0.82105978260869561</c:v>
                </c:pt>
                <c:pt idx="6534">
                  <c:v>0.82092391304347823</c:v>
                </c:pt>
                <c:pt idx="6535">
                  <c:v>0.82092391304347823</c:v>
                </c:pt>
                <c:pt idx="6536">
                  <c:v>0.82092391304347823</c:v>
                </c:pt>
                <c:pt idx="6537">
                  <c:v>0.82078804347826084</c:v>
                </c:pt>
                <c:pt idx="6538">
                  <c:v>0.82078804347826084</c:v>
                </c:pt>
                <c:pt idx="6539">
                  <c:v>0.82065217391304346</c:v>
                </c:pt>
                <c:pt idx="6540">
                  <c:v>0.82065217391304346</c:v>
                </c:pt>
                <c:pt idx="6541">
                  <c:v>0.82065217391304346</c:v>
                </c:pt>
                <c:pt idx="6542">
                  <c:v>0.82051630434782608</c:v>
                </c:pt>
                <c:pt idx="6543">
                  <c:v>0.82051630434782608</c:v>
                </c:pt>
                <c:pt idx="6544">
                  <c:v>0.82038043478260869</c:v>
                </c:pt>
                <c:pt idx="6545">
                  <c:v>0.82010869565217392</c:v>
                </c:pt>
                <c:pt idx="6546">
                  <c:v>0.82010869565217392</c:v>
                </c:pt>
                <c:pt idx="6547">
                  <c:v>0.82010869565217392</c:v>
                </c:pt>
                <c:pt idx="6548">
                  <c:v>0.81997282608695654</c:v>
                </c:pt>
                <c:pt idx="6549">
                  <c:v>0.81970108695652177</c:v>
                </c:pt>
                <c:pt idx="6550">
                  <c:v>0.81956521739130439</c:v>
                </c:pt>
                <c:pt idx="6551">
                  <c:v>0.81956521739130439</c:v>
                </c:pt>
                <c:pt idx="6552">
                  <c:v>0.81956521739130439</c:v>
                </c:pt>
                <c:pt idx="6553">
                  <c:v>0.81956521739130439</c:v>
                </c:pt>
                <c:pt idx="6554">
                  <c:v>0.81956521739130439</c:v>
                </c:pt>
                <c:pt idx="6555">
                  <c:v>0.81942934782608701</c:v>
                </c:pt>
                <c:pt idx="6556">
                  <c:v>0.81929347826086951</c:v>
                </c:pt>
                <c:pt idx="6557">
                  <c:v>0.81915760869565213</c:v>
                </c:pt>
                <c:pt idx="6558">
                  <c:v>0.81902173913043474</c:v>
                </c:pt>
                <c:pt idx="6559">
                  <c:v>0.81902173913043474</c:v>
                </c:pt>
                <c:pt idx="6560">
                  <c:v>0.81902173913043474</c:v>
                </c:pt>
                <c:pt idx="6561">
                  <c:v>0.81888586956521736</c:v>
                </c:pt>
                <c:pt idx="6562">
                  <c:v>0.81888586956521736</c:v>
                </c:pt>
                <c:pt idx="6563">
                  <c:v>0.81874999999999998</c:v>
                </c:pt>
                <c:pt idx="6564">
                  <c:v>0.81874999999999998</c:v>
                </c:pt>
                <c:pt idx="6565">
                  <c:v>0.81874999999999998</c:v>
                </c:pt>
                <c:pt idx="6566">
                  <c:v>0.81861413043478259</c:v>
                </c:pt>
                <c:pt idx="6567">
                  <c:v>0.81847826086956521</c:v>
                </c:pt>
                <c:pt idx="6568">
                  <c:v>0.81807065217391306</c:v>
                </c:pt>
                <c:pt idx="6569">
                  <c:v>0.81807065217391306</c:v>
                </c:pt>
                <c:pt idx="6570">
                  <c:v>0.81807065217391306</c:v>
                </c:pt>
                <c:pt idx="6571">
                  <c:v>0.81807065217391306</c:v>
                </c:pt>
                <c:pt idx="6572">
                  <c:v>0.81807065217391306</c:v>
                </c:pt>
                <c:pt idx="6573">
                  <c:v>0.81807065217391306</c:v>
                </c:pt>
                <c:pt idx="6574">
                  <c:v>0.81779891304347829</c:v>
                </c:pt>
                <c:pt idx="6575">
                  <c:v>0.81752717391304353</c:v>
                </c:pt>
                <c:pt idx="6576">
                  <c:v>0.81739130434782614</c:v>
                </c:pt>
                <c:pt idx="6577">
                  <c:v>0.81725543478260865</c:v>
                </c:pt>
                <c:pt idx="6578">
                  <c:v>0.81711956521739126</c:v>
                </c:pt>
                <c:pt idx="6579">
                  <c:v>0.81711956521739126</c:v>
                </c:pt>
                <c:pt idx="6580">
                  <c:v>0.81711956521739126</c:v>
                </c:pt>
                <c:pt idx="6581">
                  <c:v>0.81698369565217388</c:v>
                </c:pt>
                <c:pt idx="6582">
                  <c:v>0.8168478260869565</c:v>
                </c:pt>
                <c:pt idx="6583">
                  <c:v>0.81671195652173911</c:v>
                </c:pt>
                <c:pt idx="6584">
                  <c:v>0.81671195652173911</c:v>
                </c:pt>
                <c:pt idx="6585">
                  <c:v>0.81657608695652173</c:v>
                </c:pt>
                <c:pt idx="6586">
                  <c:v>0.81630434782608696</c:v>
                </c:pt>
                <c:pt idx="6587">
                  <c:v>0.81630434782608696</c:v>
                </c:pt>
                <c:pt idx="6588">
                  <c:v>0.81630434782608696</c:v>
                </c:pt>
                <c:pt idx="6589">
                  <c:v>0.81630434782608696</c:v>
                </c:pt>
                <c:pt idx="6590">
                  <c:v>0.81616847826086958</c:v>
                </c:pt>
                <c:pt idx="6591">
                  <c:v>0.81576086956521743</c:v>
                </c:pt>
                <c:pt idx="6592">
                  <c:v>0.81562500000000004</c:v>
                </c:pt>
                <c:pt idx="6593">
                  <c:v>0.81562500000000004</c:v>
                </c:pt>
                <c:pt idx="6594">
                  <c:v>0.81535326086956517</c:v>
                </c:pt>
                <c:pt idx="6595">
                  <c:v>0.81535326086956517</c:v>
                </c:pt>
                <c:pt idx="6596">
                  <c:v>0.81521739130434778</c:v>
                </c:pt>
                <c:pt idx="6597">
                  <c:v>0.8150815217391304</c:v>
                </c:pt>
                <c:pt idx="6598">
                  <c:v>0.8150815217391304</c:v>
                </c:pt>
                <c:pt idx="6599">
                  <c:v>0.81480978260869563</c:v>
                </c:pt>
                <c:pt idx="6600">
                  <c:v>0.81480978260869563</c:v>
                </c:pt>
                <c:pt idx="6601">
                  <c:v>0.81453804347826086</c:v>
                </c:pt>
                <c:pt idx="6602">
                  <c:v>0.8142663043478261</c:v>
                </c:pt>
                <c:pt idx="6603">
                  <c:v>0.8142663043478261</c:v>
                </c:pt>
                <c:pt idx="6604">
                  <c:v>0.81413043478260871</c:v>
                </c:pt>
                <c:pt idx="6605">
                  <c:v>0.81413043478260871</c:v>
                </c:pt>
                <c:pt idx="6606">
                  <c:v>0.81399456521739133</c:v>
                </c:pt>
                <c:pt idx="6607">
                  <c:v>0.81385869565217395</c:v>
                </c:pt>
                <c:pt idx="6608">
                  <c:v>0.81372282608695656</c:v>
                </c:pt>
                <c:pt idx="6609">
                  <c:v>0.81358695652173918</c:v>
                </c:pt>
                <c:pt idx="6610">
                  <c:v>0.8133152173913043</c:v>
                </c:pt>
                <c:pt idx="6611">
                  <c:v>0.8133152173913043</c:v>
                </c:pt>
                <c:pt idx="6612">
                  <c:v>0.81317934782608692</c:v>
                </c:pt>
                <c:pt idx="6613">
                  <c:v>0.81277173913043477</c:v>
                </c:pt>
                <c:pt idx="6614">
                  <c:v>0.81277173913043477</c:v>
                </c:pt>
                <c:pt idx="6615">
                  <c:v>0.81277173913043477</c:v>
                </c:pt>
                <c:pt idx="6616">
                  <c:v>0.81263586956521738</c:v>
                </c:pt>
                <c:pt idx="6617">
                  <c:v>0.81263586956521738</c:v>
                </c:pt>
                <c:pt idx="6618">
                  <c:v>0.8125</c:v>
                </c:pt>
                <c:pt idx="6619">
                  <c:v>0.8125</c:v>
                </c:pt>
                <c:pt idx="6620">
                  <c:v>0.8125</c:v>
                </c:pt>
                <c:pt idx="6621">
                  <c:v>0.81236413043478262</c:v>
                </c:pt>
                <c:pt idx="6622">
                  <c:v>0.81236413043478262</c:v>
                </c:pt>
                <c:pt idx="6623">
                  <c:v>0.81236413043478262</c:v>
                </c:pt>
                <c:pt idx="6624">
                  <c:v>0.81209239130434785</c:v>
                </c:pt>
                <c:pt idx="6625">
                  <c:v>0.81209239130434785</c:v>
                </c:pt>
                <c:pt idx="6626">
                  <c:v>0.8116847826086957</c:v>
                </c:pt>
                <c:pt idx="6627">
                  <c:v>0.81154891304347831</c:v>
                </c:pt>
                <c:pt idx="6628">
                  <c:v>0.81141304347826082</c:v>
                </c:pt>
                <c:pt idx="6629">
                  <c:v>0.81127717391304344</c:v>
                </c:pt>
                <c:pt idx="6630">
                  <c:v>0.81114130434782605</c:v>
                </c:pt>
                <c:pt idx="6631">
                  <c:v>0.81114130434782605</c:v>
                </c:pt>
                <c:pt idx="6632">
                  <c:v>0.81100543478260867</c:v>
                </c:pt>
                <c:pt idx="6633">
                  <c:v>0.81100543478260867</c:v>
                </c:pt>
                <c:pt idx="6634">
                  <c:v>0.81100543478260867</c:v>
                </c:pt>
                <c:pt idx="6635">
                  <c:v>0.81100543478260867</c:v>
                </c:pt>
                <c:pt idx="6636">
                  <c:v>0.8107336956521739</c:v>
                </c:pt>
                <c:pt idx="6637">
                  <c:v>0.8107336956521739</c:v>
                </c:pt>
                <c:pt idx="6638">
                  <c:v>0.81046195652173914</c:v>
                </c:pt>
                <c:pt idx="6639">
                  <c:v>0.81046195652173914</c:v>
                </c:pt>
                <c:pt idx="6640">
                  <c:v>0.80923913043478257</c:v>
                </c:pt>
                <c:pt idx="6641">
                  <c:v>0.80910326086956519</c:v>
                </c:pt>
                <c:pt idx="6642">
                  <c:v>0.80910326086956519</c:v>
                </c:pt>
                <c:pt idx="6643">
                  <c:v>0.8089673913043478</c:v>
                </c:pt>
                <c:pt idx="6644">
                  <c:v>0.80883152173913042</c:v>
                </c:pt>
                <c:pt idx="6645">
                  <c:v>0.80883152173913042</c:v>
                </c:pt>
                <c:pt idx="6646">
                  <c:v>0.80883152173913042</c:v>
                </c:pt>
                <c:pt idx="6647">
                  <c:v>0.80869565217391304</c:v>
                </c:pt>
                <c:pt idx="6648">
                  <c:v>0.80855978260869565</c:v>
                </c:pt>
                <c:pt idx="6649">
                  <c:v>0.80842391304347827</c:v>
                </c:pt>
                <c:pt idx="6650">
                  <c:v>0.80828804347826089</c:v>
                </c:pt>
                <c:pt idx="6651">
                  <c:v>0.80828804347826089</c:v>
                </c:pt>
                <c:pt idx="6652">
                  <c:v>0.80788043478260874</c:v>
                </c:pt>
                <c:pt idx="6653">
                  <c:v>0.80747282608695647</c:v>
                </c:pt>
                <c:pt idx="6654">
                  <c:v>0.80747282608695647</c:v>
                </c:pt>
                <c:pt idx="6655">
                  <c:v>0.80747282608695647</c:v>
                </c:pt>
                <c:pt idx="6656">
                  <c:v>0.80733695652173909</c:v>
                </c:pt>
                <c:pt idx="6657">
                  <c:v>0.80720108695652171</c:v>
                </c:pt>
                <c:pt idx="6658">
                  <c:v>0.80692934782608694</c:v>
                </c:pt>
                <c:pt idx="6659">
                  <c:v>0.80679347826086956</c:v>
                </c:pt>
                <c:pt idx="6660">
                  <c:v>0.80679347826086956</c:v>
                </c:pt>
                <c:pt idx="6661">
                  <c:v>0.80638586956521741</c:v>
                </c:pt>
                <c:pt idx="6662">
                  <c:v>0.80625000000000002</c:v>
                </c:pt>
                <c:pt idx="6663">
                  <c:v>0.80625000000000002</c:v>
                </c:pt>
                <c:pt idx="6664">
                  <c:v>0.80625000000000002</c:v>
                </c:pt>
                <c:pt idx="6665">
                  <c:v>0.80625000000000002</c:v>
                </c:pt>
                <c:pt idx="6666">
                  <c:v>0.80611413043478264</c:v>
                </c:pt>
                <c:pt idx="6667">
                  <c:v>0.80611413043478264</c:v>
                </c:pt>
                <c:pt idx="6668">
                  <c:v>0.80584239130434787</c:v>
                </c:pt>
                <c:pt idx="6669">
                  <c:v>0.80584239130434787</c:v>
                </c:pt>
                <c:pt idx="6670">
                  <c:v>0.80584239130434787</c:v>
                </c:pt>
                <c:pt idx="6671">
                  <c:v>0.80584239130434787</c:v>
                </c:pt>
                <c:pt idx="6672">
                  <c:v>0.80570652173913049</c:v>
                </c:pt>
                <c:pt idx="6673">
                  <c:v>0.80557065217391299</c:v>
                </c:pt>
                <c:pt idx="6674">
                  <c:v>0.80557065217391299</c:v>
                </c:pt>
                <c:pt idx="6675">
                  <c:v>0.80529891304347823</c:v>
                </c:pt>
                <c:pt idx="6676">
                  <c:v>0.80502717391304346</c:v>
                </c:pt>
                <c:pt idx="6677">
                  <c:v>0.80489130434782608</c:v>
                </c:pt>
                <c:pt idx="6678">
                  <c:v>0.80489130434782608</c:v>
                </c:pt>
                <c:pt idx="6679">
                  <c:v>0.80461956521739131</c:v>
                </c:pt>
                <c:pt idx="6680">
                  <c:v>0.80448369565217392</c:v>
                </c:pt>
                <c:pt idx="6681">
                  <c:v>0.80434782608695654</c:v>
                </c:pt>
                <c:pt idx="6682">
                  <c:v>0.80434782608695654</c:v>
                </c:pt>
                <c:pt idx="6683">
                  <c:v>0.80434782608695654</c:v>
                </c:pt>
                <c:pt idx="6684">
                  <c:v>0.80434782608695654</c:v>
                </c:pt>
                <c:pt idx="6685">
                  <c:v>0.80434782608695654</c:v>
                </c:pt>
                <c:pt idx="6686">
                  <c:v>0.80434782608695654</c:v>
                </c:pt>
                <c:pt idx="6687">
                  <c:v>0.80434782608695654</c:v>
                </c:pt>
                <c:pt idx="6688">
                  <c:v>0.80394021739130439</c:v>
                </c:pt>
                <c:pt idx="6689">
                  <c:v>0.80394021739130439</c:v>
                </c:pt>
                <c:pt idx="6690">
                  <c:v>0.80366847826086951</c:v>
                </c:pt>
                <c:pt idx="6691">
                  <c:v>0.80366847826086951</c:v>
                </c:pt>
                <c:pt idx="6692">
                  <c:v>0.80353260869565213</c:v>
                </c:pt>
                <c:pt idx="6693">
                  <c:v>0.80339673913043474</c:v>
                </c:pt>
                <c:pt idx="6694">
                  <c:v>0.80312499999999998</c:v>
                </c:pt>
                <c:pt idx="6695">
                  <c:v>0.80285326086956521</c:v>
                </c:pt>
                <c:pt idx="6696">
                  <c:v>0.80271739130434783</c:v>
                </c:pt>
                <c:pt idx="6697">
                  <c:v>0.80258152173913044</c:v>
                </c:pt>
                <c:pt idx="6698">
                  <c:v>0.80230978260869568</c:v>
                </c:pt>
                <c:pt idx="6699">
                  <c:v>0.80230978260869568</c:v>
                </c:pt>
                <c:pt idx="6700">
                  <c:v>0.80217391304347829</c:v>
                </c:pt>
                <c:pt idx="6701">
                  <c:v>0.80203804347826091</c:v>
                </c:pt>
                <c:pt idx="6702">
                  <c:v>0.80176630434782614</c:v>
                </c:pt>
                <c:pt idx="6703">
                  <c:v>0.80163043478260865</c:v>
                </c:pt>
                <c:pt idx="6704">
                  <c:v>0.80149456521739126</c:v>
                </c:pt>
                <c:pt idx="6705">
                  <c:v>0.8012228260869565</c:v>
                </c:pt>
                <c:pt idx="6706">
                  <c:v>0.8012228260869565</c:v>
                </c:pt>
                <c:pt idx="6707">
                  <c:v>0.80108695652173911</c:v>
                </c:pt>
                <c:pt idx="6708">
                  <c:v>0.80067934782608696</c:v>
                </c:pt>
                <c:pt idx="6709">
                  <c:v>0.80054347826086958</c:v>
                </c:pt>
                <c:pt idx="6710">
                  <c:v>0.8004076086956522</c:v>
                </c:pt>
                <c:pt idx="6711">
                  <c:v>0.8004076086956522</c:v>
                </c:pt>
                <c:pt idx="6712">
                  <c:v>0.80027173913043481</c:v>
                </c:pt>
                <c:pt idx="6713">
                  <c:v>0.80027173913043481</c:v>
                </c:pt>
                <c:pt idx="6714">
                  <c:v>0.80013586956521743</c:v>
                </c:pt>
                <c:pt idx="6715">
                  <c:v>0.79986413043478266</c:v>
                </c:pt>
                <c:pt idx="6716">
                  <c:v>0.79986413043478266</c:v>
                </c:pt>
                <c:pt idx="6717">
                  <c:v>0.79972826086956517</c:v>
                </c:pt>
                <c:pt idx="6718">
                  <c:v>0.79972826086956517</c:v>
                </c:pt>
                <c:pt idx="6719">
                  <c:v>0.79972826086956517</c:v>
                </c:pt>
                <c:pt idx="6720">
                  <c:v>0.79959239130434778</c:v>
                </c:pt>
                <c:pt idx="6721">
                  <c:v>0.7994565217391304</c:v>
                </c:pt>
                <c:pt idx="6722">
                  <c:v>0.7994565217391304</c:v>
                </c:pt>
                <c:pt idx="6723">
                  <c:v>0.79932065217391302</c:v>
                </c:pt>
                <c:pt idx="6724">
                  <c:v>0.79932065217391302</c:v>
                </c:pt>
                <c:pt idx="6725">
                  <c:v>0.79932065217391302</c:v>
                </c:pt>
                <c:pt idx="6726">
                  <c:v>0.79918478260869563</c:v>
                </c:pt>
                <c:pt idx="6727">
                  <c:v>0.79904891304347825</c:v>
                </c:pt>
                <c:pt idx="6728">
                  <c:v>0.79823369565217395</c:v>
                </c:pt>
                <c:pt idx="6729">
                  <c:v>0.79823369565217395</c:v>
                </c:pt>
                <c:pt idx="6730">
                  <c:v>0.79823369565217395</c:v>
                </c:pt>
                <c:pt idx="6731">
                  <c:v>0.79796195652173918</c:v>
                </c:pt>
                <c:pt idx="6732">
                  <c:v>0.79782608695652169</c:v>
                </c:pt>
                <c:pt idx="6733">
                  <c:v>0.79782608695652169</c:v>
                </c:pt>
                <c:pt idx="6734">
                  <c:v>0.7976902173913043</c:v>
                </c:pt>
                <c:pt idx="6735">
                  <c:v>0.7976902173913043</c:v>
                </c:pt>
                <c:pt idx="6736">
                  <c:v>0.79755434782608692</c:v>
                </c:pt>
                <c:pt idx="6737">
                  <c:v>0.79728260869565215</c:v>
                </c:pt>
                <c:pt idx="6738">
                  <c:v>0.79646739130434785</c:v>
                </c:pt>
                <c:pt idx="6739">
                  <c:v>0.79633152173913047</c:v>
                </c:pt>
                <c:pt idx="6740">
                  <c:v>0.79592391304347831</c:v>
                </c:pt>
                <c:pt idx="6741">
                  <c:v>0.79565217391304344</c:v>
                </c:pt>
                <c:pt idx="6742">
                  <c:v>0.79565217391304344</c:v>
                </c:pt>
                <c:pt idx="6743">
                  <c:v>0.79538043478260867</c:v>
                </c:pt>
                <c:pt idx="6744">
                  <c:v>0.79524456521739129</c:v>
                </c:pt>
                <c:pt idx="6745">
                  <c:v>0.79497282608695652</c:v>
                </c:pt>
                <c:pt idx="6746">
                  <c:v>0.79456521739130437</c:v>
                </c:pt>
                <c:pt idx="6747">
                  <c:v>0.79442934782608698</c:v>
                </c:pt>
                <c:pt idx="6748">
                  <c:v>0.79388586956521734</c:v>
                </c:pt>
                <c:pt idx="6749">
                  <c:v>0.79388586956521734</c:v>
                </c:pt>
                <c:pt idx="6750">
                  <c:v>0.79388586956521734</c:v>
                </c:pt>
                <c:pt idx="6751">
                  <c:v>0.79374999999999996</c:v>
                </c:pt>
                <c:pt idx="6752">
                  <c:v>0.79361413043478257</c:v>
                </c:pt>
                <c:pt idx="6753">
                  <c:v>0.79347826086956519</c:v>
                </c:pt>
                <c:pt idx="6754">
                  <c:v>0.79320652173913042</c:v>
                </c:pt>
                <c:pt idx="6755">
                  <c:v>0.79293478260869565</c:v>
                </c:pt>
                <c:pt idx="6756">
                  <c:v>0.79266304347826089</c:v>
                </c:pt>
                <c:pt idx="6757">
                  <c:v>0.7925271739130435</c:v>
                </c:pt>
                <c:pt idx="6758">
                  <c:v>0.79225543478260874</c:v>
                </c:pt>
                <c:pt idx="6759">
                  <c:v>0.79211956521739135</c:v>
                </c:pt>
                <c:pt idx="6760">
                  <c:v>0.79211956521739135</c:v>
                </c:pt>
                <c:pt idx="6761">
                  <c:v>0.79171195652173909</c:v>
                </c:pt>
                <c:pt idx="6762">
                  <c:v>0.79144021739130432</c:v>
                </c:pt>
                <c:pt idx="6763">
                  <c:v>0.79144021739130432</c:v>
                </c:pt>
                <c:pt idx="6764">
                  <c:v>0.79103260869565217</c:v>
                </c:pt>
                <c:pt idx="6765">
                  <c:v>0.79103260869565217</c:v>
                </c:pt>
                <c:pt idx="6766">
                  <c:v>0.79076086956521741</c:v>
                </c:pt>
                <c:pt idx="6767">
                  <c:v>0.79035326086956526</c:v>
                </c:pt>
                <c:pt idx="6768">
                  <c:v>0.79035326086956526</c:v>
                </c:pt>
                <c:pt idx="6769">
                  <c:v>0.79008152173913049</c:v>
                </c:pt>
                <c:pt idx="6770">
                  <c:v>0.78994565217391299</c:v>
                </c:pt>
                <c:pt idx="6771">
                  <c:v>0.78913043478260869</c:v>
                </c:pt>
                <c:pt idx="6772">
                  <c:v>0.78872282608695654</c:v>
                </c:pt>
                <c:pt idx="6773">
                  <c:v>0.78872282608695654</c:v>
                </c:pt>
                <c:pt idx="6774">
                  <c:v>0.78845108695652177</c:v>
                </c:pt>
                <c:pt idx="6775">
                  <c:v>0.78845108695652177</c:v>
                </c:pt>
                <c:pt idx="6776">
                  <c:v>0.78817934782608701</c:v>
                </c:pt>
                <c:pt idx="6777">
                  <c:v>0.78804347826086951</c:v>
                </c:pt>
                <c:pt idx="6778">
                  <c:v>0.78763586956521736</c:v>
                </c:pt>
                <c:pt idx="6779">
                  <c:v>0.78722826086956521</c:v>
                </c:pt>
                <c:pt idx="6780">
                  <c:v>0.78682065217391306</c:v>
                </c:pt>
                <c:pt idx="6781">
                  <c:v>0.78682065217391306</c:v>
                </c:pt>
                <c:pt idx="6782">
                  <c:v>0.78682065217391306</c:v>
                </c:pt>
                <c:pt idx="6783">
                  <c:v>0.78668478260869568</c:v>
                </c:pt>
                <c:pt idx="6784">
                  <c:v>0.78654891304347829</c:v>
                </c:pt>
                <c:pt idx="6785">
                  <c:v>0.78654891304347829</c:v>
                </c:pt>
                <c:pt idx="6786">
                  <c:v>0.78654891304347829</c:v>
                </c:pt>
                <c:pt idx="6787">
                  <c:v>0.78641304347826091</c:v>
                </c:pt>
                <c:pt idx="6788">
                  <c:v>0.78614130434782614</c:v>
                </c:pt>
                <c:pt idx="6789">
                  <c:v>0.78614130434782614</c:v>
                </c:pt>
                <c:pt idx="6790">
                  <c:v>0.78573369565217388</c:v>
                </c:pt>
                <c:pt idx="6791">
                  <c:v>0.78546195652173911</c:v>
                </c:pt>
                <c:pt idx="6792">
                  <c:v>0.78532608695652173</c:v>
                </c:pt>
                <c:pt idx="6793">
                  <c:v>0.78532608695652173</c:v>
                </c:pt>
                <c:pt idx="6794">
                  <c:v>0.78491847826086958</c:v>
                </c:pt>
                <c:pt idx="6795">
                  <c:v>0.78464673913043481</c:v>
                </c:pt>
                <c:pt idx="6796">
                  <c:v>0.78464673913043481</c:v>
                </c:pt>
                <c:pt idx="6797">
                  <c:v>0.78423913043478266</c:v>
                </c:pt>
                <c:pt idx="6798">
                  <c:v>0.78410326086956517</c:v>
                </c:pt>
                <c:pt idx="6799">
                  <c:v>0.78410326086956517</c:v>
                </c:pt>
                <c:pt idx="6800">
                  <c:v>0.78410326086956517</c:v>
                </c:pt>
                <c:pt idx="6801">
                  <c:v>0.7838315217391304</c:v>
                </c:pt>
                <c:pt idx="6802">
                  <c:v>0.78369565217391302</c:v>
                </c:pt>
                <c:pt idx="6803">
                  <c:v>0.7830163043478261</c:v>
                </c:pt>
                <c:pt idx="6804">
                  <c:v>0.78288043478260871</c:v>
                </c:pt>
                <c:pt idx="6805">
                  <c:v>0.78260869565217395</c:v>
                </c:pt>
                <c:pt idx="6806">
                  <c:v>0.78233695652173918</c:v>
                </c:pt>
                <c:pt idx="6807">
                  <c:v>0.78220108695652169</c:v>
                </c:pt>
                <c:pt idx="6808">
                  <c:v>0.7820652173913043</c:v>
                </c:pt>
                <c:pt idx="6809">
                  <c:v>0.78179347826086953</c:v>
                </c:pt>
                <c:pt idx="6810">
                  <c:v>0.78165760869565215</c:v>
                </c:pt>
                <c:pt idx="6811">
                  <c:v>0.78165760869565215</c:v>
                </c:pt>
                <c:pt idx="6812">
                  <c:v>0.78152173913043477</c:v>
                </c:pt>
                <c:pt idx="6813">
                  <c:v>0.78138586956521738</c:v>
                </c:pt>
                <c:pt idx="6814">
                  <c:v>0.78111413043478262</c:v>
                </c:pt>
                <c:pt idx="6815">
                  <c:v>0.78070652173913047</c:v>
                </c:pt>
                <c:pt idx="6816">
                  <c:v>0.78070652173913047</c:v>
                </c:pt>
                <c:pt idx="6817">
                  <c:v>0.78057065217391308</c:v>
                </c:pt>
                <c:pt idx="6818">
                  <c:v>0.78029891304347831</c:v>
                </c:pt>
                <c:pt idx="6819">
                  <c:v>0.78016304347826082</c:v>
                </c:pt>
                <c:pt idx="6820">
                  <c:v>0.77989130434782605</c:v>
                </c:pt>
                <c:pt idx="6821">
                  <c:v>0.77975543478260867</c:v>
                </c:pt>
                <c:pt idx="6822">
                  <c:v>0.7794836956521739</c:v>
                </c:pt>
                <c:pt idx="6823">
                  <c:v>0.7794836956521739</c:v>
                </c:pt>
                <c:pt idx="6824">
                  <c:v>0.77921195652173914</c:v>
                </c:pt>
                <c:pt idx="6825">
                  <c:v>0.77907608695652175</c:v>
                </c:pt>
                <c:pt idx="6826">
                  <c:v>0.77907608695652175</c:v>
                </c:pt>
                <c:pt idx="6827">
                  <c:v>0.77894021739130437</c:v>
                </c:pt>
                <c:pt idx="6828">
                  <c:v>0.77826086956521734</c:v>
                </c:pt>
                <c:pt idx="6829">
                  <c:v>0.77785326086956519</c:v>
                </c:pt>
                <c:pt idx="6830">
                  <c:v>0.77744565217391304</c:v>
                </c:pt>
                <c:pt idx="6831">
                  <c:v>0.77717391304347827</c:v>
                </c:pt>
                <c:pt idx="6832">
                  <c:v>0.7769021739130435</c:v>
                </c:pt>
                <c:pt idx="6833">
                  <c:v>0.77676630434782612</c:v>
                </c:pt>
                <c:pt idx="6834">
                  <c:v>0.77676630434782612</c:v>
                </c:pt>
                <c:pt idx="6835">
                  <c:v>0.77622282608695647</c:v>
                </c:pt>
                <c:pt idx="6836">
                  <c:v>0.77581521739130432</c:v>
                </c:pt>
                <c:pt idx="6837">
                  <c:v>0.77527173913043479</c:v>
                </c:pt>
                <c:pt idx="6838">
                  <c:v>0.77472826086956526</c:v>
                </c:pt>
                <c:pt idx="6839">
                  <c:v>0.77472826086956526</c:v>
                </c:pt>
                <c:pt idx="6840">
                  <c:v>0.77445652173913049</c:v>
                </c:pt>
                <c:pt idx="6841">
                  <c:v>0.77391304347826084</c:v>
                </c:pt>
                <c:pt idx="6842">
                  <c:v>0.77391304347826084</c:v>
                </c:pt>
                <c:pt idx="6843">
                  <c:v>0.77336956521739131</c:v>
                </c:pt>
                <c:pt idx="6844">
                  <c:v>0.77336956521739131</c:v>
                </c:pt>
                <c:pt idx="6845">
                  <c:v>0.77323369565217392</c:v>
                </c:pt>
                <c:pt idx="6846">
                  <c:v>0.77309782608695654</c:v>
                </c:pt>
                <c:pt idx="6847">
                  <c:v>0.77269021739130439</c:v>
                </c:pt>
                <c:pt idx="6848">
                  <c:v>0.77255434782608701</c:v>
                </c:pt>
                <c:pt idx="6849">
                  <c:v>0.77241847826086951</c:v>
                </c:pt>
                <c:pt idx="6850">
                  <c:v>0.77173913043478259</c:v>
                </c:pt>
                <c:pt idx="6851">
                  <c:v>0.77160326086956521</c:v>
                </c:pt>
                <c:pt idx="6852">
                  <c:v>0.77133152173913044</c:v>
                </c:pt>
                <c:pt idx="6853">
                  <c:v>0.77092391304347829</c:v>
                </c:pt>
                <c:pt idx="6854">
                  <c:v>0.77092391304347829</c:v>
                </c:pt>
                <c:pt idx="6855">
                  <c:v>0.77078804347826091</c:v>
                </c:pt>
                <c:pt idx="6856">
                  <c:v>0.77051630434782614</c:v>
                </c:pt>
                <c:pt idx="6857">
                  <c:v>0.77038043478260865</c:v>
                </c:pt>
                <c:pt idx="6858">
                  <c:v>0.77010869565217388</c:v>
                </c:pt>
                <c:pt idx="6859">
                  <c:v>0.76983695652173911</c:v>
                </c:pt>
                <c:pt idx="6860">
                  <c:v>0.76942934782608696</c:v>
                </c:pt>
                <c:pt idx="6861">
                  <c:v>0.76888586956521743</c:v>
                </c:pt>
                <c:pt idx="6862">
                  <c:v>0.76875000000000004</c:v>
                </c:pt>
                <c:pt idx="6863">
                  <c:v>0.76847826086956517</c:v>
                </c:pt>
                <c:pt idx="6864">
                  <c:v>0.76779891304347825</c:v>
                </c:pt>
                <c:pt idx="6865">
                  <c:v>0.7673913043478261</c:v>
                </c:pt>
                <c:pt idx="6866">
                  <c:v>0.7673913043478261</c:v>
                </c:pt>
                <c:pt idx="6867">
                  <c:v>0.76671195652173918</c:v>
                </c:pt>
                <c:pt idx="6868">
                  <c:v>0.76616847826086953</c:v>
                </c:pt>
                <c:pt idx="6869">
                  <c:v>0.76603260869565215</c:v>
                </c:pt>
                <c:pt idx="6870">
                  <c:v>0.76535326086956523</c:v>
                </c:pt>
                <c:pt idx="6871">
                  <c:v>0.76508152173913047</c:v>
                </c:pt>
                <c:pt idx="6872">
                  <c:v>0.76494565217391308</c:v>
                </c:pt>
                <c:pt idx="6873">
                  <c:v>0.76440217391304344</c:v>
                </c:pt>
                <c:pt idx="6874">
                  <c:v>0.76413043478260867</c:v>
                </c:pt>
                <c:pt idx="6875">
                  <c:v>0.7638586956521739</c:v>
                </c:pt>
                <c:pt idx="6876">
                  <c:v>0.76331521739130437</c:v>
                </c:pt>
                <c:pt idx="6877">
                  <c:v>0.76290760869565222</c:v>
                </c:pt>
                <c:pt idx="6878">
                  <c:v>0.76236413043478257</c:v>
                </c:pt>
                <c:pt idx="6879">
                  <c:v>0.7620923913043478</c:v>
                </c:pt>
                <c:pt idx="6880">
                  <c:v>0.76182065217391304</c:v>
                </c:pt>
                <c:pt idx="6881">
                  <c:v>0.76100543478260874</c:v>
                </c:pt>
                <c:pt idx="6882">
                  <c:v>0.76100543478260874</c:v>
                </c:pt>
                <c:pt idx="6883">
                  <c:v>0.76073369565217386</c:v>
                </c:pt>
                <c:pt idx="6884">
                  <c:v>0.76032608695652171</c:v>
                </c:pt>
                <c:pt idx="6885">
                  <c:v>0.76032608695652171</c:v>
                </c:pt>
                <c:pt idx="6886">
                  <c:v>0.76005434782608694</c:v>
                </c:pt>
                <c:pt idx="6887">
                  <c:v>0.75978260869565217</c:v>
                </c:pt>
                <c:pt idx="6888">
                  <c:v>0.75937500000000002</c:v>
                </c:pt>
                <c:pt idx="6889">
                  <c:v>0.75923913043478264</c:v>
                </c:pt>
                <c:pt idx="6890">
                  <c:v>0.75896739130434787</c:v>
                </c:pt>
                <c:pt idx="6891">
                  <c:v>0.75883152173913049</c:v>
                </c:pt>
                <c:pt idx="6892">
                  <c:v>0.75869565217391299</c:v>
                </c:pt>
                <c:pt idx="6893">
                  <c:v>0.75869565217391299</c:v>
                </c:pt>
                <c:pt idx="6894">
                  <c:v>0.75842391304347823</c:v>
                </c:pt>
                <c:pt idx="6895">
                  <c:v>0.75842391304347823</c:v>
                </c:pt>
                <c:pt idx="6896">
                  <c:v>0.75815217391304346</c:v>
                </c:pt>
                <c:pt idx="6897">
                  <c:v>0.75815217391304346</c:v>
                </c:pt>
                <c:pt idx="6898">
                  <c:v>0.75815217391304346</c:v>
                </c:pt>
                <c:pt idx="6899">
                  <c:v>0.75774456521739131</c:v>
                </c:pt>
                <c:pt idx="6900">
                  <c:v>0.75774456521739131</c:v>
                </c:pt>
                <c:pt idx="6901">
                  <c:v>0.75733695652173916</c:v>
                </c:pt>
                <c:pt idx="6902">
                  <c:v>0.75733695652173916</c:v>
                </c:pt>
                <c:pt idx="6903">
                  <c:v>0.75733695652173916</c:v>
                </c:pt>
                <c:pt idx="6904">
                  <c:v>0.75706521739130439</c:v>
                </c:pt>
                <c:pt idx="6905">
                  <c:v>0.75652173913043474</c:v>
                </c:pt>
                <c:pt idx="6906">
                  <c:v>0.75624999999999998</c:v>
                </c:pt>
                <c:pt idx="6907">
                  <c:v>0.75584239130434783</c:v>
                </c:pt>
                <c:pt idx="6908">
                  <c:v>0.75570652173913044</c:v>
                </c:pt>
                <c:pt idx="6909">
                  <c:v>0.75570652173913044</c:v>
                </c:pt>
                <c:pt idx="6910">
                  <c:v>0.75529891304347829</c:v>
                </c:pt>
                <c:pt idx="6911">
                  <c:v>0.75516304347826091</c:v>
                </c:pt>
                <c:pt idx="6912">
                  <c:v>0.75475543478260865</c:v>
                </c:pt>
                <c:pt idx="6913">
                  <c:v>0.75407608695652173</c:v>
                </c:pt>
                <c:pt idx="6914">
                  <c:v>0.75394021739130435</c:v>
                </c:pt>
                <c:pt idx="6915">
                  <c:v>0.75366847826086958</c:v>
                </c:pt>
                <c:pt idx="6916">
                  <c:v>0.75339673913043481</c:v>
                </c:pt>
                <c:pt idx="6917">
                  <c:v>0.75326086956521743</c:v>
                </c:pt>
                <c:pt idx="6918">
                  <c:v>0.75298913043478266</c:v>
                </c:pt>
                <c:pt idx="6919">
                  <c:v>0.75285326086956517</c:v>
                </c:pt>
                <c:pt idx="6920">
                  <c:v>0.7525815217391304</c:v>
                </c:pt>
                <c:pt idx="6921">
                  <c:v>0.75230978260869563</c:v>
                </c:pt>
                <c:pt idx="6922">
                  <c:v>0.75163043478260871</c:v>
                </c:pt>
                <c:pt idx="6923">
                  <c:v>0.75122282608695656</c:v>
                </c:pt>
                <c:pt idx="6924">
                  <c:v>0.75095108695652169</c:v>
                </c:pt>
                <c:pt idx="6925">
                  <c:v>0.75067934782608692</c:v>
                </c:pt>
                <c:pt idx="6926">
                  <c:v>0.75027173913043477</c:v>
                </c:pt>
                <c:pt idx="6927">
                  <c:v>0.75027173913043477</c:v>
                </c:pt>
                <c:pt idx="6928">
                  <c:v>0.75013586956521738</c:v>
                </c:pt>
                <c:pt idx="6929">
                  <c:v>0.74959239130434785</c:v>
                </c:pt>
                <c:pt idx="6930">
                  <c:v>0.74932065217391308</c:v>
                </c:pt>
                <c:pt idx="6931">
                  <c:v>0.7491847826086957</c:v>
                </c:pt>
                <c:pt idx="6932">
                  <c:v>0.74864130434782605</c:v>
                </c:pt>
                <c:pt idx="6933">
                  <c:v>0.7482336956521739</c:v>
                </c:pt>
                <c:pt idx="6934">
                  <c:v>0.74728260869565222</c:v>
                </c:pt>
                <c:pt idx="6935">
                  <c:v>0.74714673913043483</c:v>
                </c:pt>
                <c:pt idx="6936">
                  <c:v>0.74673913043478257</c:v>
                </c:pt>
                <c:pt idx="6937">
                  <c:v>0.74660326086956519</c:v>
                </c:pt>
                <c:pt idx="6938">
                  <c:v>0.74605978260869565</c:v>
                </c:pt>
                <c:pt idx="6939">
                  <c:v>0.74605978260869565</c:v>
                </c:pt>
                <c:pt idx="6940">
                  <c:v>0.74605978260869565</c:v>
                </c:pt>
                <c:pt idx="6941">
                  <c:v>0.74551630434782612</c:v>
                </c:pt>
                <c:pt idx="6942">
                  <c:v>0.74538043478260874</c:v>
                </c:pt>
                <c:pt idx="6943">
                  <c:v>0.74510869565217386</c:v>
                </c:pt>
                <c:pt idx="6944">
                  <c:v>0.74483695652173909</c:v>
                </c:pt>
                <c:pt idx="6945">
                  <c:v>0.74470108695652171</c:v>
                </c:pt>
                <c:pt idx="6946">
                  <c:v>0.74442934782608694</c:v>
                </c:pt>
                <c:pt idx="6947">
                  <c:v>0.74388586956521741</c:v>
                </c:pt>
                <c:pt idx="6948">
                  <c:v>0.74347826086956526</c:v>
                </c:pt>
                <c:pt idx="6949">
                  <c:v>0.74307065217391299</c:v>
                </c:pt>
                <c:pt idx="6950">
                  <c:v>0.74266304347826084</c:v>
                </c:pt>
                <c:pt idx="6951">
                  <c:v>0.74239130434782608</c:v>
                </c:pt>
                <c:pt idx="6952">
                  <c:v>0.74198369565217392</c:v>
                </c:pt>
                <c:pt idx="6953">
                  <c:v>0.74198369565217392</c:v>
                </c:pt>
                <c:pt idx="6954">
                  <c:v>0.74144021739130439</c:v>
                </c:pt>
                <c:pt idx="6955">
                  <c:v>0.74048913043478259</c:v>
                </c:pt>
                <c:pt idx="6956">
                  <c:v>0.73980978260869568</c:v>
                </c:pt>
                <c:pt idx="6957">
                  <c:v>0.73967391304347829</c:v>
                </c:pt>
                <c:pt idx="6958">
                  <c:v>0.73913043478260865</c:v>
                </c:pt>
                <c:pt idx="6959">
                  <c:v>0.73885869565217388</c:v>
                </c:pt>
                <c:pt idx="6960">
                  <c:v>0.73858695652173911</c:v>
                </c:pt>
                <c:pt idx="6961">
                  <c:v>0.73831521739130435</c:v>
                </c:pt>
                <c:pt idx="6962">
                  <c:v>0.73804347826086958</c:v>
                </c:pt>
                <c:pt idx="6963">
                  <c:v>0.73736413043478266</c:v>
                </c:pt>
                <c:pt idx="6964">
                  <c:v>0.73709239130434778</c:v>
                </c:pt>
                <c:pt idx="6965">
                  <c:v>0.73682065217391302</c:v>
                </c:pt>
                <c:pt idx="6966">
                  <c:v>0.7361413043478261</c:v>
                </c:pt>
                <c:pt idx="6967">
                  <c:v>0.73559782608695656</c:v>
                </c:pt>
                <c:pt idx="6968">
                  <c:v>0.7351902173913043</c:v>
                </c:pt>
                <c:pt idx="6969">
                  <c:v>0.73451086956521738</c:v>
                </c:pt>
                <c:pt idx="6970">
                  <c:v>0.73383152173913047</c:v>
                </c:pt>
                <c:pt idx="6971">
                  <c:v>0.73369565217391308</c:v>
                </c:pt>
                <c:pt idx="6972">
                  <c:v>0.73369565217391308</c:v>
                </c:pt>
                <c:pt idx="6973">
                  <c:v>0.73274456521739129</c:v>
                </c:pt>
                <c:pt idx="6974">
                  <c:v>0.73233695652173914</c:v>
                </c:pt>
                <c:pt idx="6975">
                  <c:v>0.7317934782608696</c:v>
                </c:pt>
                <c:pt idx="6976">
                  <c:v>0.73124999999999996</c:v>
                </c:pt>
                <c:pt idx="6977">
                  <c:v>0.7308423913043478</c:v>
                </c:pt>
                <c:pt idx="6978">
                  <c:v>0.73029891304347827</c:v>
                </c:pt>
                <c:pt idx="6979">
                  <c:v>0.72961956521739135</c:v>
                </c:pt>
                <c:pt idx="6980">
                  <c:v>0.72921195652173909</c:v>
                </c:pt>
                <c:pt idx="6981">
                  <c:v>0.72866847826086956</c:v>
                </c:pt>
                <c:pt idx="6982">
                  <c:v>0.72853260869565217</c:v>
                </c:pt>
                <c:pt idx="6983">
                  <c:v>0.72826086956521741</c:v>
                </c:pt>
                <c:pt idx="6984">
                  <c:v>0.72785326086956526</c:v>
                </c:pt>
                <c:pt idx="6985">
                  <c:v>0.72744565217391299</c:v>
                </c:pt>
                <c:pt idx="6986">
                  <c:v>0.72676630434782608</c:v>
                </c:pt>
                <c:pt idx="6987">
                  <c:v>0.72635869565217392</c:v>
                </c:pt>
                <c:pt idx="6988">
                  <c:v>0.72622282608695654</c:v>
                </c:pt>
                <c:pt idx="6989">
                  <c:v>0.72554347826086951</c:v>
                </c:pt>
                <c:pt idx="6990">
                  <c:v>0.72554347826086951</c:v>
                </c:pt>
                <c:pt idx="6991">
                  <c:v>0.72513586956521736</c:v>
                </c:pt>
                <c:pt idx="6992">
                  <c:v>0.72472826086956521</c:v>
                </c:pt>
                <c:pt idx="6993">
                  <c:v>0.72445652173913044</c:v>
                </c:pt>
                <c:pt idx="6994">
                  <c:v>0.72418478260869568</c:v>
                </c:pt>
                <c:pt idx="6995">
                  <c:v>0.72404891304347829</c:v>
                </c:pt>
                <c:pt idx="6996">
                  <c:v>0.72377717391304353</c:v>
                </c:pt>
                <c:pt idx="6997">
                  <c:v>0.72296195652173911</c:v>
                </c:pt>
                <c:pt idx="6998">
                  <c:v>0.7222826086956522</c:v>
                </c:pt>
                <c:pt idx="6999">
                  <c:v>0.72187500000000004</c:v>
                </c:pt>
                <c:pt idx="7000">
                  <c:v>0.72119565217391302</c:v>
                </c:pt>
                <c:pt idx="7001">
                  <c:v>0.72092391304347825</c:v>
                </c:pt>
                <c:pt idx="7002">
                  <c:v>0.72010869565217395</c:v>
                </c:pt>
                <c:pt idx="7003">
                  <c:v>0.71970108695652169</c:v>
                </c:pt>
                <c:pt idx="7004">
                  <c:v>0.71929347826086953</c:v>
                </c:pt>
                <c:pt idx="7005">
                  <c:v>0.71888586956521738</c:v>
                </c:pt>
                <c:pt idx="7006">
                  <c:v>0.71847826086956523</c:v>
                </c:pt>
                <c:pt idx="7007">
                  <c:v>0.71807065217391308</c:v>
                </c:pt>
                <c:pt idx="7008">
                  <c:v>0.71752717391304344</c:v>
                </c:pt>
                <c:pt idx="7009">
                  <c:v>0.71711956521739129</c:v>
                </c:pt>
                <c:pt idx="7010">
                  <c:v>0.71657608695652175</c:v>
                </c:pt>
                <c:pt idx="7011">
                  <c:v>0.71589673913043483</c:v>
                </c:pt>
                <c:pt idx="7012">
                  <c:v>0.71548913043478257</c:v>
                </c:pt>
                <c:pt idx="7013">
                  <c:v>0.71508152173913042</c:v>
                </c:pt>
                <c:pt idx="7014">
                  <c:v>0.71453804347826089</c:v>
                </c:pt>
                <c:pt idx="7015">
                  <c:v>0.71358695652173909</c:v>
                </c:pt>
                <c:pt idx="7016">
                  <c:v>0.71304347826086956</c:v>
                </c:pt>
                <c:pt idx="7017">
                  <c:v>0.71250000000000002</c:v>
                </c:pt>
                <c:pt idx="7018">
                  <c:v>0.71222826086956526</c:v>
                </c:pt>
                <c:pt idx="7019">
                  <c:v>0.71222826086956526</c:v>
                </c:pt>
                <c:pt idx="7020">
                  <c:v>0.71154891304347823</c:v>
                </c:pt>
                <c:pt idx="7021">
                  <c:v>0.71073369565217392</c:v>
                </c:pt>
                <c:pt idx="7022">
                  <c:v>0.71005434782608701</c:v>
                </c:pt>
                <c:pt idx="7023">
                  <c:v>0.70978260869565213</c:v>
                </c:pt>
                <c:pt idx="7024">
                  <c:v>0.70923913043478259</c:v>
                </c:pt>
                <c:pt idx="7025">
                  <c:v>0.70910326086956521</c:v>
                </c:pt>
                <c:pt idx="7026">
                  <c:v>0.70842391304347829</c:v>
                </c:pt>
                <c:pt idx="7027">
                  <c:v>0.70774456521739126</c:v>
                </c:pt>
                <c:pt idx="7028">
                  <c:v>0.70706521739130435</c:v>
                </c:pt>
                <c:pt idx="7029">
                  <c:v>0.70638586956521743</c:v>
                </c:pt>
                <c:pt idx="7030">
                  <c:v>0.70557065217391302</c:v>
                </c:pt>
                <c:pt idx="7031">
                  <c:v>0.70516304347826086</c:v>
                </c:pt>
                <c:pt idx="7032">
                  <c:v>0.7048913043478261</c:v>
                </c:pt>
                <c:pt idx="7033">
                  <c:v>0.70434782608695656</c:v>
                </c:pt>
                <c:pt idx="7034">
                  <c:v>0.7039402173913043</c:v>
                </c:pt>
                <c:pt idx="7035">
                  <c:v>0.70366847826086953</c:v>
                </c:pt>
                <c:pt idx="7036">
                  <c:v>0.70339673913043477</c:v>
                </c:pt>
                <c:pt idx="7037">
                  <c:v>0.70298913043478262</c:v>
                </c:pt>
                <c:pt idx="7038">
                  <c:v>0.70244565217391308</c:v>
                </c:pt>
                <c:pt idx="7039">
                  <c:v>0.70176630434782605</c:v>
                </c:pt>
                <c:pt idx="7040">
                  <c:v>0.70149456521739129</c:v>
                </c:pt>
                <c:pt idx="7041">
                  <c:v>0.70108695652173914</c:v>
                </c:pt>
                <c:pt idx="7042">
                  <c:v>0.70067934782608698</c:v>
                </c:pt>
                <c:pt idx="7043">
                  <c:v>0.69972826086956519</c:v>
                </c:pt>
                <c:pt idx="7044">
                  <c:v>0.69932065217391304</c:v>
                </c:pt>
                <c:pt idx="7045">
                  <c:v>0.69891304347826089</c:v>
                </c:pt>
                <c:pt idx="7046">
                  <c:v>0.69850543478260874</c:v>
                </c:pt>
                <c:pt idx="7047">
                  <c:v>0.69796195652173909</c:v>
                </c:pt>
                <c:pt idx="7048">
                  <c:v>0.69741847826086956</c:v>
                </c:pt>
                <c:pt idx="7049">
                  <c:v>0.69701086956521741</c:v>
                </c:pt>
                <c:pt idx="7050">
                  <c:v>0.69660326086956526</c:v>
                </c:pt>
                <c:pt idx="7051">
                  <c:v>0.69633152173913049</c:v>
                </c:pt>
                <c:pt idx="7052">
                  <c:v>0.69578804347826084</c:v>
                </c:pt>
                <c:pt idx="7053">
                  <c:v>0.69538043478260869</c:v>
                </c:pt>
                <c:pt idx="7054">
                  <c:v>0.69497282608695654</c:v>
                </c:pt>
                <c:pt idx="7055">
                  <c:v>0.69456521739130439</c:v>
                </c:pt>
                <c:pt idx="7056">
                  <c:v>0.69402173913043474</c:v>
                </c:pt>
                <c:pt idx="7057">
                  <c:v>0.69320652173913044</c:v>
                </c:pt>
                <c:pt idx="7058">
                  <c:v>0.69293478260869568</c:v>
                </c:pt>
                <c:pt idx="7059">
                  <c:v>0.69266304347826091</c:v>
                </c:pt>
                <c:pt idx="7060">
                  <c:v>0.69198369565217388</c:v>
                </c:pt>
                <c:pt idx="7061">
                  <c:v>0.69144021739130435</c:v>
                </c:pt>
                <c:pt idx="7062">
                  <c:v>0.6910326086956522</c:v>
                </c:pt>
                <c:pt idx="7063">
                  <c:v>0.69076086956521743</c:v>
                </c:pt>
                <c:pt idx="7064">
                  <c:v>0.69035326086956517</c:v>
                </c:pt>
                <c:pt idx="7065">
                  <c:v>0.68953804347826086</c:v>
                </c:pt>
                <c:pt idx="7066">
                  <c:v>0.68913043478260871</c:v>
                </c:pt>
                <c:pt idx="7067">
                  <c:v>0.6883152173913043</c:v>
                </c:pt>
                <c:pt idx="7068">
                  <c:v>0.68790760869565215</c:v>
                </c:pt>
                <c:pt idx="7069">
                  <c:v>0.68695652173913047</c:v>
                </c:pt>
                <c:pt idx="7070">
                  <c:v>0.68600543478260867</c:v>
                </c:pt>
                <c:pt idx="7071">
                  <c:v>0.68519021739130437</c:v>
                </c:pt>
                <c:pt idx="7072">
                  <c:v>0.68478260869565222</c:v>
                </c:pt>
                <c:pt idx="7073">
                  <c:v>0.68437499999999996</c:v>
                </c:pt>
                <c:pt idx="7074">
                  <c:v>0.68328804347826089</c:v>
                </c:pt>
                <c:pt idx="7075">
                  <c:v>0.68288043478260874</c:v>
                </c:pt>
                <c:pt idx="7076">
                  <c:v>0.68220108695652171</c:v>
                </c:pt>
                <c:pt idx="7077">
                  <c:v>0.68179347826086956</c:v>
                </c:pt>
                <c:pt idx="7078">
                  <c:v>0.68125000000000002</c:v>
                </c:pt>
                <c:pt idx="7079">
                  <c:v>0.68084239130434787</c:v>
                </c:pt>
                <c:pt idx="7080">
                  <c:v>0.67989130434782608</c:v>
                </c:pt>
                <c:pt idx="7081">
                  <c:v>0.67934782608695654</c:v>
                </c:pt>
                <c:pt idx="7082">
                  <c:v>0.67894021739130439</c:v>
                </c:pt>
                <c:pt idx="7083">
                  <c:v>0.67880434782608701</c:v>
                </c:pt>
                <c:pt idx="7084">
                  <c:v>0.67758152173913044</c:v>
                </c:pt>
                <c:pt idx="7085">
                  <c:v>0.67676630434782614</c:v>
                </c:pt>
                <c:pt idx="7086">
                  <c:v>0.67608695652173911</c:v>
                </c:pt>
                <c:pt idx="7087">
                  <c:v>0.6754076086956522</c:v>
                </c:pt>
                <c:pt idx="7088">
                  <c:v>0.6744565217391304</c:v>
                </c:pt>
                <c:pt idx="7089">
                  <c:v>0.67377717391304348</c:v>
                </c:pt>
                <c:pt idx="7090">
                  <c:v>0.67309782608695656</c:v>
                </c:pt>
                <c:pt idx="7091">
                  <c:v>0.67241847826086953</c:v>
                </c:pt>
                <c:pt idx="7092">
                  <c:v>0.67214673913043477</c:v>
                </c:pt>
                <c:pt idx="7093">
                  <c:v>0.671875</c:v>
                </c:pt>
                <c:pt idx="7094">
                  <c:v>0.67133152173913047</c:v>
                </c:pt>
                <c:pt idx="7095">
                  <c:v>0.67065217391304344</c:v>
                </c:pt>
                <c:pt idx="7096">
                  <c:v>0.66997282608695652</c:v>
                </c:pt>
                <c:pt idx="7097">
                  <c:v>0.66902173913043483</c:v>
                </c:pt>
                <c:pt idx="7098">
                  <c:v>0.66807065217391304</c:v>
                </c:pt>
                <c:pt idx="7099">
                  <c:v>0.66725543478260874</c:v>
                </c:pt>
                <c:pt idx="7100">
                  <c:v>0.66671195652173909</c:v>
                </c:pt>
                <c:pt idx="7101">
                  <c:v>0.66576086956521741</c:v>
                </c:pt>
                <c:pt idx="7102">
                  <c:v>0.66494565217391299</c:v>
                </c:pt>
                <c:pt idx="7103">
                  <c:v>0.66453804347826084</c:v>
                </c:pt>
                <c:pt idx="7104">
                  <c:v>0.66358695652173916</c:v>
                </c:pt>
                <c:pt idx="7105">
                  <c:v>0.66290760869565213</c:v>
                </c:pt>
                <c:pt idx="7106">
                  <c:v>0.66222826086956521</c:v>
                </c:pt>
                <c:pt idx="7107">
                  <c:v>0.66141304347826091</c:v>
                </c:pt>
                <c:pt idx="7108">
                  <c:v>0.66032608695652173</c:v>
                </c:pt>
                <c:pt idx="7109">
                  <c:v>0.6597826086956522</c:v>
                </c:pt>
                <c:pt idx="7110">
                  <c:v>0.65937500000000004</c:v>
                </c:pt>
                <c:pt idx="7111">
                  <c:v>0.65896739130434778</c:v>
                </c:pt>
                <c:pt idx="7112">
                  <c:v>0.65869565217391302</c:v>
                </c:pt>
                <c:pt idx="7113">
                  <c:v>0.6580163043478261</c:v>
                </c:pt>
                <c:pt idx="7114">
                  <c:v>0.65760869565217395</c:v>
                </c:pt>
                <c:pt idx="7115">
                  <c:v>0.65692934782608692</c:v>
                </c:pt>
                <c:pt idx="7116">
                  <c:v>0.65597826086956523</c:v>
                </c:pt>
                <c:pt idx="7117">
                  <c:v>0.6554347826086957</c:v>
                </c:pt>
                <c:pt idx="7118">
                  <c:v>0.6544836956521739</c:v>
                </c:pt>
                <c:pt idx="7119">
                  <c:v>0.65380434782608698</c:v>
                </c:pt>
                <c:pt idx="7120">
                  <c:v>0.65312499999999996</c:v>
                </c:pt>
                <c:pt idx="7121">
                  <c:v>0.65244565217391304</c:v>
                </c:pt>
                <c:pt idx="7122">
                  <c:v>0.6519021739130435</c:v>
                </c:pt>
                <c:pt idx="7123">
                  <c:v>0.65067934782608694</c:v>
                </c:pt>
                <c:pt idx="7124">
                  <c:v>0.65027173913043479</c:v>
                </c:pt>
                <c:pt idx="7125">
                  <c:v>0.64945652173913049</c:v>
                </c:pt>
                <c:pt idx="7126">
                  <c:v>0.64877717391304346</c:v>
                </c:pt>
                <c:pt idx="7127">
                  <c:v>0.64809782608695654</c:v>
                </c:pt>
                <c:pt idx="7128">
                  <c:v>0.64782608695652177</c:v>
                </c:pt>
                <c:pt idx="7129">
                  <c:v>0.64673913043478259</c:v>
                </c:pt>
                <c:pt idx="7130">
                  <c:v>0.64646739130434783</c:v>
                </c:pt>
                <c:pt idx="7131">
                  <c:v>0.64619565217391306</c:v>
                </c:pt>
                <c:pt idx="7132">
                  <c:v>0.64524456521739126</c:v>
                </c:pt>
                <c:pt idx="7133">
                  <c:v>0.64456521739130435</c:v>
                </c:pt>
                <c:pt idx="7134">
                  <c:v>0.64388586956521743</c:v>
                </c:pt>
                <c:pt idx="7135">
                  <c:v>0.64334239130434778</c:v>
                </c:pt>
                <c:pt idx="7136">
                  <c:v>0.6423913043478261</c:v>
                </c:pt>
                <c:pt idx="7137">
                  <c:v>0.64116847826086953</c:v>
                </c:pt>
                <c:pt idx="7138">
                  <c:v>0.64035326086956523</c:v>
                </c:pt>
                <c:pt idx="7139">
                  <c:v>0.63994565217391308</c:v>
                </c:pt>
                <c:pt idx="7140">
                  <c:v>0.63940217391304344</c:v>
                </c:pt>
                <c:pt idx="7141">
                  <c:v>0.63872282608695652</c:v>
                </c:pt>
                <c:pt idx="7142">
                  <c:v>0.63817934782608698</c:v>
                </c:pt>
                <c:pt idx="7143">
                  <c:v>0.63749999999999996</c:v>
                </c:pt>
                <c:pt idx="7144">
                  <c:v>0.6370923913043478</c:v>
                </c:pt>
                <c:pt idx="7145">
                  <c:v>0.63600543478260874</c:v>
                </c:pt>
                <c:pt idx="7146">
                  <c:v>0.63437500000000002</c:v>
                </c:pt>
                <c:pt idx="7147">
                  <c:v>0.63410326086956526</c:v>
                </c:pt>
                <c:pt idx="7148">
                  <c:v>0.63328804347826084</c:v>
                </c:pt>
                <c:pt idx="7149">
                  <c:v>0.63274456521739131</c:v>
                </c:pt>
                <c:pt idx="7150">
                  <c:v>0.63124999999999998</c:v>
                </c:pt>
                <c:pt idx="7151">
                  <c:v>0.63029891304347829</c:v>
                </c:pt>
                <c:pt idx="7152">
                  <c:v>0.62880434782608696</c:v>
                </c:pt>
                <c:pt idx="7153">
                  <c:v>0.62812500000000004</c:v>
                </c:pt>
                <c:pt idx="7154">
                  <c:v>0.62744565217391302</c:v>
                </c:pt>
                <c:pt idx="7155">
                  <c:v>0.62608695652173918</c:v>
                </c:pt>
                <c:pt idx="7156">
                  <c:v>0.62513586956521738</c:v>
                </c:pt>
                <c:pt idx="7157">
                  <c:v>0.62445652173913047</c:v>
                </c:pt>
                <c:pt idx="7158">
                  <c:v>0.62404891304347831</c:v>
                </c:pt>
                <c:pt idx="7159">
                  <c:v>0.62391304347826082</c:v>
                </c:pt>
                <c:pt idx="7160">
                  <c:v>0.62296195652173914</c:v>
                </c:pt>
                <c:pt idx="7161">
                  <c:v>0.62187499999999996</c:v>
                </c:pt>
                <c:pt idx="7162">
                  <c:v>0.62051630434782612</c:v>
                </c:pt>
                <c:pt idx="7163">
                  <c:v>0.61970108695652171</c:v>
                </c:pt>
                <c:pt idx="7164">
                  <c:v>0.61861413043478264</c:v>
                </c:pt>
                <c:pt idx="7165">
                  <c:v>0.61766304347826084</c:v>
                </c:pt>
                <c:pt idx="7166">
                  <c:v>0.61576086956521736</c:v>
                </c:pt>
                <c:pt idx="7167">
                  <c:v>0.61508152173913044</c:v>
                </c:pt>
                <c:pt idx="7168">
                  <c:v>0.6137228260869565</c:v>
                </c:pt>
                <c:pt idx="7169">
                  <c:v>0.61263586956521743</c:v>
                </c:pt>
                <c:pt idx="7170">
                  <c:v>0.61141304347826086</c:v>
                </c:pt>
                <c:pt idx="7171">
                  <c:v>0.60978260869565215</c:v>
                </c:pt>
                <c:pt idx="7172">
                  <c:v>0.60842391304347831</c:v>
                </c:pt>
                <c:pt idx="7173">
                  <c:v>0.60815217391304344</c:v>
                </c:pt>
                <c:pt idx="7174">
                  <c:v>0.60720108695652175</c:v>
                </c:pt>
                <c:pt idx="7175">
                  <c:v>0.60624999999999996</c:v>
                </c:pt>
                <c:pt idx="7176">
                  <c:v>0.6050271739130435</c:v>
                </c:pt>
                <c:pt idx="7177">
                  <c:v>0.60407608695652171</c:v>
                </c:pt>
                <c:pt idx="7178">
                  <c:v>0.60285326086956526</c:v>
                </c:pt>
                <c:pt idx="7179">
                  <c:v>0.60258152173913049</c:v>
                </c:pt>
                <c:pt idx="7180">
                  <c:v>0.60230978260869561</c:v>
                </c:pt>
                <c:pt idx="7181">
                  <c:v>0.60081521739130439</c:v>
                </c:pt>
                <c:pt idx="7182">
                  <c:v>0.59945652173913044</c:v>
                </c:pt>
                <c:pt idx="7183">
                  <c:v>0.59891304347826091</c:v>
                </c:pt>
                <c:pt idx="7184">
                  <c:v>0.59796195652173911</c:v>
                </c:pt>
                <c:pt idx="7185">
                  <c:v>0.5972826086956522</c:v>
                </c:pt>
                <c:pt idx="7186">
                  <c:v>0.5963315217391304</c:v>
                </c:pt>
                <c:pt idx="7187">
                  <c:v>0.59470108695652169</c:v>
                </c:pt>
                <c:pt idx="7188">
                  <c:v>0.59361413043478262</c:v>
                </c:pt>
                <c:pt idx="7189">
                  <c:v>0.59225543478260867</c:v>
                </c:pt>
                <c:pt idx="7190">
                  <c:v>0.59130434782608698</c:v>
                </c:pt>
                <c:pt idx="7191">
                  <c:v>0.58967391304347827</c:v>
                </c:pt>
                <c:pt idx="7192">
                  <c:v>0.58858695652173909</c:v>
                </c:pt>
                <c:pt idx="7193">
                  <c:v>0.58763586956521741</c:v>
                </c:pt>
                <c:pt idx="7194">
                  <c:v>0.58695652173913049</c:v>
                </c:pt>
                <c:pt idx="7195">
                  <c:v>0.58586956521739131</c:v>
                </c:pt>
                <c:pt idx="7196">
                  <c:v>0.58342391304347829</c:v>
                </c:pt>
                <c:pt idx="7197">
                  <c:v>0.58206521739130435</c:v>
                </c:pt>
                <c:pt idx="7198">
                  <c:v>0.58057065217391302</c:v>
                </c:pt>
                <c:pt idx="7199">
                  <c:v>0.57866847826086953</c:v>
                </c:pt>
                <c:pt idx="7200">
                  <c:v>0.57771739130434785</c:v>
                </c:pt>
                <c:pt idx="7201">
                  <c:v>0.57608695652173914</c:v>
                </c:pt>
                <c:pt idx="7202">
                  <c:v>0.57527173913043483</c:v>
                </c:pt>
                <c:pt idx="7203">
                  <c:v>0.5737771739130435</c:v>
                </c:pt>
                <c:pt idx="7204">
                  <c:v>0.57255434782608694</c:v>
                </c:pt>
                <c:pt idx="7205">
                  <c:v>0.57065217391304346</c:v>
                </c:pt>
                <c:pt idx="7206">
                  <c:v>0.56942934782608701</c:v>
                </c:pt>
                <c:pt idx="7207">
                  <c:v>0.56847826086956521</c:v>
                </c:pt>
                <c:pt idx="7208">
                  <c:v>0.56711956521739126</c:v>
                </c:pt>
                <c:pt idx="7209">
                  <c:v>0.5650815217391304</c:v>
                </c:pt>
                <c:pt idx="7210">
                  <c:v>0.5633152173913043</c:v>
                </c:pt>
                <c:pt idx="7211">
                  <c:v>0.56236413043478262</c:v>
                </c:pt>
                <c:pt idx="7212">
                  <c:v>0.56127717391304344</c:v>
                </c:pt>
                <c:pt idx="7213">
                  <c:v>0.56046195652173914</c:v>
                </c:pt>
                <c:pt idx="7214">
                  <c:v>0.55923913043478257</c:v>
                </c:pt>
                <c:pt idx="7215">
                  <c:v>0.55760869565217386</c:v>
                </c:pt>
                <c:pt idx="7216">
                  <c:v>0.55570652173913049</c:v>
                </c:pt>
                <c:pt idx="7217">
                  <c:v>0.55421195652173916</c:v>
                </c:pt>
                <c:pt idx="7218">
                  <c:v>0.55190217391304353</c:v>
                </c:pt>
                <c:pt idx="7219">
                  <c:v>0.55027173913043481</c:v>
                </c:pt>
                <c:pt idx="7220">
                  <c:v>0.54904891304347825</c:v>
                </c:pt>
                <c:pt idx="7221">
                  <c:v>0.54782608695652169</c:v>
                </c:pt>
                <c:pt idx="7222">
                  <c:v>0.54660326086956523</c:v>
                </c:pt>
                <c:pt idx="7223">
                  <c:v>0.54456521739130437</c:v>
                </c:pt>
                <c:pt idx="7224">
                  <c:v>0.54279891304347827</c:v>
                </c:pt>
                <c:pt idx="7225">
                  <c:v>0.54184782608695647</c:v>
                </c:pt>
                <c:pt idx="7226">
                  <c:v>0.54089673913043479</c:v>
                </c:pt>
                <c:pt idx="7227">
                  <c:v>0.53899456521739131</c:v>
                </c:pt>
                <c:pt idx="7228">
                  <c:v>0.53722826086956521</c:v>
                </c:pt>
                <c:pt idx="7229">
                  <c:v>0.53600543478260865</c:v>
                </c:pt>
                <c:pt idx="7230">
                  <c:v>0.5338315217391304</c:v>
                </c:pt>
                <c:pt idx="7231">
                  <c:v>0.53084239130434785</c:v>
                </c:pt>
                <c:pt idx="7232">
                  <c:v>0.52934782608695652</c:v>
                </c:pt>
                <c:pt idx="7233">
                  <c:v>0.52812499999999996</c:v>
                </c:pt>
                <c:pt idx="7234">
                  <c:v>0.52676630434782612</c:v>
                </c:pt>
                <c:pt idx="7235">
                  <c:v>0.52513586956521741</c:v>
                </c:pt>
                <c:pt idx="7236">
                  <c:v>0.52391304347826084</c:v>
                </c:pt>
                <c:pt idx="7237">
                  <c:v>0.52214673913043474</c:v>
                </c:pt>
                <c:pt idx="7238">
                  <c:v>0.52051630434782614</c:v>
                </c:pt>
                <c:pt idx="7239">
                  <c:v>0.5191576086956522</c:v>
                </c:pt>
                <c:pt idx="7240">
                  <c:v>0.5182065217391304</c:v>
                </c:pt>
                <c:pt idx="7241">
                  <c:v>0.51589673913043477</c:v>
                </c:pt>
                <c:pt idx="7242">
                  <c:v>0.51494565217391308</c:v>
                </c:pt>
                <c:pt idx="7243">
                  <c:v>0.51331521739130437</c:v>
                </c:pt>
                <c:pt idx="7244">
                  <c:v>0.51195652173913042</c:v>
                </c:pt>
                <c:pt idx="7245">
                  <c:v>0.51019021739130432</c:v>
                </c:pt>
                <c:pt idx="7246">
                  <c:v>0.50815217391304346</c:v>
                </c:pt>
                <c:pt idx="7247">
                  <c:v>0.50597826086956521</c:v>
                </c:pt>
                <c:pt idx="7248">
                  <c:v>0.50366847826086958</c:v>
                </c:pt>
                <c:pt idx="7249">
                  <c:v>0.50135869565217395</c:v>
                </c:pt>
                <c:pt idx="7250">
                  <c:v>0.49959239130434785</c:v>
                </c:pt>
                <c:pt idx="7251">
                  <c:v>0.49809782608695652</c:v>
                </c:pt>
                <c:pt idx="7252">
                  <c:v>0.49633152173913042</c:v>
                </c:pt>
                <c:pt idx="7253">
                  <c:v>0.49456521739130432</c:v>
                </c:pt>
                <c:pt idx="7254">
                  <c:v>0.49361413043478258</c:v>
                </c:pt>
                <c:pt idx="7255">
                  <c:v>0.49184782608695654</c:v>
                </c:pt>
                <c:pt idx="7256">
                  <c:v>0.48926630434782609</c:v>
                </c:pt>
                <c:pt idx="7257">
                  <c:v>0.48763586956521737</c:v>
                </c:pt>
                <c:pt idx="7258">
                  <c:v>0.48654891304347825</c:v>
                </c:pt>
                <c:pt idx="7259">
                  <c:v>0.48478260869565215</c:v>
                </c:pt>
                <c:pt idx="7260">
                  <c:v>0.48247282608695652</c:v>
                </c:pt>
                <c:pt idx="7261">
                  <c:v>0.4808423913043478</c:v>
                </c:pt>
                <c:pt idx="7262">
                  <c:v>0.47948369565217391</c:v>
                </c:pt>
                <c:pt idx="7263">
                  <c:v>0.4778532608695652</c:v>
                </c:pt>
                <c:pt idx="7264">
                  <c:v>0.47608695652173916</c:v>
                </c:pt>
                <c:pt idx="7265">
                  <c:v>0.47459239130434783</c:v>
                </c:pt>
                <c:pt idx="7266">
                  <c:v>0.47214673913043476</c:v>
                </c:pt>
                <c:pt idx="7267">
                  <c:v>0.46915760869565215</c:v>
                </c:pt>
                <c:pt idx="7268">
                  <c:v>0.46630434782608693</c:v>
                </c:pt>
                <c:pt idx="7269">
                  <c:v>0.46413043478260868</c:v>
                </c:pt>
                <c:pt idx="7270">
                  <c:v>0.46209239130434782</c:v>
                </c:pt>
                <c:pt idx="7271">
                  <c:v>0.46032608695652172</c:v>
                </c:pt>
                <c:pt idx="7272">
                  <c:v>0.45815217391304347</c:v>
                </c:pt>
                <c:pt idx="7273">
                  <c:v>0.45652173913043476</c:v>
                </c:pt>
                <c:pt idx="7274">
                  <c:v>0.45380434782608697</c:v>
                </c:pt>
                <c:pt idx="7275">
                  <c:v>0.45095108695652175</c:v>
                </c:pt>
                <c:pt idx="7276">
                  <c:v>0.44918478260869565</c:v>
                </c:pt>
                <c:pt idx="7277">
                  <c:v>0.44701086956521741</c:v>
                </c:pt>
                <c:pt idx="7278">
                  <c:v>0.4440217391304348</c:v>
                </c:pt>
                <c:pt idx="7279">
                  <c:v>0.44116847826086958</c:v>
                </c:pt>
                <c:pt idx="7280">
                  <c:v>0.43913043478260871</c:v>
                </c:pt>
                <c:pt idx="7281">
                  <c:v>0.43627717391304349</c:v>
                </c:pt>
                <c:pt idx="7282">
                  <c:v>0.43451086956521739</c:v>
                </c:pt>
                <c:pt idx="7283">
                  <c:v>0.43070652173913043</c:v>
                </c:pt>
                <c:pt idx="7284">
                  <c:v>0.42703804347826085</c:v>
                </c:pt>
                <c:pt idx="7285">
                  <c:v>0.4236413043478261</c:v>
                </c:pt>
                <c:pt idx="7286">
                  <c:v>0.42228260869565215</c:v>
                </c:pt>
                <c:pt idx="7287">
                  <c:v>0.41929347826086955</c:v>
                </c:pt>
                <c:pt idx="7288">
                  <c:v>0.41725543478260868</c:v>
                </c:pt>
                <c:pt idx="7289">
                  <c:v>0.41426630434782608</c:v>
                </c:pt>
                <c:pt idx="7290">
                  <c:v>0.41222826086956521</c:v>
                </c:pt>
                <c:pt idx="7291">
                  <c:v>0.40991847826086958</c:v>
                </c:pt>
                <c:pt idx="7292">
                  <c:v>0.40692934782608697</c:v>
                </c:pt>
                <c:pt idx="7293">
                  <c:v>0.40421195652173914</c:v>
                </c:pt>
                <c:pt idx="7294">
                  <c:v>0.40095108695652176</c:v>
                </c:pt>
                <c:pt idx="7295">
                  <c:v>0.39660326086956521</c:v>
                </c:pt>
                <c:pt idx="7296">
                  <c:v>0.39266304347826086</c:v>
                </c:pt>
                <c:pt idx="7297">
                  <c:v>0.38899456521739129</c:v>
                </c:pt>
                <c:pt idx="7298">
                  <c:v>0.38614130434782606</c:v>
                </c:pt>
                <c:pt idx="7299">
                  <c:v>0.38383152173913043</c:v>
                </c:pt>
                <c:pt idx="7300">
                  <c:v>0.38084239130434783</c:v>
                </c:pt>
                <c:pt idx="7301">
                  <c:v>0.37703804347826086</c:v>
                </c:pt>
                <c:pt idx="7302">
                  <c:v>0.37404891304347826</c:v>
                </c:pt>
                <c:pt idx="7303">
                  <c:v>0.37051630434782606</c:v>
                </c:pt>
                <c:pt idx="7304">
                  <c:v>0.36807065217391305</c:v>
                </c:pt>
                <c:pt idx="7305">
                  <c:v>0.36521739130434783</c:v>
                </c:pt>
                <c:pt idx="7306">
                  <c:v>0.36236413043478261</c:v>
                </c:pt>
                <c:pt idx="7307">
                  <c:v>0.35788043478260867</c:v>
                </c:pt>
                <c:pt idx="7308">
                  <c:v>0.35394021739130432</c:v>
                </c:pt>
                <c:pt idx="7309">
                  <c:v>0.35122282608695654</c:v>
                </c:pt>
                <c:pt idx="7310">
                  <c:v>0.34769021739130435</c:v>
                </c:pt>
                <c:pt idx="7311">
                  <c:v>0.34456521739130436</c:v>
                </c:pt>
                <c:pt idx="7312">
                  <c:v>0.3402173913043478</c:v>
                </c:pt>
                <c:pt idx="7313">
                  <c:v>0.33668478260869567</c:v>
                </c:pt>
                <c:pt idx="7314">
                  <c:v>0.3328804347826087</c:v>
                </c:pt>
                <c:pt idx="7315">
                  <c:v>0.33029891304347825</c:v>
                </c:pt>
                <c:pt idx="7316">
                  <c:v>0.32622282608695652</c:v>
                </c:pt>
                <c:pt idx="7317">
                  <c:v>0.32228260869565217</c:v>
                </c:pt>
                <c:pt idx="7318">
                  <c:v>0.31820652173913044</c:v>
                </c:pt>
                <c:pt idx="7319">
                  <c:v>0.31290760869565215</c:v>
                </c:pt>
                <c:pt idx="7320">
                  <c:v>0.30842391304347827</c:v>
                </c:pt>
                <c:pt idx="7321">
                  <c:v>0.30461956521739131</c:v>
                </c:pt>
                <c:pt idx="7322">
                  <c:v>0.29959239130434784</c:v>
                </c:pt>
                <c:pt idx="7323">
                  <c:v>0.2951086956521739</c:v>
                </c:pt>
                <c:pt idx="7324">
                  <c:v>0.28980978260869567</c:v>
                </c:pt>
                <c:pt idx="7325">
                  <c:v>0.28491847826086958</c:v>
                </c:pt>
                <c:pt idx="7326">
                  <c:v>0.28002717391304349</c:v>
                </c:pt>
                <c:pt idx="7327">
                  <c:v>0.27676630434782606</c:v>
                </c:pt>
                <c:pt idx="7328">
                  <c:v>0.27065217391304347</c:v>
                </c:pt>
                <c:pt idx="7329">
                  <c:v>0.26535326086956523</c:v>
                </c:pt>
                <c:pt idx="7330">
                  <c:v>0.26019021739130432</c:v>
                </c:pt>
                <c:pt idx="7331">
                  <c:v>0.25421195652173911</c:v>
                </c:pt>
                <c:pt idx="7332">
                  <c:v>0.24633152173913042</c:v>
                </c:pt>
                <c:pt idx="7333">
                  <c:v>0.23940217391304347</c:v>
                </c:pt>
                <c:pt idx="7334">
                  <c:v>0.23328804347826088</c:v>
                </c:pt>
                <c:pt idx="7335">
                  <c:v>0.22663043478260869</c:v>
                </c:pt>
                <c:pt idx="7336">
                  <c:v>0.21997282608695654</c:v>
                </c:pt>
                <c:pt idx="7337">
                  <c:v>0.21535326086956522</c:v>
                </c:pt>
                <c:pt idx="7338">
                  <c:v>0.21086956521739131</c:v>
                </c:pt>
                <c:pt idx="7339">
                  <c:v>0.20733695652173914</c:v>
                </c:pt>
                <c:pt idx="7340">
                  <c:v>0.20366847826086956</c:v>
                </c:pt>
                <c:pt idx="7341">
                  <c:v>0.19932065217391304</c:v>
                </c:pt>
                <c:pt idx="7342">
                  <c:v>0.19388586956521739</c:v>
                </c:pt>
                <c:pt idx="7343">
                  <c:v>0.18763586956521738</c:v>
                </c:pt>
                <c:pt idx="7344">
                  <c:v>0.18220108695652174</c:v>
                </c:pt>
                <c:pt idx="7345">
                  <c:v>0.17567934782608696</c:v>
                </c:pt>
                <c:pt idx="7346">
                  <c:v>0.17051630434782608</c:v>
                </c:pt>
                <c:pt idx="7347">
                  <c:v>0.16019021739130435</c:v>
                </c:pt>
                <c:pt idx="7348">
                  <c:v>0.15176630434782609</c:v>
                </c:pt>
                <c:pt idx="7349">
                  <c:v>0.14578804347826088</c:v>
                </c:pt>
                <c:pt idx="7350">
                  <c:v>0.14130434782608695</c:v>
                </c:pt>
                <c:pt idx="7351">
                  <c:v>0.13220108695652175</c:v>
                </c:pt>
                <c:pt idx="7352">
                  <c:v>0.12581521739130436</c:v>
                </c:pt>
                <c:pt idx="7353">
                  <c:v>0.11983695652173913</c:v>
                </c:pt>
                <c:pt idx="7354">
                  <c:v>0.11317934782608696</c:v>
                </c:pt>
                <c:pt idx="7355">
                  <c:v>0.10665760869565218</c:v>
                </c:pt>
                <c:pt idx="7356">
                  <c:v>9.8777173913043484E-2</c:v>
                </c:pt>
                <c:pt idx="7357">
                  <c:v>8.8994565217391311E-2</c:v>
                </c:pt>
                <c:pt idx="7358">
                  <c:v>7.97554347826087E-2</c:v>
                </c:pt>
                <c:pt idx="7359">
                  <c:v>0</c:v>
                </c:pt>
              </c:numCache>
            </c:numRef>
          </c:yVal>
          <c:smooth val="1"/>
          <c:extLst xmlns:c16r2="http://schemas.microsoft.com/office/drawing/2015/06/chart">
            <c:ext xmlns:c16="http://schemas.microsoft.com/office/drawing/2014/chart" uri="{C3380CC4-5D6E-409C-BE32-E72D297353CC}">
              <c16:uniqueId val="{00000000-E71C-3A44-B455-58ED778C5B7A}"/>
            </c:ext>
          </c:extLst>
        </c:ser>
        <c:ser>
          <c:idx val="1"/>
          <c:order val="1"/>
          <c:tx>
            <c:strRef>
              <c:f>'slack-sorted'!$G$1</c:f>
              <c:strCache>
                <c:ptCount val="1"/>
                <c:pt idx="0">
                  <c:v>新slack</c:v>
                </c:pt>
              </c:strCache>
            </c:strRef>
          </c:tx>
          <c:marker>
            <c:symbol val="none"/>
          </c:marker>
          <c:xVal>
            <c:numRef>
              <c:f>'slack-sorted'!$C$2:$C$7361</c:f>
              <c:numCache>
                <c:formatCode>General</c:formatCode>
                <c:ptCount val="7360"/>
                <c:pt idx="0">
                  <c:v>2.7173913043478261E-4</c:v>
                </c:pt>
                <c:pt idx="1">
                  <c:v>4.0760869565217389E-4</c:v>
                </c:pt>
                <c:pt idx="2">
                  <c:v>5.4347826086956522E-4</c:v>
                </c:pt>
                <c:pt idx="3">
                  <c:v>6.793478260869565E-4</c:v>
                </c:pt>
                <c:pt idx="4">
                  <c:v>8.1521739130434778E-4</c:v>
                </c:pt>
                <c:pt idx="5">
                  <c:v>9.5108695652173917E-4</c:v>
                </c:pt>
                <c:pt idx="6">
                  <c:v>1.0869565217391304E-3</c:v>
                </c:pt>
                <c:pt idx="7">
                  <c:v>1.2228260869565218E-3</c:v>
                </c:pt>
                <c:pt idx="8">
                  <c:v>1.358695652173913E-3</c:v>
                </c:pt>
                <c:pt idx="9">
                  <c:v>1.4945652173913044E-3</c:v>
                </c:pt>
                <c:pt idx="10">
                  <c:v>1.6304347826086956E-3</c:v>
                </c:pt>
                <c:pt idx="11">
                  <c:v>1.766304347826087E-3</c:v>
                </c:pt>
                <c:pt idx="12">
                  <c:v>1.9021739130434783E-3</c:v>
                </c:pt>
                <c:pt idx="13">
                  <c:v>2.0380434782608695E-3</c:v>
                </c:pt>
                <c:pt idx="14">
                  <c:v>2.1739130434782609E-3</c:v>
                </c:pt>
                <c:pt idx="15">
                  <c:v>2.3097826086956523E-3</c:v>
                </c:pt>
                <c:pt idx="16">
                  <c:v>2.4456521739130437E-3</c:v>
                </c:pt>
                <c:pt idx="17">
                  <c:v>2.5815217391304346E-3</c:v>
                </c:pt>
                <c:pt idx="18">
                  <c:v>2.717391304347826E-3</c:v>
                </c:pt>
                <c:pt idx="19">
                  <c:v>2.8532608695652174E-3</c:v>
                </c:pt>
                <c:pt idx="20">
                  <c:v>2.9891304347826088E-3</c:v>
                </c:pt>
                <c:pt idx="21">
                  <c:v>3.1250000000000002E-3</c:v>
                </c:pt>
                <c:pt idx="22">
                  <c:v>3.2608695652173911E-3</c:v>
                </c:pt>
                <c:pt idx="23">
                  <c:v>3.3967391304347825E-3</c:v>
                </c:pt>
                <c:pt idx="24">
                  <c:v>3.5326086956521739E-3</c:v>
                </c:pt>
                <c:pt idx="25">
                  <c:v>3.6684782608695653E-3</c:v>
                </c:pt>
                <c:pt idx="26">
                  <c:v>3.8043478260869567E-3</c:v>
                </c:pt>
                <c:pt idx="27">
                  <c:v>3.9402173913043476E-3</c:v>
                </c:pt>
                <c:pt idx="28">
                  <c:v>4.076086956521739E-3</c:v>
                </c:pt>
                <c:pt idx="29">
                  <c:v>4.2119565217391304E-3</c:v>
                </c:pt>
                <c:pt idx="30">
                  <c:v>4.3478260869565218E-3</c:v>
                </c:pt>
                <c:pt idx="31">
                  <c:v>4.4836956521739132E-3</c:v>
                </c:pt>
                <c:pt idx="32">
                  <c:v>4.6195652173913046E-3</c:v>
                </c:pt>
                <c:pt idx="33">
                  <c:v>4.755434782608696E-3</c:v>
                </c:pt>
                <c:pt idx="34">
                  <c:v>4.8913043478260873E-3</c:v>
                </c:pt>
                <c:pt idx="35">
                  <c:v>5.0271739130434779E-3</c:v>
                </c:pt>
                <c:pt idx="36">
                  <c:v>5.1630434782608692E-3</c:v>
                </c:pt>
                <c:pt idx="37">
                  <c:v>5.2989130434782606E-3</c:v>
                </c:pt>
                <c:pt idx="38">
                  <c:v>5.434782608695652E-3</c:v>
                </c:pt>
                <c:pt idx="39">
                  <c:v>5.5706521739130434E-3</c:v>
                </c:pt>
                <c:pt idx="40">
                  <c:v>5.7065217391304348E-3</c:v>
                </c:pt>
                <c:pt idx="41">
                  <c:v>5.8423913043478262E-3</c:v>
                </c:pt>
                <c:pt idx="42">
                  <c:v>5.9782608695652176E-3</c:v>
                </c:pt>
                <c:pt idx="43">
                  <c:v>6.114130434782609E-3</c:v>
                </c:pt>
                <c:pt idx="44">
                  <c:v>6.2500000000000003E-3</c:v>
                </c:pt>
                <c:pt idx="45">
                  <c:v>6.3858695652173917E-3</c:v>
                </c:pt>
                <c:pt idx="46">
                  <c:v>6.5217391304347823E-3</c:v>
                </c:pt>
                <c:pt idx="47">
                  <c:v>6.6576086956521736E-3</c:v>
                </c:pt>
                <c:pt idx="48">
                  <c:v>6.793478260869565E-3</c:v>
                </c:pt>
                <c:pt idx="49">
                  <c:v>6.9293478260869564E-3</c:v>
                </c:pt>
                <c:pt idx="50">
                  <c:v>7.0652173913043478E-3</c:v>
                </c:pt>
                <c:pt idx="51">
                  <c:v>7.2010869565217392E-3</c:v>
                </c:pt>
                <c:pt idx="52">
                  <c:v>7.3369565217391306E-3</c:v>
                </c:pt>
                <c:pt idx="53">
                  <c:v>7.472826086956522E-3</c:v>
                </c:pt>
                <c:pt idx="54">
                  <c:v>7.6086956521739134E-3</c:v>
                </c:pt>
                <c:pt idx="55">
                  <c:v>7.7445652173913047E-3</c:v>
                </c:pt>
                <c:pt idx="56">
                  <c:v>7.8804347826086953E-3</c:v>
                </c:pt>
                <c:pt idx="57">
                  <c:v>8.0163043478260875E-3</c:v>
                </c:pt>
                <c:pt idx="58">
                  <c:v>8.152173913043478E-3</c:v>
                </c:pt>
                <c:pt idx="59">
                  <c:v>8.2880434782608703E-3</c:v>
                </c:pt>
                <c:pt idx="60">
                  <c:v>8.4239130434782608E-3</c:v>
                </c:pt>
                <c:pt idx="61">
                  <c:v>8.5597826086956513E-3</c:v>
                </c:pt>
                <c:pt idx="62">
                  <c:v>8.6956521739130436E-3</c:v>
                </c:pt>
                <c:pt idx="63">
                  <c:v>8.8315217391304341E-3</c:v>
                </c:pt>
                <c:pt idx="64">
                  <c:v>8.9673913043478264E-3</c:v>
                </c:pt>
                <c:pt idx="65">
                  <c:v>9.1032608695652169E-3</c:v>
                </c:pt>
                <c:pt idx="66">
                  <c:v>9.2391304347826091E-3</c:v>
                </c:pt>
                <c:pt idx="67">
                  <c:v>9.3749999999999997E-3</c:v>
                </c:pt>
                <c:pt idx="68">
                  <c:v>9.5108695652173919E-3</c:v>
                </c:pt>
                <c:pt idx="69">
                  <c:v>9.6467391304347824E-3</c:v>
                </c:pt>
                <c:pt idx="70">
                  <c:v>9.7826086956521747E-3</c:v>
                </c:pt>
                <c:pt idx="71">
                  <c:v>9.9184782608695652E-3</c:v>
                </c:pt>
                <c:pt idx="72">
                  <c:v>1.0054347826086956E-2</c:v>
                </c:pt>
                <c:pt idx="73">
                  <c:v>1.0190217391304348E-2</c:v>
                </c:pt>
                <c:pt idx="74">
                  <c:v>1.0326086956521738E-2</c:v>
                </c:pt>
                <c:pt idx="75">
                  <c:v>1.0461956521739131E-2</c:v>
                </c:pt>
                <c:pt idx="76">
                  <c:v>1.0597826086956521E-2</c:v>
                </c:pt>
                <c:pt idx="77">
                  <c:v>1.0733695652173914E-2</c:v>
                </c:pt>
                <c:pt idx="78">
                  <c:v>1.0869565217391304E-2</c:v>
                </c:pt>
                <c:pt idx="79">
                  <c:v>1.1005434782608696E-2</c:v>
                </c:pt>
                <c:pt idx="80">
                  <c:v>1.1141304347826087E-2</c:v>
                </c:pt>
                <c:pt idx="81">
                  <c:v>1.1277173913043479E-2</c:v>
                </c:pt>
                <c:pt idx="82">
                  <c:v>1.141304347826087E-2</c:v>
                </c:pt>
                <c:pt idx="83">
                  <c:v>1.154891304347826E-2</c:v>
                </c:pt>
                <c:pt idx="84">
                  <c:v>1.1684782608695652E-2</c:v>
                </c:pt>
                <c:pt idx="85">
                  <c:v>1.1820652173913043E-2</c:v>
                </c:pt>
                <c:pt idx="86">
                  <c:v>1.1956521739130435E-2</c:v>
                </c:pt>
                <c:pt idx="87">
                  <c:v>1.2092391304347826E-2</c:v>
                </c:pt>
                <c:pt idx="88">
                  <c:v>1.2228260869565218E-2</c:v>
                </c:pt>
                <c:pt idx="89">
                  <c:v>1.2364130434782608E-2</c:v>
                </c:pt>
                <c:pt idx="90">
                  <c:v>1.2500000000000001E-2</c:v>
                </c:pt>
                <c:pt idx="91">
                  <c:v>1.2635869565217391E-2</c:v>
                </c:pt>
                <c:pt idx="92">
                  <c:v>1.2771739130434783E-2</c:v>
                </c:pt>
                <c:pt idx="93">
                  <c:v>1.2907608695652174E-2</c:v>
                </c:pt>
                <c:pt idx="94">
                  <c:v>1.3043478260869565E-2</c:v>
                </c:pt>
                <c:pt idx="95">
                  <c:v>1.3179347826086957E-2</c:v>
                </c:pt>
                <c:pt idx="96">
                  <c:v>1.3315217391304347E-2</c:v>
                </c:pt>
                <c:pt idx="97">
                  <c:v>1.345108695652174E-2</c:v>
                </c:pt>
                <c:pt idx="98">
                  <c:v>1.358695652173913E-2</c:v>
                </c:pt>
                <c:pt idx="99">
                  <c:v>1.3722826086956522E-2</c:v>
                </c:pt>
                <c:pt idx="100">
                  <c:v>1.3858695652173913E-2</c:v>
                </c:pt>
                <c:pt idx="101">
                  <c:v>1.3994565217391305E-2</c:v>
                </c:pt>
                <c:pt idx="102">
                  <c:v>1.4130434782608696E-2</c:v>
                </c:pt>
                <c:pt idx="103">
                  <c:v>1.4266304347826086E-2</c:v>
                </c:pt>
                <c:pt idx="104">
                  <c:v>1.4402173913043478E-2</c:v>
                </c:pt>
                <c:pt idx="105">
                  <c:v>1.4538043478260869E-2</c:v>
                </c:pt>
                <c:pt idx="106">
                  <c:v>1.4673913043478261E-2</c:v>
                </c:pt>
                <c:pt idx="107">
                  <c:v>1.4809782608695652E-2</c:v>
                </c:pt>
                <c:pt idx="108">
                  <c:v>1.4945652173913044E-2</c:v>
                </c:pt>
                <c:pt idx="109">
                  <c:v>1.5081521739130434E-2</c:v>
                </c:pt>
                <c:pt idx="110">
                  <c:v>1.5217391304347827E-2</c:v>
                </c:pt>
                <c:pt idx="111">
                  <c:v>1.5353260869565217E-2</c:v>
                </c:pt>
                <c:pt idx="112">
                  <c:v>1.5489130434782609E-2</c:v>
                </c:pt>
                <c:pt idx="113">
                  <c:v>1.5625E-2</c:v>
                </c:pt>
                <c:pt idx="114">
                  <c:v>1.5760869565217391E-2</c:v>
                </c:pt>
                <c:pt idx="115">
                  <c:v>1.5896739130434781E-2</c:v>
                </c:pt>
                <c:pt idx="116">
                  <c:v>1.6032608695652175E-2</c:v>
                </c:pt>
                <c:pt idx="117">
                  <c:v>1.6168478260869566E-2</c:v>
                </c:pt>
                <c:pt idx="118">
                  <c:v>1.6304347826086956E-2</c:v>
                </c:pt>
                <c:pt idx="119">
                  <c:v>1.6440217391304347E-2</c:v>
                </c:pt>
                <c:pt idx="120">
                  <c:v>1.6576086956521741E-2</c:v>
                </c:pt>
                <c:pt idx="121">
                  <c:v>1.6711956521739131E-2</c:v>
                </c:pt>
                <c:pt idx="122">
                  <c:v>1.6847826086956522E-2</c:v>
                </c:pt>
                <c:pt idx="123">
                  <c:v>1.6983695652173912E-2</c:v>
                </c:pt>
                <c:pt idx="124">
                  <c:v>1.7119565217391303E-2</c:v>
                </c:pt>
                <c:pt idx="125">
                  <c:v>1.7255434782608697E-2</c:v>
                </c:pt>
                <c:pt idx="126">
                  <c:v>1.7391304347826087E-2</c:v>
                </c:pt>
                <c:pt idx="127">
                  <c:v>1.7527173913043478E-2</c:v>
                </c:pt>
                <c:pt idx="128">
                  <c:v>1.7663043478260868E-2</c:v>
                </c:pt>
                <c:pt idx="129">
                  <c:v>1.7798913043478262E-2</c:v>
                </c:pt>
                <c:pt idx="130">
                  <c:v>1.7934782608695653E-2</c:v>
                </c:pt>
                <c:pt idx="131">
                  <c:v>1.8070652173913043E-2</c:v>
                </c:pt>
                <c:pt idx="132">
                  <c:v>1.8206521739130434E-2</c:v>
                </c:pt>
                <c:pt idx="133">
                  <c:v>1.8342391304347828E-2</c:v>
                </c:pt>
                <c:pt idx="134">
                  <c:v>1.8478260869565218E-2</c:v>
                </c:pt>
                <c:pt idx="135">
                  <c:v>1.8614130434782609E-2</c:v>
                </c:pt>
                <c:pt idx="136">
                  <c:v>1.8749999999999999E-2</c:v>
                </c:pt>
                <c:pt idx="137">
                  <c:v>1.888586956521739E-2</c:v>
                </c:pt>
                <c:pt idx="138">
                  <c:v>1.9021739130434784E-2</c:v>
                </c:pt>
                <c:pt idx="139">
                  <c:v>1.9157608695652174E-2</c:v>
                </c:pt>
                <c:pt idx="140">
                  <c:v>1.9293478260869565E-2</c:v>
                </c:pt>
                <c:pt idx="141">
                  <c:v>1.9429347826086955E-2</c:v>
                </c:pt>
                <c:pt idx="142">
                  <c:v>1.9565217391304349E-2</c:v>
                </c:pt>
                <c:pt idx="143">
                  <c:v>1.970108695652174E-2</c:v>
                </c:pt>
                <c:pt idx="144">
                  <c:v>1.983695652173913E-2</c:v>
                </c:pt>
                <c:pt idx="145">
                  <c:v>1.9972826086956521E-2</c:v>
                </c:pt>
                <c:pt idx="146">
                  <c:v>2.0108695652173911E-2</c:v>
                </c:pt>
                <c:pt idx="147">
                  <c:v>2.0244565217391305E-2</c:v>
                </c:pt>
                <c:pt idx="148">
                  <c:v>2.0380434782608696E-2</c:v>
                </c:pt>
                <c:pt idx="149">
                  <c:v>2.0516304347826086E-2</c:v>
                </c:pt>
                <c:pt idx="150">
                  <c:v>2.0652173913043477E-2</c:v>
                </c:pt>
                <c:pt idx="151">
                  <c:v>2.0788043478260871E-2</c:v>
                </c:pt>
                <c:pt idx="152">
                  <c:v>2.0923913043478262E-2</c:v>
                </c:pt>
                <c:pt idx="153">
                  <c:v>2.1059782608695652E-2</c:v>
                </c:pt>
                <c:pt idx="154">
                  <c:v>2.1195652173913043E-2</c:v>
                </c:pt>
                <c:pt idx="155">
                  <c:v>2.1331521739130433E-2</c:v>
                </c:pt>
                <c:pt idx="156">
                  <c:v>2.1467391304347827E-2</c:v>
                </c:pt>
                <c:pt idx="157">
                  <c:v>2.1603260869565218E-2</c:v>
                </c:pt>
                <c:pt idx="158">
                  <c:v>2.1739130434782608E-2</c:v>
                </c:pt>
                <c:pt idx="159">
                  <c:v>2.1874999999999999E-2</c:v>
                </c:pt>
                <c:pt idx="160">
                  <c:v>2.2010869565217393E-2</c:v>
                </c:pt>
                <c:pt idx="161">
                  <c:v>2.2146739130434783E-2</c:v>
                </c:pt>
                <c:pt idx="162">
                  <c:v>2.2282608695652174E-2</c:v>
                </c:pt>
                <c:pt idx="163">
                  <c:v>2.2418478260869564E-2</c:v>
                </c:pt>
                <c:pt idx="164">
                  <c:v>2.2554347826086958E-2</c:v>
                </c:pt>
                <c:pt idx="165">
                  <c:v>2.2690217391304349E-2</c:v>
                </c:pt>
                <c:pt idx="166">
                  <c:v>2.2826086956521739E-2</c:v>
                </c:pt>
                <c:pt idx="167">
                  <c:v>2.296195652173913E-2</c:v>
                </c:pt>
                <c:pt idx="168">
                  <c:v>2.309782608695652E-2</c:v>
                </c:pt>
                <c:pt idx="169">
                  <c:v>2.3233695652173914E-2</c:v>
                </c:pt>
                <c:pt idx="170">
                  <c:v>2.3369565217391305E-2</c:v>
                </c:pt>
                <c:pt idx="171">
                  <c:v>2.3505434782608695E-2</c:v>
                </c:pt>
                <c:pt idx="172">
                  <c:v>2.3641304347826086E-2</c:v>
                </c:pt>
                <c:pt idx="173">
                  <c:v>2.377717391304348E-2</c:v>
                </c:pt>
                <c:pt idx="174">
                  <c:v>2.391304347826087E-2</c:v>
                </c:pt>
                <c:pt idx="175">
                  <c:v>2.4048913043478261E-2</c:v>
                </c:pt>
                <c:pt idx="176">
                  <c:v>2.4184782608695651E-2</c:v>
                </c:pt>
                <c:pt idx="177">
                  <c:v>2.4320652173913042E-2</c:v>
                </c:pt>
                <c:pt idx="178">
                  <c:v>2.4456521739130436E-2</c:v>
                </c:pt>
                <c:pt idx="179">
                  <c:v>2.4592391304347826E-2</c:v>
                </c:pt>
                <c:pt idx="180">
                  <c:v>2.4728260869565217E-2</c:v>
                </c:pt>
                <c:pt idx="181">
                  <c:v>2.4864130434782607E-2</c:v>
                </c:pt>
                <c:pt idx="182">
                  <c:v>2.5000000000000001E-2</c:v>
                </c:pt>
                <c:pt idx="183">
                  <c:v>2.5135869565217392E-2</c:v>
                </c:pt>
                <c:pt idx="184">
                  <c:v>2.5271739130434782E-2</c:v>
                </c:pt>
                <c:pt idx="185">
                  <c:v>2.5407608695652173E-2</c:v>
                </c:pt>
                <c:pt idx="186">
                  <c:v>2.5543478260869567E-2</c:v>
                </c:pt>
                <c:pt idx="187">
                  <c:v>2.5679347826086957E-2</c:v>
                </c:pt>
                <c:pt idx="188">
                  <c:v>2.5815217391304348E-2</c:v>
                </c:pt>
                <c:pt idx="189">
                  <c:v>2.5951086956521738E-2</c:v>
                </c:pt>
                <c:pt idx="190">
                  <c:v>2.6086956521739129E-2</c:v>
                </c:pt>
                <c:pt idx="191">
                  <c:v>2.6222826086956523E-2</c:v>
                </c:pt>
                <c:pt idx="192">
                  <c:v>2.6358695652173914E-2</c:v>
                </c:pt>
                <c:pt idx="193">
                  <c:v>2.6494565217391304E-2</c:v>
                </c:pt>
                <c:pt idx="194">
                  <c:v>2.6630434782608695E-2</c:v>
                </c:pt>
                <c:pt idx="195">
                  <c:v>2.6766304347826089E-2</c:v>
                </c:pt>
                <c:pt idx="196">
                  <c:v>2.6902173913043479E-2</c:v>
                </c:pt>
                <c:pt idx="197">
                  <c:v>2.703804347826087E-2</c:v>
                </c:pt>
                <c:pt idx="198">
                  <c:v>2.717391304347826E-2</c:v>
                </c:pt>
                <c:pt idx="199">
                  <c:v>2.7309782608695651E-2</c:v>
                </c:pt>
                <c:pt idx="200">
                  <c:v>2.7445652173913045E-2</c:v>
                </c:pt>
                <c:pt idx="201">
                  <c:v>2.7581521739130435E-2</c:v>
                </c:pt>
                <c:pt idx="202">
                  <c:v>2.7717391304347826E-2</c:v>
                </c:pt>
                <c:pt idx="203">
                  <c:v>2.7853260869565216E-2</c:v>
                </c:pt>
                <c:pt idx="204">
                  <c:v>2.798913043478261E-2</c:v>
                </c:pt>
                <c:pt idx="205">
                  <c:v>2.8125000000000001E-2</c:v>
                </c:pt>
                <c:pt idx="206">
                  <c:v>2.8260869565217391E-2</c:v>
                </c:pt>
                <c:pt idx="207">
                  <c:v>2.8396739130434782E-2</c:v>
                </c:pt>
                <c:pt idx="208">
                  <c:v>2.8532608695652172E-2</c:v>
                </c:pt>
                <c:pt idx="209">
                  <c:v>2.8668478260869566E-2</c:v>
                </c:pt>
                <c:pt idx="210">
                  <c:v>2.8804347826086957E-2</c:v>
                </c:pt>
                <c:pt idx="211">
                  <c:v>2.8940217391304347E-2</c:v>
                </c:pt>
                <c:pt idx="212">
                  <c:v>2.9076086956521738E-2</c:v>
                </c:pt>
                <c:pt idx="213">
                  <c:v>2.9211956521739132E-2</c:v>
                </c:pt>
                <c:pt idx="214">
                  <c:v>2.9347826086956522E-2</c:v>
                </c:pt>
                <c:pt idx="215">
                  <c:v>2.9483695652173913E-2</c:v>
                </c:pt>
                <c:pt idx="216">
                  <c:v>2.9619565217391303E-2</c:v>
                </c:pt>
                <c:pt idx="217">
                  <c:v>2.9755434782608697E-2</c:v>
                </c:pt>
                <c:pt idx="218">
                  <c:v>2.9891304347826088E-2</c:v>
                </c:pt>
                <c:pt idx="219">
                  <c:v>3.0027173913043478E-2</c:v>
                </c:pt>
                <c:pt idx="220">
                  <c:v>3.0163043478260869E-2</c:v>
                </c:pt>
                <c:pt idx="221">
                  <c:v>3.0298913043478259E-2</c:v>
                </c:pt>
                <c:pt idx="222">
                  <c:v>3.0434782608695653E-2</c:v>
                </c:pt>
                <c:pt idx="223">
                  <c:v>3.0570652173913044E-2</c:v>
                </c:pt>
                <c:pt idx="224">
                  <c:v>3.0706521739130434E-2</c:v>
                </c:pt>
                <c:pt idx="225">
                  <c:v>3.0842391304347825E-2</c:v>
                </c:pt>
                <c:pt idx="226">
                  <c:v>3.0978260869565219E-2</c:v>
                </c:pt>
                <c:pt idx="227">
                  <c:v>3.1114130434782609E-2</c:v>
                </c:pt>
                <c:pt idx="228">
                  <c:v>3.125E-2</c:v>
                </c:pt>
                <c:pt idx="229">
                  <c:v>3.1385869565217391E-2</c:v>
                </c:pt>
                <c:pt idx="230">
                  <c:v>3.1521739130434781E-2</c:v>
                </c:pt>
                <c:pt idx="231">
                  <c:v>3.1657608695652172E-2</c:v>
                </c:pt>
                <c:pt idx="232">
                  <c:v>3.1793478260869562E-2</c:v>
                </c:pt>
                <c:pt idx="233">
                  <c:v>3.192934782608696E-2</c:v>
                </c:pt>
                <c:pt idx="234">
                  <c:v>3.206521739130435E-2</c:v>
                </c:pt>
                <c:pt idx="235">
                  <c:v>3.2201086956521741E-2</c:v>
                </c:pt>
                <c:pt idx="236">
                  <c:v>3.2336956521739131E-2</c:v>
                </c:pt>
                <c:pt idx="237">
                  <c:v>3.2472826086956522E-2</c:v>
                </c:pt>
                <c:pt idx="238">
                  <c:v>3.2608695652173912E-2</c:v>
                </c:pt>
                <c:pt idx="239">
                  <c:v>3.2744565217391303E-2</c:v>
                </c:pt>
                <c:pt idx="240">
                  <c:v>3.2880434782608693E-2</c:v>
                </c:pt>
                <c:pt idx="241">
                  <c:v>3.3016304347826084E-2</c:v>
                </c:pt>
                <c:pt idx="242">
                  <c:v>3.3152173913043481E-2</c:v>
                </c:pt>
                <c:pt idx="243">
                  <c:v>3.3288043478260872E-2</c:v>
                </c:pt>
                <c:pt idx="244">
                  <c:v>3.3423913043478262E-2</c:v>
                </c:pt>
                <c:pt idx="245">
                  <c:v>3.3559782608695653E-2</c:v>
                </c:pt>
                <c:pt idx="246">
                  <c:v>3.3695652173913043E-2</c:v>
                </c:pt>
                <c:pt idx="247">
                  <c:v>3.3831521739130434E-2</c:v>
                </c:pt>
                <c:pt idx="248">
                  <c:v>3.3967391304347824E-2</c:v>
                </c:pt>
                <c:pt idx="249">
                  <c:v>3.4103260869565215E-2</c:v>
                </c:pt>
                <c:pt idx="250">
                  <c:v>3.4239130434782605E-2</c:v>
                </c:pt>
                <c:pt idx="251">
                  <c:v>3.4375000000000003E-2</c:v>
                </c:pt>
                <c:pt idx="252">
                  <c:v>3.4510869565217393E-2</c:v>
                </c:pt>
                <c:pt idx="253">
                  <c:v>3.4646739130434784E-2</c:v>
                </c:pt>
                <c:pt idx="254">
                  <c:v>3.4782608695652174E-2</c:v>
                </c:pt>
                <c:pt idx="255">
                  <c:v>3.4918478260869565E-2</c:v>
                </c:pt>
                <c:pt idx="256">
                  <c:v>3.5054347826086955E-2</c:v>
                </c:pt>
                <c:pt idx="257">
                  <c:v>3.5190217391304346E-2</c:v>
                </c:pt>
                <c:pt idx="258">
                  <c:v>3.5326086956521736E-2</c:v>
                </c:pt>
                <c:pt idx="259">
                  <c:v>3.5461956521739134E-2</c:v>
                </c:pt>
                <c:pt idx="260">
                  <c:v>3.5597826086956524E-2</c:v>
                </c:pt>
                <c:pt idx="261">
                  <c:v>3.5733695652173915E-2</c:v>
                </c:pt>
                <c:pt idx="262">
                  <c:v>3.5869565217391305E-2</c:v>
                </c:pt>
                <c:pt idx="263">
                  <c:v>3.6005434782608696E-2</c:v>
                </c:pt>
                <c:pt idx="264">
                  <c:v>3.6141304347826086E-2</c:v>
                </c:pt>
                <c:pt idx="265">
                  <c:v>3.6277173913043477E-2</c:v>
                </c:pt>
                <c:pt idx="266">
                  <c:v>3.6413043478260868E-2</c:v>
                </c:pt>
                <c:pt idx="267">
                  <c:v>3.6548913043478258E-2</c:v>
                </c:pt>
                <c:pt idx="268">
                  <c:v>3.6684782608695655E-2</c:v>
                </c:pt>
                <c:pt idx="269">
                  <c:v>3.6820652173913046E-2</c:v>
                </c:pt>
                <c:pt idx="270">
                  <c:v>3.6956521739130437E-2</c:v>
                </c:pt>
                <c:pt idx="271">
                  <c:v>3.7092391304347827E-2</c:v>
                </c:pt>
                <c:pt idx="272">
                  <c:v>3.7228260869565218E-2</c:v>
                </c:pt>
                <c:pt idx="273">
                  <c:v>3.7364130434782608E-2</c:v>
                </c:pt>
                <c:pt idx="274">
                  <c:v>3.7499999999999999E-2</c:v>
                </c:pt>
                <c:pt idx="275">
                  <c:v>3.7635869565217389E-2</c:v>
                </c:pt>
                <c:pt idx="276">
                  <c:v>3.777173913043478E-2</c:v>
                </c:pt>
                <c:pt idx="277">
                  <c:v>3.7907608695652177E-2</c:v>
                </c:pt>
                <c:pt idx="278">
                  <c:v>3.8043478260869568E-2</c:v>
                </c:pt>
                <c:pt idx="279">
                  <c:v>3.8179347826086958E-2</c:v>
                </c:pt>
                <c:pt idx="280">
                  <c:v>3.8315217391304349E-2</c:v>
                </c:pt>
                <c:pt idx="281">
                  <c:v>3.8451086956521739E-2</c:v>
                </c:pt>
                <c:pt idx="282">
                  <c:v>3.858695652173913E-2</c:v>
                </c:pt>
                <c:pt idx="283">
                  <c:v>3.872282608695652E-2</c:v>
                </c:pt>
                <c:pt idx="284">
                  <c:v>3.8858695652173911E-2</c:v>
                </c:pt>
                <c:pt idx="285">
                  <c:v>3.8994565217391301E-2</c:v>
                </c:pt>
                <c:pt idx="286">
                  <c:v>3.9130434782608699E-2</c:v>
                </c:pt>
                <c:pt idx="287">
                  <c:v>3.9266304347826089E-2</c:v>
                </c:pt>
                <c:pt idx="288">
                  <c:v>3.940217391304348E-2</c:v>
                </c:pt>
                <c:pt idx="289">
                  <c:v>3.953804347826087E-2</c:v>
                </c:pt>
                <c:pt idx="290">
                  <c:v>3.9673913043478261E-2</c:v>
                </c:pt>
                <c:pt idx="291">
                  <c:v>3.9809782608695651E-2</c:v>
                </c:pt>
                <c:pt idx="292">
                  <c:v>3.9945652173913042E-2</c:v>
                </c:pt>
                <c:pt idx="293">
                  <c:v>4.0081521739130432E-2</c:v>
                </c:pt>
                <c:pt idx="294">
                  <c:v>4.0217391304347823E-2</c:v>
                </c:pt>
                <c:pt idx="295">
                  <c:v>4.035326086956522E-2</c:v>
                </c:pt>
                <c:pt idx="296">
                  <c:v>4.0489130434782611E-2</c:v>
                </c:pt>
                <c:pt idx="297">
                  <c:v>4.0625000000000001E-2</c:v>
                </c:pt>
                <c:pt idx="298">
                  <c:v>4.0760869565217392E-2</c:v>
                </c:pt>
                <c:pt idx="299">
                  <c:v>4.0896739130434782E-2</c:v>
                </c:pt>
                <c:pt idx="300">
                  <c:v>4.1032608695652173E-2</c:v>
                </c:pt>
                <c:pt idx="301">
                  <c:v>4.1168478260869563E-2</c:v>
                </c:pt>
                <c:pt idx="302">
                  <c:v>4.1304347826086954E-2</c:v>
                </c:pt>
                <c:pt idx="303">
                  <c:v>4.1440217391304345E-2</c:v>
                </c:pt>
                <c:pt idx="304">
                  <c:v>4.1576086956521742E-2</c:v>
                </c:pt>
                <c:pt idx="305">
                  <c:v>4.1711956521739132E-2</c:v>
                </c:pt>
                <c:pt idx="306">
                  <c:v>4.1847826086956523E-2</c:v>
                </c:pt>
                <c:pt idx="307">
                  <c:v>4.1983695652173914E-2</c:v>
                </c:pt>
                <c:pt idx="308">
                  <c:v>4.2119565217391304E-2</c:v>
                </c:pt>
                <c:pt idx="309">
                  <c:v>4.2255434782608695E-2</c:v>
                </c:pt>
                <c:pt idx="310">
                  <c:v>4.2391304347826085E-2</c:v>
                </c:pt>
                <c:pt idx="311">
                  <c:v>4.2527173913043476E-2</c:v>
                </c:pt>
                <c:pt idx="312">
                  <c:v>4.2663043478260866E-2</c:v>
                </c:pt>
                <c:pt idx="313">
                  <c:v>4.2798913043478264E-2</c:v>
                </c:pt>
                <c:pt idx="314">
                  <c:v>4.2934782608695654E-2</c:v>
                </c:pt>
                <c:pt idx="315">
                  <c:v>4.3070652173913045E-2</c:v>
                </c:pt>
                <c:pt idx="316">
                  <c:v>4.3206521739130435E-2</c:v>
                </c:pt>
                <c:pt idx="317">
                  <c:v>4.3342391304347826E-2</c:v>
                </c:pt>
                <c:pt idx="318">
                  <c:v>4.3478260869565216E-2</c:v>
                </c:pt>
                <c:pt idx="319">
                  <c:v>4.3614130434782607E-2</c:v>
                </c:pt>
                <c:pt idx="320">
                  <c:v>4.3749999999999997E-2</c:v>
                </c:pt>
                <c:pt idx="321">
                  <c:v>4.3885869565217395E-2</c:v>
                </c:pt>
                <c:pt idx="322">
                  <c:v>4.4021739130434785E-2</c:v>
                </c:pt>
                <c:pt idx="323">
                  <c:v>4.4157608695652176E-2</c:v>
                </c:pt>
                <c:pt idx="324">
                  <c:v>4.4293478260869566E-2</c:v>
                </c:pt>
                <c:pt idx="325">
                  <c:v>4.4429347826086957E-2</c:v>
                </c:pt>
                <c:pt idx="326">
                  <c:v>4.4565217391304347E-2</c:v>
                </c:pt>
                <c:pt idx="327">
                  <c:v>4.4701086956521738E-2</c:v>
                </c:pt>
                <c:pt idx="328">
                  <c:v>4.4836956521739128E-2</c:v>
                </c:pt>
                <c:pt idx="329">
                  <c:v>4.4972826086956519E-2</c:v>
                </c:pt>
                <c:pt idx="330">
                  <c:v>4.5108695652173916E-2</c:v>
                </c:pt>
                <c:pt idx="331">
                  <c:v>4.5244565217391307E-2</c:v>
                </c:pt>
                <c:pt idx="332">
                  <c:v>4.5380434782608697E-2</c:v>
                </c:pt>
                <c:pt idx="333">
                  <c:v>4.5516304347826088E-2</c:v>
                </c:pt>
                <c:pt idx="334">
                  <c:v>4.5652173913043478E-2</c:v>
                </c:pt>
                <c:pt idx="335">
                  <c:v>4.5788043478260869E-2</c:v>
                </c:pt>
                <c:pt idx="336">
                  <c:v>4.5923913043478259E-2</c:v>
                </c:pt>
                <c:pt idx="337">
                  <c:v>4.605978260869565E-2</c:v>
                </c:pt>
                <c:pt idx="338">
                  <c:v>4.619565217391304E-2</c:v>
                </c:pt>
                <c:pt idx="339">
                  <c:v>4.6331521739130438E-2</c:v>
                </c:pt>
                <c:pt idx="340">
                  <c:v>4.6467391304347828E-2</c:v>
                </c:pt>
                <c:pt idx="341">
                  <c:v>4.6603260869565219E-2</c:v>
                </c:pt>
                <c:pt idx="342">
                  <c:v>4.6739130434782609E-2</c:v>
                </c:pt>
                <c:pt idx="343">
                  <c:v>4.6875E-2</c:v>
                </c:pt>
                <c:pt idx="344">
                  <c:v>4.7010869565217391E-2</c:v>
                </c:pt>
                <c:pt idx="345">
                  <c:v>4.7146739130434781E-2</c:v>
                </c:pt>
                <c:pt idx="346">
                  <c:v>4.7282608695652172E-2</c:v>
                </c:pt>
                <c:pt idx="347">
                  <c:v>4.7418478260869562E-2</c:v>
                </c:pt>
                <c:pt idx="348">
                  <c:v>4.755434782608696E-2</c:v>
                </c:pt>
                <c:pt idx="349">
                  <c:v>4.769021739130435E-2</c:v>
                </c:pt>
                <c:pt idx="350">
                  <c:v>4.7826086956521741E-2</c:v>
                </c:pt>
                <c:pt idx="351">
                  <c:v>4.7961956521739131E-2</c:v>
                </c:pt>
                <c:pt idx="352">
                  <c:v>4.8097826086956522E-2</c:v>
                </c:pt>
                <c:pt idx="353">
                  <c:v>4.8233695652173912E-2</c:v>
                </c:pt>
                <c:pt idx="354">
                  <c:v>4.8369565217391303E-2</c:v>
                </c:pt>
                <c:pt idx="355">
                  <c:v>4.8505434782608693E-2</c:v>
                </c:pt>
                <c:pt idx="356">
                  <c:v>4.8641304347826084E-2</c:v>
                </c:pt>
                <c:pt idx="357">
                  <c:v>4.8777173913043481E-2</c:v>
                </c:pt>
                <c:pt idx="358">
                  <c:v>4.8913043478260872E-2</c:v>
                </c:pt>
                <c:pt idx="359">
                  <c:v>4.9048913043478262E-2</c:v>
                </c:pt>
                <c:pt idx="360">
                  <c:v>4.9184782608695653E-2</c:v>
                </c:pt>
                <c:pt idx="361">
                  <c:v>4.9320652173913043E-2</c:v>
                </c:pt>
                <c:pt idx="362">
                  <c:v>4.9456521739130434E-2</c:v>
                </c:pt>
                <c:pt idx="363">
                  <c:v>4.9592391304347824E-2</c:v>
                </c:pt>
                <c:pt idx="364">
                  <c:v>4.9728260869565215E-2</c:v>
                </c:pt>
                <c:pt idx="365">
                  <c:v>4.9864130434782605E-2</c:v>
                </c:pt>
                <c:pt idx="366">
                  <c:v>0.05</c:v>
                </c:pt>
                <c:pt idx="367">
                  <c:v>5.0135869565217393E-2</c:v>
                </c:pt>
                <c:pt idx="368">
                  <c:v>5.0271739130434784E-2</c:v>
                </c:pt>
                <c:pt idx="369">
                  <c:v>5.0407608695652174E-2</c:v>
                </c:pt>
                <c:pt idx="370">
                  <c:v>5.0543478260869565E-2</c:v>
                </c:pt>
                <c:pt idx="371">
                  <c:v>5.0679347826086955E-2</c:v>
                </c:pt>
                <c:pt idx="372">
                  <c:v>5.0815217391304346E-2</c:v>
                </c:pt>
                <c:pt idx="373">
                  <c:v>5.0951086956521736E-2</c:v>
                </c:pt>
                <c:pt idx="374">
                  <c:v>5.1086956521739134E-2</c:v>
                </c:pt>
                <c:pt idx="375">
                  <c:v>5.1222826086956524E-2</c:v>
                </c:pt>
                <c:pt idx="376">
                  <c:v>5.1358695652173915E-2</c:v>
                </c:pt>
                <c:pt idx="377">
                  <c:v>5.1494565217391305E-2</c:v>
                </c:pt>
                <c:pt idx="378">
                  <c:v>5.1630434782608696E-2</c:v>
                </c:pt>
                <c:pt idx="379">
                  <c:v>5.1766304347826086E-2</c:v>
                </c:pt>
                <c:pt idx="380">
                  <c:v>5.1902173913043477E-2</c:v>
                </c:pt>
                <c:pt idx="381">
                  <c:v>5.2038043478260868E-2</c:v>
                </c:pt>
                <c:pt idx="382">
                  <c:v>5.2173913043478258E-2</c:v>
                </c:pt>
                <c:pt idx="383">
                  <c:v>5.2309782608695655E-2</c:v>
                </c:pt>
                <c:pt idx="384">
                  <c:v>5.2445652173913046E-2</c:v>
                </c:pt>
                <c:pt idx="385">
                  <c:v>5.2581521739130437E-2</c:v>
                </c:pt>
                <c:pt idx="386">
                  <c:v>5.2717391304347827E-2</c:v>
                </c:pt>
                <c:pt idx="387">
                  <c:v>5.2853260869565218E-2</c:v>
                </c:pt>
                <c:pt idx="388">
                  <c:v>5.2989130434782608E-2</c:v>
                </c:pt>
                <c:pt idx="389">
                  <c:v>5.3124999999999999E-2</c:v>
                </c:pt>
                <c:pt idx="390">
                  <c:v>5.3260869565217389E-2</c:v>
                </c:pt>
                <c:pt idx="391">
                  <c:v>5.339673913043478E-2</c:v>
                </c:pt>
                <c:pt idx="392">
                  <c:v>5.3532608695652177E-2</c:v>
                </c:pt>
                <c:pt idx="393">
                  <c:v>5.3668478260869568E-2</c:v>
                </c:pt>
                <c:pt idx="394">
                  <c:v>5.3804347826086958E-2</c:v>
                </c:pt>
                <c:pt idx="395">
                  <c:v>5.3940217391304349E-2</c:v>
                </c:pt>
                <c:pt idx="396">
                  <c:v>5.4076086956521739E-2</c:v>
                </c:pt>
                <c:pt idx="397">
                  <c:v>5.421195652173913E-2</c:v>
                </c:pt>
                <c:pt idx="398">
                  <c:v>5.434782608695652E-2</c:v>
                </c:pt>
                <c:pt idx="399">
                  <c:v>5.4483695652173911E-2</c:v>
                </c:pt>
                <c:pt idx="400">
                  <c:v>5.4619565217391301E-2</c:v>
                </c:pt>
                <c:pt idx="401">
                  <c:v>5.4755434782608699E-2</c:v>
                </c:pt>
                <c:pt idx="402">
                  <c:v>5.4891304347826089E-2</c:v>
                </c:pt>
                <c:pt idx="403">
                  <c:v>5.502717391304348E-2</c:v>
                </c:pt>
                <c:pt idx="404">
                  <c:v>5.516304347826087E-2</c:v>
                </c:pt>
                <c:pt idx="405">
                  <c:v>5.5298913043478261E-2</c:v>
                </c:pt>
                <c:pt idx="406">
                  <c:v>5.5434782608695651E-2</c:v>
                </c:pt>
                <c:pt idx="407">
                  <c:v>5.5570652173913042E-2</c:v>
                </c:pt>
                <c:pt idx="408">
                  <c:v>5.5706521739130432E-2</c:v>
                </c:pt>
                <c:pt idx="409">
                  <c:v>5.5842391304347823E-2</c:v>
                </c:pt>
                <c:pt idx="410">
                  <c:v>5.597826086956522E-2</c:v>
                </c:pt>
                <c:pt idx="411">
                  <c:v>5.6114130434782611E-2</c:v>
                </c:pt>
                <c:pt idx="412">
                  <c:v>5.6250000000000001E-2</c:v>
                </c:pt>
                <c:pt idx="413">
                  <c:v>5.6385869565217392E-2</c:v>
                </c:pt>
                <c:pt idx="414">
                  <c:v>5.6521739130434782E-2</c:v>
                </c:pt>
                <c:pt idx="415">
                  <c:v>5.6657608695652173E-2</c:v>
                </c:pt>
                <c:pt idx="416">
                  <c:v>5.6793478260869563E-2</c:v>
                </c:pt>
                <c:pt idx="417">
                  <c:v>5.6929347826086954E-2</c:v>
                </c:pt>
                <c:pt idx="418">
                  <c:v>5.7065217391304345E-2</c:v>
                </c:pt>
                <c:pt idx="419">
                  <c:v>5.7201086956521742E-2</c:v>
                </c:pt>
                <c:pt idx="420">
                  <c:v>5.7336956521739132E-2</c:v>
                </c:pt>
                <c:pt idx="421">
                  <c:v>5.7472826086956523E-2</c:v>
                </c:pt>
                <c:pt idx="422">
                  <c:v>5.7608695652173914E-2</c:v>
                </c:pt>
                <c:pt idx="423">
                  <c:v>5.7744565217391304E-2</c:v>
                </c:pt>
                <c:pt idx="424">
                  <c:v>5.7880434782608695E-2</c:v>
                </c:pt>
                <c:pt idx="425">
                  <c:v>5.8016304347826085E-2</c:v>
                </c:pt>
                <c:pt idx="426">
                  <c:v>5.8152173913043476E-2</c:v>
                </c:pt>
                <c:pt idx="427">
                  <c:v>5.8288043478260866E-2</c:v>
                </c:pt>
                <c:pt idx="428">
                  <c:v>5.8423913043478264E-2</c:v>
                </c:pt>
                <c:pt idx="429">
                  <c:v>5.8559782608695654E-2</c:v>
                </c:pt>
                <c:pt idx="430">
                  <c:v>5.8695652173913045E-2</c:v>
                </c:pt>
                <c:pt idx="431">
                  <c:v>5.8831521739130435E-2</c:v>
                </c:pt>
                <c:pt idx="432">
                  <c:v>5.8967391304347826E-2</c:v>
                </c:pt>
                <c:pt idx="433">
                  <c:v>5.9103260869565216E-2</c:v>
                </c:pt>
                <c:pt idx="434">
                  <c:v>5.9239130434782607E-2</c:v>
                </c:pt>
                <c:pt idx="435">
                  <c:v>5.9374999999999997E-2</c:v>
                </c:pt>
                <c:pt idx="436">
                  <c:v>5.9510869565217395E-2</c:v>
                </c:pt>
                <c:pt idx="437">
                  <c:v>5.9646739130434785E-2</c:v>
                </c:pt>
                <c:pt idx="438">
                  <c:v>5.9782608695652176E-2</c:v>
                </c:pt>
                <c:pt idx="439">
                  <c:v>5.9918478260869566E-2</c:v>
                </c:pt>
                <c:pt idx="440">
                  <c:v>6.0054347826086957E-2</c:v>
                </c:pt>
                <c:pt idx="441">
                  <c:v>6.0190217391304347E-2</c:v>
                </c:pt>
                <c:pt idx="442">
                  <c:v>6.0326086956521738E-2</c:v>
                </c:pt>
                <c:pt idx="443">
                  <c:v>6.0461956521739128E-2</c:v>
                </c:pt>
                <c:pt idx="444">
                  <c:v>6.0597826086956519E-2</c:v>
                </c:pt>
                <c:pt idx="445">
                  <c:v>6.0733695652173916E-2</c:v>
                </c:pt>
                <c:pt idx="446">
                  <c:v>6.0869565217391307E-2</c:v>
                </c:pt>
                <c:pt idx="447">
                  <c:v>6.1005434782608697E-2</c:v>
                </c:pt>
                <c:pt idx="448">
                  <c:v>6.1141304347826088E-2</c:v>
                </c:pt>
                <c:pt idx="449">
                  <c:v>6.1277173913043478E-2</c:v>
                </c:pt>
                <c:pt idx="450">
                  <c:v>6.1413043478260869E-2</c:v>
                </c:pt>
                <c:pt idx="451">
                  <c:v>6.1548913043478259E-2</c:v>
                </c:pt>
                <c:pt idx="452">
                  <c:v>6.168478260869565E-2</c:v>
                </c:pt>
                <c:pt idx="453">
                  <c:v>6.182065217391304E-2</c:v>
                </c:pt>
                <c:pt idx="454">
                  <c:v>6.1956521739130438E-2</c:v>
                </c:pt>
                <c:pt idx="455">
                  <c:v>6.2092391304347828E-2</c:v>
                </c:pt>
                <c:pt idx="456">
                  <c:v>6.2228260869565219E-2</c:v>
                </c:pt>
                <c:pt idx="457">
                  <c:v>6.2364130434782609E-2</c:v>
                </c:pt>
                <c:pt idx="458">
                  <c:v>6.25E-2</c:v>
                </c:pt>
                <c:pt idx="459">
                  <c:v>6.2635869565217397E-2</c:v>
                </c:pt>
                <c:pt idx="460">
                  <c:v>6.2771739130434781E-2</c:v>
                </c:pt>
                <c:pt idx="461">
                  <c:v>6.2907608695652178E-2</c:v>
                </c:pt>
                <c:pt idx="462">
                  <c:v>6.3043478260869562E-2</c:v>
                </c:pt>
                <c:pt idx="463">
                  <c:v>6.317934782608696E-2</c:v>
                </c:pt>
                <c:pt idx="464">
                  <c:v>6.3315217391304343E-2</c:v>
                </c:pt>
                <c:pt idx="465">
                  <c:v>6.3451086956521741E-2</c:v>
                </c:pt>
                <c:pt idx="466">
                  <c:v>6.3586956521739124E-2</c:v>
                </c:pt>
                <c:pt idx="467">
                  <c:v>6.3722826086956522E-2</c:v>
                </c:pt>
                <c:pt idx="468">
                  <c:v>6.3858695652173919E-2</c:v>
                </c:pt>
                <c:pt idx="469">
                  <c:v>6.3994565217391303E-2</c:v>
                </c:pt>
                <c:pt idx="470">
                  <c:v>6.41304347826087E-2</c:v>
                </c:pt>
                <c:pt idx="471">
                  <c:v>6.4266304347826084E-2</c:v>
                </c:pt>
                <c:pt idx="472">
                  <c:v>6.4402173913043481E-2</c:v>
                </c:pt>
                <c:pt idx="473">
                  <c:v>6.4538043478260865E-2</c:v>
                </c:pt>
                <c:pt idx="474">
                  <c:v>6.4673913043478262E-2</c:v>
                </c:pt>
                <c:pt idx="475">
                  <c:v>6.4809782608695646E-2</c:v>
                </c:pt>
                <c:pt idx="476">
                  <c:v>6.4945652173913043E-2</c:v>
                </c:pt>
                <c:pt idx="477">
                  <c:v>6.5081521739130441E-2</c:v>
                </c:pt>
                <c:pt idx="478">
                  <c:v>6.5217391304347824E-2</c:v>
                </c:pt>
                <c:pt idx="479">
                  <c:v>6.5353260869565222E-2</c:v>
                </c:pt>
                <c:pt idx="480">
                  <c:v>6.5489130434782605E-2</c:v>
                </c:pt>
                <c:pt idx="481">
                  <c:v>6.5625000000000003E-2</c:v>
                </c:pt>
                <c:pt idx="482">
                  <c:v>6.5760869565217386E-2</c:v>
                </c:pt>
                <c:pt idx="483">
                  <c:v>6.5896739130434784E-2</c:v>
                </c:pt>
                <c:pt idx="484">
                  <c:v>6.6032608695652167E-2</c:v>
                </c:pt>
                <c:pt idx="485">
                  <c:v>6.6168478260869565E-2</c:v>
                </c:pt>
                <c:pt idx="486">
                  <c:v>6.6304347826086962E-2</c:v>
                </c:pt>
                <c:pt idx="487">
                  <c:v>6.6440217391304346E-2</c:v>
                </c:pt>
                <c:pt idx="488">
                  <c:v>6.6576086956521743E-2</c:v>
                </c:pt>
                <c:pt idx="489">
                  <c:v>6.6711956521739127E-2</c:v>
                </c:pt>
                <c:pt idx="490">
                  <c:v>6.6847826086956524E-2</c:v>
                </c:pt>
                <c:pt idx="491">
                  <c:v>6.6983695652173908E-2</c:v>
                </c:pt>
                <c:pt idx="492">
                  <c:v>6.7119565217391305E-2</c:v>
                </c:pt>
                <c:pt idx="493">
                  <c:v>6.7255434782608689E-2</c:v>
                </c:pt>
                <c:pt idx="494">
                  <c:v>6.7391304347826086E-2</c:v>
                </c:pt>
                <c:pt idx="495">
                  <c:v>6.7527173913043484E-2</c:v>
                </c:pt>
                <c:pt idx="496">
                  <c:v>6.7663043478260868E-2</c:v>
                </c:pt>
                <c:pt idx="497">
                  <c:v>6.7798913043478265E-2</c:v>
                </c:pt>
                <c:pt idx="498">
                  <c:v>6.7934782608695649E-2</c:v>
                </c:pt>
                <c:pt idx="499">
                  <c:v>6.8070652173913046E-2</c:v>
                </c:pt>
                <c:pt idx="500">
                  <c:v>6.820652173913043E-2</c:v>
                </c:pt>
                <c:pt idx="501">
                  <c:v>6.8342391304347827E-2</c:v>
                </c:pt>
                <c:pt idx="502">
                  <c:v>6.8478260869565211E-2</c:v>
                </c:pt>
                <c:pt idx="503">
                  <c:v>6.8614130434782608E-2</c:v>
                </c:pt>
                <c:pt idx="504">
                  <c:v>6.8750000000000006E-2</c:v>
                </c:pt>
                <c:pt idx="505">
                  <c:v>6.8885869565217389E-2</c:v>
                </c:pt>
                <c:pt idx="506">
                  <c:v>6.9021739130434787E-2</c:v>
                </c:pt>
                <c:pt idx="507">
                  <c:v>6.915760869565217E-2</c:v>
                </c:pt>
                <c:pt idx="508">
                  <c:v>6.9293478260869568E-2</c:v>
                </c:pt>
                <c:pt idx="509">
                  <c:v>6.9429347826086951E-2</c:v>
                </c:pt>
                <c:pt idx="510">
                  <c:v>6.9565217391304349E-2</c:v>
                </c:pt>
                <c:pt idx="511">
                  <c:v>6.9701086956521732E-2</c:v>
                </c:pt>
                <c:pt idx="512">
                  <c:v>6.983695652173913E-2</c:v>
                </c:pt>
                <c:pt idx="513">
                  <c:v>6.9972826086956527E-2</c:v>
                </c:pt>
                <c:pt idx="514">
                  <c:v>7.0108695652173911E-2</c:v>
                </c:pt>
                <c:pt idx="515">
                  <c:v>7.0244565217391308E-2</c:v>
                </c:pt>
                <c:pt idx="516">
                  <c:v>7.0380434782608692E-2</c:v>
                </c:pt>
                <c:pt idx="517">
                  <c:v>7.0516304347826089E-2</c:v>
                </c:pt>
                <c:pt idx="518">
                  <c:v>7.0652173913043473E-2</c:v>
                </c:pt>
                <c:pt idx="519">
                  <c:v>7.078804347826087E-2</c:v>
                </c:pt>
                <c:pt idx="520">
                  <c:v>7.0923913043478268E-2</c:v>
                </c:pt>
                <c:pt idx="521">
                  <c:v>7.1059782608695651E-2</c:v>
                </c:pt>
                <c:pt idx="522">
                  <c:v>7.1195652173913049E-2</c:v>
                </c:pt>
                <c:pt idx="523">
                  <c:v>7.1331521739130432E-2</c:v>
                </c:pt>
                <c:pt idx="524">
                  <c:v>7.146739130434783E-2</c:v>
                </c:pt>
                <c:pt idx="525">
                  <c:v>7.1603260869565213E-2</c:v>
                </c:pt>
                <c:pt idx="526">
                  <c:v>7.1739130434782611E-2</c:v>
                </c:pt>
                <c:pt idx="527">
                  <c:v>7.1874999999999994E-2</c:v>
                </c:pt>
                <c:pt idx="528">
                  <c:v>7.2010869565217392E-2</c:v>
                </c:pt>
                <c:pt idx="529">
                  <c:v>7.2146739130434789E-2</c:v>
                </c:pt>
                <c:pt idx="530">
                  <c:v>7.2282608695652173E-2</c:v>
                </c:pt>
                <c:pt idx="531">
                  <c:v>7.241847826086957E-2</c:v>
                </c:pt>
                <c:pt idx="532">
                  <c:v>7.2554347826086954E-2</c:v>
                </c:pt>
                <c:pt idx="533">
                  <c:v>7.2690217391304351E-2</c:v>
                </c:pt>
                <c:pt idx="534">
                  <c:v>7.2826086956521735E-2</c:v>
                </c:pt>
                <c:pt idx="535">
                  <c:v>7.2961956521739132E-2</c:v>
                </c:pt>
                <c:pt idx="536">
                  <c:v>7.3097826086956516E-2</c:v>
                </c:pt>
                <c:pt idx="537">
                  <c:v>7.3233695652173914E-2</c:v>
                </c:pt>
                <c:pt idx="538">
                  <c:v>7.3369565217391311E-2</c:v>
                </c:pt>
                <c:pt idx="539">
                  <c:v>7.3505434782608695E-2</c:v>
                </c:pt>
                <c:pt idx="540">
                  <c:v>7.3641304347826092E-2</c:v>
                </c:pt>
                <c:pt idx="541">
                  <c:v>7.3777173913043476E-2</c:v>
                </c:pt>
                <c:pt idx="542">
                  <c:v>7.3913043478260873E-2</c:v>
                </c:pt>
                <c:pt idx="543">
                  <c:v>7.4048913043478257E-2</c:v>
                </c:pt>
                <c:pt idx="544">
                  <c:v>7.4184782608695654E-2</c:v>
                </c:pt>
                <c:pt idx="545">
                  <c:v>7.4320652173913038E-2</c:v>
                </c:pt>
                <c:pt idx="546">
                  <c:v>7.4456521739130435E-2</c:v>
                </c:pt>
                <c:pt idx="547">
                  <c:v>7.4592391304347833E-2</c:v>
                </c:pt>
                <c:pt idx="548">
                  <c:v>7.4728260869565216E-2</c:v>
                </c:pt>
                <c:pt idx="549">
                  <c:v>7.4864130434782614E-2</c:v>
                </c:pt>
                <c:pt idx="550">
                  <c:v>7.4999999999999997E-2</c:v>
                </c:pt>
                <c:pt idx="551">
                  <c:v>7.5135869565217395E-2</c:v>
                </c:pt>
                <c:pt idx="552">
                  <c:v>7.5271739130434778E-2</c:v>
                </c:pt>
                <c:pt idx="553">
                  <c:v>7.5407608695652176E-2</c:v>
                </c:pt>
                <c:pt idx="554">
                  <c:v>7.5543478260869559E-2</c:v>
                </c:pt>
                <c:pt idx="555">
                  <c:v>7.5679347826086957E-2</c:v>
                </c:pt>
                <c:pt idx="556">
                  <c:v>7.5815217391304354E-2</c:v>
                </c:pt>
                <c:pt idx="557">
                  <c:v>7.5951086956521738E-2</c:v>
                </c:pt>
                <c:pt idx="558">
                  <c:v>7.6086956521739135E-2</c:v>
                </c:pt>
                <c:pt idx="559">
                  <c:v>7.6222826086956519E-2</c:v>
                </c:pt>
                <c:pt idx="560">
                  <c:v>7.6358695652173916E-2</c:v>
                </c:pt>
                <c:pt idx="561">
                  <c:v>7.64945652173913E-2</c:v>
                </c:pt>
                <c:pt idx="562">
                  <c:v>7.6630434782608697E-2</c:v>
                </c:pt>
                <c:pt idx="563">
                  <c:v>7.6766304347826081E-2</c:v>
                </c:pt>
                <c:pt idx="564">
                  <c:v>7.6902173913043478E-2</c:v>
                </c:pt>
                <c:pt idx="565">
                  <c:v>7.7038043478260876E-2</c:v>
                </c:pt>
                <c:pt idx="566">
                  <c:v>7.7173913043478259E-2</c:v>
                </c:pt>
                <c:pt idx="567">
                  <c:v>7.7309782608695657E-2</c:v>
                </c:pt>
                <c:pt idx="568">
                  <c:v>7.744565217391304E-2</c:v>
                </c:pt>
                <c:pt idx="569">
                  <c:v>7.7581521739130438E-2</c:v>
                </c:pt>
                <c:pt idx="570">
                  <c:v>7.7717391304347822E-2</c:v>
                </c:pt>
                <c:pt idx="571">
                  <c:v>7.7853260869565219E-2</c:v>
                </c:pt>
                <c:pt idx="572">
                  <c:v>7.7989130434782603E-2</c:v>
                </c:pt>
                <c:pt idx="573">
                  <c:v>7.8125E-2</c:v>
                </c:pt>
                <c:pt idx="574">
                  <c:v>7.8260869565217397E-2</c:v>
                </c:pt>
                <c:pt idx="575">
                  <c:v>7.8396739130434781E-2</c:v>
                </c:pt>
                <c:pt idx="576">
                  <c:v>7.8532608695652178E-2</c:v>
                </c:pt>
                <c:pt idx="577">
                  <c:v>7.8668478260869562E-2</c:v>
                </c:pt>
                <c:pt idx="578">
                  <c:v>7.880434782608696E-2</c:v>
                </c:pt>
                <c:pt idx="579">
                  <c:v>7.8940217391304343E-2</c:v>
                </c:pt>
                <c:pt idx="580">
                  <c:v>7.9076086956521741E-2</c:v>
                </c:pt>
                <c:pt idx="581">
                  <c:v>7.9211956521739124E-2</c:v>
                </c:pt>
                <c:pt idx="582">
                  <c:v>7.9347826086956522E-2</c:v>
                </c:pt>
                <c:pt idx="583">
                  <c:v>7.9483695652173919E-2</c:v>
                </c:pt>
                <c:pt idx="584">
                  <c:v>7.9619565217391303E-2</c:v>
                </c:pt>
                <c:pt idx="585">
                  <c:v>7.97554347826087E-2</c:v>
                </c:pt>
                <c:pt idx="586">
                  <c:v>7.9891304347826084E-2</c:v>
                </c:pt>
                <c:pt idx="587">
                  <c:v>8.0027173913043481E-2</c:v>
                </c:pt>
                <c:pt idx="588">
                  <c:v>8.0163043478260865E-2</c:v>
                </c:pt>
                <c:pt idx="589">
                  <c:v>8.0298913043478262E-2</c:v>
                </c:pt>
                <c:pt idx="590">
                  <c:v>8.0434782608695646E-2</c:v>
                </c:pt>
                <c:pt idx="591">
                  <c:v>8.0570652173913043E-2</c:v>
                </c:pt>
                <c:pt idx="592">
                  <c:v>8.0706521739130441E-2</c:v>
                </c:pt>
                <c:pt idx="593">
                  <c:v>8.0842391304347824E-2</c:v>
                </c:pt>
                <c:pt idx="594">
                  <c:v>8.0978260869565222E-2</c:v>
                </c:pt>
                <c:pt idx="595">
                  <c:v>8.1114130434782605E-2</c:v>
                </c:pt>
                <c:pt idx="596">
                  <c:v>8.1250000000000003E-2</c:v>
                </c:pt>
                <c:pt idx="597">
                  <c:v>8.1385869565217386E-2</c:v>
                </c:pt>
                <c:pt idx="598">
                  <c:v>8.1521739130434784E-2</c:v>
                </c:pt>
                <c:pt idx="599">
                  <c:v>8.1657608695652167E-2</c:v>
                </c:pt>
                <c:pt idx="600">
                  <c:v>8.1793478260869565E-2</c:v>
                </c:pt>
                <c:pt idx="601">
                  <c:v>8.1929347826086962E-2</c:v>
                </c:pt>
                <c:pt idx="602">
                  <c:v>8.2065217391304346E-2</c:v>
                </c:pt>
                <c:pt idx="603">
                  <c:v>8.2201086956521743E-2</c:v>
                </c:pt>
                <c:pt idx="604">
                  <c:v>8.2336956521739127E-2</c:v>
                </c:pt>
                <c:pt idx="605">
                  <c:v>8.2472826086956524E-2</c:v>
                </c:pt>
                <c:pt idx="606">
                  <c:v>8.2608695652173908E-2</c:v>
                </c:pt>
                <c:pt idx="607">
                  <c:v>8.2744565217391305E-2</c:v>
                </c:pt>
                <c:pt idx="608">
                  <c:v>8.2880434782608689E-2</c:v>
                </c:pt>
                <c:pt idx="609">
                  <c:v>8.3016304347826086E-2</c:v>
                </c:pt>
                <c:pt idx="610">
                  <c:v>8.3152173913043484E-2</c:v>
                </c:pt>
                <c:pt idx="611">
                  <c:v>8.3288043478260868E-2</c:v>
                </c:pt>
                <c:pt idx="612">
                  <c:v>8.3423913043478265E-2</c:v>
                </c:pt>
                <c:pt idx="613">
                  <c:v>8.3559782608695649E-2</c:v>
                </c:pt>
                <c:pt idx="614">
                  <c:v>8.3695652173913046E-2</c:v>
                </c:pt>
                <c:pt idx="615">
                  <c:v>8.383152173913043E-2</c:v>
                </c:pt>
                <c:pt idx="616">
                  <c:v>8.3967391304347827E-2</c:v>
                </c:pt>
                <c:pt idx="617">
                  <c:v>8.4103260869565211E-2</c:v>
                </c:pt>
                <c:pt idx="618">
                  <c:v>8.4239130434782608E-2</c:v>
                </c:pt>
                <c:pt idx="619">
                  <c:v>8.4375000000000006E-2</c:v>
                </c:pt>
                <c:pt idx="620">
                  <c:v>8.4510869565217389E-2</c:v>
                </c:pt>
                <c:pt idx="621">
                  <c:v>8.4646739130434787E-2</c:v>
                </c:pt>
                <c:pt idx="622">
                  <c:v>8.478260869565217E-2</c:v>
                </c:pt>
                <c:pt idx="623">
                  <c:v>8.4918478260869568E-2</c:v>
                </c:pt>
                <c:pt idx="624">
                  <c:v>8.5054347826086951E-2</c:v>
                </c:pt>
                <c:pt idx="625">
                  <c:v>8.5190217391304349E-2</c:v>
                </c:pt>
                <c:pt idx="626">
                  <c:v>8.5326086956521732E-2</c:v>
                </c:pt>
                <c:pt idx="627">
                  <c:v>8.546195652173913E-2</c:v>
                </c:pt>
                <c:pt idx="628">
                  <c:v>8.5597826086956527E-2</c:v>
                </c:pt>
                <c:pt idx="629">
                  <c:v>8.5733695652173911E-2</c:v>
                </c:pt>
                <c:pt idx="630">
                  <c:v>8.5869565217391308E-2</c:v>
                </c:pt>
                <c:pt idx="631">
                  <c:v>8.6005434782608692E-2</c:v>
                </c:pt>
                <c:pt idx="632">
                  <c:v>8.6141304347826089E-2</c:v>
                </c:pt>
                <c:pt idx="633">
                  <c:v>8.6277173913043473E-2</c:v>
                </c:pt>
                <c:pt idx="634">
                  <c:v>8.641304347826087E-2</c:v>
                </c:pt>
                <c:pt idx="635">
                  <c:v>8.6548913043478268E-2</c:v>
                </c:pt>
                <c:pt idx="636">
                  <c:v>8.6684782608695651E-2</c:v>
                </c:pt>
                <c:pt idx="637">
                  <c:v>8.6820652173913049E-2</c:v>
                </c:pt>
                <c:pt idx="638">
                  <c:v>8.6956521739130432E-2</c:v>
                </c:pt>
                <c:pt idx="639">
                  <c:v>8.709239130434783E-2</c:v>
                </c:pt>
                <c:pt idx="640">
                  <c:v>8.7228260869565213E-2</c:v>
                </c:pt>
                <c:pt idx="641">
                  <c:v>8.7364130434782611E-2</c:v>
                </c:pt>
                <c:pt idx="642">
                  <c:v>8.7499999999999994E-2</c:v>
                </c:pt>
                <c:pt idx="643">
                  <c:v>8.7635869565217392E-2</c:v>
                </c:pt>
                <c:pt idx="644">
                  <c:v>8.7771739130434789E-2</c:v>
                </c:pt>
                <c:pt idx="645">
                  <c:v>8.7907608695652173E-2</c:v>
                </c:pt>
                <c:pt idx="646">
                  <c:v>8.804347826086957E-2</c:v>
                </c:pt>
                <c:pt idx="647">
                  <c:v>8.8179347826086954E-2</c:v>
                </c:pt>
                <c:pt idx="648">
                  <c:v>8.8315217391304351E-2</c:v>
                </c:pt>
                <c:pt idx="649">
                  <c:v>8.8451086956521735E-2</c:v>
                </c:pt>
                <c:pt idx="650">
                  <c:v>8.8586956521739132E-2</c:v>
                </c:pt>
                <c:pt idx="651">
                  <c:v>8.8722826086956516E-2</c:v>
                </c:pt>
                <c:pt idx="652">
                  <c:v>8.8858695652173914E-2</c:v>
                </c:pt>
                <c:pt idx="653">
                  <c:v>8.8994565217391311E-2</c:v>
                </c:pt>
                <c:pt idx="654">
                  <c:v>8.9130434782608695E-2</c:v>
                </c:pt>
                <c:pt idx="655">
                  <c:v>8.9266304347826092E-2</c:v>
                </c:pt>
                <c:pt idx="656">
                  <c:v>8.9402173913043476E-2</c:v>
                </c:pt>
                <c:pt idx="657">
                  <c:v>8.9538043478260873E-2</c:v>
                </c:pt>
                <c:pt idx="658">
                  <c:v>8.9673913043478257E-2</c:v>
                </c:pt>
                <c:pt idx="659">
                  <c:v>8.9809782608695654E-2</c:v>
                </c:pt>
                <c:pt idx="660">
                  <c:v>8.9945652173913038E-2</c:v>
                </c:pt>
                <c:pt idx="661">
                  <c:v>9.0081521739130435E-2</c:v>
                </c:pt>
                <c:pt idx="662">
                  <c:v>9.0217391304347833E-2</c:v>
                </c:pt>
                <c:pt idx="663">
                  <c:v>9.0353260869565216E-2</c:v>
                </c:pt>
                <c:pt idx="664">
                  <c:v>9.0489130434782614E-2</c:v>
                </c:pt>
                <c:pt idx="665">
                  <c:v>9.0624999999999997E-2</c:v>
                </c:pt>
                <c:pt idx="666">
                  <c:v>9.0760869565217395E-2</c:v>
                </c:pt>
                <c:pt idx="667">
                  <c:v>9.0896739130434778E-2</c:v>
                </c:pt>
                <c:pt idx="668">
                  <c:v>9.1032608695652176E-2</c:v>
                </c:pt>
                <c:pt idx="669">
                  <c:v>9.1168478260869559E-2</c:v>
                </c:pt>
                <c:pt idx="670">
                  <c:v>9.1304347826086957E-2</c:v>
                </c:pt>
                <c:pt idx="671">
                  <c:v>9.1440217391304354E-2</c:v>
                </c:pt>
                <c:pt idx="672">
                  <c:v>9.1576086956521738E-2</c:v>
                </c:pt>
                <c:pt idx="673">
                  <c:v>9.1711956521739135E-2</c:v>
                </c:pt>
                <c:pt idx="674">
                  <c:v>9.1847826086956519E-2</c:v>
                </c:pt>
                <c:pt idx="675">
                  <c:v>9.1983695652173916E-2</c:v>
                </c:pt>
                <c:pt idx="676">
                  <c:v>9.21195652173913E-2</c:v>
                </c:pt>
                <c:pt idx="677">
                  <c:v>9.2255434782608697E-2</c:v>
                </c:pt>
                <c:pt idx="678">
                  <c:v>9.2391304347826081E-2</c:v>
                </c:pt>
                <c:pt idx="679">
                  <c:v>9.2527173913043478E-2</c:v>
                </c:pt>
                <c:pt idx="680">
                  <c:v>9.2663043478260876E-2</c:v>
                </c:pt>
                <c:pt idx="681">
                  <c:v>9.2798913043478259E-2</c:v>
                </c:pt>
                <c:pt idx="682">
                  <c:v>9.2934782608695657E-2</c:v>
                </c:pt>
                <c:pt idx="683">
                  <c:v>9.307065217391304E-2</c:v>
                </c:pt>
                <c:pt idx="684">
                  <c:v>9.3206521739130438E-2</c:v>
                </c:pt>
                <c:pt idx="685">
                  <c:v>9.3342391304347822E-2</c:v>
                </c:pt>
                <c:pt idx="686">
                  <c:v>9.3478260869565219E-2</c:v>
                </c:pt>
                <c:pt idx="687">
                  <c:v>9.3614130434782603E-2</c:v>
                </c:pt>
                <c:pt idx="688">
                  <c:v>9.375E-2</c:v>
                </c:pt>
                <c:pt idx="689">
                  <c:v>9.3885869565217397E-2</c:v>
                </c:pt>
                <c:pt idx="690">
                  <c:v>9.4021739130434781E-2</c:v>
                </c:pt>
                <c:pt idx="691">
                  <c:v>9.4157608695652178E-2</c:v>
                </c:pt>
                <c:pt idx="692">
                  <c:v>9.4293478260869562E-2</c:v>
                </c:pt>
                <c:pt idx="693">
                  <c:v>9.442934782608696E-2</c:v>
                </c:pt>
                <c:pt idx="694">
                  <c:v>9.4565217391304343E-2</c:v>
                </c:pt>
                <c:pt idx="695">
                  <c:v>9.4701086956521741E-2</c:v>
                </c:pt>
                <c:pt idx="696">
                  <c:v>9.4836956521739124E-2</c:v>
                </c:pt>
                <c:pt idx="697">
                  <c:v>9.4972826086956522E-2</c:v>
                </c:pt>
                <c:pt idx="698">
                  <c:v>9.5108695652173919E-2</c:v>
                </c:pt>
                <c:pt idx="699">
                  <c:v>9.5244565217391303E-2</c:v>
                </c:pt>
                <c:pt idx="700">
                  <c:v>9.53804347826087E-2</c:v>
                </c:pt>
                <c:pt idx="701">
                  <c:v>9.5516304347826084E-2</c:v>
                </c:pt>
                <c:pt idx="702">
                  <c:v>9.5652173913043481E-2</c:v>
                </c:pt>
                <c:pt idx="703">
                  <c:v>9.5788043478260865E-2</c:v>
                </c:pt>
                <c:pt idx="704">
                  <c:v>9.5923913043478262E-2</c:v>
                </c:pt>
                <c:pt idx="705">
                  <c:v>9.6059782608695646E-2</c:v>
                </c:pt>
                <c:pt idx="706">
                  <c:v>9.6195652173913043E-2</c:v>
                </c:pt>
                <c:pt idx="707">
                  <c:v>9.6331521739130441E-2</c:v>
                </c:pt>
                <c:pt idx="708">
                  <c:v>9.6467391304347824E-2</c:v>
                </c:pt>
                <c:pt idx="709">
                  <c:v>9.6603260869565222E-2</c:v>
                </c:pt>
                <c:pt idx="710">
                  <c:v>9.6739130434782605E-2</c:v>
                </c:pt>
                <c:pt idx="711">
                  <c:v>9.6875000000000003E-2</c:v>
                </c:pt>
                <c:pt idx="712">
                  <c:v>9.7010869565217386E-2</c:v>
                </c:pt>
                <c:pt idx="713">
                  <c:v>9.7146739130434784E-2</c:v>
                </c:pt>
                <c:pt idx="714">
                  <c:v>9.7282608695652167E-2</c:v>
                </c:pt>
                <c:pt idx="715">
                  <c:v>9.7418478260869565E-2</c:v>
                </c:pt>
                <c:pt idx="716">
                  <c:v>9.7554347826086962E-2</c:v>
                </c:pt>
                <c:pt idx="717">
                  <c:v>9.7690217391304346E-2</c:v>
                </c:pt>
                <c:pt idx="718">
                  <c:v>9.7826086956521743E-2</c:v>
                </c:pt>
                <c:pt idx="719">
                  <c:v>9.7961956521739127E-2</c:v>
                </c:pt>
                <c:pt idx="720">
                  <c:v>9.8097826086956524E-2</c:v>
                </c:pt>
                <c:pt idx="721">
                  <c:v>9.8233695652173908E-2</c:v>
                </c:pt>
                <c:pt idx="722">
                  <c:v>9.8369565217391305E-2</c:v>
                </c:pt>
                <c:pt idx="723">
                  <c:v>9.8505434782608689E-2</c:v>
                </c:pt>
                <c:pt idx="724">
                  <c:v>9.8641304347826086E-2</c:v>
                </c:pt>
                <c:pt idx="725">
                  <c:v>9.8777173913043484E-2</c:v>
                </c:pt>
                <c:pt idx="726">
                  <c:v>9.8913043478260868E-2</c:v>
                </c:pt>
                <c:pt idx="727">
                  <c:v>9.9048913043478265E-2</c:v>
                </c:pt>
                <c:pt idx="728">
                  <c:v>9.9184782608695649E-2</c:v>
                </c:pt>
                <c:pt idx="729">
                  <c:v>9.9320652173913046E-2</c:v>
                </c:pt>
                <c:pt idx="730">
                  <c:v>9.945652173913043E-2</c:v>
                </c:pt>
                <c:pt idx="731">
                  <c:v>9.9592391304347827E-2</c:v>
                </c:pt>
                <c:pt idx="732">
                  <c:v>9.9728260869565211E-2</c:v>
                </c:pt>
                <c:pt idx="733">
                  <c:v>9.9864130434782608E-2</c:v>
                </c:pt>
                <c:pt idx="734">
                  <c:v>0.1</c:v>
                </c:pt>
                <c:pt idx="735">
                  <c:v>0.10013586956521739</c:v>
                </c:pt>
                <c:pt idx="736">
                  <c:v>0.10027173913043479</c:v>
                </c:pt>
                <c:pt idx="737">
                  <c:v>0.10040760869565217</c:v>
                </c:pt>
                <c:pt idx="738">
                  <c:v>0.10054347826086957</c:v>
                </c:pt>
                <c:pt idx="739">
                  <c:v>0.10067934782608695</c:v>
                </c:pt>
                <c:pt idx="740">
                  <c:v>0.10081521739130435</c:v>
                </c:pt>
                <c:pt idx="741">
                  <c:v>0.10095108695652173</c:v>
                </c:pt>
                <c:pt idx="742">
                  <c:v>0.10108695652173913</c:v>
                </c:pt>
                <c:pt idx="743">
                  <c:v>0.10122282608695653</c:v>
                </c:pt>
                <c:pt idx="744">
                  <c:v>0.10135869565217391</c:v>
                </c:pt>
                <c:pt idx="745">
                  <c:v>0.10149456521739131</c:v>
                </c:pt>
                <c:pt idx="746">
                  <c:v>0.10163043478260869</c:v>
                </c:pt>
                <c:pt idx="747">
                  <c:v>0.10176630434782609</c:v>
                </c:pt>
                <c:pt idx="748">
                  <c:v>0.10190217391304347</c:v>
                </c:pt>
                <c:pt idx="749">
                  <c:v>0.10203804347826087</c:v>
                </c:pt>
                <c:pt idx="750">
                  <c:v>0.10217391304347827</c:v>
                </c:pt>
                <c:pt idx="751">
                  <c:v>0.10230978260869565</c:v>
                </c:pt>
                <c:pt idx="752">
                  <c:v>0.10244565217391305</c:v>
                </c:pt>
                <c:pt idx="753">
                  <c:v>0.10258152173913043</c:v>
                </c:pt>
                <c:pt idx="754">
                  <c:v>0.10271739130434783</c:v>
                </c:pt>
                <c:pt idx="755">
                  <c:v>0.10285326086956521</c:v>
                </c:pt>
                <c:pt idx="756">
                  <c:v>0.10298913043478261</c:v>
                </c:pt>
                <c:pt idx="757">
                  <c:v>0.10312499999999999</c:v>
                </c:pt>
                <c:pt idx="758">
                  <c:v>0.10326086956521739</c:v>
                </c:pt>
                <c:pt idx="759">
                  <c:v>0.10339673913043479</c:v>
                </c:pt>
                <c:pt idx="760">
                  <c:v>0.10353260869565217</c:v>
                </c:pt>
                <c:pt idx="761">
                  <c:v>0.10366847826086957</c:v>
                </c:pt>
                <c:pt idx="762">
                  <c:v>0.10380434782608695</c:v>
                </c:pt>
                <c:pt idx="763">
                  <c:v>0.10394021739130435</c:v>
                </c:pt>
                <c:pt idx="764">
                  <c:v>0.10407608695652174</c:v>
                </c:pt>
                <c:pt idx="765">
                  <c:v>0.10421195652173913</c:v>
                </c:pt>
                <c:pt idx="766">
                  <c:v>0.10434782608695652</c:v>
                </c:pt>
                <c:pt idx="767">
                  <c:v>0.10448369565217391</c:v>
                </c:pt>
                <c:pt idx="768">
                  <c:v>0.10461956521739131</c:v>
                </c:pt>
                <c:pt idx="769">
                  <c:v>0.10475543478260869</c:v>
                </c:pt>
                <c:pt idx="770">
                  <c:v>0.10489130434782609</c:v>
                </c:pt>
                <c:pt idx="771">
                  <c:v>0.10502717391304348</c:v>
                </c:pt>
                <c:pt idx="772">
                  <c:v>0.10516304347826087</c:v>
                </c:pt>
                <c:pt idx="773">
                  <c:v>0.10529891304347826</c:v>
                </c:pt>
                <c:pt idx="774">
                  <c:v>0.10543478260869565</c:v>
                </c:pt>
                <c:pt idx="775">
                  <c:v>0.10557065217391304</c:v>
                </c:pt>
                <c:pt idx="776">
                  <c:v>0.10570652173913044</c:v>
                </c:pt>
                <c:pt idx="777">
                  <c:v>0.10584239130434783</c:v>
                </c:pt>
                <c:pt idx="778">
                  <c:v>0.10597826086956522</c:v>
                </c:pt>
                <c:pt idx="779">
                  <c:v>0.10611413043478261</c:v>
                </c:pt>
                <c:pt idx="780">
                  <c:v>0.10625</c:v>
                </c:pt>
                <c:pt idx="781">
                  <c:v>0.10638586956521739</c:v>
                </c:pt>
                <c:pt idx="782">
                  <c:v>0.10652173913043478</c:v>
                </c:pt>
                <c:pt idx="783">
                  <c:v>0.10665760869565218</c:v>
                </c:pt>
                <c:pt idx="784">
                  <c:v>0.10679347826086956</c:v>
                </c:pt>
                <c:pt idx="785">
                  <c:v>0.10692934782608696</c:v>
                </c:pt>
                <c:pt idx="786">
                  <c:v>0.10706521739130435</c:v>
                </c:pt>
                <c:pt idx="787">
                  <c:v>0.10720108695652174</c:v>
                </c:pt>
                <c:pt idx="788">
                  <c:v>0.10733695652173914</c:v>
                </c:pt>
                <c:pt idx="789">
                  <c:v>0.10747282608695652</c:v>
                </c:pt>
                <c:pt idx="790">
                  <c:v>0.10760869565217392</c:v>
                </c:pt>
                <c:pt idx="791">
                  <c:v>0.1077445652173913</c:v>
                </c:pt>
                <c:pt idx="792">
                  <c:v>0.1078804347826087</c:v>
                </c:pt>
                <c:pt idx="793">
                  <c:v>0.10801630434782608</c:v>
                </c:pt>
                <c:pt idx="794">
                  <c:v>0.10815217391304348</c:v>
                </c:pt>
                <c:pt idx="795">
                  <c:v>0.10828804347826088</c:v>
                </c:pt>
                <c:pt idx="796">
                  <c:v>0.10842391304347826</c:v>
                </c:pt>
                <c:pt idx="797">
                  <c:v>0.10855978260869566</c:v>
                </c:pt>
                <c:pt idx="798">
                  <c:v>0.10869565217391304</c:v>
                </c:pt>
                <c:pt idx="799">
                  <c:v>0.10883152173913044</c:v>
                </c:pt>
                <c:pt idx="800">
                  <c:v>0.10896739130434782</c:v>
                </c:pt>
                <c:pt idx="801">
                  <c:v>0.10910326086956522</c:v>
                </c:pt>
                <c:pt idx="802">
                  <c:v>0.1092391304347826</c:v>
                </c:pt>
                <c:pt idx="803">
                  <c:v>0.109375</c:v>
                </c:pt>
                <c:pt idx="804">
                  <c:v>0.1095108695652174</c:v>
                </c:pt>
                <c:pt idx="805">
                  <c:v>0.10964673913043478</c:v>
                </c:pt>
                <c:pt idx="806">
                  <c:v>0.10978260869565218</c:v>
                </c:pt>
                <c:pt idx="807">
                  <c:v>0.10991847826086956</c:v>
                </c:pt>
                <c:pt idx="808">
                  <c:v>0.11005434782608696</c:v>
                </c:pt>
                <c:pt idx="809">
                  <c:v>0.11019021739130434</c:v>
                </c:pt>
                <c:pt idx="810">
                  <c:v>0.11032608695652174</c:v>
                </c:pt>
                <c:pt idx="811">
                  <c:v>0.11046195652173912</c:v>
                </c:pt>
                <c:pt idx="812">
                  <c:v>0.11059782608695652</c:v>
                </c:pt>
                <c:pt idx="813">
                  <c:v>0.11073369565217392</c:v>
                </c:pt>
                <c:pt idx="814">
                  <c:v>0.1108695652173913</c:v>
                </c:pt>
                <c:pt idx="815">
                  <c:v>0.1110054347826087</c:v>
                </c:pt>
                <c:pt idx="816">
                  <c:v>0.11114130434782608</c:v>
                </c:pt>
                <c:pt idx="817">
                  <c:v>0.11127717391304348</c:v>
                </c:pt>
                <c:pt idx="818">
                  <c:v>0.11141304347826086</c:v>
                </c:pt>
                <c:pt idx="819">
                  <c:v>0.11154891304347826</c:v>
                </c:pt>
                <c:pt idx="820">
                  <c:v>0.11168478260869565</c:v>
                </c:pt>
                <c:pt idx="821">
                  <c:v>0.11182065217391304</c:v>
                </c:pt>
                <c:pt idx="822">
                  <c:v>0.11195652173913044</c:v>
                </c:pt>
                <c:pt idx="823">
                  <c:v>0.11209239130434782</c:v>
                </c:pt>
                <c:pt idx="824">
                  <c:v>0.11222826086956522</c:v>
                </c:pt>
                <c:pt idx="825">
                  <c:v>0.11236413043478261</c:v>
                </c:pt>
                <c:pt idx="826">
                  <c:v>0.1125</c:v>
                </c:pt>
                <c:pt idx="827">
                  <c:v>0.11263586956521739</c:v>
                </c:pt>
                <c:pt idx="828">
                  <c:v>0.11277173913043478</c:v>
                </c:pt>
                <c:pt idx="829">
                  <c:v>0.11290760869565217</c:v>
                </c:pt>
                <c:pt idx="830">
                  <c:v>0.11304347826086956</c:v>
                </c:pt>
                <c:pt idx="831">
                  <c:v>0.11317934782608696</c:v>
                </c:pt>
                <c:pt idx="832">
                  <c:v>0.11331521739130435</c:v>
                </c:pt>
                <c:pt idx="833">
                  <c:v>0.11345108695652174</c:v>
                </c:pt>
                <c:pt idx="834">
                  <c:v>0.11358695652173913</c:v>
                </c:pt>
                <c:pt idx="835">
                  <c:v>0.11372282608695652</c:v>
                </c:pt>
                <c:pt idx="836">
                  <c:v>0.11385869565217391</c:v>
                </c:pt>
                <c:pt idx="837">
                  <c:v>0.11399456521739131</c:v>
                </c:pt>
                <c:pt idx="838">
                  <c:v>0.11413043478260869</c:v>
                </c:pt>
                <c:pt idx="839">
                  <c:v>0.11426630434782609</c:v>
                </c:pt>
                <c:pt idx="840">
                  <c:v>0.11440217391304348</c:v>
                </c:pt>
                <c:pt idx="841">
                  <c:v>0.11453804347826087</c:v>
                </c:pt>
                <c:pt idx="842">
                  <c:v>0.11467391304347826</c:v>
                </c:pt>
                <c:pt idx="843">
                  <c:v>0.11480978260869565</c:v>
                </c:pt>
                <c:pt idx="844">
                  <c:v>0.11494565217391305</c:v>
                </c:pt>
                <c:pt idx="845">
                  <c:v>0.11508152173913043</c:v>
                </c:pt>
                <c:pt idx="846">
                  <c:v>0.11521739130434783</c:v>
                </c:pt>
                <c:pt idx="847">
                  <c:v>0.11535326086956521</c:v>
                </c:pt>
                <c:pt idx="848">
                  <c:v>0.11548913043478261</c:v>
                </c:pt>
                <c:pt idx="849">
                  <c:v>0.11562500000000001</c:v>
                </c:pt>
                <c:pt idx="850">
                  <c:v>0.11576086956521739</c:v>
                </c:pt>
                <c:pt idx="851">
                  <c:v>0.11589673913043479</c:v>
                </c:pt>
                <c:pt idx="852">
                  <c:v>0.11603260869565217</c:v>
                </c:pt>
                <c:pt idx="853">
                  <c:v>0.11616847826086957</c:v>
                </c:pt>
                <c:pt idx="854">
                  <c:v>0.11630434782608695</c:v>
                </c:pt>
                <c:pt idx="855">
                  <c:v>0.11644021739130435</c:v>
                </c:pt>
                <c:pt idx="856">
                  <c:v>0.11657608695652173</c:v>
                </c:pt>
                <c:pt idx="857">
                  <c:v>0.11671195652173913</c:v>
                </c:pt>
                <c:pt idx="858">
                  <c:v>0.11684782608695653</c:v>
                </c:pt>
                <c:pt idx="859">
                  <c:v>0.11698369565217391</c:v>
                </c:pt>
                <c:pt idx="860">
                  <c:v>0.11711956521739131</c:v>
                </c:pt>
                <c:pt idx="861">
                  <c:v>0.11725543478260869</c:v>
                </c:pt>
                <c:pt idx="862">
                  <c:v>0.11739130434782609</c:v>
                </c:pt>
                <c:pt idx="863">
                  <c:v>0.11752717391304347</c:v>
                </c:pt>
                <c:pt idx="864">
                  <c:v>0.11766304347826087</c:v>
                </c:pt>
                <c:pt idx="865">
                  <c:v>0.11779891304347827</c:v>
                </c:pt>
                <c:pt idx="866">
                  <c:v>0.11793478260869565</c:v>
                </c:pt>
                <c:pt idx="867">
                  <c:v>0.11807065217391305</c:v>
                </c:pt>
                <c:pt idx="868">
                  <c:v>0.11820652173913043</c:v>
                </c:pt>
                <c:pt idx="869">
                  <c:v>0.11834239130434783</c:v>
                </c:pt>
                <c:pt idx="870">
                  <c:v>0.11847826086956521</c:v>
                </c:pt>
                <c:pt idx="871">
                  <c:v>0.11861413043478261</c:v>
                </c:pt>
                <c:pt idx="872">
                  <c:v>0.11874999999999999</c:v>
                </c:pt>
                <c:pt idx="873">
                  <c:v>0.11888586956521739</c:v>
                </c:pt>
                <c:pt idx="874">
                  <c:v>0.11902173913043479</c:v>
                </c:pt>
                <c:pt idx="875">
                  <c:v>0.11915760869565217</c:v>
                </c:pt>
                <c:pt idx="876">
                  <c:v>0.11929347826086957</c:v>
                </c:pt>
                <c:pt idx="877">
                  <c:v>0.11942934782608695</c:v>
                </c:pt>
                <c:pt idx="878">
                  <c:v>0.11956521739130435</c:v>
                </c:pt>
                <c:pt idx="879">
                  <c:v>0.11970108695652174</c:v>
                </c:pt>
                <c:pt idx="880">
                  <c:v>0.11983695652173913</c:v>
                </c:pt>
                <c:pt idx="881">
                  <c:v>0.11997282608695652</c:v>
                </c:pt>
                <c:pt idx="882">
                  <c:v>0.12010869565217391</c:v>
                </c:pt>
                <c:pt idx="883">
                  <c:v>0.12024456521739131</c:v>
                </c:pt>
                <c:pt idx="884">
                  <c:v>0.12038043478260869</c:v>
                </c:pt>
                <c:pt idx="885">
                  <c:v>0.12051630434782609</c:v>
                </c:pt>
                <c:pt idx="886">
                  <c:v>0.12065217391304348</c:v>
                </c:pt>
                <c:pt idx="887">
                  <c:v>0.12078804347826087</c:v>
                </c:pt>
                <c:pt idx="888">
                  <c:v>0.12092391304347826</c:v>
                </c:pt>
                <c:pt idx="889">
                  <c:v>0.12105978260869565</c:v>
                </c:pt>
                <c:pt idx="890">
                  <c:v>0.12119565217391304</c:v>
                </c:pt>
                <c:pt idx="891">
                  <c:v>0.12133152173913044</c:v>
                </c:pt>
                <c:pt idx="892">
                  <c:v>0.12146739130434783</c:v>
                </c:pt>
                <c:pt idx="893">
                  <c:v>0.12160326086956522</c:v>
                </c:pt>
                <c:pt idx="894">
                  <c:v>0.12173913043478261</c:v>
                </c:pt>
                <c:pt idx="895">
                  <c:v>0.121875</c:v>
                </c:pt>
                <c:pt idx="896">
                  <c:v>0.12201086956521739</c:v>
                </c:pt>
                <c:pt idx="897">
                  <c:v>0.12214673913043478</c:v>
                </c:pt>
                <c:pt idx="898">
                  <c:v>0.12228260869565218</c:v>
                </c:pt>
                <c:pt idx="899">
                  <c:v>0.12241847826086956</c:v>
                </c:pt>
                <c:pt idx="900">
                  <c:v>0.12255434782608696</c:v>
                </c:pt>
                <c:pt idx="901">
                  <c:v>0.12269021739130435</c:v>
                </c:pt>
                <c:pt idx="902">
                  <c:v>0.12282608695652174</c:v>
                </c:pt>
                <c:pt idx="903">
                  <c:v>0.12296195652173914</c:v>
                </c:pt>
                <c:pt idx="904">
                  <c:v>0.12309782608695652</c:v>
                </c:pt>
                <c:pt idx="905">
                  <c:v>0.12323369565217392</c:v>
                </c:pt>
                <c:pt idx="906">
                  <c:v>0.1233695652173913</c:v>
                </c:pt>
                <c:pt idx="907">
                  <c:v>0.1235054347826087</c:v>
                </c:pt>
                <c:pt idx="908">
                  <c:v>0.12364130434782608</c:v>
                </c:pt>
                <c:pt idx="909">
                  <c:v>0.12377717391304348</c:v>
                </c:pt>
                <c:pt idx="910">
                  <c:v>0.12391304347826088</c:v>
                </c:pt>
                <c:pt idx="911">
                  <c:v>0.12404891304347826</c:v>
                </c:pt>
                <c:pt idx="912">
                  <c:v>0.12418478260869566</c:v>
                </c:pt>
                <c:pt idx="913">
                  <c:v>0.12432065217391304</c:v>
                </c:pt>
                <c:pt idx="914">
                  <c:v>0.12445652173913044</c:v>
                </c:pt>
                <c:pt idx="915">
                  <c:v>0.12459239130434782</c:v>
                </c:pt>
                <c:pt idx="916">
                  <c:v>0.12472826086956522</c:v>
                </c:pt>
                <c:pt idx="917">
                  <c:v>0.1248641304347826</c:v>
                </c:pt>
                <c:pt idx="918">
                  <c:v>0.125</c:v>
                </c:pt>
                <c:pt idx="919">
                  <c:v>0.12513586956521738</c:v>
                </c:pt>
                <c:pt idx="920">
                  <c:v>0.12527173913043479</c:v>
                </c:pt>
                <c:pt idx="921">
                  <c:v>0.12540760869565218</c:v>
                </c:pt>
                <c:pt idx="922">
                  <c:v>0.12554347826086956</c:v>
                </c:pt>
                <c:pt idx="923">
                  <c:v>0.12567934782608695</c:v>
                </c:pt>
                <c:pt idx="924">
                  <c:v>0.12581521739130436</c:v>
                </c:pt>
                <c:pt idx="925">
                  <c:v>0.12595108695652174</c:v>
                </c:pt>
                <c:pt idx="926">
                  <c:v>0.12608695652173912</c:v>
                </c:pt>
                <c:pt idx="927">
                  <c:v>0.12622282608695654</c:v>
                </c:pt>
                <c:pt idx="928">
                  <c:v>0.12635869565217392</c:v>
                </c:pt>
                <c:pt idx="929">
                  <c:v>0.1264945652173913</c:v>
                </c:pt>
                <c:pt idx="930">
                  <c:v>0.12663043478260869</c:v>
                </c:pt>
                <c:pt idx="931">
                  <c:v>0.1267663043478261</c:v>
                </c:pt>
                <c:pt idx="932">
                  <c:v>0.12690217391304348</c:v>
                </c:pt>
                <c:pt idx="933">
                  <c:v>0.12703804347826086</c:v>
                </c:pt>
                <c:pt idx="934">
                  <c:v>0.12717391304347825</c:v>
                </c:pt>
                <c:pt idx="935">
                  <c:v>0.12730978260869566</c:v>
                </c:pt>
                <c:pt idx="936">
                  <c:v>0.12744565217391304</c:v>
                </c:pt>
                <c:pt idx="937">
                  <c:v>0.12758152173913043</c:v>
                </c:pt>
                <c:pt idx="938">
                  <c:v>0.12771739130434784</c:v>
                </c:pt>
                <c:pt idx="939">
                  <c:v>0.12785326086956522</c:v>
                </c:pt>
                <c:pt idx="940">
                  <c:v>0.12798913043478261</c:v>
                </c:pt>
                <c:pt idx="941">
                  <c:v>0.12812499999999999</c:v>
                </c:pt>
                <c:pt idx="942">
                  <c:v>0.1282608695652174</c:v>
                </c:pt>
                <c:pt idx="943">
                  <c:v>0.12839673913043478</c:v>
                </c:pt>
                <c:pt idx="944">
                  <c:v>0.12853260869565217</c:v>
                </c:pt>
                <c:pt idx="945">
                  <c:v>0.12866847826086958</c:v>
                </c:pt>
                <c:pt idx="946">
                  <c:v>0.12880434782608696</c:v>
                </c:pt>
                <c:pt idx="947">
                  <c:v>0.12894021739130435</c:v>
                </c:pt>
                <c:pt idx="948">
                  <c:v>0.12907608695652173</c:v>
                </c:pt>
                <c:pt idx="949">
                  <c:v>0.12921195652173914</c:v>
                </c:pt>
                <c:pt idx="950">
                  <c:v>0.12934782608695652</c:v>
                </c:pt>
                <c:pt idx="951">
                  <c:v>0.12948369565217391</c:v>
                </c:pt>
                <c:pt idx="952">
                  <c:v>0.12961956521739129</c:v>
                </c:pt>
                <c:pt idx="953">
                  <c:v>0.1297554347826087</c:v>
                </c:pt>
                <c:pt idx="954">
                  <c:v>0.12989130434782609</c:v>
                </c:pt>
                <c:pt idx="955">
                  <c:v>0.13002717391304347</c:v>
                </c:pt>
                <c:pt idx="956">
                  <c:v>0.13016304347826088</c:v>
                </c:pt>
                <c:pt idx="957">
                  <c:v>0.13029891304347826</c:v>
                </c:pt>
                <c:pt idx="958">
                  <c:v>0.13043478260869565</c:v>
                </c:pt>
                <c:pt idx="959">
                  <c:v>0.13057065217391303</c:v>
                </c:pt>
                <c:pt idx="960">
                  <c:v>0.13070652173913044</c:v>
                </c:pt>
                <c:pt idx="961">
                  <c:v>0.13084239130434783</c:v>
                </c:pt>
                <c:pt idx="962">
                  <c:v>0.13097826086956521</c:v>
                </c:pt>
                <c:pt idx="963">
                  <c:v>0.13111413043478262</c:v>
                </c:pt>
                <c:pt idx="964">
                  <c:v>0.13125000000000001</c:v>
                </c:pt>
                <c:pt idx="965">
                  <c:v>0.13138586956521739</c:v>
                </c:pt>
                <c:pt idx="966">
                  <c:v>0.13152173913043477</c:v>
                </c:pt>
                <c:pt idx="967">
                  <c:v>0.13165760869565218</c:v>
                </c:pt>
                <c:pt idx="968">
                  <c:v>0.13179347826086957</c:v>
                </c:pt>
                <c:pt idx="969">
                  <c:v>0.13192934782608695</c:v>
                </c:pt>
                <c:pt idx="970">
                  <c:v>0.13206521739130433</c:v>
                </c:pt>
                <c:pt idx="971">
                  <c:v>0.13220108695652175</c:v>
                </c:pt>
                <c:pt idx="972">
                  <c:v>0.13233695652173913</c:v>
                </c:pt>
                <c:pt idx="973">
                  <c:v>0.13247282608695651</c:v>
                </c:pt>
                <c:pt idx="974">
                  <c:v>0.13260869565217392</c:v>
                </c:pt>
                <c:pt idx="975">
                  <c:v>0.13274456521739131</c:v>
                </c:pt>
                <c:pt idx="976">
                  <c:v>0.13288043478260869</c:v>
                </c:pt>
                <c:pt idx="977">
                  <c:v>0.13301630434782608</c:v>
                </c:pt>
                <c:pt idx="978">
                  <c:v>0.13315217391304349</c:v>
                </c:pt>
                <c:pt idx="979">
                  <c:v>0.13328804347826087</c:v>
                </c:pt>
                <c:pt idx="980">
                  <c:v>0.13342391304347825</c:v>
                </c:pt>
                <c:pt idx="981">
                  <c:v>0.13355978260869567</c:v>
                </c:pt>
                <c:pt idx="982">
                  <c:v>0.13369565217391305</c:v>
                </c:pt>
                <c:pt idx="983">
                  <c:v>0.13383152173913043</c:v>
                </c:pt>
                <c:pt idx="984">
                  <c:v>0.13396739130434782</c:v>
                </c:pt>
                <c:pt idx="985">
                  <c:v>0.13410326086956523</c:v>
                </c:pt>
                <c:pt idx="986">
                  <c:v>0.13423913043478261</c:v>
                </c:pt>
                <c:pt idx="987">
                  <c:v>0.13437499999999999</c:v>
                </c:pt>
                <c:pt idx="988">
                  <c:v>0.13451086956521738</c:v>
                </c:pt>
                <c:pt idx="989">
                  <c:v>0.13464673913043479</c:v>
                </c:pt>
                <c:pt idx="990">
                  <c:v>0.13478260869565217</c:v>
                </c:pt>
                <c:pt idx="991">
                  <c:v>0.13491847826086956</c:v>
                </c:pt>
                <c:pt idx="992">
                  <c:v>0.13505434782608697</c:v>
                </c:pt>
                <c:pt idx="993">
                  <c:v>0.13519021739130435</c:v>
                </c:pt>
                <c:pt idx="994">
                  <c:v>0.13532608695652174</c:v>
                </c:pt>
                <c:pt idx="995">
                  <c:v>0.13546195652173912</c:v>
                </c:pt>
                <c:pt idx="996">
                  <c:v>0.13559782608695653</c:v>
                </c:pt>
                <c:pt idx="997">
                  <c:v>0.13573369565217391</c:v>
                </c:pt>
                <c:pt idx="998">
                  <c:v>0.1358695652173913</c:v>
                </c:pt>
                <c:pt idx="999">
                  <c:v>0.13600543478260871</c:v>
                </c:pt>
                <c:pt idx="1000">
                  <c:v>0.13614130434782609</c:v>
                </c:pt>
                <c:pt idx="1001">
                  <c:v>0.13627717391304348</c:v>
                </c:pt>
                <c:pt idx="1002">
                  <c:v>0.13641304347826086</c:v>
                </c:pt>
                <c:pt idx="1003">
                  <c:v>0.13654891304347827</c:v>
                </c:pt>
                <c:pt idx="1004">
                  <c:v>0.13668478260869565</c:v>
                </c:pt>
                <c:pt idx="1005">
                  <c:v>0.13682065217391304</c:v>
                </c:pt>
                <c:pt idx="1006">
                  <c:v>0.13695652173913042</c:v>
                </c:pt>
                <c:pt idx="1007">
                  <c:v>0.13709239130434783</c:v>
                </c:pt>
                <c:pt idx="1008">
                  <c:v>0.13722826086956522</c:v>
                </c:pt>
                <c:pt idx="1009">
                  <c:v>0.1373641304347826</c:v>
                </c:pt>
                <c:pt idx="1010">
                  <c:v>0.13750000000000001</c:v>
                </c:pt>
                <c:pt idx="1011">
                  <c:v>0.13763586956521739</c:v>
                </c:pt>
                <c:pt idx="1012">
                  <c:v>0.13777173913043478</c:v>
                </c:pt>
                <c:pt idx="1013">
                  <c:v>0.13790760869565216</c:v>
                </c:pt>
                <c:pt idx="1014">
                  <c:v>0.13804347826086957</c:v>
                </c:pt>
                <c:pt idx="1015">
                  <c:v>0.13817934782608696</c:v>
                </c:pt>
                <c:pt idx="1016">
                  <c:v>0.13831521739130434</c:v>
                </c:pt>
                <c:pt idx="1017">
                  <c:v>0.13845108695652175</c:v>
                </c:pt>
                <c:pt idx="1018">
                  <c:v>0.13858695652173914</c:v>
                </c:pt>
                <c:pt idx="1019">
                  <c:v>0.13872282608695652</c:v>
                </c:pt>
                <c:pt idx="1020">
                  <c:v>0.1388586956521739</c:v>
                </c:pt>
                <c:pt idx="1021">
                  <c:v>0.13899456521739131</c:v>
                </c:pt>
                <c:pt idx="1022">
                  <c:v>0.1391304347826087</c:v>
                </c:pt>
                <c:pt idx="1023">
                  <c:v>0.13926630434782608</c:v>
                </c:pt>
                <c:pt idx="1024">
                  <c:v>0.13940217391304346</c:v>
                </c:pt>
                <c:pt idx="1025">
                  <c:v>0.13953804347826088</c:v>
                </c:pt>
                <c:pt idx="1026">
                  <c:v>0.13967391304347826</c:v>
                </c:pt>
                <c:pt idx="1027">
                  <c:v>0.13980978260869564</c:v>
                </c:pt>
                <c:pt idx="1028">
                  <c:v>0.13994565217391305</c:v>
                </c:pt>
                <c:pt idx="1029">
                  <c:v>0.14008152173913044</c:v>
                </c:pt>
                <c:pt idx="1030">
                  <c:v>0.14021739130434782</c:v>
                </c:pt>
                <c:pt idx="1031">
                  <c:v>0.14035326086956521</c:v>
                </c:pt>
                <c:pt idx="1032">
                  <c:v>0.14048913043478262</c:v>
                </c:pt>
                <c:pt idx="1033">
                  <c:v>0.140625</c:v>
                </c:pt>
                <c:pt idx="1034">
                  <c:v>0.14076086956521738</c:v>
                </c:pt>
                <c:pt idx="1035">
                  <c:v>0.14089673913043479</c:v>
                </c:pt>
                <c:pt idx="1036">
                  <c:v>0.14103260869565218</c:v>
                </c:pt>
                <c:pt idx="1037">
                  <c:v>0.14116847826086956</c:v>
                </c:pt>
                <c:pt idx="1038">
                  <c:v>0.14130434782608695</c:v>
                </c:pt>
                <c:pt idx="1039">
                  <c:v>0.14144021739130436</c:v>
                </c:pt>
                <c:pt idx="1040">
                  <c:v>0.14157608695652174</c:v>
                </c:pt>
                <c:pt idx="1041">
                  <c:v>0.14171195652173912</c:v>
                </c:pt>
                <c:pt idx="1042">
                  <c:v>0.14184782608695654</c:v>
                </c:pt>
                <c:pt idx="1043">
                  <c:v>0.14198369565217392</c:v>
                </c:pt>
                <c:pt idx="1044">
                  <c:v>0.1421195652173913</c:v>
                </c:pt>
                <c:pt idx="1045">
                  <c:v>0.14225543478260869</c:v>
                </c:pt>
                <c:pt idx="1046">
                  <c:v>0.1423913043478261</c:v>
                </c:pt>
                <c:pt idx="1047">
                  <c:v>0.14252717391304348</c:v>
                </c:pt>
                <c:pt idx="1048">
                  <c:v>0.14266304347826086</c:v>
                </c:pt>
                <c:pt idx="1049">
                  <c:v>0.14279891304347825</c:v>
                </c:pt>
                <c:pt idx="1050">
                  <c:v>0.14293478260869566</c:v>
                </c:pt>
                <c:pt idx="1051">
                  <c:v>0.14307065217391304</c:v>
                </c:pt>
                <c:pt idx="1052">
                  <c:v>0.14320652173913043</c:v>
                </c:pt>
                <c:pt idx="1053">
                  <c:v>0.14334239130434784</c:v>
                </c:pt>
                <c:pt idx="1054">
                  <c:v>0.14347826086956522</c:v>
                </c:pt>
                <c:pt idx="1055">
                  <c:v>0.14361413043478261</c:v>
                </c:pt>
                <c:pt idx="1056">
                  <c:v>0.14374999999999999</c:v>
                </c:pt>
                <c:pt idx="1057">
                  <c:v>0.1438858695652174</c:v>
                </c:pt>
                <c:pt idx="1058">
                  <c:v>0.14402173913043478</c:v>
                </c:pt>
                <c:pt idx="1059">
                  <c:v>0.14415760869565217</c:v>
                </c:pt>
                <c:pt idx="1060">
                  <c:v>0.14429347826086958</c:v>
                </c:pt>
                <c:pt idx="1061">
                  <c:v>0.14442934782608696</c:v>
                </c:pt>
                <c:pt idx="1062">
                  <c:v>0.14456521739130435</c:v>
                </c:pt>
                <c:pt idx="1063">
                  <c:v>0.14470108695652173</c:v>
                </c:pt>
                <c:pt idx="1064">
                  <c:v>0.14483695652173914</c:v>
                </c:pt>
                <c:pt idx="1065">
                  <c:v>0.14497282608695652</c:v>
                </c:pt>
                <c:pt idx="1066">
                  <c:v>0.14510869565217391</c:v>
                </c:pt>
                <c:pt idx="1067">
                  <c:v>0.14524456521739129</c:v>
                </c:pt>
                <c:pt idx="1068">
                  <c:v>0.1453804347826087</c:v>
                </c:pt>
                <c:pt idx="1069">
                  <c:v>0.14551630434782609</c:v>
                </c:pt>
                <c:pt idx="1070">
                  <c:v>0.14565217391304347</c:v>
                </c:pt>
                <c:pt idx="1071">
                  <c:v>0.14578804347826088</c:v>
                </c:pt>
                <c:pt idx="1072">
                  <c:v>0.14592391304347826</c:v>
                </c:pt>
                <c:pt idx="1073">
                  <c:v>0.14605978260869565</c:v>
                </c:pt>
                <c:pt idx="1074">
                  <c:v>0.14619565217391303</c:v>
                </c:pt>
                <c:pt idx="1075">
                  <c:v>0.14633152173913044</c:v>
                </c:pt>
                <c:pt idx="1076">
                  <c:v>0.14646739130434783</c:v>
                </c:pt>
                <c:pt idx="1077">
                  <c:v>0.14660326086956521</c:v>
                </c:pt>
                <c:pt idx="1078">
                  <c:v>0.14673913043478262</c:v>
                </c:pt>
                <c:pt idx="1079">
                  <c:v>0.14687500000000001</c:v>
                </c:pt>
                <c:pt idx="1080">
                  <c:v>0.14701086956521739</c:v>
                </c:pt>
                <c:pt idx="1081">
                  <c:v>0.14714673913043477</c:v>
                </c:pt>
                <c:pt idx="1082">
                  <c:v>0.14728260869565218</c:v>
                </c:pt>
                <c:pt idx="1083">
                  <c:v>0.14741847826086957</c:v>
                </c:pt>
                <c:pt idx="1084">
                  <c:v>0.14755434782608695</c:v>
                </c:pt>
                <c:pt idx="1085">
                  <c:v>0.14769021739130433</c:v>
                </c:pt>
                <c:pt idx="1086">
                  <c:v>0.14782608695652175</c:v>
                </c:pt>
                <c:pt idx="1087">
                  <c:v>0.14796195652173913</c:v>
                </c:pt>
                <c:pt idx="1088">
                  <c:v>0.14809782608695651</c:v>
                </c:pt>
                <c:pt idx="1089">
                  <c:v>0.14823369565217392</c:v>
                </c:pt>
                <c:pt idx="1090">
                  <c:v>0.14836956521739131</c:v>
                </c:pt>
                <c:pt idx="1091">
                  <c:v>0.14850543478260869</c:v>
                </c:pt>
                <c:pt idx="1092">
                  <c:v>0.14864130434782608</c:v>
                </c:pt>
                <c:pt idx="1093">
                  <c:v>0.14877717391304349</c:v>
                </c:pt>
                <c:pt idx="1094">
                  <c:v>0.14891304347826087</c:v>
                </c:pt>
                <c:pt idx="1095">
                  <c:v>0.14904891304347825</c:v>
                </c:pt>
                <c:pt idx="1096">
                  <c:v>0.14918478260869567</c:v>
                </c:pt>
                <c:pt idx="1097">
                  <c:v>0.14932065217391305</c:v>
                </c:pt>
                <c:pt idx="1098">
                  <c:v>0.14945652173913043</c:v>
                </c:pt>
                <c:pt idx="1099">
                  <c:v>0.14959239130434782</c:v>
                </c:pt>
                <c:pt idx="1100">
                  <c:v>0.14972826086956523</c:v>
                </c:pt>
                <c:pt idx="1101">
                  <c:v>0.14986413043478261</c:v>
                </c:pt>
                <c:pt idx="1102">
                  <c:v>0.15</c:v>
                </c:pt>
                <c:pt idx="1103">
                  <c:v>0.15013586956521738</c:v>
                </c:pt>
                <c:pt idx="1104">
                  <c:v>0.15027173913043479</c:v>
                </c:pt>
                <c:pt idx="1105">
                  <c:v>0.15040760869565217</c:v>
                </c:pt>
                <c:pt idx="1106">
                  <c:v>0.15054347826086956</c:v>
                </c:pt>
                <c:pt idx="1107">
                  <c:v>0.15067934782608697</c:v>
                </c:pt>
                <c:pt idx="1108">
                  <c:v>0.15081521739130435</c:v>
                </c:pt>
                <c:pt idx="1109">
                  <c:v>0.15095108695652174</c:v>
                </c:pt>
                <c:pt idx="1110">
                  <c:v>0.15108695652173912</c:v>
                </c:pt>
                <c:pt idx="1111">
                  <c:v>0.15122282608695653</c:v>
                </c:pt>
                <c:pt idx="1112">
                  <c:v>0.15135869565217391</c:v>
                </c:pt>
                <c:pt idx="1113">
                  <c:v>0.1514945652173913</c:v>
                </c:pt>
                <c:pt idx="1114">
                  <c:v>0.15163043478260871</c:v>
                </c:pt>
                <c:pt idx="1115">
                  <c:v>0.15176630434782609</c:v>
                </c:pt>
                <c:pt idx="1116">
                  <c:v>0.15190217391304348</c:v>
                </c:pt>
                <c:pt idx="1117">
                  <c:v>0.15203804347826086</c:v>
                </c:pt>
                <c:pt idx="1118">
                  <c:v>0.15217391304347827</c:v>
                </c:pt>
                <c:pt idx="1119">
                  <c:v>0.15230978260869565</c:v>
                </c:pt>
                <c:pt idx="1120">
                  <c:v>0.15244565217391304</c:v>
                </c:pt>
                <c:pt idx="1121">
                  <c:v>0.15258152173913042</c:v>
                </c:pt>
                <c:pt idx="1122">
                  <c:v>0.15271739130434783</c:v>
                </c:pt>
                <c:pt idx="1123">
                  <c:v>0.15285326086956522</c:v>
                </c:pt>
                <c:pt idx="1124">
                  <c:v>0.1529891304347826</c:v>
                </c:pt>
                <c:pt idx="1125">
                  <c:v>0.15312500000000001</c:v>
                </c:pt>
                <c:pt idx="1126">
                  <c:v>0.15326086956521739</c:v>
                </c:pt>
                <c:pt idx="1127">
                  <c:v>0.15339673913043478</c:v>
                </c:pt>
                <c:pt idx="1128">
                  <c:v>0.15353260869565216</c:v>
                </c:pt>
                <c:pt idx="1129">
                  <c:v>0.15366847826086957</c:v>
                </c:pt>
                <c:pt idx="1130">
                  <c:v>0.15380434782608696</c:v>
                </c:pt>
                <c:pt idx="1131">
                  <c:v>0.15394021739130434</c:v>
                </c:pt>
                <c:pt idx="1132">
                  <c:v>0.15407608695652175</c:v>
                </c:pt>
                <c:pt idx="1133">
                  <c:v>0.15421195652173914</c:v>
                </c:pt>
                <c:pt idx="1134">
                  <c:v>0.15434782608695652</c:v>
                </c:pt>
                <c:pt idx="1135">
                  <c:v>0.1544836956521739</c:v>
                </c:pt>
                <c:pt idx="1136">
                  <c:v>0.15461956521739131</c:v>
                </c:pt>
                <c:pt idx="1137">
                  <c:v>0.1547554347826087</c:v>
                </c:pt>
                <c:pt idx="1138">
                  <c:v>0.15489130434782608</c:v>
                </c:pt>
                <c:pt idx="1139">
                  <c:v>0.15502717391304346</c:v>
                </c:pt>
                <c:pt idx="1140">
                  <c:v>0.15516304347826088</c:v>
                </c:pt>
                <c:pt idx="1141">
                  <c:v>0.15529891304347826</c:v>
                </c:pt>
                <c:pt idx="1142">
                  <c:v>0.15543478260869564</c:v>
                </c:pt>
                <c:pt idx="1143">
                  <c:v>0.15557065217391305</c:v>
                </c:pt>
                <c:pt idx="1144">
                  <c:v>0.15570652173913044</c:v>
                </c:pt>
                <c:pt idx="1145">
                  <c:v>0.15584239130434782</c:v>
                </c:pt>
                <c:pt idx="1146">
                  <c:v>0.15597826086956521</c:v>
                </c:pt>
                <c:pt idx="1147">
                  <c:v>0.15611413043478262</c:v>
                </c:pt>
                <c:pt idx="1148">
                  <c:v>0.15625</c:v>
                </c:pt>
                <c:pt idx="1149">
                  <c:v>0.15638586956521738</c:v>
                </c:pt>
                <c:pt idx="1150">
                  <c:v>0.15652173913043479</c:v>
                </c:pt>
                <c:pt idx="1151">
                  <c:v>0.15665760869565218</c:v>
                </c:pt>
                <c:pt idx="1152">
                  <c:v>0.15679347826086956</c:v>
                </c:pt>
                <c:pt idx="1153">
                  <c:v>0.15692934782608695</c:v>
                </c:pt>
                <c:pt idx="1154">
                  <c:v>0.15706521739130436</c:v>
                </c:pt>
                <c:pt idx="1155">
                  <c:v>0.15720108695652174</c:v>
                </c:pt>
                <c:pt idx="1156">
                  <c:v>0.15733695652173912</c:v>
                </c:pt>
                <c:pt idx="1157">
                  <c:v>0.15747282608695654</c:v>
                </c:pt>
                <c:pt idx="1158">
                  <c:v>0.15760869565217392</c:v>
                </c:pt>
                <c:pt idx="1159">
                  <c:v>0.1577445652173913</c:v>
                </c:pt>
                <c:pt idx="1160">
                  <c:v>0.15788043478260869</c:v>
                </c:pt>
                <c:pt idx="1161">
                  <c:v>0.1580163043478261</c:v>
                </c:pt>
                <c:pt idx="1162">
                  <c:v>0.15815217391304348</c:v>
                </c:pt>
                <c:pt idx="1163">
                  <c:v>0.15828804347826086</c:v>
                </c:pt>
                <c:pt idx="1164">
                  <c:v>0.15842391304347825</c:v>
                </c:pt>
                <c:pt idx="1165">
                  <c:v>0.15855978260869566</c:v>
                </c:pt>
                <c:pt idx="1166">
                  <c:v>0.15869565217391304</c:v>
                </c:pt>
                <c:pt idx="1167">
                  <c:v>0.15883152173913043</c:v>
                </c:pt>
                <c:pt idx="1168">
                  <c:v>0.15896739130434784</c:v>
                </c:pt>
                <c:pt idx="1169">
                  <c:v>0.15910326086956522</c:v>
                </c:pt>
                <c:pt idx="1170">
                  <c:v>0.15923913043478261</c:v>
                </c:pt>
                <c:pt idx="1171">
                  <c:v>0.15937499999999999</c:v>
                </c:pt>
                <c:pt idx="1172">
                  <c:v>0.1595108695652174</c:v>
                </c:pt>
                <c:pt idx="1173">
                  <c:v>0.15964673913043478</c:v>
                </c:pt>
                <c:pt idx="1174">
                  <c:v>0.15978260869565217</c:v>
                </c:pt>
                <c:pt idx="1175">
                  <c:v>0.15991847826086958</c:v>
                </c:pt>
                <c:pt idx="1176">
                  <c:v>0.16005434782608696</c:v>
                </c:pt>
                <c:pt idx="1177">
                  <c:v>0.16019021739130435</c:v>
                </c:pt>
                <c:pt idx="1178">
                  <c:v>0.16032608695652173</c:v>
                </c:pt>
                <c:pt idx="1179">
                  <c:v>0.16046195652173914</c:v>
                </c:pt>
                <c:pt idx="1180">
                  <c:v>0.16059782608695652</c:v>
                </c:pt>
                <c:pt idx="1181">
                  <c:v>0.16073369565217391</c:v>
                </c:pt>
                <c:pt idx="1182">
                  <c:v>0.16086956521739129</c:v>
                </c:pt>
                <c:pt idx="1183">
                  <c:v>0.1610054347826087</c:v>
                </c:pt>
                <c:pt idx="1184">
                  <c:v>0.16114130434782609</c:v>
                </c:pt>
                <c:pt idx="1185">
                  <c:v>0.16127717391304347</c:v>
                </c:pt>
                <c:pt idx="1186">
                  <c:v>0.16141304347826088</c:v>
                </c:pt>
                <c:pt idx="1187">
                  <c:v>0.16154891304347826</c:v>
                </c:pt>
                <c:pt idx="1188">
                  <c:v>0.16168478260869565</c:v>
                </c:pt>
                <c:pt idx="1189">
                  <c:v>0.16182065217391303</c:v>
                </c:pt>
                <c:pt idx="1190">
                  <c:v>0.16195652173913044</c:v>
                </c:pt>
                <c:pt idx="1191">
                  <c:v>0.16209239130434783</c:v>
                </c:pt>
                <c:pt idx="1192">
                  <c:v>0.16222826086956521</c:v>
                </c:pt>
                <c:pt idx="1193">
                  <c:v>0.16236413043478262</c:v>
                </c:pt>
                <c:pt idx="1194">
                  <c:v>0.16250000000000001</c:v>
                </c:pt>
                <c:pt idx="1195">
                  <c:v>0.16263586956521739</c:v>
                </c:pt>
                <c:pt idx="1196">
                  <c:v>0.16277173913043477</c:v>
                </c:pt>
                <c:pt idx="1197">
                  <c:v>0.16290760869565218</c:v>
                </c:pt>
                <c:pt idx="1198">
                  <c:v>0.16304347826086957</c:v>
                </c:pt>
                <c:pt idx="1199">
                  <c:v>0.16317934782608695</c:v>
                </c:pt>
                <c:pt idx="1200">
                  <c:v>0.16331521739130433</c:v>
                </c:pt>
                <c:pt idx="1201">
                  <c:v>0.16345108695652175</c:v>
                </c:pt>
                <c:pt idx="1202">
                  <c:v>0.16358695652173913</c:v>
                </c:pt>
                <c:pt idx="1203">
                  <c:v>0.16372282608695651</c:v>
                </c:pt>
                <c:pt idx="1204">
                  <c:v>0.16385869565217392</c:v>
                </c:pt>
                <c:pt idx="1205">
                  <c:v>0.16399456521739131</c:v>
                </c:pt>
                <c:pt idx="1206">
                  <c:v>0.16413043478260869</c:v>
                </c:pt>
                <c:pt idx="1207">
                  <c:v>0.16426630434782608</c:v>
                </c:pt>
                <c:pt idx="1208">
                  <c:v>0.16440217391304349</c:v>
                </c:pt>
                <c:pt idx="1209">
                  <c:v>0.16453804347826087</c:v>
                </c:pt>
                <c:pt idx="1210">
                  <c:v>0.16467391304347825</c:v>
                </c:pt>
                <c:pt idx="1211">
                  <c:v>0.16480978260869567</c:v>
                </c:pt>
                <c:pt idx="1212">
                  <c:v>0.16494565217391305</c:v>
                </c:pt>
                <c:pt idx="1213">
                  <c:v>0.16508152173913043</c:v>
                </c:pt>
                <c:pt idx="1214">
                  <c:v>0.16521739130434782</c:v>
                </c:pt>
                <c:pt idx="1215">
                  <c:v>0.16535326086956523</c:v>
                </c:pt>
                <c:pt idx="1216">
                  <c:v>0.16548913043478261</c:v>
                </c:pt>
                <c:pt idx="1217">
                  <c:v>0.16562499999999999</c:v>
                </c:pt>
                <c:pt idx="1218">
                  <c:v>0.16576086956521738</c:v>
                </c:pt>
                <c:pt idx="1219">
                  <c:v>0.16589673913043479</c:v>
                </c:pt>
                <c:pt idx="1220">
                  <c:v>0.16603260869565217</c:v>
                </c:pt>
                <c:pt idx="1221">
                  <c:v>0.16616847826086956</c:v>
                </c:pt>
                <c:pt idx="1222">
                  <c:v>0.16630434782608697</c:v>
                </c:pt>
                <c:pt idx="1223">
                  <c:v>0.16644021739130435</c:v>
                </c:pt>
                <c:pt idx="1224">
                  <c:v>0.16657608695652174</c:v>
                </c:pt>
                <c:pt idx="1225">
                  <c:v>0.16671195652173912</c:v>
                </c:pt>
                <c:pt idx="1226">
                  <c:v>0.16684782608695653</c:v>
                </c:pt>
                <c:pt idx="1227">
                  <c:v>0.16698369565217391</c:v>
                </c:pt>
                <c:pt idx="1228">
                  <c:v>0.1671195652173913</c:v>
                </c:pt>
                <c:pt idx="1229">
                  <c:v>0.16725543478260871</c:v>
                </c:pt>
                <c:pt idx="1230">
                  <c:v>0.16739130434782609</c:v>
                </c:pt>
                <c:pt idx="1231">
                  <c:v>0.16752717391304348</c:v>
                </c:pt>
                <c:pt idx="1232">
                  <c:v>0.16766304347826086</c:v>
                </c:pt>
                <c:pt idx="1233">
                  <c:v>0.16779891304347827</c:v>
                </c:pt>
                <c:pt idx="1234">
                  <c:v>0.16793478260869565</c:v>
                </c:pt>
                <c:pt idx="1235">
                  <c:v>0.16807065217391304</c:v>
                </c:pt>
                <c:pt idx="1236">
                  <c:v>0.16820652173913042</c:v>
                </c:pt>
                <c:pt idx="1237">
                  <c:v>0.16834239130434783</c:v>
                </c:pt>
                <c:pt idx="1238">
                  <c:v>0.16847826086956522</c:v>
                </c:pt>
                <c:pt idx="1239">
                  <c:v>0.1686141304347826</c:v>
                </c:pt>
                <c:pt idx="1240">
                  <c:v>0.16875000000000001</c:v>
                </c:pt>
                <c:pt idx="1241">
                  <c:v>0.16888586956521739</c:v>
                </c:pt>
                <c:pt idx="1242">
                  <c:v>0.16902173913043478</c:v>
                </c:pt>
                <c:pt idx="1243">
                  <c:v>0.16915760869565216</c:v>
                </c:pt>
                <c:pt idx="1244">
                  <c:v>0.16929347826086957</c:v>
                </c:pt>
                <c:pt idx="1245">
                  <c:v>0.16942934782608696</c:v>
                </c:pt>
                <c:pt idx="1246">
                  <c:v>0.16956521739130434</c:v>
                </c:pt>
                <c:pt idx="1247">
                  <c:v>0.16970108695652175</c:v>
                </c:pt>
                <c:pt idx="1248">
                  <c:v>0.16983695652173914</c:v>
                </c:pt>
                <c:pt idx="1249">
                  <c:v>0.16997282608695652</c:v>
                </c:pt>
                <c:pt idx="1250">
                  <c:v>0.1701086956521739</c:v>
                </c:pt>
                <c:pt idx="1251">
                  <c:v>0.17024456521739131</c:v>
                </c:pt>
                <c:pt idx="1252">
                  <c:v>0.1703804347826087</c:v>
                </c:pt>
                <c:pt idx="1253">
                  <c:v>0.17051630434782608</c:v>
                </c:pt>
                <c:pt idx="1254">
                  <c:v>0.17065217391304346</c:v>
                </c:pt>
                <c:pt idx="1255">
                  <c:v>0.17078804347826088</c:v>
                </c:pt>
                <c:pt idx="1256">
                  <c:v>0.17092391304347826</c:v>
                </c:pt>
                <c:pt idx="1257">
                  <c:v>0.17105978260869564</c:v>
                </c:pt>
                <c:pt idx="1258">
                  <c:v>0.17119565217391305</c:v>
                </c:pt>
                <c:pt idx="1259">
                  <c:v>0.17133152173913044</c:v>
                </c:pt>
                <c:pt idx="1260">
                  <c:v>0.17146739130434782</c:v>
                </c:pt>
                <c:pt idx="1261">
                  <c:v>0.17160326086956521</c:v>
                </c:pt>
                <c:pt idx="1262">
                  <c:v>0.17173913043478262</c:v>
                </c:pt>
                <c:pt idx="1263">
                  <c:v>0.171875</c:v>
                </c:pt>
                <c:pt idx="1264">
                  <c:v>0.17201086956521738</c:v>
                </c:pt>
                <c:pt idx="1265">
                  <c:v>0.17214673913043479</c:v>
                </c:pt>
                <c:pt idx="1266">
                  <c:v>0.17228260869565218</c:v>
                </c:pt>
                <c:pt idx="1267">
                  <c:v>0.17241847826086956</c:v>
                </c:pt>
                <c:pt idx="1268">
                  <c:v>0.17255434782608695</c:v>
                </c:pt>
                <c:pt idx="1269">
                  <c:v>0.17269021739130436</c:v>
                </c:pt>
                <c:pt idx="1270">
                  <c:v>0.17282608695652174</c:v>
                </c:pt>
                <c:pt idx="1271">
                  <c:v>0.17296195652173912</c:v>
                </c:pt>
                <c:pt idx="1272">
                  <c:v>0.17309782608695654</c:v>
                </c:pt>
                <c:pt idx="1273">
                  <c:v>0.17323369565217392</c:v>
                </c:pt>
                <c:pt idx="1274">
                  <c:v>0.1733695652173913</c:v>
                </c:pt>
                <c:pt idx="1275">
                  <c:v>0.17350543478260869</c:v>
                </c:pt>
                <c:pt idx="1276">
                  <c:v>0.1736413043478261</c:v>
                </c:pt>
                <c:pt idx="1277">
                  <c:v>0.17377717391304348</c:v>
                </c:pt>
                <c:pt idx="1278">
                  <c:v>0.17391304347826086</c:v>
                </c:pt>
                <c:pt idx="1279">
                  <c:v>0.17404891304347825</c:v>
                </c:pt>
                <c:pt idx="1280">
                  <c:v>0.17418478260869566</c:v>
                </c:pt>
                <c:pt idx="1281">
                  <c:v>0.17432065217391304</c:v>
                </c:pt>
                <c:pt idx="1282">
                  <c:v>0.17445652173913043</c:v>
                </c:pt>
                <c:pt idx="1283">
                  <c:v>0.17459239130434784</c:v>
                </c:pt>
                <c:pt idx="1284">
                  <c:v>0.17472826086956522</c:v>
                </c:pt>
                <c:pt idx="1285">
                  <c:v>0.17486413043478261</c:v>
                </c:pt>
                <c:pt idx="1286">
                  <c:v>0.17499999999999999</c:v>
                </c:pt>
                <c:pt idx="1287">
                  <c:v>0.1751358695652174</c:v>
                </c:pt>
                <c:pt idx="1288">
                  <c:v>0.17527173913043478</c:v>
                </c:pt>
                <c:pt idx="1289">
                  <c:v>0.17540760869565217</c:v>
                </c:pt>
                <c:pt idx="1290">
                  <c:v>0.17554347826086958</c:v>
                </c:pt>
                <c:pt idx="1291">
                  <c:v>0.17567934782608696</c:v>
                </c:pt>
                <c:pt idx="1292">
                  <c:v>0.17581521739130435</c:v>
                </c:pt>
                <c:pt idx="1293">
                  <c:v>0.17595108695652173</c:v>
                </c:pt>
                <c:pt idx="1294">
                  <c:v>0.17608695652173914</c:v>
                </c:pt>
                <c:pt idx="1295">
                  <c:v>0.17622282608695652</c:v>
                </c:pt>
                <c:pt idx="1296">
                  <c:v>0.17635869565217391</c:v>
                </c:pt>
                <c:pt idx="1297">
                  <c:v>0.17649456521739129</c:v>
                </c:pt>
                <c:pt idx="1298">
                  <c:v>0.1766304347826087</c:v>
                </c:pt>
                <c:pt idx="1299">
                  <c:v>0.17676630434782609</c:v>
                </c:pt>
                <c:pt idx="1300">
                  <c:v>0.17690217391304347</c:v>
                </c:pt>
                <c:pt idx="1301">
                  <c:v>0.17703804347826088</c:v>
                </c:pt>
                <c:pt idx="1302">
                  <c:v>0.17717391304347826</c:v>
                </c:pt>
                <c:pt idx="1303">
                  <c:v>0.17730978260869565</c:v>
                </c:pt>
                <c:pt idx="1304">
                  <c:v>0.17744565217391303</c:v>
                </c:pt>
                <c:pt idx="1305">
                  <c:v>0.17758152173913044</c:v>
                </c:pt>
                <c:pt idx="1306">
                  <c:v>0.17771739130434783</c:v>
                </c:pt>
                <c:pt idx="1307">
                  <c:v>0.17785326086956521</c:v>
                </c:pt>
                <c:pt idx="1308">
                  <c:v>0.17798913043478262</c:v>
                </c:pt>
                <c:pt idx="1309">
                  <c:v>0.17812500000000001</c:v>
                </c:pt>
                <c:pt idx="1310">
                  <c:v>0.17826086956521739</c:v>
                </c:pt>
                <c:pt idx="1311">
                  <c:v>0.17839673913043477</c:v>
                </c:pt>
                <c:pt idx="1312">
                  <c:v>0.17853260869565218</c:v>
                </c:pt>
                <c:pt idx="1313">
                  <c:v>0.17866847826086957</c:v>
                </c:pt>
                <c:pt idx="1314">
                  <c:v>0.17880434782608695</c:v>
                </c:pt>
                <c:pt idx="1315">
                  <c:v>0.17894021739130433</c:v>
                </c:pt>
                <c:pt idx="1316">
                  <c:v>0.17907608695652175</c:v>
                </c:pt>
                <c:pt idx="1317">
                  <c:v>0.17921195652173913</c:v>
                </c:pt>
                <c:pt idx="1318">
                  <c:v>0.17934782608695651</c:v>
                </c:pt>
                <c:pt idx="1319">
                  <c:v>0.17948369565217392</c:v>
                </c:pt>
                <c:pt idx="1320">
                  <c:v>0.17961956521739131</c:v>
                </c:pt>
                <c:pt idx="1321">
                  <c:v>0.17975543478260869</c:v>
                </c:pt>
                <c:pt idx="1322">
                  <c:v>0.17989130434782608</c:v>
                </c:pt>
                <c:pt idx="1323">
                  <c:v>0.18002717391304349</c:v>
                </c:pt>
                <c:pt idx="1324">
                  <c:v>0.18016304347826087</c:v>
                </c:pt>
                <c:pt idx="1325">
                  <c:v>0.18029891304347825</c:v>
                </c:pt>
                <c:pt idx="1326">
                  <c:v>0.18043478260869567</c:v>
                </c:pt>
                <c:pt idx="1327">
                  <c:v>0.18057065217391305</c:v>
                </c:pt>
                <c:pt idx="1328">
                  <c:v>0.18070652173913043</c:v>
                </c:pt>
                <c:pt idx="1329">
                  <c:v>0.18084239130434782</c:v>
                </c:pt>
                <c:pt idx="1330">
                  <c:v>0.18097826086956523</c:v>
                </c:pt>
                <c:pt idx="1331">
                  <c:v>0.18111413043478261</c:v>
                </c:pt>
                <c:pt idx="1332">
                  <c:v>0.18124999999999999</c:v>
                </c:pt>
                <c:pt idx="1333">
                  <c:v>0.18138586956521738</c:v>
                </c:pt>
                <c:pt idx="1334">
                  <c:v>0.18152173913043479</c:v>
                </c:pt>
                <c:pt idx="1335">
                  <c:v>0.18165760869565217</c:v>
                </c:pt>
                <c:pt idx="1336">
                  <c:v>0.18179347826086956</c:v>
                </c:pt>
                <c:pt idx="1337">
                  <c:v>0.18192934782608697</c:v>
                </c:pt>
                <c:pt idx="1338">
                  <c:v>0.18206521739130435</c:v>
                </c:pt>
                <c:pt idx="1339">
                  <c:v>0.18220108695652174</c:v>
                </c:pt>
                <c:pt idx="1340">
                  <c:v>0.18233695652173912</c:v>
                </c:pt>
                <c:pt idx="1341">
                  <c:v>0.18247282608695653</c:v>
                </c:pt>
                <c:pt idx="1342">
                  <c:v>0.18260869565217391</c:v>
                </c:pt>
                <c:pt idx="1343">
                  <c:v>0.1827445652173913</c:v>
                </c:pt>
                <c:pt idx="1344">
                  <c:v>0.18288043478260871</c:v>
                </c:pt>
                <c:pt idx="1345">
                  <c:v>0.18301630434782609</c:v>
                </c:pt>
                <c:pt idx="1346">
                  <c:v>0.18315217391304348</c:v>
                </c:pt>
                <c:pt idx="1347">
                  <c:v>0.18328804347826086</c:v>
                </c:pt>
                <c:pt idx="1348">
                  <c:v>0.18342391304347827</c:v>
                </c:pt>
                <c:pt idx="1349">
                  <c:v>0.18355978260869565</c:v>
                </c:pt>
                <c:pt idx="1350">
                  <c:v>0.18369565217391304</c:v>
                </c:pt>
                <c:pt idx="1351">
                  <c:v>0.18383152173913042</c:v>
                </c:pt>
                <c:pt idx="1352">
                  <c:v>0.18396739130434783</c:v>
                </c:pt>
                <c:pt idx="1353">
                  <c:v>0.18410326086956522</c:v>
                </c:pt>
                <c:pt idx="1354">
                  <c:v>0.1842391304347826</c:v>
                </c:pt>
                <c:pt idx="1355">
                  <c:v>0.18437500000000001</c:v>
                </c:pt>
                <c:pt idx="1356">
                  <c:v>0.18451086956521739</c:v>
                </c:pt>
                <c:pt idx="1357">
                  <c:v>0.18464673913043478</c:v>
                </c:pt>
                <c:pt idx="1358">
                  <c:v>0.18478260869565216</c:v>
                </c:pt>
                <c:pt idx="1359">
                  <c:v>0.18491847826086957</c:v>
                </c:pt>
                <c:pt idx="1360">
                  <c:v>0.18505434782608696</c:v>
                </c:pt>
                <c:pt idx="1361">
                  <c:v>0.18519021739130434</c:v>
                </c:pt>
                <c:pt idx="1362">
                  <c:v>0.18532608695652175</c:v>
                </c:pt>
                <c:pt idx="1363">
                  <c:v>0.18546195652173914</c:v>
                </c:pt>
                <c:pt idx="1364">
                  <c:v>0.18559782608695652</c:v>
                </c:pt>
                <c:pt idx="1365">
                  <c:v>0.1857336956521739</c:v>
                </c:pt>
                <c:pt idx="1366">
                  <c:v>0.18586956521739131</c:v>
                </c:pt>
                <c:pt idx="1367">
                  <c:v>0.1860054347826087</c:v>
                </c:pt>
                <c:pt idx="1368">
                  <c:v>0.18614130434782608</c:v>
                </c:pt>
                <c:pt idx="1369">
                  <c:v>0.18627717391304346</c:v>
                </c:pt>
                <c:pt idx="1370">
                  <c:v>0.18641304347826088</c:v>
                </c:pt>
                <c:pt idx="1371">
                  <c:v>0.18654891304347826</c:v>
                </c:pt>
                <c:pt idx="1372">
                  <c:v>0.18668478260869564</c:v>
                </c:pt>
                <c:pt idx="1373">
                  <c:v>0.18682065217391305</c:v>
                </c:pt>
                <c:pt idx="1374">
                  <c:v>0.18695652173913044</c:v>
                </c:pt>
                <c:pt idx="1375">
                  <c:v>0.18709239130434782</c:v>
                </c:pt>
                <c:pt idx="1376">
                  <c:v>0.18722826086956521</c:v>
                </c:pt>
                <c:pt idx="1377">
                  <c:v>0.18736413043478262</c:v>
                </c:pt>
                <c:pt idx="1378">
                  <c:v>0.1875</c:v>
                </c:pt>
                <c:pt idx="1379">
                  <c:v>0.18763586956521738</c:v>
                </c:pt>
                <c:pt idx="1380">
                  <c:v>0.18777173913043479</c:v>
                </c:pt>
                <c:pt idx="1381">
                  <c:v>0.18790760869565218</c:v>
                </c:pt>
                <c:pt idx="1382">
                  <c:v>0.18804347826086956</c:v>
                </c:pt>
                <c:pt idx="1383">
                  <c:v>0.18817934782608695</c:v>
                </c:pt>
                <c:pt idx="1384">
                  <c:v>0.18831521739130436</c:v>
                </c:pt>
                <c:pt idx="1385">
                  <c:v>0.18845108695652174</c:v>
                </c:pt>
                <c:pt idx="1386">
                  <c:v>0.18858695652173912</c:v>
                </c:pt>
                <c:pt idx="1387">
                  <c:v>0.18872282608695654</c:v>
                </c:pt>
                <c:pt idx="1388">
                  <c:v>0.18885869565217392</c:v>
                </c:pt>
                <c:pt idx="1389">
                  <c:v>0.1889945652173913</c:v>
                </c:pt>
                <c:pt idx="1390">
                  <c:v>0.18913043478260869</c:v>
                </c:pt>
                <c:pt idx="1391">
                  <c:v>0.1892663043478261</c:v>
                </c:pt>
                <c:pt idx="1392">
                  <c:v>0.18940217391304348</c:v>
                </c:pt>
                <c:pt idx="1393">
                  <c:v>0.18953804347826086</c:v>
                </c:pt>
                <c:pt idx="1394">
                  <c:v>0.18967391304347825</c:v>
                </c:pt>
                <c:pt idx="1395">
                  <c:v>0.18980978260869566</c:v>
                </c:pt>
                <c:pt idx="1396">
                  <c:v>0.18994565217391304</c:v>
                </c:pt>
                <c:pt idx="1397">
                  <c:v>0.19008152173913043</c:v>
                </c:pt>
                <c:pt idx="1398">
                  <c:v>0.19021739130434784</c:v>
                </c:pt>
                <c:pt idx="1399">
                  <c:v>0.19035326086956522</c:v>
                </c:pt>
                <c:pt idx="1400">
                  <c:v>0.19048913043478261</c:v>
                </c:pt>
                <c:pt idx="1401">
                  <c:v>0.19062499999999999</c:v>
                </c:pt>
                <c:pt idx="1402">
                  <c:v>0.1907608695652174</c:v>
                </c:pt>
                <c:pt idx="1403">
                  <c:v>0.19089673913043478</c:v>
                </c:pt>
                <c:pt idx="1404">
                  <c:v>0.19103260869565217</c:v>
                </c:pt>
                <c:pt idx="1405">
                  <c:v>0.19116847826086958</c:v>
                </c:pt>
                <c:pt idx="1406">
                  <c:v>0.19130434782608696</c:v>
                </c:pt>
                <c:pt idx="1407">
                  <c:v>0.19144021739130435</c:v>
                </c:pt>
                <c:pt idx="1408">
                  <c:v>0.19157608695652173</c:v>
                </c:pt>
                <c:pt idx="1409">
                  <c:v>0.19171195652173914</c:v>
                </c:pt>
                <c:pt idx="1410">
                  <c:v>0.19184782608695652</c:v>
                </c:pt>
                <c:pt idx="1411">
                  <c:v>0.19198369565217391</c:v>
                </c:pt>
                <c:pt idx="1412">
                  <c:v>0.19211956521739129</c:v>
                </c:pt>
                <c:pt idx="1413">
                  <c:v>0.1922554347826087</c:v>
                </c:pt>
                <c:pt idx="1414">
                  <c:v>0.19239130434782609</c:v>
                </c:pt>
                <c:pt idx="1415">
                  <c:v>0.19252717391304347</c:v>
                </c:pt>
                <c:pt idx="1416">
                  <c:v>0.19266304347826088</c:v>
                </c:pt>
                <c:pt idx="1417">
                  <c:v>0.19279891304347826</c:v>
                </c:pt>
                <c:pt idx="1418">
                  <c:v>0.19293478260869565</c:v>
                </c:pt>
                <c:pt idx="1419">
                  <c:v>0.19307065217391303</c:v>
                </c:pt>
                <c:pt idx="1420">
                  <c:v>0.19320652173913044</c:v>
                </c:pt>
                <c:pt idx="1421">
                  <c:v>0.19334239130434783</c:v>
                </c:pt>
                <c:pt idx="1422">
                  <c:v>0.19347826086956521</c:v>
                </c:pt>
                <c:pt idx="1423">
                  <c:v>0.19361413043478262</c:v>
                </c:pt>
                <c:pt idx="1424">
                  <c:v>0.19375000000000001</c:v>
                </c:pt>
                <c:pt idx="1425">
                  <c:v>0.19388586956521739</c:v>
                </c:pt>
                <c:pt idx="1426">
                  <c:v>0.19402173913043477</c:v>
                </c:pt>
                <c:pt idx="1427">
                  <c:v>0.19415760869565218</c:v>
                </c:pt>
                <c:pt idx="1428">
                  <c:v>0.19429347826086957</c:v>
                </c:pt>
                <c:pt idx="1429">
                  <c:v>0.19442934782608695</c:v>
                </c:pt>
                <c:pt idx="1430">
                  <c:v>0.19456521739130433</c:v>
                </c:pt>
                <c:pt idx="1431">
                  <c:v>0.19470108695652175</c:v>
                </c:pt>
                <c:pt idx="1432">
                  <c:v>0.19483695652173913</c:v>
                </c:pt>
                <c:pt idx="1433">
                  <c:v>0.19497282608695651</c:v>
                </c:pt>
                <c:pt idx="1434">
                  <c:v>0.19510869565217392</c:v>
                </c:pt>
                <c:pt idx="1435">
                  <c:v>0.19524456521739131</c:v>
                </c:pt>
                <c:pt idx="1436">
                  <c:v>0.19538043478260869</c:v>
                </c:pt>
                <c:pt idx="1437">
                  <c:v>0.19551630434782608</c:v>
                </c:pt>
                <c:pt idx="1438">
                  <c:v>0.19565217391304349</c:v>
                </c:pt>
                <c:pt idx="1439">
                  <c:v>0.19578804347826087</c:v>
                </c:pt>
                <c:pt idx="1440">
                  <c:v>0.19592391304347825</c:v>
                </c:pt>
                <c:pt idx="1441">
                  <c:v>0.19605978260869567</c:v>
                </c:pt>
                <c:pt idx="1442">
                  <c:v>0.19619565217391305</c:v>
                </c:pt>
                <c:pt idx="1443">
                  <c:v>0.19633152173913043</c:v>
                </c:pt>
                <c:pt idx="1444">
                  <c:v>0.19646739130434782</c:v>
                </c:pt>
                <c:pt idx="1445">
                  <c:v>0.19660326086956523</c:v>
                </c:pt>
                <c:pt idx="1446">
                  <c:v>0.19673913043478261</c:v>
                </c:pt>
                <c:pt idx="1447">
                  <c:v>0.19687499999999999</c:v>
                </c:pt>
                <c:pt idx="1448">
                  <c:v>0.19701086956521738</c:v>
                </c:pt>
                <c:pt idx="1449">
                  <c:v>0.19714673913043479</c:v>
                </c:pt>
                <c:pt idx="1450">
                  <c:v>0.19728260869565217</c:v>
                </c:pt>
                <c:pt idx="1451">
                  <c:v>0.19741847826086956</c:v>
                </c:pt>
                <c:pt idx="1452">
                  <c:v>0.19755434782608697</c:v>
                </c:pt>
                <c:pt idx="1453">
                  <c:v>0.19769021739130435</c:v>
                </c:pt>
                <c:pt idx="1454">
                  <c:v>0.19782608695652174</c:v>
                </c:pt>
                <c:pt idx="1455">
                  <c:v>0.19796195652173912</c:v>
                </c:pt>
                <c:pt idx="1456">
                  <c:v>0.19809782608695653</c:v>
                </c:pt>
                <c:pt idx="1457">
                  <c:v>0.19823369565217391</c:v>
                </c:pt>
                <c:pt idx="1458">
                  <c:v>0.1983695652173913</c:v>
                </c:pt>
                <c:pt idx="1459">
                  <c:v>0.19850543478260871</c:v>
                </c:pt>
                <c:pt idx="1460">
                  <c:v>0.19864130434782609</c:v>
                </c:pt>
                <c:pt idx="1461">
                  <c:v>0.19877717391304348</c:v>
                </c:pt>
                <c:pt idx="1462">
                  <c:v>0.19891304347826086</c:v>
                </c:pt>
                <c:pt idx="1463">
                  <c:v>0.19904891304347827</c:v>
                </c:pt>
                <c:pt idx="1464">
                  <c:v>0.19918478260869565</c:v>
                </c:pt>
                <c:pt idx="1465">
                  <c:v>0.19932065217391304</c:v>
                </c:pt>
                <c:pt idx="1466">
                  <c:v>0.19945652173913042</c:v>
                </c:pt>
                <c:pt idx="1467">
                  <c:v>0.19959239130434783</c:v>
                </c:pt>
                <c:pt idx="1468">
                  <c:v>0.19972826086956522</c:v>
                </c:pt>
                <c:pt idx="1469">
                  <c:v>0.1998641304347826</c:v>
                </c:pt>
                <c:pt idx="1470">
                  <c:v>0.2</c:v>
                </c:pt>
                <c:pt idx="1471">
                  <c:v>0.20013586956521739</c:v>
                </c:pt>
                <c:pt idx="1472">
                  <c:v>0.20027173913043478</c:v>
                </c:pt>
                <c:pt idx="1473">
                  <c:v>0.20040760869565216</c:v>
                </c:pt>
                <c:pt idx="1474">
                  <c:v>0.20054347826086957</c:v>
                </c:pt>
                <c:pt idx="1475">
                  <c:v>0.20067934782608696</c:v>
                </c:pt>
                <c:pt idx="1476">
                  <c:v>0.20081521739130434</c:v>
                </c:pt>
                <c:pt idx="1477">
                  <c:v>0.20095108695652175</c:v>
                </c:pt>
                <c:pt idx="1478">
                  <c:v>0.20108695652173914</c:v>
                </c:pt>
                <c:pt idx="1479">
                  <c:v>0.20122282608695652</c:v>
                </c:pt>
                <c:pt idx="1480">
                  <c:v>0.2013586956521739</c:v>
                </c:pt>
                <c:pt idx="1481">
                  <c:v>0.20149456521739131</c:v>
                </c:pt>
                <c:pt idx="1482">
                  <c:v>0.2016304347826087</c:v>
                </c:pt>
                <c:pt idx="1483">
                  <c:v>0.20176630434782608</c:v>
                </c:pt>
                <c:pt idx="1484">
                  <c:v>0.20190217391304346</c:v>
                </c:pt>
                <c:pt idx="1485">
                  <c:v>0.20203804347826088</c:v>
                </c:pt>
                <c:pt idx="1486">
                  <c:v>0.20217391304347826</c:v>
                </c:pt>
                <c:pt idx="1487">
                  <c:v>0.20230978260869564</c:v>
                </c:pt>
                <c:pt idx="1488">
                  <c:v>0.20244565217391305</c:v>
                </c:pt>
                <c:pt idx="1489">
                  <c:v>0.20258152173913044</c:v>
                </c:pt>
                <c:pt idx="1490">
                  <c:v>0.20271739130434782</c:v>
                </c:pt>
                <c:pt idx="1491">
                  <c:v>0.20285326086956521</c:v>
                </c:pt>
                <c:pt idx="1492">
                  <c:v>0.20298913043478262</c:v>
                </c:pt>
                <c:pt idx="1493">
                  <c:v>0.203125</c:v>
                </c:pt>
                <c:pt idx="1494">
                  <c:v>0.20326086956521738</c:v>
                </c:pt>
                <c:pt idx="1495">
                  <c:v>0.20339673913043479</c:v>
                </c:pt>
                <c:pt idx="1496">
                  <c:v>0.20353260869565218</c:v>
                </c:pt>
                <c:pt idx="1497">
                  <c:v>0.20366847826086956</c:v>
                </c:pt>
                <c:pt idx="1498">
                  <c:v>0.20380434782608695</c:v>
                </c:pt>
                <c:pt idx="1499">
                  <c:v>0.20394021739130436</c:v>
                </c:pt>
                <c:pt idx="1500">
                  <c:v>0.20407608695652174</c:v>
                </c:pt>
                <c:pt idx="1501">
                  <c:v>0.20421195652173912</c:v>
                </c:pt>
                <c:pt idx="1502">
                  <c:v>0.20434782608695654</c:v>
                </c:pt>
                <c:pt idx="1503">
                  <c:v>0.20448369565217392</c:v>
                </c:pt>
                <c:pt idx="1504">
                  <c:v>0.2046195652173913</c:v>
                </c:pt>
                <c:pt idx="1505">
                  <c:v>0.20475543478260869</c:v>
                </c:pt>
                <c:pt idx="1506">
                  <c:v>0.2048913043478261</c:v>
                </c:pt>
                <c:pt idx="1507">
                  <c:v>0.20502717391304348</c:v>
                </c:pt>
                <c:pt idx="1508">
                  <c:v>0.20516304347826086</c:v>
                </c:pt>
                <c:pt idx="1509">
                  <c:v>0.20529891304347825</c:v>
                </c:pt>
                <c:pt idx="1510">
                  <c:v>0.20543478260869566</c:v>
                </c:pt>
                <c:pt idx="1511">
                  <c:v>0.20557065217391304</c:v>
                </c:pt>
                <c:pt idx="1512">
                  <c:v>0.20570652173913043</c:v>
                </c:pt>
                <c:pt idx="1513">
                  <c:v>0.20584239130434784</c:v>
                </c:pt>
                <c:pt idx="1514">
                  <c:v>0.20597826086956522</c:v>
                </c:pt>
                <c:pt idx="1515">
                  <c:v>0.20611413043478261</c:v>
                </c:pt>
                <c:pt idx="1516">
                  <c:v>0.20624999999999999</c:v>
                </c:pt>
                <c:pt idx="1517">
                  <c:v>0.2063858695652174</c:v>
                </c:pt>
                <c:pt idx="1518">
                  <c:v>0.20652173913043478</c:v>
                </c:pt>
                <c:pt idx="1519">
                  <c:v>0.20665760869565217</c:v>
                </c:pt>
                <c:pt idx="1520">
                  <c:v>0.20679347826086958</c:v>
                </c:pt>
                <c:pt idx="1521">
                  <c:v>0.20692934782608696</c:v>
                </c:pt>
                <c:pt idx="1522">
                  <c:v>0.20706521739130435</c:v>
                </c:pt>
                <c:pt idx="1523">
                  <c:v>0.20720108695652173</c:v>
                </c:pt>
                <c:pt idx="1524">
                  <c:v>0.20733695652173914</c:v>
                </c:pt>
                <c:pt idx="1525">
                  <c:v>0.20747282608695652</c:v>
                </c:pt>
                <c:pt idx="1526">
                  <c:v>0.20760869565217391</c:v>
                </c:pt>
                <c:pt idx="1527">
                  <c:v>0.20774456521739129</c:v>
                </c:pt>
                <c:pt idx="1528">
                  <c:v>0.2078804347826087</c:v>
                </c:pt>
                <c:pt idx="1529">
                  <c:v>0.20801630434782609</c:v>
                </c:pt>
                <c:pt idx="1530">
                  <c:v>0.20815217391304347</c:v>
                </c:pt>
                <c:pt idx="1531">
                  <c:v>0.20828804347826088</c:v>
                </c:pt>
                <c:pt idx="1532">
                  <c:v>0.20842391304347826</c:v>
                </c:pt>
                <c:pt idx="1533">
                  <c:v>0.20855978260869565</c:v>
                </c:pt>
                <c:pt idx="1534">
                  <c:v>0.20869565217391303</c:v>
                </c:pt>
                <c:pt idx="1535">
                  <c:v>0.20883152173913044</c:v>
                </c:pt>
                <c:pt idx="1536">
                  <c:v>0.20896739130434783</c:v>
                </c:pt>
                <c:pt idx="1537">
                  <c:v>0.20910326086956521</c:v>
                </c:pt>
                <c:pt idx="1538">
                  <c:v>0.20923913043478262</c:v>
                </c:pt>
                <c:pt idx="1539">
                  <c:v>0.20937500000000001</c:v>
                </c:pt>
                <c:pt idx="1540">
                  <c:v>0.20951086956521739</c:v>
                </c:pt>
                <c:pt idx="1541">
                  <c:v>0.20964673913043477</c:v>
                </c:pt>
                <c:pt idx="1542">
                  <c:v>0.20978260869565218</c:v>
                </c:pt>
                <c:pt idx="1543">
                  <c:v>0.20991847826086957</c:v>
                </c:pt>
                <c:pt idx="1544">
                  <c:v>0.21005434782608695</c:v>
                </c:pt>
                <c:pt idx="1545">
                  <c:v>0.21019021739130433</c:v>
                </c:pt>
                <c:pt idx="1546">
                  <c:v>0.21032608695652175</c:v>
                </c:pt>
                <c:pt idx="1547">
                  <c:v>0.21046195652173913</c:v>
                </c:pt>
                <c:pt idx="1548">
                  <c:v>0.21059782608695651</c:v>
                </c:pt>
                <c:pt idx="1549">
                  <c:v>0.21073369565217392</c:v>
                </c:pt>
                <c:pt idx="1550">
                  <c:v>0.21086956521739131</c:v>
                </c:pt>
                <c:pt idx="1551">
                  <c:v>0.21100543478260869</c:v>
                </c:pt>
                <c:pt idx="1552">
                  <c:v>0.21114130434782608</c:v>
                </c:pt>
                <c:pt idx="1553">
                  <c:v>0.21127717391304349</c:v>
                </c:pt>
                <c:pt idx="1554">
                  <c:v>0.21141304347826087</c:v>
                </c:pt>
                <c:pt idx="1555">
                  <c:v>0.21154891304347825</c:v>
                </c:pt>
                <c:pt idx="1556">
                  <c:v>0.21168478260869567</c:v>
                </c:pt>
                <c:pt idx="1557">
                  <c:v>0.21182065217391305</c:v>
                </c:pt>
                <c:pt idx="1558">
                  <c:v>0.21195652173913043</c:v>
                </c:pt>
                <c:pt idx="1559">
                  <c:v>0.21209239130434782</c:v>
                </c:pt>
                <c:pt idx="1560">
                  <c:v>0.21222826086956523</c:v>
                </c:pt>
                <c:pt idx="1561">
                  <c:v>0.21236413043478261</c:v>
                </c:pt>
                <c:pt idx="1562">
                  <c:v>0.21249999999999999</c:v>
                </c:pt>
                <c:pt idx="1563">
                  <c:v>0.21263586956521738</c:v>
                </c:pt>
                <c:pt idx="1564">
                  <c:v>0.21277173913043479</c:v>
                </c:pt>
                <c:pt idx="1565">
                  <c:v>0.21290760869565217</c:v>
                </c:pt>
                <c:pt idx="1566">
                  <c:v>0.21304347826086956</c:v>
                </c:pt>
                <c:pt idx="1567">
                  <c:v>0.21317934782608697</c:v>
                </c:pt>
                <c:pt idx="1568">
                  <c:v>0.21331521739130435</c:v>
                </c:pt>
                <c:pt idx="1569">
                  <c:v>0.21345108695652174</c:v>
                </c:pt>
                <c:pt idx="1570">
                  <c:v>0.21358695652173912</c:v>
                </c:pt>
                <c:pt idx="1571">
                  <c:v>0.21372282608695653</c:v>
                </c:pt>
                <c:pt idx="1572">
                  <c:v>0.21385869565217391</c:v>
                </c:pt>
                <c:pt idx="1573">
                  <c:v>0.2139945652173913</c:v>
                </c:pt>
                <c:pt idx="1574">
                  <c:v>0.21413043478260871</c:v>
                </c:pt>
                <c:pt idx="1575">
                  <c:v>0.21426630434782609</c:v>
                </c:pt>
                <c:pt idx="1576">
                  <c:v>0.21440217391304348</c:v>
                </c:pt>
                <c:pt idx="1577">
                  <c:v>0.21453804347826086</c:v>
                </c:pt>
                <c:pt idx="1578">
                  <c:v>0.21467391304347827</c:v>
                </c:pt>
                <c:pt idx="1579">
                  <c:v>0.21480978260869565</c:v>
                </c:pt>
                <c:pt idx="1580">
                  <c:v>0.21494565217391304</c:v>
                </c:pt>
                <c:pt idx="1581">
                  <c:v>0.21508152173913042</c:v>
                </c:pt>
                <c:pt idx="1582">
                  <c:v>0.21521739130434783</c:v>
                </c:pt>
                <c:pt idx="1583">
                  <c:v>0.21535326086956522</c:v>
                </c:pt>
                <c:pt idx="1584">
                  <c:v>0.2154891304347826</c:v>
                </c:pt>
                <c:pt idx="1585">
                  <c:v>0.21562500000000001</c:v>
                </c:pt>
                <c:pt idx="1586">
                  <c:v>0.21576086956521739</c:v>
                </c:pt>
                <c:pt idx="1587">
                  <c:v>0.21589673913043478</c:v>
                </c:pt>
                <c:pt idx="1588">
                  <c:v>0.21603260869565216</c:v>
                </c:pt>
                <c:pt idx="1589">
                  <c:v>0.21616847826086957</c:v>
                </c:pt>
                <c:pt idx="1590">
                  <c:v>0.21630434782608696</c:v>
                </c:pt>
                <c:pt idx="1591">
                  <c:v>0.21644021739130434</c:v>
                </c:pt>
                <c:pt idx="1592">
                  <c:v>0.21657608695652175</c:v>
                </c:pt>
                <c:pt idx="1593">
                  <c:v>0.21671195652173914</c:v>
                </c:pt>
                <c:pt idx="1594">
                  <c:v>0.21684782608695652</c:v>
                </c:pt>
                <c:pt idx="1595">
                  <c:v>0.2169836956521739</c:v>
                </c:pt>
                <c:pt idx="1596">
                  <c:v>0.21711956521739131</c:v>
                </c:pt>
                <c:pt idx="1597">
                  <c:v>0.2172554347826087</c:v>
                </c:pt>
                <c:pt idx="1598">
                  <c:v>0.21739130434782608</c:v>
                </c:pt>
                <c:pt idx="1599">
                  <c:v>0.21752717391304346</c:v>
                </c:pt>
                <c:pt idx="1600">
                  <c:v>0.21766304347826088</c:v>
                </c:pt>
                <c:pt idx="1601">
                  <c:v>0.21779891304347826</c:v>
                </c:pt>
                <c:pt idx="1602">
                  <c:v>0.21793478260869564</c:v>
                </c:pt>
                <c:pt idx="1603">
                  <c:v>0.21807065217391305</c:v>
                </c:pt>
                <c:pt idx="1604">
                  <c:v>0.21820652173913044</c:v>
                </c:pt>
                <c:pt idx="1605">
                  <c:v>0.21834239130434782</c:v>
                </c:pt>
                <c:pt idx="1606">
                  <c:v>0.21847826086956521</c:v>
                </c:pt>
                <c:pt idx="1607">
                  <c:v>0.21861413043478262</c:v>
                </c:pt>
                <c:pt idx="1608">
                  <c:v>0.21875</c:v>
                </c:pt>
                <c:pt idx="1609">
                  <c:v>0.21888586956521738</c:v>
                </c:pt>
                <c:pt idx="1610">
                  <c:v>0.21902173913043479</c:v>
                </c:pt>
                <c:pt idx="1611">
                  <c:v>0.21915760869565218</c:v>
                </c:pt>
                <c:pt idx="1612">
                  <c:v>0.21929347826086956</c:v>
                </c:pt>
                <c:pt idx="1613">
                  <c:v>0.21942934782608695</c:v>
                </c:pt>
                <c:pt idx="1614">
                  <c:v>0.21956521739130436</c:v>
                </c:pt>
                <c:pt idx="1615">
                  <c:v>0.21970108695652174</c:v>
                </c:pt>
                <c:pt idx="1616">
                  <c:v>0.21983695652173912</c:v>
                </c:pt>
                <c:pt idx="1617">
                  <c:v>0.21997282608695654</c:v>
                </c:pt>
                <c:pt idx="1618">
                  <c:v>0.22010869565217392</c:v>
                </c:pt>
                <c:pt idx="1619">
                  <c:v>0.2202445652173913</c:v>
                </c:pt>
                <c:pt idx="1620">
                  <c:v>0.22038043478260869</c:v>
                </c:pt>
                <c:pt idx="1621">
                  <c:v>0.2205163043478261</c:v>
                </c:pt>
                <c:pt idx="1622">
                  <c:v>0.22065217391304348</c:v>
                </c:pt>
                <c:pt idx="1623">
                  <c:v>0.22078804347826086</c:v>
                </c:pt>
                <c:pt idx="1624">
                  <c:v>0.22092391304347825</c:v>
                </c:pt>
                <c:pt idx="1625">
                  <c:v>0.22105978260869566</c:v>
                </c:pt>
                <c:pt idx="1626">
                  <c:v>0.22119565217391304</c:v>
                </c:pt>
                <c:pt idx="1627">
                  <c:v>0.22133152173913043</c:v>
                </c:pt>
                <c:pt idx="1628">
                  <c:v>0.22146739130434784</c:v>
                </c:pt>
                <c:pt idx="1629">
                  <c:v>0.22160326086956522</c:v>
                </c:pt>
                <c:pt idx="1630">
                  <c:v>0.22173913043478261</c:v>
                </c:pt>
                <c:pt idx="1631">
                  <c:v>0.22187499999999999</c:v>
                </c:pt>
                <c:pt idx="1632">
                  <c:v>0.2220108695652174</c:v>
                </c:pt>
                <c:pt idx="1633">
                  <c:v>0.22214673913043478</c:v>
                </c:pt>
                <c:pt idx="1634">
                  <c:v>0.22228260869565217</c:v>
                </c:pt>
                <c:pt idx="1635">
                  <c:v>0.22241847826086958</c:v>
                </c:pt>
                <c:pt idx="1636">
                  <c:v>0.22255434782608696</c:v>
                </c:pt>
                <c:pt idx="1637">
                  <c:v>0.22269021739130435</c:v>
                </c:pt>
                <c:pt idx="1638">
                  <c:v>0.22282608695652173</c:v>
                </c:pt>
                <c:pt idx="1639">
                  <c:v>0.22296195652173914</c:v>
                </c:pt>
                <c:pt idx="1640">
                  <c:v>0.22309782608695652</c:v>
                </c:pt>
                <c:pt idx="1641">
                  <c:v>0.22323369565217391</c:v>
                </c:pt>
                <c:pt idx="1642">
                  <c:v>0.22336956521739129</c:v>
                </c:pt>
                <c:pt idx="1643">
                  <c:v>0.2235054347826087</c:v>
                </c:pt>
                <c:pt idx="1644">
                  <c:v>0.22364130434782609</c:v>
                </c:pt>
                <c:pt idx="1645">
                  <c:v>0.22377717391304347</c:v>
                </c:pt>
                <c:pt idx="1646">
                  <c:v>0.22391304347826088</c:v>
                </c:pt>
                <c:pt idx="1647">
                  <c:v>0.22404891304347826</c:v>
                </c:pt>
                <c:pt idx="1648">
                  <c:v>0.22418478260869565</c:v>
                </c:pt>
                <c:pt idx="1649">
                  <c:v>0.22432065217391303</c:v>
                </c:pt>
                <c:pt idx="1650">
                  <c:v>0.22445652173913044</c:v>
                </c:pt>
                <c:pt idx="1651">
                  <c:v>0.22459239130434783</c:v>
                </c:pt>
                <c:pt idx="1652">
                  <c:v>0.22472826086956521</c:v>
                </c:pt>
                <c:pt idx="1653">
                  <c:v>0.22486413043478262</c:v>
                </c:pt>
                <c:pt idx="1654">
                  <c:v>0.22500000000000001</c:v>
                </c:pt>
                <c:pt idx="1655">
                  <c:v>0.22513586956521739</c:v>
                </c:pt>
                <c:pt idx="1656">
                  <c:v>0.22527173913043477</c:v>
                </c:pt>
                <c:pt idx="1657">
                  <c:v>0.22540760869565218</c:v>
                </c:pt>
                <c:pt idx="1658">
                  <c:v>0.22554347826086957</c:v>
                </c:pt>
                <c:pt idx="1659">
                  <c:v>0.22567934782608695</c:v>
                </c:pt>
                <c:pt idx="1660">
                  <c:v>0.22581521739130433</c:v>
                </c:pt>
                <c:pt idx="1661">
                  <c:v>0.22595108695652175</c:v>
                </c:pt>
                <c:pt idx="1662">
                  <c:v>0.22608695652173913</c:v>
                </c:pt>
                <c:pt idx="1663">
                  <c:v>0.22622282608695651</c:v>
                </c:pt>
                <c:pt idx="1664">
                  <c:v>0.22635869565217392</c:v>
                </c:pt>
                <c:pt idx="1665">
                  <c:v>0.22649456521739131</c:v>
                </c:pt>
                <c:pt idx="1666">
                  <c:v>0.22663043478260869</c:v>
                </c:pt>
                <c:pt idx="1667">
                  <c:v>0.22676630434782608</c:v>
                </c:pt>
                <c:pt idx="1668">
                  <c:v>0.22690217391304349</c:v>
                </c:pt>
                <c:pt idx="1669">
                  <c:v>0.22703804347826087</c:v>
                </c:pt>
                <c:pt idx="1670">
                  <c:v>0.22717391304347825</c:v>
                </c:pt>
                <c:pt idx="1671">
                  <c:v>0.22730978260869567</c:v>
                </c:pt>
                <c:pt idx="1672">
                  <c:v>0.22744565217391305</c:v>
                </c:pt>
                <c:pt idx="1673">
                  <c:v>0.22758152173913043</c:v>
                </c:pt>
                <c:pt idx="1674">
                  <c:v>0.22771739130434782</c:v>
                </c:pt>
                <c:pt idx="1675">
                  <c:v>0.22785326086956523</c:v>
                </c:pt>
                <c:pt idx="1676">
                  <c:v>0.22798913043478261</c:v>
                </c:pt>
                <c:pt idx="1677">
                  <c:v>0.22812499999999999</c:v>
                </c:pt>
                <c:pt idx="1678">
                  <c:v>0.22826086956521738</c:v>
                </c:pt>
                <c:pt idx="1679">
                  <c:v>0.22839673913043479</c:v>
                </c:pt>
                <c:pt idx="1680">
                  <c:v>0.22853260869565217</c:v>
                </c:pt>
                <c:pt idx="1681">
                  <c:v>0.22866847826086956</c:v>
                </c:pt>
                <c:pt idx="1682">
                  <c:v>0.22880434782608697</c:v>
                </c:pt>
                <c:pt idx="1683">
                  <c:v>0.22894021739130435</c:v>
                </c:pt>
                <c:pt idx="1684">
                  <c:v>0.22907608695652174</c:v>
                </c:pt>
                <c:pt idx="1685">
                  <c:v>0.22921195652173912</c:v>
                </c:pt>
                <c:pt idx="1686">
                  <c:v>0.22934782608695653</c:v>
                </c:pt>
                <c:pt idx="1687">
                  <c:v>0.22948369565217391</c:v>
                </c:pt>
                <c:pt idx="1688">
                  <c:v>0.2296195652173913</c:v>
                </c:pt>
                <c:pt idx="1689">
                  <c:v>0.22975543478260871</c:v>
                </c:pt>
                <c:pt idx="1690">
                  <c:v>0.22989130434782609</c:v>
                </c:pt>
                <c:pt idx="1691">
                  <c:v>0.23002717391304348</c:v>
                </c:pt>
                <c:pt idx="1692">
                  <c:v>0.23016304347826086</c:v>
                </c:pt>
                <c:pt idx="1693">
                  <c:v>0.23029891304347827</c:v>
                </c:pt>
                <c:pt idx="1694">
                  <c:v>0.23043478260869565</c:v>
                </c:pt>
                <c:pt idx="1695">
                  <c:v>0.23057065217391304</c:v>
                </c:pt>
                <c:pt idx="1696">
                  <c:v>0.23070652173913042</c:v>
                </c:pt>
                <c:pt idx="1697">
                  <c:v>0.23084239130434783</c:v>
                </c:pt>
                <c:pt idx="1698">
                  <c:v>0.23097826086956522</c:v>
                </c:pt>
                <c:pt idx="1699">
                  <c:v>0.2311141304347826</c:v>
                </c:pt>
                <c:pt idx="1700">
                  <c:v>0.23125000000000001</c:v>
                </c:pt>
                <c:pt idx="1701">
                  <c:v>0.23138586956521739</c:v>
                </c:pt>
                <c:pt idx="1702">
                  <c:v>0.23152173913043478</c:v>
                </c:pt>
                <c:pt idx="1703">
                  <c:v>0.23165760869565216</c:v>
                </c:pt>
                <c:pt idx="1704">
                  <c:v>0.23179347826086957</c:v>
                </c:pt>
                <c:pt idx="1705">
                  <c:v>0.23192934782608696</c:v>
                </c:pt>
                <c:pt idx="1706">
                  <c:v>0.23206521739130434</c:v>
                </c:pt>
                <c:pt idx="1707">
                  <c:v>0.23220108695652175</c:v>
                </c:pt>
                <c:pt idx="1708">
                  <c:v>0.23233695652173914</c:v>
                </c:pt>
                <c:pt idx="1709">
                  <c:v>0.23247282608695652</c:v>
                </c:pt>
                <c:pt idx="1710">
                  <c:v>0.2326086956521739</c:v>
                </c:pt>
                <c:pt idx="1711">
                  <c:v>0.23274456521739131</c:v>
                </c:pt>
                <c:pt idx="1712">
                  <c:v>0.2328804347826087</c:v>
                </c:pt>
                <c:pt idx="1713">
                  <c:v>0.23301630434782608</c:v>
                </c:pt>
                <c:pt idx="1714">
                  <c:v>0.23315217391304346</c:v>
                </c:pt>
                <c:pt idx="1715">
                  <c:v>0.23328804347826088</c:v>
                </c:pt>
                <c:pt idx="1716">
                  <c:v>0.23342391304347826</c:v>
                </c:pt>
                <c:pt idx="1717">
                  <c:v>0.23355978260869564</c:v>
                </c:pt>
                <c:pt idx="1718">
                  <c:v>0.23369565217391305</c:v>
                </c:pt>
                <c:pt idx="1719">
                  <c:v>0.23383152173913044</c:v>
                </c:pt>
                <c:pt idx="1720">
                  <c:v>0.23396739130434782</c:v>
                </c:pt>
                <c:pt idx="1721">
                  <c:v>0.23410326086956521</c:v>
                </c:pt>
                <c:pt idx="1722">
                  <c:v>0.23423913043478262</c:v>
                </c:pt>
                <c:pt idx="1723">
                  <c:v>0.234375</c:v>
                </c:pt>
                <c:pt idx="1724">
                  <c:v>0.23451086956521738</c:v>
                </c:pt>
                <c:pt idx="1725">
                  <c:v>0.23464673913043479</c:v>
                </c:pt>
                <c:pt idx="1726">
                  <c:v>0.23478260869565218</c:v>
                </c:pt>
                <c:pt idx="1727">
                  <c:v>0.23491847826086956</c:v>
                </c:pt>
                <c:pt idx="1728">
                  <c:v>0.23505434782608695</c:v>
                </c:pt>
                <c:pt idx="1729">
                  <c:v>0.23519021739130436</c:v>
                </c:pt>
                <c:pt idx="1730">
                  <c:v>0.23532608695652174</c:v>
                </c:pt>
                <c:pt idx="1731">
                  <c:v>0.23546195652173912</c:v>
                </c:pt>
                <c:pt idx="1732">
                  <c:v>0.23559782608695654</c:v>
                </c:pt>
                <c:pt idx="1733">
                  <c:v>0.23573369565217392</c:v>
                </c:pt>
                <c:pt idx="1734">
                  <c:v>0.2358695652173913</c:v>
                </c:pt>
                <c:pt idx="1735">
                  <c:v>0.23600543478260869</c:v>
                </c:pt>
                <c:pt idx="1736">
                  <c:v>0.2361413043478261</c:v>
                </c:pt>
                <c:pt idx="1737">
                  <c:v>0.23627717391304348</c:v>
                </c:pt>
                <c:pt idx="1738">
                  <c:v>0.23641304347826086</c:v>
                </c:pt>
                <c:pt idx="1739">
                  <c:v>0.23654891304347825</c:v>
                </c:pt>
                <c:pt idx="1740">
                  <c:v>0.23668478260869566</c:v>
                </c:pt>
                <c:pt idx="1741">
                  <c:v>0.23682065217391304</c:v>
                </c:pt>
                <c:pt idx="1742">
                  <c:v>0.23695652173913043</c:v>
                </c:pt>
                <c:pt idx="1743">
                  <c:v>0.23709239130434784</c:v>
                </c:pt>
                <c:pt idx="1744">
                  <c:v>0.23722826086956522</c:v>
                </c:pt>
                <c:pt idx="1745">
                  <c:v>0.23736413043478261</c:v>
                </c:pt>
                <c:pt idx="1746">
                  <c:v>0.23749999999999999</c:v>
                </c:pt>
                <c:pt idx="1747">
                  <c:v>0.2376358695652174</c:v>
                </c:pt>
                <c:pt idx="1748">
                  <c:v>0.23777173913043478</c:v>
                </c:pt>
                <c:pt idx="1749">
                  <c:v>0.23790760869565217</c:v>
                </c:pt>
                <c:pt idx="1750">
                  <c:v>0.23804347826086958</c:v>
                </c:pt>
                <c:pt idx="1751">
                  <c:v>0.23817934782608696</c:v>
                </c:pt>
                <c:pt idx="1752">
                  <c:v>0.23831521739130435</c:v>
                </c:pt>
                <c:pt idx="1753">
                  <c:v>0.23845108695652173</c:v>
                </c:pt>
                <c:pt idx="1754">
                  <c:v>0.23858695652173914</c:v>
                </c:pt>
                <c:pt idx="1755">
                  <c:v>0.23872282608695652</c:v>
                </c:pt>
                <c:pt idx="1756">
                  <c:v>0.23885869565217391</c:v>
                </c:pt>
                <c:pt idx="1757">
                  <c:v>0.23899456521739129</c:v>
                </c:pt>
                <c:pt idx="1758">
                  <c:v>0.2391304347826087</c:v>
                </c:pt>
                <c:pt idx="1759">
                  <c:v>0.23926630434782609</c:v>
                </c:pt>
                <c:pt idx="1760">
                  <c:v>0.23940217391304347</c:v>
                </c:pt>
                <c:pt idx="1761">
                  <c:v>0.23953804347826088</c:v>
                </c:pt>
                <c:pt idx="1762">
                  <c:v>0.23967391304347826</c:v>
                </c:pt>
                <c:pt idx="1763">
                  <c:v>0.23980978260869565</c:v>
                </c:pt>
                <c:pt idx="1764">
                  <c:v>0.23994565217391303</c:v>
                </c:pt>
                <c:pt idx="1765">
                  <c:v>0.24008152173913044</c:v>
                </c:pt>
                <c:pt idx="1766">
                  <c:v>0.24021739130434783</c:v>
                </c:pt>
                <c:pt idx="1767">
                  <c:v>0.24035326086956521</c:v>
                </c:pt>
                <c:pt idx="1768">
                  <c:v>0.24048913043478262</c:v>
                </c:pt>
                <c:pt idx="1769">
                  <c:v>0.24062500000000001</c:v>
                </c:pt>
                <c:pt idx="1770">
                  <c:v>0.24076086956521739</c:v>
                </c:pt>
                <c:pt idx="1771">
                  <c:v>0.24089673913043477</c:v>
                </c:pt>
                <c:pt idx="1772">
                  <c:v>0.24103260869565218</c:v>
                </c:pt>
                <c:pt idx="1773">
                  <c:v>0.24116847826086957</c:v>
                </c:pt>
                <c:pt idx="1774">
                  <c:v>0.24130434782608695</c:v>
                </c:pt>
                <c:pt idx="1775">
                  <c:v>0.24144021739130433</c:v>
                </c:pt>
                <c:pt idx="1776">
                  <c:v>0.24157608695652175</c:v>
                </c:pt>
                <c:pt idx="1777">
                  <c:v>0.24171195652173913</c:v>
                </c:pt>
                <c:pt idx="1778">
                  <c:v>0.24184782608695651</c:v>
                </c:pt>
                <c:pt idx="1779">
                  <c:v>0.24198369565217392</c:v>
                </c:pt>
                <c:pt idx="1780">
                  <c:v>0.24211956521739131</c:v>
                </c:pt>
                <c:pt idx="1781">
                  <c:v>0.24225543478260869</c:v>
                </c:pt>
                <c:pt idx="1782">
                  <c:v>0.24239130434782608</c:v>
                </c:pt>
                <c:pt idx="1783">
                  <c:v>0.24252717391304349</c:v>
                </c:pt>
                <c:pt idx="1784">
                  <c:v>0.24266304347826087</c:v>
                </c:pt>
                <c:pt idx="1785">
                  <c:v>0.24279891304347825</c:v>
                </c:pt>
                <c:pt idx="1786">
                  <c:v>0.24293478260869567</c:v>
                </c:pt>
                <c:pt idx="1787">
                  <c:v>0.24307065217391305</c:v>
                </c:pt>
                <c:pt idx="1788">
                  <c:v>0.24320652173913043</c:v>
                </c:pt>
                <c:pt idx="1789">
                  <c:v>0.24334239130434782</c:v>
                </c:pt>
                <c:pt idx="1790">
                  <c:v>0.24347826086956523</c:v>
                </c:pt>
                <c:pt idx="1791">
                  <c:v>0.24361413043478261</c:v>
                </c:pt>
                <c:pt idx="1792">
                  <c:v>0.24374999999999999</c:v>
                </c:pt>
                <c:pt idx="1793">
                  <c:v>0.24388586956521738</c:v>
                </c:pt>
                <c:pt idx="1794">
                  <c:v>0.24402173913043479</c:v>
                </c:pt>
                <c:pt idx="1795">
                  <c:v>0.24415760869565217</c:v>
                </c:pt>
                <c:pt idx="1796">
                  <c:v>0.24429347826086956</c:v>
                </c:pt>
                <c:pt idx="1797">
                  <c:v>0.24442934782608697</c:v>
                </c:pt>
                <c:pt idx="1798">
                  <c:v>0.24456521739130435</c:v>
                </c:pt>
                <c:pt idx="1799">
                  <c:v>0.24470108695652174</c:v>
                </c:pt>
                <c:pt idx="1800">
                  <c:v>0.24483695652173912</c:v>
                </c:pt>
                <c:pt idx="1801">
                  <c:v>0.24497282608695653</c:v>
                </c:pt>
                <c:pt idx="1802">
                  <c:v>0.24510869565217391</c:v>
                </c:pt>
                <c:pt idx="1803">
                  <c:v>0.2452445652173913</c:v>
                </c:pt>
                <c:pt idx="1804">
                  <c:v>0.24538043478260871</c:v>
                </c:pt>
                <c:pt idx="1805">
                  <c:v>0.24551630434782609</c:v>
                </c:pt>
                <c:pt idx="1806">
                  <c:v>0.24565217391304348</c:v>
                </c:pt>
                <c:pt idx="1807">
                  <c:v>0.24578804347826086</c:v>
                </c:pt>
                <c:pt idx="1808">
                  <c:v>0.24592391304347827</c:v>
                </c:pt>
                <c:pt idx="1809">
                  <c:v>0.24605978260869565</c:v>
                </c:pt>
                <c:pt idx="1810">
                  <c:v>0.24619565217391304</c:v>
                </c:pt>
                <c:pt idx="1811">
                  <c:v>0.24633152173913042</c:v>
                </c:pt>
                <c:pt idx="1812">
                  <c:v>0.24646739130434783</c:v>
                </c:pt>
                <c:pt idx="1813">
                  <c:v>0.24660326086956522</c:v>
                </c:pt>
                <c:pt idx="1814">
                  <c:v>0.2467391304347826</c:v>
                </c:pt>
                <c:pt idx="1815">
                  <c:v>0.24687500000000001</c:v>
                </c:pt>
                <c:pt idx="1816">
                  <c:v>0.24701086956521739</c:v>
                </c:pt>
                <c:pt idx="1817">
                  <c:v>0.24714673913043478</c:v>
                </c:pt>
                <c:pt idx="1818">
                  <c:v>0.24728260869565216</c:v>
                </c:pt>
                <c:pt idx="1819">
                  <c:v>0.24741847826086957</c:v>
                </c:pt>
                <c:pt idx="1820">
                  <c:v>0.24755434782608696</c:v>
                </c:pt>
                <c:pt idx="1821">
                  <c:v>0.24769021739130434</c:v>
                </c:pt>
                <c:pt idx="1822">
                  <c:v>0.24782608695652175</c:v>
                </c:pt>
                <c:pt idx="1823">
                  <c:v>0.24796195652173914</c:v>
                </c:pt>
                <c:pt idx="1824">
                  <c:v>0.24809782608695652</c:v>
                </c:pt>
                <c:pt idx="1825">
                  <c:v>0.2482336956521739</c:v>
                </c:pt>
                <c:pt idx="1826">
                  <c:v>0.24836956521739131</c:v>
                </c:pt>
                <c:pt idx="1827">
                  <c:v>0.2485054347826087</c:v>
                </c:pt>
                <c:pt idx="1828">
                  <c:v>0.24864130434782608</c:v>
                </c:pt>
                <c:pt idx="1829">
                  <c:v>0.24877717391304346</c:v>
                </c:pt>
                <c:pt idx="1830">
                  <c:v>0.24891304347826088</c:v>
                </c:pt>
                <c:pt idx="1831">
                  <c:v>0.24904891304347826</c:v>
                </c:pt>
                <c:pt idx="1832">
                  <c:v>0.24918478260869564</c:v>
                </c:pt>
                <c:pt idx="1833">
                  <c:v>0.24932065217391305</c:v>
                </c:pt>
                <c:pt idx="1834">
                  <c:v>0.24945652173913044</c:v>
                </c:pt>
                <c:pt idx="1835">
                  <c:v>0.24959239130434782</c:v>
                </c:pt>
                <c:pt idx="1836">
                  <c:v>0.24972826086956521</c:v>
                </c:pt>
                <c:pt idx="1837">
                  <c:v>0.24986413043478262</c:v>
                </c:pt>
                <c:pt idx="1838">
                  <c:v>0.25</c:v>
                </c:pt>
                <c:pt idx="1839">
                  <c:v>0.25013586956521738</c:v>
                </c:pt>
                <c:pt idx="1840">
                  <c:v>0.25027173913043477</c:v>
                </c:pt>
                <c:pt idx="1841">
                  <c:v>0.25040760869565215</c:v>
                </c:pt>
                <c:pt idx="1842">
                  <c:v>0.25054347826086959</c:v>
                </c:pt>
                <c:pt idx="1843">
                  <c:v>0.25067934782608697</c:v>
                </c:pt>
                <c:pt idx="1844">
                  <c:v>0.25081521739130436</c:v>
                </c:pt>
                <c:pt idx="1845">
                  <c:v>0.25095108695652174</c:v>
                </c:pt>
                <c:pt idx="1846">
                  <c:v>0.25108695652173912</c:v>
                </c:pt>
                <c:pt idx="1847">
                  <c:v>0.25122282608695651</c:v>
                </c:pt>
                <c:pt idx="1848">
                  <c:v>0.25135869565217389</c:v>
                </c:pt>
                <c:pt idx="1849">
                  <c:v>0.25149456521739133</c:v>
                </c:pt>
                <c:pt idx="1850">
                  <c:v>0.25163043478260871</c:v>
                </c:pt>
                <c:pt idx="1851">
                  <c:v>0.2517663043478261</c:v>
                </c:pt>
                <c:pt idx="1852">
                  <c:v>0.25190217391304348</c:v>
                </c:pt>
                <c:pt idx="1853">
                  <c:v>0.25203804347826086</c:v>
                </c:pt>
                <c:pt idx="1854">
                  <c:v>0.25217391304347825</c:v>
                </c:pt>
                <c:pt idx="1855">
                  <c:v>0.25230978260869563</c:v>
                </c:pt>
                <c:pt idx="1856">
                  <c:v>0.25244565217391307</c:v>
                </c:pt>
                <c:pt idx="1857">
                  <c:v>0.25258152173913045</c:v>
                </c:pt>
                <c:pt idx="1858">
                  <c:v>0.25271739130434784</c:v>
                </c:pt>
                <c:pt idx="1859">
                  <c:v>0.25285326086956522</c:v>
                </c:pt>
                <c:pt idx="1860">
                  <c:v>0.25298913043478261</c:v>
                </c:pt>
                <c:pt idx="1861">
                  <c:v>0.25312499999999999</c:v>
                </c:pt>
                <c:pt idx="1862">
                  <c:v>0.25326086956521737</c:v>
                </c:pt>
                <c:pt idx="1863">
                  <c:v>0.25339673913043476</c:v>
                </c:pt>
                <c:pt idx="1864">
                  <c:v>0.2535326086956522</c:v>
                </c:pt>
                <c:pt idx="1865">
                  <c:v>0.25366847826086958</c:v>
                </c:pt>
                <c:pt idx="1866">
                  <c:v>0.25380434782608696</c:v>
                </c:pt>
                <c:pt idx="1867">
                  <c:v>0.25394021739130435</c:v>
                </c:pt>
                <c:pt idx="1868">
                  <c:v>0.25407608695652173</c:v>
                </c:pt>
                <c:pt idx="1869">
                  <c:v>0.25421195652173911</c:v>
                </c:pt>
                <c:pt idx="1870">
                  <c:v>0.2543478260869565</c:v>
                </c:pt>
                <c:pt idx="1871">
                  <c:v>0.25448369565217394</c:v>
                </c:pt>
                <c:pt idx="1872">
                  <c:v>0.25461956521739132</c:v>
                </c:pt>
                <c:pt idx="1873">
                  <c:v>0.2547554347826087</c:v>
                </c:pt>
                <c:pt idx="1874">
                  <c:v>0.25489130434782609</c:v>
                </c:pt>
                <c:pt idx="1875">
                  <c:v>0.25502717391304347</c:v>
                </c:pt>
                <c:pt idx="1876">
                  <c:v>0.25516304347826085</c:v>
                </c:pt>
                <c:pt idx="1877">
                  <c:v>0.25529891304347824</c:v>
                </c:pt>
                <c:pt idx="1878">
                  <c:v>0.25543478260869568</c:v>
                </c:pt>
                <c:pt idx="1879">
                  <c:v>0.25557065217391306</c:v>
                </c:pt>
                <c:pt idx="1880">
                  <c:v>0.25570652173913044</c:v>
                </c:pt>
                <c:pt idx="1881">
                  <c:v>0.25584239130434783</c:v>
                </c:pt>
                <c:pt idx="1882">
                  <c:v>0.25597826086956521</c:v>
                </c:pt>
                <c:pt idx="1883">
                  <c:v>0.25611413043478259</c:v>
                </c:pt>
                <c:pt idx="1884">
                  <c:v>0.25624999999999998</c:v>
                </c:pt>
                <c:pt idx="1885">
                  <c:v>0.25638586956521742</c:v>
                </c:pt>
                <c:pt idx="1886">
                  <c:v>0.2565217391304348</c:v>
                </c:pt>
                <c:pt idx="1887">
                  <c:v>0.25665760869565218</c:v>
                </c:pt>
                <c:pt idx="1888">
                  <c:v>0.25679347826086957</c:v>
                </c:pt>
                <c:pt idx="1889">
                  <c:v>0.25692934782608695</c:v>
                </c:pt>
                <c:pt idx="1890">
                  <c:v>0.25706521739130433</c:v>
                </c:pt>
                <c:pt idx="1891">
                  <c:v>0.25720108695652172</c:v>
                </c:pt>
                <c:pt idx="1892">
                  <c:v>0.25733695652173916</c:v>
                </c:pt>
                <c:pt idx="1893">
                  <c:v>0.25747282608695654</c:v>
                </c:pt>
                <c:pt idx="1894">
                  <c:v>0.25760869565217392</c:v>
                </c:pt>
                <c:pt idx="1895">
                  <c:v>0.25774456521739131</c:v>
                </c:pt>
                <c:pt idx="1896">
                  <c:v>0.25788043478260869</c:v>
                </c:pt>
                <c:pt idx="1897">
                  <c:v>0.25801630434782608</c:v>
                </c:pt>
                <c:pt idx="1898">
                  <c:v>0.25815217391304346</c:v>
                </c:pt>
                <c:pt idx="1899">
                  <c:v>0.25828804347826084</c:v>
                </c:pt>
                <c:pt idx="1900">
                  <c:v>0.25842391304347828</c:v>
                </c:pt>
                <c:pt idx="1901">
                  <c:v>0.25855978260869567</c:v>
                </c:pt>
                <c:pt idx="1902">
                  <c:v>0.25869565217391305</c:v>
                </c:pt>
                <c:pt idx="1903">
                  <c:v>0.25883152173913043</c:v>
                </c:pt>
                <c:pt idx="1904">
                  <c:v>0.25896739130434782</c:v>
                </c:pt>
                <c:pt idx="1905">
                  <c:v>0.2591032608695652</c:v>
                </c:pt>
                <c:pt idx="1906">
                  <c:v>0.25923913043478258</c:v>
                </c:pt>
                <c:pt idx="1907">
                  <c:v>0.25937500000000002</c:v>
                </c:pt>
                <c:pt idx="1908">
                  <c:v>0.25951086956521741</c:v>
                </c:pt>
                <c:pt idx="1909">
                  <c:v>0.25964673913043479</c:v>
                </c:pt>
                <c:pt idx="1910">
                  <c:v>0.25978260869565217</c:v>
                </c:pt>
                <c:pt idx="1911">
                  <c:v>0.25991847826086956</c:v>
                </c:pt>
                <c:pt idx="1912">
                  <c:v>0.26005434782608694</c:v>
                </c:pt>
                <c:pt idx="1913">
                  <c:v>0.26019021739130432</c:v>
                </c:pt>
                <c:pt idx="1914">
                  <c:v>0.26032608695652176</c:v>
                </c:pt>
                <c:pt idx="1915">
                  <c:v>0.26046195652173915</c:v>
                </c:pt>
                <c:pt idx="1916">
                  <c:v>0.26059782608695653</c:v>
                </c:pt>
                <c:pt idx="1917">
                  <c:v>0.26073369565217391</c:v>
                </c:pt>
                <c:pt idx="1918">
                  <c:v>0.2608695652173913</c:v>
                </c:pt>
                <c:pt idx="1919">
                  <c:v>0.26100543478260868</c:v>
                </c:pt>
                <c:pt idx="1920">
                  <c:v>0.26114130434782606</c:v>
                </c:pt>
                <c:pt idx="1921">
                  <c:v>0.2612771739130435</c:v>
                </c:pt>
                <c:pt idx="1922">
                  <c:v>0.26141304347826089</c:v>
                </c:pt>
                <c:pt idx="1923">
                  <c:v>0.26154891304347827</c:v>
                </c:pt>
                <c:pt idx="1924">
                  <c:v>0.26168478260869565</c:v>
                </c:pt>
                <c:pt idx="1925">
                  <c:v>0.26182065217391304</c:v>
                </c:pt>
                <c:pt idx="1926">
                  <c:v>0.26195652173913042</c:v>
                </c:pt>
                <c:pt idx="1927">
                  <c:v>0.2620923913043478</c:v>
                </c:pt>
                <c:pt idx="1928">
                  <c:v>0.26222826086956524</c:v>
                </c:pt>
                <c:pt idx="1929">
                  <c:v>0.26236413043478263</c:v>
                </c:pt>
                <c:pt idx="1930">
                  <c:v>0.26250000000000001</c:v>
                </c:pt>
                <c:pt idx="1931">
                  <c:v>0.26263586956521739</c:v>
                </c:pt>
                <c:pt idx="1932">
                  <c:v>0.26277173913043478</c:v>
                </c:pt>
                <c:pt idx="1933">
                  <c:v>0.26290760869565216</c:v>
                </c:pt>
                <c:pt idx="1934">
                  <c:v>0.26304347826086955</c:v>
                </c:pt>
                <c:pt idx="1935">
                  <c:v>0.26317934782608693</c:v>
                </c:pt>
                <c:pt idx="1936">
                  <c:v>0.26331521739130437</c:v>
                </c:pt>
                <c:pt idx="1937">
                  <c:v>0.26345108695652175</c:v>
                </c:pt>
                <c:pt idx="1938">
                  <c:v>0.26358695652173914</c:v>
                </c:pt>
                <c:pt idx="1939">
                  <c:v>0.26372282608695652</c:v>
                </c:pt>
                <c:pt idx="1940">
                  <c:v>0.2638586956521739</c:v>
                </c:pt>
                <c:pt idx="1941">
                  <c:v>0.26399456521739129</c:v>
                </c:pt>
                <c:pt idx="1942">
                  <c:v>0.26413043478260867</c:v>
                </c:pt>
                <c:pt idx="1943">
                  <c:v>0.26426630434782611</c:v>
                </c:pt>
                <c:pt idx="1944">
                  <c:v>0.26440217391304349</c:v>
                </c:pt>
                <c:pt idx="1945">
                  <c:v>0.26453804347826088</c:v>
                </c:pt>
                <c:pt idx="1946">
                  <c:v>0.26467391304347826</c:v>
                </c:pt>
                <c:pt idx="1947">
                  <c:v>0.26480978260869564</c:v>
                </c:pt>
                <c:pt idx="1948">
                  <c:v>0.26494565217391303</c:v>
                </c:pt>
                <c:pt idx="1949">
                  <c:v>0.26508152173913041</c:v>
                </c:pt>
                <c:pt idx="1950">
                  <c:v>0.26521739130434785</c:v>
                </c:pt>
                <c:pt idx="1951">
                  <c:v>0.26535326086956523</c:v>
                </c:pt>
                <c:pt idx="1952">
                  <c:v>0.26548913043478262</c:v>
                </c:pt>
                <c:pt idx="1953">
                  <c:v>0.265625</c:v>
                </c:pt>
                <c:pt idx="1954">
                  <c:v>0.26576086956521738</c:v>
                </c:pt>
                <c:pt idx="1955">
                  <c:v>0.26589673913043477</c:v>
                </c:pt>
                <c:pt idx="1956">
                  <c:v>0.26603260869565215</c:v>
                </c:pt>
                <c:pt idx="1957">
                  <c:v>0.26616847826086959</c:v>
                </c:pt>
                <c:pt idx="1958">
                  <c:v>0.26630434782608697</c:v>
                </c:pt>
                <c:pt idx="1959">
                  <c:v>0.26644021739130436</c:v>
                </c:pt>
                <c:pt idx="1960">
                  <c:v>0.26657608695652174</c:v>
                </c:pt>
                <c:pt idx="1961">
                  <c:v>0.26671195652173912</c:v>
                </c:pt>
                <c:pt idx="1962">
                  <c:v>0.26684782608695651</c:v>
                </c:pt>
                <c:pt idx="1963">
                  <c:v>0.26698369565217389</c:v>
                </c:pt>
                <c:pt idx="1964">
                  <c:v>0.26711956521739133</c:v>
                </c:pt>
                <c:pt idx="1965">
                  <c:v>0.26725543478260871</c:v>
                </c:pt>
                <c:pt idx="1966">
                  <c:v>0.2673913043478261</c:v>
                </c:pt>
                <c:pt idx="1967">
                  <c:v>0.26752717391304348</c:v>
                </c:pt>
                <c:pt idx="1968">
                  <c:v>0.26766304347826086</c:v>
                </c:pt>
                <c:pt idx="1969">
                  <c:v>0.26779891304347825</c:v>
                </c:pt>
                <c:pt idx="1970">
                  <c:v>0.26793478260869563</c:v>
                </c:pt>
                <c:pt idx="1971">
                  <c:v>0.26807065217391307</c:v>
                </c:pt>
                <c:pt idx="1972">
                  <c:v>0.26820652173913045</c:v>
                </c:pt>
                <c:pt idx="1973">
                  <c:v>0.26834239130434784</c:v>
                </c:pt>
                <c:pt idx="1974">
                  <c:v>0.26847826086956522</c:v>
                </c:pt>
                <c:pt idx="1975">
                  <c:v>0.26861413043478261</c:v>
                </c:pt>
                <c:pt idx="1976">
                  <c:v>0.26874999999999999</c:v>
                </c:pt>
                <c:pt idx="1977">
                  <c:v>0.26888586956521737</c:v>
                </c:pt>
                <c:pt idx="1978">
                  <c:v>0.26902173913043476</c:v>
                </c:pt>
                <c:pt idx="1979">
                  <c:v>0.2691576086956522</c:v>
                </c:pt>
                <c:pt idx="1980">
                  <c:v>0.26929347826086958</c:v>
                </c:pt>
                <c:pt idx="1981">
                  <c:v>0.26942934782608696</c:v>
                </c:pt>
                <c:pt idx="1982">
                  <c:v>0.26956521739130435</c:v>
                </c:pt>
                <c:pt idx="1983">
                  <c:v>0.26970108695652173</c:v>
                </c:pt>
                <c:pt idx="1984">
                  <c:v>0.26983695652173911</c:v>
                </c:pt>
                <c:pt idx="1985">
                  <c:v>0.2699728260869565</c:v>
                </c:pt>
                <c:pt idx="1986">
                  <c:v>0.27010869565217394</c:v>
                </c:pt>
                <c:pt idx="1987">
                  <c:v>0.27024456521739132</c:v>
                </c:pt>
                <c:pt idx="1988">
                  <c:v>0.2703804347826087</c:v>
                </c:pt>
                <c:pt idx="1989">
                  <c:v>0.27051630434782609</c:v>
                </c:pt>
                <c:pt idx="1990">
                  <c:v>0.27065217391304347</c:v>
                </c:pt>
                <c:pt idx="1991">
                  <c:v>0.27078804347826085</c:v>
                </c:pt>
                <c:pt idx="1992">
                  <c:v>0.27092391304347824</c:v>
                </c:pt>
                <c:pt idx="1993">
                  <c:v>0.27105978260869568</c:v>
                </c:pt>
                <c:pt idx="1994">
                  <c:v>0.27119565217391306</c:v>
                </c:pt>
                <c:pt idx="1995">
                  <c:v>0.27133152173913044</c:v>
                </c:pt>
                <c:pt idx="1996">
                  <c:v>0.27146739130434783</c:v>
                </c:pt>
                <c:pt idx="1997">
                  <c:v>0.27160326086956521</c:v>
                </c:pt>
                <c:pt idx="1998">
                  <c:v>0.27173913043478259</c:v>
                </c:pt>
                <c:pt idx="1999">
                  <c:v>0.27187499999999998</c:v>
                </c:pt>
                <c:pt idx="2000">
                  <c:v>0.27201086956521742</c:v>
                </c:pt>
                <c:pt idx="2001">
                  <c:v>0.2721467391304348</c:v>
                </c:pt>
                <c:pt idx="2002">
                  <c:v>0.27228260869565218</c:v>
                </c:pt>
                <c:pt idx="2003">
                  <c:v>0.27241847826086957</c:v>
                </c:pt>
                <c:pt idx="2004">
                  <c:v>0.27255434782608695</c:v>
                </c:pt>
                <c:pt idx="2005">
                  <c:v>0.27269021739130433</c:v>
                </c:pt>
                <c:pt idx="2006">
                  <c:v>0.27282608695652172</c:v>
                </c:pt>
                <c:pt idx="2007">
                  <c:v>0.27296195652173916</c:v>
                </c:pt>
                <c:pt idx="2008">
                  <c:v>0.27309782608695654</c:v>
                </c:pt>
                <c:pt idx="2009">
                  <c:v>0.27323369565217392</c:v>
                </c:pt>
                <c:pt idx="2010">
                  <c:v>0.27336956521739131</c:v>
                </c:pt>
                <c:pt idx="2011">
                  <c:v>0.27350543478260869</c:v>
                </c:pt>
                <c:pt idx="2012">
                  <c:v>0.27364130434782608</c:v>
                </c:pt>
                <c:pt idx="2013">
                  <c:v>0.27377717391304346</c:v>
                </c:pt>
                <c:pt idx="2014">
                  <c:v>0.27391304347826084</c:v>
                </c:pt>
                <c:pt idx="2015">
                  <c:v>0.27404891304347828</c:v>
                </c:pt>
                <c:pt idx="2016">
                  <c:v>0.27418478260869567</c:v>
                </c:pt>
                <c:pt idx="2017">
                  <c:v>0.27432065217391305</c:v>
                </c:pt>
                <c:pt idx="2018">
                  <c:v>0.27445652173913043</c:v>
                </c:pt>
                <c:pt idx="2019">
                  <c:v>0.27459239130434782</c:v>
                </c:pt>
                <c:pt idx="2020">
                  <c:v>0.2747282608695652</c:v>
                </c:pt>
                <c:pt idx="2021">
                  <c:v>0.27486413043478258</c:v>
                </c:pt>
                <c:pt idx="2022">
                  <c:v>0.27500000000000002</c:v>
                </c:pt>
                <c:pt idx="2023">
                  <c:v>0.27513586956521741</c:v>
                </c:pt>
                <c:pt idx="2024">
                  <c:v>0.27527173913043479</c:v>
                </c:pt>
                <c:pt idx="2025">
                  <c:v>0.27540760869565217</c:v>
                </c:pt>
                <c:pt idx="2026">
                  <c:v>0.27554347826086956</c:v>
                </c:pt>
                <c:pt idx="2027">
                  <c:v>0.27567934782608694</c:v>
                </c:pt>
                <c:pt idx="2028">
                  <c:v>0.27581521739130432</c:v>
                </c:pt>
                <c:pt idx="2029">
                  <c:v>0.27595108695652176</c:v>
                </c:pt>
                <c:pt idx="2030">
                  <c:v>0.27608695652173915</c:v>
                </c:pt>
                <c:pt idx="2031">
                  <c:v>0.27622282608695653</c:v>
                </c:pt>
                <c:pt idx="2032">
                  <c:v>0.27635869565217391</c:v>
                </c:pt>
                <c:pt idx="2033">
                  <c:v>0.2764945652173913</c:v>
                </c:pt>
                <c:pt idx="2034">
                  <c:v>0.27663043478260868</c:v>
                </c:pt>
                <c:pt idx="2035">
                  <c:v>0.27676630434782606</c:v>
                </c:pt>
                <c:pt idx="2036">
                  <c:v>0.2769021739130435</c:v>
                </c:pt>
                <c:pt idx="2037">
                  <c:v>0.27703804347826089</c:v>
                </c:pt>
                <c:pt idx="2038">
                  <c:v>0.27717391304347827</c:v>
                </c:pt>
                <c:pt idx="2039">
                  <c:v>0.27730978260869565</c:v>
                </c:pt>
                <c:pt idx="2040">
                  <c:v>0.27744565217391304</c:v>
                </c:pt>
                <c:pt idx="2041">
                  <c:v>0.27758152173913042</c:v>
                </c:pt>
                <c:pt idx="2042">
                  <c:v>0.2777173913043478</c:v>
                </c:pt>
                <c:pt idx="2043">
                  <c:v>0.27785326086956524</c:v>
                </c:pt>
                <c:pt idx="2044">
                  <c:v>0.27798913043478263</c:v>
                </c:pt>
                <c:pt idx="2045">
                  <c:v>0.27812500000000001</c:v>
                </c:pt>
                <c:pt idx="2046">
                  <c:v>0.27826086956521739</c:v>
                </c:pt>
                <c:pt idx="2047">
                  <c:v>0.27839673913043478</c:v>
                </c:pt>
                <c:pt idx="2048">
                  <c:v>0.27853260869565216</c:v>
                </c:pt>
                <c:pt idx="2049">
                  <c:v>0.27866847826086955</c:v>
                </c:pt>
                <c:pt idx="2050">
                  <c:v>0.27880434782608693</c:v>
                </c:pt>
                <c:pt idx="2051">
                  <c:v>0.27894021739130437</c:v>
                </c:pt>
                <c:pt idx="2052">
                  <c:v>0.27907608695652175</c:v>
                </c:pt>
                <c:pt idx="2053">
                  <c:v>0.27921195652173914</c:v>
                </c:pt>
                <c:pt idx="2054">
                  <c:v>0.27934782608695652</c:v>
                </c:pt>
                <c:pt idx="2055">
                  <c:v>0.2794836956521739</c:v>
                </c:pt>
                <c:pt idx="2056">
                  <c:v>0.27961956521739129</c:v>
                </c:pt>
                <c:pt idx="2057">
                  <c:v>0.27975543478260867</c:v>
                </c:pt>
                <c:pt idx="2058">
                  <c:v>0.27989130434782611</c:v>
                </c:pt>
                <c:pt idx="2059">
                  <c:v>0.28002717391304349</c:v>
                </c:pt>
                <c:pt idx="2060">
                  <c:v>0.28016304347826088</c:v>
                </c:pt>
                <c:pt idx="2061">
                  <c:v>0.28029891304347826</c:v>
                </c:pt>
                <c:pt idx="2062">
                  <c:v>0.28043478260869564</c:v>
                </c:pt>
                <c:pt idx="2063">
                  <c:v>0.28057065217391303</c:v>
                </c:pt>
                <c:pt idx="2064">
                  <c:v>0.28070652173913041</c:v>
                </c:pt>
                <c:pt idx="2065">
                  <c:v>0.28084239130434785</c:v>
                </c:pt>
                <c:pt idx="2066">
                  <c:v>0.28097826086956523</c:v>
                </c:pt>
                <c:pt idx="2067">
                  <c:v>0.28111413043478262</c:v>
                </c:pt>
                <c:pt idx="2068">
                  <c:v>0.28125</c:v>
                </c:pt>
                <c:pt idx="2069">
                  <c:v>0.28138586956521738</c:v>
                </c:pt>
                <c:pt idx="2070">
                  <c:v>0.28152173913043477</c:v>
                </c:pt>
                <c:pt idx="2071">
                  <c:v>0.28165760869565215</c:v>
                </c:pt>
                <c:pt idx="2072">
                  <c:v>0.28179347826086959</c:v>
                </c:pt>
                <c:pt idx="2073">
                  <c:v>0.28192934782608697</c:v>
                </c:pt>
                <c:pt idx="2074">
                  <c:v>0.28206521739130436</c:v>
                </c:pt>
                <c:pt idx="2075">
                  <c:v>0.28220108695652174</c:v>
                </c:pt>
                <c:pt idx="2076">
                  <c:v>0.28233695652173912</c:v>
                </c:pt>
                <c:pt idx="2077">
                  <c:v>0.28247282608695651</c:v>
                </c:pt>
                <c:pt idx="2078">
                  <c:v>0.28260869565217389</c:v>
                </c:pt>
                <c:pt idx="2079">
                  <c:v>0.28274456521739133</c:v>
                </c:pt>
                <c:pt idx="2080">
                  <c:v>0.28288043478260871</c:v>
                </c:pt>
                <c:pt idx="2081">
                  <c:v>0.2830163043478261</c:v>
                </c:pt>
                <c:pt idx="2082">
                  <c:v>0.28315217391304348</c:v>
                </c:pt>
                <c:pt idx="2083">
                  <c:v>0.28328804347826086</c:v>
                </c:pt>
                <c:pt idx="2084">
                  <c:v>0.28342391304347825</c:v>
                </c:pt>
                <c:pt idx="2085">
                  <c:v>0.28355978260869563</c:v>
                </c:pt>
                <c:pt idx="2086">
                  <c:v>0.28369565217391307</c:v>
                </c:pt>
                <c:pt idx="2087">
                  <c:v>0.28383152173913045</c:v>
                </c:pt>
                <c:pt idx="2088">
                  <c:v>0.28396739130434784</c:v>
                </c:pt>
                <c:pt idx="2089">
                  <c:v>0.28410326086956522</c:v>
                </c:pt>
                <c:pt idx="2090">
                  <c:v>0.28423913043478261</c:v>
                </c:pt>
                <c:pt idx="2091">
                  <c:v>0.28437499999999999</c:v>
                </c:pt>
                <c:pt idx="2092">
                  <c:v>0.28451086956521737</c:v>
                </c:pt>
                <c:pt idx="2093">
                  <c:v>0.28464673913043476</c:v>
                </c:pt>
                <c:pt idx="2094">
                  <c:v>0.2847826086956522</c:v>
                </c:pt>
                <c:pt idx="2095">
                  <c:v>0.28491847826086958</c:v>
                </c:pt>
                <c:pt idx="2096">
                  <c:v>0.28505434782608696</c:v>
                </c:pt>
                <c:pt idx="2097">
                  <c:v>0.28519021739130435</c:v>
                </c:pt>
                <c:pt idx="2098">
                  <c:v>0.28532608695652173</c:v>
                </c:pt>
                <c:pt idx="2099">
                  <c:v>0.28546195652173911</c:v>
                </c:pt>
                <c:pt idx="2100">
                  <c:v>0.2855978260869565</c:v>
                </c:pt>
                <c:pt idx="2101">
                  <c:v>0.28573369565217394</c:v>
                </c:pt>
                <c:pt idx="2102">
                  <c:v>0.28586956521739132</c:v>
                </c:pt>
                <c:pt idx="2103">
                  <c:v>0.2860054347826087</c:v>
                </c:pt>
                <c:pt idx="2104">
                  <c:v>0.28614130434782609</c:v>
                </c:pt>
                <c:pt idx="2105">
                  <c:v>0.28627717391304347</c:v>
                </c:pt>
                <c:pt idx="2106">
                  <c:v>0.28641304347826085</c:v>
                </c:pt>
                <c:pt idx="2107">
                  <c:v>0.28654891304347824</c:v>
                </c:pt>
                <c:pt idx="2108">
                  <c:v>0.28668478260869568</c:v>
                </c:pt>
                <c:pt idx="2109">
                  <c:v>0.28682065217391306</c:v>
                </c:pt>
                <c:pt idx="2110">
                  <c:v>0.28695652173913044</c:v>
                </c:pt>
                <c:pt idx="2111">
                  <c:v>0.28709239130434783</c:v>
                </c:pt>
                <c:pt idx="2112">
                  <c:v>0.28722826086956521</c:v>
                </c:pt>
                <c:pt idx="2113">
                  <c:v>0.28736413043478259</c:v>
                </c:pt>
                <c:pt idx="2114">
                  <c:v>0.28749999999999998</c:v>
                </c:pt>
                <c:pt idx="2115">
                  <c:v>0.28763586956521742</c:v>
                </c:pt>
                <c:pt idx="2116">
                  <c:v>0.2877717391304348</c:v>
                </c:pt>
                <c:pt idx="2117">
                  <c:v>0.28790760869565218</c:v>
                </c:pt>
                <c:pt idx="2118">
                  <c:v>0.28804347826086957</c:v>
                </c:pt>
                <c:pt idx="2119">
                  <c:v>0.28817934782608695</c:v>
                </c:pt>
                <c:pt idx="2120">
                  <c:v>0.28831521739130433</c:v>
                </c:pt>
                <c:pt idx="2121">
                  <c:v>0.28845108695652172</c:v>
                </c:pt>
                <c:pt idx="2122">
                  <c:v>0.28858695652173916</c:v>
                </c:pt>
                <c:pt idx="2123">
                  <c:v>0.28872282608695654</c:v>
                </c:pt>
                <c:pt idx="2124">
                  <c:v>0.28885869565217392</c:v>
                </c:pt>
                <c:pt idx="2125">
                  <c:v>0.28899456521739131</c:v>
                </c:pt>
                <c:pt idx="2126">
                  <c:v>0.28913043478260869</c:v>
                </c:pt>
                <c:pt idx="2127">
                  <c:v>0.28926630434782608</c:v>
                </c:pt>
                <c:pt idx="2128">
                  <c:v>0.28940217391304346</c:v>
                </c:pt>
                <c:pt idx="2129">
                  <c:v>0.28953804347826084</c:v>
                </c:pt>
                <c:pt idx="2130">
                  <c:v>0.28967391304347828</c:v>
                </c:pt>
                <c:pt idx="2131">
                  <c:v>0.28980978260869567</c:v>
                </c:pt>
                <c:pt idx="2132">
                  <c:v>0.28994565217391305</c:v>
                </c:pt>
                <c:pt idx="2133">
                  <c:v>0.29008152173913043</c:v>
                </c:pt>
                <c:pt idx="2134">
                  <c:v>0.29021739130434782</c:v>
                </c:pt>
                <c:pt idx="2135">
                  <c:v>0.2903532608695652</c:v>
                </c:pt>
                <c:pt idx="2136">
                  <c:v>0.29048913043478258</c:v>
                </c:pt>
                <c:pt idx="2137">
                  <c:v>0.29062500000000002</c:v>
                </c:pt>
                <c:pt idx="2138">
                  <c:v>0.29076086956521741</c:v>
                </c:pt>
                <c:pt idx="2139">
                  <c:v>0.29089673913043479</c:v>
                </c:pt>
                <c:pt idx="2140">
                  <c:v>0.29103260869565217</c:v>
                </c:pt>
                <c:pt idx="2141">
                  <c:v>0.29116847826086956</c:v>
                </c:pt>
                <c:pt idx="2142">
                  <c:v>0.29130434782608694</c:v>
                </c:pt>
                <c:pt idx="2143">
                  <c:v>0.29144021739130432</c:v>
                </c:pt>
                <c:pt idx="2144">
                  <c:v>0.29157608695652176</c:v>
                </c:pt>
                <c:pt idx="2145">
                  <c:v>0.29171195652173915</c:v>
                </c:pt>
                <c:pt idx="2146">
                  <c:v>0.29184782608695653</c:v>
                </c:pt>
                <c:pt idx="2147">
                  <c:v>0.29198369565217391</c:v>
                </c:pt>
                <c:pt idx="2148">
                  <c:v>0.2921195652173913</c:v>
                </c:pt>
                <c:pt idx="2149">
                  <c:v>0.29225543478260868</c:v>
                </c:pt>
                <c:pt idx="2150">
                  <c:v>0.29239130434782606</c:v>
                </c:pt>
                <c:pt idx="2151">
                  <c:v>0.2925271739130435</c:v>
                </c:pt>
                <c:pt idx="2152">
                  <c:v>0.29266304347826089</c:v>
                </c:pt>
                <c:pt idx="2153">
                  <c:v>0.29279891304347827</c:v>
                </c:pt>
                <c:pt idx="2154">
                  <c:v>0.29293478260869565</c:v>
                </c:pt>
                <c:pt idx="2155">
                  <c:v>0.29307065217391304</c:v>
                </c:pt>
                <c:pt idx="2156">
                  <c:v>0.29320652173913042</c:v>
                </c:pt>
                <c:pt idx="2157">
                  <c:v>0.2933423913043478</c:v>
                </c:pt>
                <c:pt idx="2158">
                  <c:v>0.29347826086956524</c:v>
                </c:pt>
                <c:pt idx="2159">
                  <c:v>0.29361413043478263</c:v>
                </c:pt>
                <c:pt idx="2160">
                  <c:v>0.29375000000000001</c:v>
                </c:pt>
                <c:pt idx="2161">
                  <c:v>0.29388586956521739</c:v>
                </c:pt>
                <c:pt idx="2162">
                  <c:v>0.29402173913043478</c:v>
                </c:pt>
                <c:pt idx="2163">
                  <c:v>0.29415760869565216</c:v>
                </c:pt>
                <c:pt idx="2164">
                  <c:v>0.29429347826086955</c:v>
                </c:pt>
                <c:pt idx="2165">
                  <c:v>0.29442934782608693</c:v>
                </c:pt>
                <c:pt idx="2166">
                  <c:v>0.29456521739130437</c:v>
                </c:pt>
                <c:pt idx="2167">
                  <c:v>0.29470108695652175</c:v>
                </c:pt>
                <c:pt idx="2168">
                  <c:v>0.29483695652173914</c:v>
                </c:pt>
                <c:pt idx="2169">
                  <c:v>0.29497282608695652</c:v>
                </c:pt>
                <c:pt idx="2170">
                  <c:v>0.2951086956521739</c:v>
                </c:pt>
                <c:pt idx="2171">
                  <c:v>0.29524456521739129</c:v>
                </c:pt>
                <c:pt idx="2172">
                  <c:v>0.29538043478260867</c:v>
                </c:pt>
                <c:pt idx="2173">
                  <c:v>0.29551630434782611</c:v>
                </c:pt>
                <c:pt idx="2174">
                  <c:v>0.29565217391304349</c:v>
                </c:pt>
                <c:pt idx="2175">
                  <c:v>0.29578804347826088</c:v>
                </c:pt>
                <c:pt idx="2176">
                  <c:v>0.29592391304347826</c:v>
                </c:pt>
                <c:pt idx="2177">
                  <c:v>0.29605978260869564</c:v>
                </c:pt>
                <c:pt idx="2178">
                  <c:v>0.29619565217391303</c:v>
                </c:pt>
                <c:pt idx="2179">
                  <c:v>0.29633152173913041</c:v>
                </c:pt>
                <c:pt idx="2180">
                  <c:v>0.29646739130434785</c:v>
                </c:pt>
                <c:pt idx="2181">
                  <c:v>0.29660326086956523</c:v>
                </c:pt>
                <c:pt idx="2182">
                  <c:v>0.29673913043478262</c:v>
                </c:pt>
                <c:pt idx="2183">
                  <c:v>0.296875</c:v>
                </c:pt>
                <c:pt idx="2184">
                  <c:v>0.29701086956521738</c:v>
                </c:pt>
                <c:pt idx="2185">
                  <c:v>0.29714673913043477</c:v>
                </c:pt>
                <c:pt idx="2186">
                  <c:v>0.29728260869565215</c:v>
                </c:pt>
                <c:pt idx="2187">
                  <c:v>0.29741847826086959</c:v>
                </c:pt>
                <c:pt idx="2188">
                  <c:v>0.29755434782608697</c:v>
                </c:pt>
                <c:pt idx="2189">
                  <c:v>0.29769021739130436</c:v>
                </c:pt>
                <c:pt idx="2190">
                  <c:v>0.29782608695652174</c:v>
                </c:pt>
                <c:pt idx="2191">
                  <c:v>0.29796195652173912</c:v>
                </c:pt>
                <c:pt idx="2192">
                  <c:v>0.29809782608695651</c:v>
                </c:pt>
                <c:pt idx="2193">
                  <c:v>0.29823369565217389</c:v>
                </c:pt>
                <c:pt idx="2194">
                  <c:v>0.29836956521739133</c:v>
                </c:pt>
                <c:pt idx="2195">
                  <c:v>0.29850543478260871</c:v>
                </c:pt>
                <c:pt idx="2196">
                  <c:v>0.2986413043478261</c:v>
                </c:pt>
                <c:pt idx="2197">
                  <c:v>0.29877717391304348</c:v>
                </c:pt>
                <c:pt idx="2198">
                  <c:v>0.29891304347826086</c:v>
                </c:pt>
                <c:pt idx="2199">
                  <c:v>0.29904891304347825</c:v>
                </c:pt>
                <c:pt idx="2200">
                  <c:v>0.29918478260869563</c:v>
                </c:pt>
                <c:pt idx="2201">
                  <c:v>0.29932065217391307</c:v>
                </c:pt>
                <c:pt idx="2202">
                  <c:v>0.29945652173913045</c:v>
                </c:pt>
                <c:pt idx="2203">
                  <c:v>0.29959239130434784</c:v>
                </c:pt>
                <c:pt idx="2204">
                  <c:v>0.29972826086956522</c:v>
                </c:pt>
                <c:pt idx="2205">
                  <c:v>0.29986413043478261</c:v>
                </c:pt>
                <c:pt idx="2206">
                  <c:v>0.3</c:v>
                </c:pt>
                <c:pt idx="2207">
                  <c:v>0.30013586956521737</c:v>
                </c:pt>
                <c:pt idx="2208">
                  <c:v>0.30027173913043476</c:v>
                </c:pt>
                <c:pt idx="2209">
                  <c:v>0.3004076086956522</c:v>
                </c:pt>
                <c:pt idx="2210">
                  <c:v>0.30054347826086958</c:v>
                </c:pt>
                <c:pt idx="2211">
                  <c:v>0.30067934782608696</c:v>
                </c:pt>
                <c:pt idx="2212">
                  <c:v>0.30081521739130435</c:v>
                </c:pt>
                <c:pt idx="2213">
                  <c:v>0.30095108695652173</c:v>
                </c:pt>
                <c:pt idx="2214">
                  <c:v>0.30108695652173911</c:v>
                </c:pt>
                <c:pt idx="2215">
                  <c:v>0.3012228260869565</c:v>
                </c:pt>
                <c:pt idx="2216">
                  <c:v>0.30135869565217394</c:v>
                </c:pt>
                <c:pt idx="2217">
                  <c:v>0.30149456521739132</c:v>
                </c:pt>
                <c:pt idx="2218">
                  <c:v>0.3016304347826087</c:v>
                </c:pt>
                <c:pt idx="2219">
                  <c:v>0.30176630434782609</c:v>
                </c:pt>
                <c:pt idx="2220">
                  <c:v>0.30190217391304347</c:v>
                </c:pt>
                <c:pt idx="2221">
                  <c:v>0.30203804347826085</c:v>
                </c:pt>
                <c:pt idx="2222">
                  <c:v>0.30217391304347824</c:v>
                </c:pt>
                <c:pt idx="2223">
                  <c:v>0.30230978260869568</c:v>
                </c:pt>
                <c:pt idx="2224">
                  <c:v>0.30244565217391306</c:v>
                </c:pt>
                <c:pt idx="2225">
                  <c:v>0.30258152173913044</c:v>
                </c:pt>
                <c:pt idx="2226">
                  <c:v>0.30271739130434783</c:v>
                </c:pt>
                <c:pt idx="2227">
                  <c:v>0.30285326086956521</c:v>
                </c:pt>
                <c:pt idx="2228">
                  <c:v>0.30298913043478259</c:v>
                </c:pt>
                <c:pt idx="2229">
                  <c:v>0.30312499999999998</c:v>
                </c:pt>
                <c:pt idx="2230">
                  <c:v>0.30326086956521742</c:v>
                </c:pt>
                <c:pt idx="2231">
                  <c:v>0.3033967391304348</c:v>
                </c:pt>
                <c:pt idx="2232">
                  <c:v>0.30353260869565218</c:v>
                </c:pt>
                <c:pt idx="2233">
                  <c:v>0.30366847826086957</c:v>
                </c:pt>
                <c:pt idx="2234">
                  <c:v>0.30380434782608695</c:v>
                </c:pt>
                <c:pt idx="2235">
                  <c:v>0.30394021739130433</c:v>
                </c:pt>
                <c:pt idx="2236">
                  <c:v>0.30407608695652172</c:v>
                </c:pt>
                <c:pt idx="2237">
                  <c:v>0.30421195652173916</c:v>
                </c:pt>
                <c:pt idx="2238">
                  <c:v>0.30434782608695654</c:v>
                </c:pt>
                <c:pt idx="2239">
                  <c:v>0.30448369565217392</c:v>
                </c:pt>
                <c:pt idx="2240">
                  <c:v>0.30461956521739131</c:v>
                </c:pt>
                <c:pt idx="2241">
                  <c:v>0.30475543478260869</c:v>
                </c:pt>
                <c:pt idx="2242">
                  <c:v>0.30489130434782608</c:v>
                </c:pt>
                <c:pt idx="2243">
                  <c:v>0.30502717391304346</c:v>
                </c:pt>
                <c:pt idx="2244">
                  <c:v>0.30516304347826084</c:v>
                </c:pt>
                <c:pt idx="2245">
                  <c:v>0.30529891304347828</c:v>
                </c:pt>
                <c:pt idx="2246">
                  <c:v>0.30543478260869567</c:v>
                </c:pt>
                <c:pt idx="2247">
                  <c:v>0.30557065217391305</c:v>
                </c:pt>
                <c:pt idx="2248">
                  <c:v>0.30570652173913043</c:v>
                </c:pt>
                <c:pt idx="2249">
                  <c:v>0.30584239130434782</c:v>
                </c:pt>
                <c:pt idx="2250">
                  <c:v>0.3059782608695652</c:v>
                </c:pt>
                <c:pt idx="2251">
                  <c:v>0.30611413043478258</c:v>
                </c:pt>
                <c:pt idx="2252">
                  <c:v>0.30625000000000002</c:v>
                </c:pt>
                <c:pt idx="2253">
                  <c:v>0.30638586956521741</c:v>
                </c:pt>
                <c:pt idx="2254">
                  <c:v>0.30652173913043479</c:v>
                </c:pt>
                <c:pt idx="2255">
                  <c:v>0.30665760869565217</c:v>
                </c:pt>
                <c:pt idx="2256">
                  <c:v>0.30679347826086956</c:v>
                </c:pt>
                <c:pt idx="2257">
                  <c:v>0.30692934782608694</c:v>
                </c:pt>
                <c:pt idx="2258">
                  <c:v>0.30706521739130432</c:v>
                </c:pt>
                <c:pt idx="2259">
                  <c:v>0.30720108695652176</c:v>
                </c:pt>
                <c:pt idx="2260">
                  <c:v>0.30733695652173915</c:v>
                </c:pt>
                <c:pt idx="2261">
                  <c:v>0.30747282608695653</c:v>
                </c:pt>
                <c:pt idx="2262">
                  <c:v>0.30760869565217391</c:v>
                </c:pt>
                <c:pt idx="2263">
                  <c:v>0.3077445652173913</c:v>
                </c:pt>
                <c:pt idx="2264">
                  <c:v>0.30788043478260868</c:v>
                </c:pt>
                <c:pt idx="2265">
                  <c:v>0.30801630434782606</c:v>
                </c:pt>
                <c:pt idx="2266">
                  <c:v>0.3081521739130435</c:v>
                </c:pt>
                <c:pt idx="2267">
                  <c:v>0.30828804347826089</c:v>
                </c:pt>
                <c:pt idx="2268">
                  <c:v>0.30842391304347827</c:v>
                </c:pt>
                <c:pt idx="2269">
                  <c:v>0.30855978260869565</c:v>
                </c:pt>
                <c:pt idx="2270">
                  <c:v>0.30869565217391304</c:v>
                </c:pt>
                <c:pt idx="2271">
                  <c:v>0.30883152173913042</c:v>
                </c:pt>
                <c:pt idx="2272">
                  <c:v>0.3089673913043478</c:v>
                </c:pt>
                <c:pt idx="2273">
                  <c:v>0.30910326086956524</c:v>
                </c:pt>
                <c:pt idx="2274">
                  <c:v>0.30923913043478263</c:v>
                </c:pt>
                <c:pt idx="2275">
                  <c:v>0.30937500000000001</c:v>
                </c:pt>
                <c:pt idx="2276">
                  <c:v>0.30951086956521739</c:v>
                </c:pt>
                <c:pt idx="2277">
                  <c:v>0.30964673913043478</c:v>
                </c:pt>
                <c:pt idx="2278">
                  <c:v>0.30978260869565216</c:v>
                </c:pt>
                <c:pt idx="2279">
                  <c:v>0.30991847826086955</c:v>
                </c:pt>
                <c:pt idx="2280">
                  <c:v>0.31005434782608693</c:v>
                </c:pt>
                <c:pt idx="2281">
                  <c:v>0.31019021739130437</c:v>
                </c:pt>
                <c:pt idx="2282">
                  <c:v>0.31032608695652175</c:v>
                </c:pt>
                <c:pt idx="2283">
                  <c:v>0.31046195652173914</c:v>
                </c:pt>
                <c:pt idx="2284">
                  <c:v>0.31059782608695652</c:v>
                </c:pt>
                <c:pt idx="2285">
                  <c:v>0.3107336956521739</c:v>
                </c:pt>
                <c:pt idx="2286">
                  <c:v>0.31086956521739129</c:v>
                </c:pt>
                <c:pt idx="2287">
                  <c:v>0.31100543478260867</c:v>
                </c:pt>
                <c:pt idx="2288">
                  <c:v>0.31114130434782611</c:v>
                </c:pt>
                <c:pt idx="2289">
                  <c:v>0.31127717391304349</c:v>
                </c:pt>
                <c:pt idx="2290">
                  <c:v>0.31141304347826088</c:v>
                </c:pt>
                <c:pt idx="2291">
                  <c:v>0.31154891304347826</c:v>
                </c:pt>
                <c:pt idx="2292">
                  <c:v>0.31168478260869564</c:v>
                </c:pt>
                <c:pt idx="2293">
                  <c:v>0.31182065217391303</c:v>
                </c:pt>
                <c:pt idx="2294">
                  <c:v>0.31195652173913041</c:v>
                </c:pt>
                <c:pt idx="2295">
                  <c:v>0.31209239130434785</c:v>
                </c:pt>
                <c:pt idx="2296">
                  <c:v>0.31222826086956523</c:v>
                </c:pt>
                <c:pt idx="2297">
                  <c:v>0.31236413043478262</c:v>
                </c:pt>
                <c:pt idx="2298">
                  <c:v>0.3125</c:v>
                </c:pt>
                <c:pt idx="2299">
                  <c:v>0.31263586956521738</c:v>
                </c:pt>
                <c:pt idx="2300">
                  <c:v>0.31277173913043477</c:v>
                </c:pt>
                <c:pt idx="2301">
                  <c:v>0.31290760869565215</c:v>
                </c:pt>
                <c:pt idx="2302">
                  <c:v>0.31304347826086959</c:v>
                </c:pt>
                <c:pt idx="2303">
                  <c:v>0.31317934782608697</c:v>
                </c:pt>
                <c:pt idx="2304">
                  <c:v>0.31331521739130436</c:v>
                </c:pt>
                <c:pt idx="2305">
                  <c:v>0.31345108695652174</c:v>
                </c:pt>
                <c:pt idx="2306">
                  <c:v>0.31358695652173912</c:v>
                </c:pt>
                <c:pt idx="2307">
                  <c:v>0.31372282608695651</c:v>
                </c:pt>
                <c:pt idx="2308">
                  <c:v>0.31385869565217389</c:v>
                </c:pt>
                <c:pt idx="2309">
                  <c:v>0.31399456521739133</c:v>
                </c:pt>
                <c:pt idx="2310">
                  <c:v>0.31413043478260871</c:v>
                </c:pt>
                <c:pt idx="2311">
                  <c:v>0.3142663043478261</c:v>
                </c:pt>
                <c:pt idx="2312">
                  <c:v>0.31440217391304348</c:v>
                </c:pt>
                <c:pt idx="2313">
                  <c:v>0.31453804347826086</c:v>
                </c:pt>
                <c:pt idx="2314">
                  <c:v>0.31467391304347825</c:v>
                </c:pt>
                <c:pt idx="2315">
                  <c:v>0.31480978260869563</c:v>
                </c:pt>
                <c:pt idx="2316">
                  <c:v>0.31494565217391307</c:v>
                </c:pt>
                <c:pt idx="2317">
                  <c:v>0.31508152173913045</c:v>
                </c:pt>
                <c:pt idx="2318">
                  <c:v>0.31521739130434784</c:v>
                </c:pt>
                <c:pt idx="2319">
                  <c:v>0.31535326086956522</c:v>
                </c:pt>
                <c:pt idx="2320">
                  <c:v>0.31548913043478261</c:v>
                </c:pt>
                <c:pt idx="2321">
                  <c:v>0.31562499999999999</c:v>
                </c:pt>
                <c:pt idx="2322">
                  <c:v>0.31576086956521737</c:v>
                </c:pt>
                <c:pt idx="2323">
                  <c:v>0.31589673913043476</c:v>
                </c:pt>
                <c:pt idx="2324">
                  <c:v>0.3160326086956522</c:v>
                </c:pt>
                <c:pt idx="2325">
                  <c:v>0.31616847826086958</c:v>
                </c:pt>
                <c:pt idx="2326">
                  <c:v>0.31630434782608696</c:v>
                </c:pt>
                <c:pt idx="2327">
                  <c:v>0.31644021739130435</c:v>
                </c:pt>
                <c:pt idx="2328">
                  <c:v>0.31657608695652173</c:v>
                </c:pt>
                <c:pt idx="2329">
                  <c:v>0.31671195652173911</c:v>
                </c:pt>
                <c:pt idx="2330">
                  <c:v>0.3168478260869565</c:v>
                </c:pt>
                <c:pt idx="2331">
                  <c:v>0.31698369565217394</c:v>
                </c:pt>
                <c:pt idx="2332">
                  <c:v>0.31711956521739132</c:v>
                </c:pt>
                <c:pt idx="2333">
                  <c:v>0.3172554347826087</c:v>
                </c:pt>
                <c:pt idx="2334">
                  <c:v>0.31739130434782609</c:v>
                </c:pt>
                <c:pt idx="2335">
                  <c:v>0.31752717391304347</c:v>
                </c:pt>
                <c:pt idx="2336">
                  <c:v>0.31766304347826085</c:v>
                </c:pt>
                <c:pt idx="2337">
                  <c:v>0.31779891304347824</c:v>
                </c:pt>
                <c:pt idx="2338">
                  <c:v>0.31793478260869568</c:v>
                </c:pt>
                <c:pt idx="2339">
                  <c:v>0.31807065217391306</c:v>
                </c:pt>
                <c:pt idx="2340">
                  <c:v>0.31820652173913044</c:v>
                </c:pt>
                <c:pt idx="2341">
                  <c:v>0.31834239130434783</c:v>
                </c:pt>
                <c:pt idx="2342">
                  <c:v>0.31847826086956521</c:v>
                </c:pt>
                <c:pt idx="2343">
                  <c:v>0.31861413043478259</c:v>
                </c:pt>
                <c:pt idx="2344">
                  <c:v>0.31874999999999998</c:v>
                </c:pt>
                <c:pt idx="2345">
                  <c:v>0.31888586956521742</c:v>
                </c:pt>
                <c:pt idx="2346">
                  <c:v>0.3190217391304348</c:v>
                </c:pt>
                <c:pt idx="2347">
                  <c:v>0.31915760869565218</c:v>
                </c:pt>
                <c:pt idx="2348">
                  <c:v>0.31929347826086957</c:v>
                </c:pt>
                <c:pt idx="2349">
                  <c:v>0.31942934782608695</c:v>
                </c:pt>
                <c:pt idx="2350">
                  <c:v>0.31956521739130433</c:v>
                </c:pt>
                <c:pt idx="2351">
                  <c:v>0.31970108695652172</c:v>
                </c:pt>
                <c:pt idx="2352">
                  <c:v>0.31983695652173916</c:v>
                </c:pt>
                <c:pt idx="2353">
                  <c:v>0.31997282608695654</c:v>
                </c:pt>
                <c:pt idx="2354">
                  <c:v>0.32010869565217392</c:v>
                </c:pt>
                <c:pt idx="2355">
                  <c:v>0.32024456521739131</c:v>
                </c:pt>
                <c:pt idx="2356">
                  <c:v>0.32038043478260869</c:v>
                </c:pt>
                <c:pt idx="2357">
                  <c:v>0.32051630434782608</c:v>
                </c:pt>
                <c:pt idx="2358">
                  <c:v>0.32065217391304346</c:v>
                </c:pt>
                <c:pt idx="2359">
                  <c:v>0.32078804347826084</c:v>
                </c:pt>
                <c:pt idx="2360">
                  <c:v>0.32092391304347828</c:v>
                </c:pt>
                <c:pt idx="2361">
                  <c:v>0.32105978260869567</c:v>
                </c:pt>
                <c:pt idx="2362">
                  <c:v>0.32119565217391305</c:v>
                </c:pt>
                <c:pt idx="2363">
                  <c:v>0.32133152173913043</c:v>
                </c:pt>
                <c:pt idx="2364">
                  <c:v>0.32146739130434782</c:v>
                </c:pt>
                <c:pt idx="2365">
                  <c:v>0.3216032608695652</c:v>
                </c:pt>
                <c:pt idx="2366">
                  <c:v>0.32173913043478258</c:v>
                </c:pt>
                <c:pt idx="2367">
                  <c:v>0.32187500000000002</c:v>
                </c:pt>
                <c:pt idx="2368">
                  <c:v>0.32201086956521741</c:v>
                </c:pt>
                <c:pt idx="2369">
                  <c:v>0.32214673913043479</c:v>
                </c:pt>
                <c:pt idx="2370">
                  <c:v>0.32228260869565217</c:v>
                </c:pt>
                <c:pt idx="2371">
                  <c:v>0.32241847826086956</c:v>
                </c:pt>
                <c:pt idx="2372">
                  <c:v>0.32255434782608694</c:v>
                </c:pt>
                <c:pt idx="2373">
                  <c:v>0.32269021739130432</c:v>
                </c:pt>
                <c:pt idx="2374">
                  <c:v>0.32282608695652176</c:v>
                </c:pt>
                <c:pt idx="2375">
                  <c:v>0.32296195652173915</c:v>
                </c:pt>
                <c:pt idx="2376">
                  <c:v>0.32309782608695653</c:v>
                </c:pt>
                <c:pt idx="2377">
                  <c:v>0.32323369565217391</c:v>
                </c:pt>
                <c:pt idx="2378">
                  <c:v>0.3233695652173913</c:v>
                </c:pt>
                <c:pt idx="2379">
                  <c:v>0.32350543478260868</c:v>
                </c:pt>
                <c:pt idx="2380">
                  <c:v>0.32364130434782606</c:v>
                </c:pt>
                <c:pt idx="2381">
                  <c:v>0.3237771739130435</c:v>
                </c:pt>
                <c:pt idx="2382">
                  <c:v>0.32391304347826089</c:v>
                </c:pt>
                <c:pt idx="2383">
                  <c:v>0.32404891304347827</c:v>
                </c:pt>
                <c:pt idx="2384">
                  <c:v>0.32418478260869565</c:v>
                </c:pt>
                <c:pt idx="2385">
                  <c:v>0.32432065217391304</c:v>
                </c:pt>
                <c:pt idx="2386">
                  <c:v>0.32445652173913042</c:v>
                </c:pt>
                <c:pt idx="2387">
                  <c:v>0.3245923913043478</c:v>
                </c:pt>
                <c:pt idx="2388">
                  <c:v>0.32472826086956524</c:v>
                </c:pt>
                <c:pt idx="2389">
                  <c:v>0.32486413043478263</c:v>
                </c:pt>
                <c:pt idx="2390">
                  <c:v>0.32500000000000001</c:v>
                </c:pt>
                <c:pt idx="2391">
                  <c:v>0.32513586956521739</c:v>
                </c:pt>
                <c:pt idx="2392">
                  <c:v>0.32527173913043478</c:v>
                </c:pt>
                <c:pt idx="2393">
                  <c:v>0.32540760869565216</c:v>
                </c:pt>
                <c:pt idx="2394">
                  <c:v>0.32554347826086955</c:v>
                </c:pt>
                <c:pt idx="2395">
                  <c:v>0.32567934782608693</c:v>
                </c:pt>
                <c:pt idx="2396">
                  <c:v>0.32581521739130437</c:v>
                </c:pt>
                <c:pt idx="2397">
                  <c:v>0.32595108695652175</c:v>
                </c:pt>
                <c:pt idx="2398">
                  <c:v>0.32608695652173914</c:v>
                </c:pt>
                <c:pt idx="2399">
                  <c:v>0.32622282608695652</c:v>
                </c:pt>
                <c:pt idx="2400">
                  <c:v>0.3263586956521739</c:v>
                </c:pt>
                <c:pt idx="2401">
                  <c:v>0.32649456521739129</c:v>
                </c:pt>
                <c:pt idx="2402">
                  <c:v>0.32663043478260867</c:v>
                </c:pt>
                <c:pt idx="2403">
                  <c:v>0.32676630434782611</c:v>
                </c:pt>
                <c:pt idx="2404">
                  <c:v>0.32690217391304349</c:v>
                </c:pt>
                <c:pt idx="2405">
                  <c:v>0.32703804347826088</c:v>
                </c:pt>
                <c:pt idx="2406">
                  <c:v>0.32717391304347826</c:v>
                </c:pt>
                <c:pt idx="2407">
                  <c:v>0.32730978260869564</c:v>
                </c:pt>
                <c:pt idx="2408">
                  <c:v>0.32744565217391303</c:v>
                </c:pt>
                <c:pt idx="2409">
                  <c:v>0.32758152173913041</c:v>
                </c:pt>
                <c:pt idx="2410">
                  <c:v>0.32771739130434785</c:v>
                </c:pt>
                <c:pt idx="2411">
                  <c:v>0.32785326086956523</c:v>
                </c:pt>
                <c:pt idx="2412">
                  <c:v>0.32798913043478262</c:v>
                </c:pt>
                <c:pt idx="2413">
                  <c:v>0.328125</c:v>
                </c:pt>
                <c:pt idx="2414">
                  <c:v>0.32826086956521738</c:v>
                </c:pt>
                <c:pt idx="2415">
                  <c:v>0.32839673913043477</c:v>
                </c:pt>
                <c:pt idx="2416">
                  <c:v>0.32853260869565215</c:v>
                </c:pt>
                <c:pt idx="2417">
                  <c:v>0.32866847826086959</c:v>
                </c:pt>
                <c:pt idx="2418">
                  <c:v>0.32880434782608697</c:v>
                </c:pt>
                <c:pt idx="2419">
                  <c:v>0.32894021739130436</c:v>
                </c:pt>
                <c:pt idx="2420">
                  <c:v>0.32907608695652174</c:v>
                </c:pt>
                <c:pt idx="2421">
                  <c:v>0.32921195652173912</c:v>
                </c:pt>
                <c:pt idx="2422">
                  <c:v>0.32934782608695651</c:v>
                </c:pt>
                <c:pt idx="2423">
                  <c:v>0.32948369565217389</c:v>
                </c:pt>
                <c:pt idx="2424">
                  <c:v>0.32961956521739133</c:v>
                </c:pt>
                <c:pt idx="2425">
                  <c:v>0.32975543478260871</c:v>
                </c:pt>
                <c:pt idx="2426">
                  <c:v>0.3298913043478261</c:v>
                </c:pt>
                <c:pt idx="2427">
                  <c:v>0.33002717391304348</c:v>
                </c:pt>
                <c:pt idx="2428">
                  <c:v>0.33016304347826086</c:v>
                </c:pt>
                <c:pt idx="2429">
                  <c:v>0.33029891304347825</c:v>
                </c:pt>
                <c:pt idx="2430">
                  <c:v>0.33043478260869563</c:v>
                </c:pt>
                <c:pt idx="2431">
                  <c:v>0.33057065217391307</c:v>
                </c:pt>
                <c:pt idx="2432">
                  <c:v>0.33070652173913045</c:v>
                </c:pt>
                <c:pt idx="2433">
                  <c:v>0.33084239130434784</c:v>
                </c:pt>
                <c:pt idx="2434">
                  <c:v>0.33097826086956522</c:v>
                </c:pt>
                <c:pt idx="2435">
                  <c:v>0.33111413043478261</c:v>
                </c:pt>
                <c:pt idx="2436">
                  <c:v>0.33124999999999999</c:v>
                </c:pt>
                <c:pt idx="2437">
                  <c:v>0.33138586956521737</c:v>
                </c:pt>
                <c:pt idx="2438">
                  <c:v>0.33152173913043476</c:v>
                </c:pt>
                <c:pt idx="2439">
                  <c:v>0.3316576086956522</c:v>
                </c:pt>
                <c:pt idx="2440">
                  <c:v>0.33179347826086958</c:v>
                </c:pt>
                <c:pt idx="2441">
                  <c:v>0.33192934782608696</c:v>
                </c:pt>
                <c:pt idx="2442">
                  <c:v>0.33206521739130435</c:v>
                </c:pt>
                <c:pt idx="2443">
                  <c:v>0.33220108695652173</c:v>
                </c:pt>
                <c:pt idx="2444">
                  <c:v>0.33233695652173911</c:v>
                </c:pt>
                <c:pt idx="2445">
                  <c:v>0.3324728260869565</c:v>
                </c:pt>
                <c:pt idx="2446">
                  <c:v>0.33260869565217394</c:v>
                </c:pt>
                <c:pt idx="2447">
                  <c:v>0.33274456521739132</c:v>
                </c:pt>
                <c:pt idx="2448">
                  <c:v>0.3328804347826087</c:v>
                </c:pt>
                <c:pt idx="2449">
                  <c:v>0.33301630434782609</c:v>
                </c:pt>
                <c:pt idx="2450">
                  <c:v>0.33315217391304347</c:v>
                </c:pt>
                <c:pt idx="2451">
                  <c:v>0.33328804347826085</c:v>
                </c:pt>
                <c:pt idx="2452">
                  <c:v>0.33342391304347824</c:v>
                </c:pt>
                <c:pt idx="2453">
                  <c:v>0.33355978260869568</c:v>
                </c:pt>
                <c:pt idx="2454">
                  <c:v>0.33369565217391306</c:v>
                </c:pt>
                <c:pt idx="2455">
                  <c:v>0.33383152173913044</c:v>
                </c:pt>
                <c:pt idx="2456">
                  <c:v>0.33396739130434783</c:v>
                </c:pt>
                <c:pt idx="2457">
                  <c:v>0.33410326086956521</c:v>
                </c:pt>
                <c:pt idx="2458">
                  <c:v>0.33423913043478259</c:v>
                </c:pt>
                <c:pt idx="2459">
                  <c:v>0.33437499999999998</c:v>
                </c:pt>
                <c:pt idx="2460">
                  <c:v>0.33451086956521742</c:v>
                </c:pt>
                <c:pt idx="2461">
                  <c:v>0.3346467391304348</c:v>
                </c:pt>
                <c:pt idx="2462">
                  <c:v>0.33478260869565218</c:v>
                </c:pt>
                <c:pt idx="2463">
                  <c:v>0.33491847826086957</c:v>
                </c:pt>
                <c:pt idx="2464">
                  <c:v>0.33505434782608695</c:v>
                </c:pt>
                <c:pt idx="2465">
                  <c:v>0.33519021739130433</c:v>
                </c:pt>
                <c:pt idx="2466">
                  <c:v>0.33532608695652172</c:v>
                </c:pt>
                <c:pt idx="2467">
                  <c:v>0.33546195652173916</c:v>
                </c:pt>
                <c:pt idx="2468">
                  <c:v>0.33559782608695654</c:v>
                </c:pt>
                <c:pt idx="2469">
                  <c:v>0.33573369565217392</c:v>
                </c:pt>
                <c:pt idx="2470">
                  <c:v>0.33586956521739131</c:v>
                </c:pt>
                <c:pt idx="2471">
                  <c:v>0.33600543478260869</c:v>
                </c:pt>
                <c:pt idx="2472">
                  <c:v>0.33614130434782608</c:v>
                </c:pt>
                <c:pt idx="2473">
                  <c:v>0.33627717391304346</c:v>
                </c:pt>
                <c:pt idx="2474">
                  <c:v>0.33641304347826084</c:v>
                </c:pt>
                <c:pt idx="2475">
                  <c:v>0.33654891304347828</c:v>
                </c:pt>
                <c:pt idx="2476">
                  <c:v>0.33668478260869567</c:v>
                </c:pt>
                <c:pt idx="2477">
                  <c:v>0.33682065217391305</c:v>
                </c:pt>
                <c:pt idx="2478">
                  <c:v>0.33695652173913043</c:v>
                </c:pt>
                <c:pt idx="2479">
                  <c:v>0.33709239130434782</c:v>
                </c:pt>
                <c:pt idx="2480">
                  <c:v>0.3372282608695652</c:v>
                </c:pt>
                <c:pt idx="2481">
                  <c:v>0.33736413043478258</c:v>
                </c:pt>
                <c:pt idx="2482">
                  <c:v>0.33750000000000002</c:v>
                </c:pt>
                <c:pt idx="2483">
                  <c:v>0.33763586956521741</c:v>
                </c:pt>
                <c:pt idx="2484">
                  <c:v>0.33777173913043479</c:v>
                </c:pt>
                <c:pt idx="2485">
                  <c:v>0.33790760869565217</c:v>
                </c:pt>
                <c:pt idx="2486">
                  <c:v>0.33804347826086956</c:v>
                </c:pt>
                <c:pt idx="2487">
                  <c:v>0.33817934782608694</c:v>
                </c:pt>
                <c:pt idx="2488">
                  <c:v>0.33831521739130432</c:v>
                </c:pt>
                <c:pt idx="2489">
                  <c:v>0.33845108695652176</c:v>
                </c:pt>
                <c:pt idx="2490">
                  <c:v>0.33858695652173915</c:v>
                </c:pt>
                <c:pt idx="2491">
                  <c:v>0.33872282608695653</c:v>
                </c:pt>
                <c:pt idx="2492">
                  <c:v>0.33885869565217391</c:v>
                </c:pt>
                <c:pt idx="2493">
                  <c:v>0.3389945652173913</c:v>
                </c:pt>
                <c:pt idx="2494">
                  <c:v>0.33913043478260868</c:v>
                </c:pt>
                <c:pt idx="2495">
                  <c:v>0.33926630434782606</c:v>
                </c:pt>
                <c:pt idx="2496">
                  <c:v>0.3394021739130435</c:v>
                </c:pt>
                <c:pt idx="2497">
                  <c:v>0.33953804347826089</c:v>
                </c:pt>
                <c:pt idx="2498">
                  <c:v>0.33967391304347827</c:v>
                </c:pt>
                <c:pt idx="2499">
                  <c:v>0.33980978260869565</c:v>
                </c:pt>
                <c:pt idx="2500">
                  <c:v>0.33994565217391304</c:v>
                </c:pt>
                <c:pt idx="2501">
                  <c:v>0.34008152173913042</c:v>
                </c:pt>
                <c:pt idx="2502">
                  <c:v>0.3402173913043478</c:v>
                </c:pt>
                <c:pt idx="2503">
                  <c:v>0.34035326086956524</c:v>
                </c:pt>
                <c:pt idx="2504">
                  <c:v>0.34048913043478263</c:v>
                </c:pt>
                <c:pt idx="2505">
                  <c:v>0.34062500000000001</c:v>
                </c:pt>
                <c:pt idx="2506">
                  <c:v>0.34076086956521739</c:v>
                </c:pt>
                <c:pt idx="2507">
                  <c:v>0.34089673913043478</c:v>
                </c:pt>
                <c:pt idx="2508">
                  <c:v>0.34103260869565216</c:v>
                </c:pt>
                <c:pt idx="2509">
                  <c:v>0.34116847826086955</c:v>
                </c:pt>
                <c:pt idx="2510">
                  <c:v>0.34130434782608693</c:v>
                </c:pt>
                <c:pt idx="2511">
                  <c:v>0.34144021739130437</c:v>
                </c:pt>
                <c:pt idx="2512">
                  <c:v>0.34157608695652175</c:v>
                </c:pt>
                <c:pt idx="2513">
                  <c:v>0.34171195652173914</c:v>
                </c:pt>
                <c:pt idx="2514">
                  <c:v>0.34184782608695652</c:v>
                </c:pt>
                <c:pt idx="2515">
                  <c:v>0.3419836956521739</c:v>
                </c:pt>
                <c:pt idx="2516">
                  <c:v>0.34211956521739129</c:v>
                </c:pt>
                <c:pt idx="2517">
                  <c:v>0.34225543478260867</c:v>
                </c:pt>
                <c:pt idx="2518">
                  <c:v>0.34239130434782611</c:v>
                </c:pt>
                <c:pt idx="2519">
                  <c:v>0.34252717391304349</c:v>
                </c:pt>
                <c:pt idx="2520">
                  <c:v>0.34266304347826088</c:v>
                </c:pt>
                <c:pt idx="2521">
                  <c:v>0.34279891304347826</c:v>
                </c:pt>
                <c:pt idx="2522">
                  <c:v>0.34293478260869564</c:v>
                </c:pt>
                <c:pt idx="2523">
                  <c:v>0.34307065217391303</c:v>
                </c:pt>
                <c:pt idx="2524">
                  <c:v>0.34320652173913041</c:v>
                </c:pt>
                <c:pt idx="2525">
                  <c:v>0.34334239130434785</c:v>
                </c:pt>
                <c:pt idx="2526">
                  <c:v>0.34347826086956523</c:v>
                </c:pt>
                <c:pt idx="2527">
                  <c:v>0.34361413043478262</c:v>
                </c:pt>
                <c:pt idx="2528">
                  <c:v>0.34375</c:v>
                </c:pt>
                <c:pt idx="2529">
                  <c:v>0.34388586956521738</c:v>
                </c:pt>
                <c:pt idx="2530">
                  <c:v>0.34402173913043477</c:v>
                </c:pt>
                <c:pt idx="2531">
                  <c:v>0.34415760869565215</c:v>
                </c:pt>
                <c:pt idx="2532">
                  <c:v>0.34429347826086959</c:v>
                </c:pt>
                <c:pt idx="2533">
                  <c:v>0.34442934782608697</c:v>
                </c:pt>
                <c:pt idx="2534">
                  <c:v>0.34456521739130436</c:v>
                </c:pt>
                <c:pt idx="2535">
                  <c:v>0.34470108695652174</c:v>
                </c:pt>
                <c:pt idx="2536">
                  <c:v>0.34483695652173912</c:v>
                </c:pt>
                <c:pt idx="2537">
                  <c:v>0.34497282608695651</c:v>
                </c:pt>
                <c:pt idx="2538">
                  <c:v>0.34510869565217389</c:v>
                </c:pt>
                <c:pt idx="2539">
                  <c:v>0.34524456521739133</c:v>
                </c:pt>
                <c:pt idx="2540">
                  <c:v>0.34538043478260871</c:v>
                </c:pt>
                <c:pt idx="2541">
                  <c:v>0.3455163043478261</c:v>
                </c:pt>
                <c:pt idx="2542">
                  <c:v>0.34565217391304348</c:v>
                </c:pt>
                <c:pt idx="2543">
                  <c:v>0.34578804347826086</c:v>
                </c:pt>
                <c:pt idx="2544">
                  <c:v>0.34592391304347825</c:v>
                </c:pt>
                <c:pt idx="2545">
                  <c:v>0.34605978260869563</c:v>
                </c:pt>
                <c:pt idx="2546">
                  <c:v>0.34619565217391307</c:v>
                </c:pt>
                <c:pt idx="2547">
                  <c:v>0.34633152173913045</c:v>
                </c:pt>
                <c:pt idx="2548">
                  <c:v>0.34646739130434784</c:v>
                </c:pt>
                <c:pt idx="2549">
                  <c:v>0.34660326086956522</c:v>
                </c:pt>
                <c:pt idx="2550">
                  <c:v>0.34673913043478261</c:v>
                </c:pt>
                <c:pt idx="2551">
                  <c:v>0.34687499999999999</c:v>
                </c:pt>
                <c:pt idx="2552">
                  <c:v>0.34701086956521737</c:v>
                </c:pt>
                <c:pt idx="2553">
                  <c:v>0.34714673913043476</c:v>
                </c:pt>
                <c:pt idx="2554">
                  <c:v>0.3472826086956522</c:v>
                </c:pt>
                <c:pt idx="2555">
                  <c:v>0.34741847826086958</c:v>
                </c:pt>
                <c:pt idx="2556">
                  <c:v>0.34755434782608696</c:v>
                </c:pt>
                <c:pt idx="2557">
                  <c:v>0.34769021739130435</c:v>
                </c:pt>
                <c:pt idx="2558">
                  <c:v>0.34782608695652173</c:v>
                </c:pt>
                <c:pt idx="2559">
                  <c:v>0.34796195652173911</c:v>
                </c:pt>
                <c:pt idx="2560">
                  <c:v>0.3480978260869565</c:v>
                </c:pt>
                <c:pt idx="2561">
                  <c:v>0.34823369565217394</c:v>
                </c:pt>
                <c:pt idx="2562">
                  <c:v>0.34836956521739132</c:v>
                </c:pt>
                <c:pt idx="2563">
                  <c:v>0.3485054347826087</c:v>
                </c:pt>
                <c:pt idx="2564">
                  <c:v>0.34864130434782609</c:v>
                </c:pt>
                <c:pt idx="2565">
                  <c:v>0.34877717391304347</c:v>
                </c:pt>
                <c:pt idx="2566">
                  <c:v>0.34891304347826085</c:v>
                </c:pt>
                <c:pt idx="2567">
                  <c:v>0.34904891304347824</c:v>
                </c:pt>
                <c:pt idx="2568">
                  <c:v>0.34918478260869568</c:v>
                </c:pt>
                <c:pt idx="2569">
                  <c:v>0.34932065217391306</c:v>
                </c:pt>
                <c:pt idx="2570">
                  <c:v>0.34945652173913044</c:v>
                </c:pt>
                <c:pt idx="2571">
                  <c:v>0.34959239130434783</c:v>
                </c:pt>
                <c:pt idx="2572">
                  <c:v>0.34972826086956521</c:v>
                </c:pt>
                <c:pt idx="2573">
                  <c:v>0.34986413043478259</c:v>
                </c:pt>
                <c:pt idx="2574">
                  <c:v>0.35</c:v>
                </c:pt>
                <c:pt idx="2575">
                  <c:v>0.35013586956521742</c:v>
                </c:pt>
                <c:pt idx="2576">
                  <c:v>0.3502717391304348</c:v>
                </c:pt>
                <c:pt idx="2577">
                  <c:v>0.35040760869565218</c:v>
                </c:pt>
                <c:pt idx="2578">
                  <c:v>0.35054347826086957</c:v>
                </c:pt>
                <c:pt idx="2579">
                  <c:v>0.35067934782608695</c:v>
                </c:pt>
                <c:pt idx="2580">
                  <c:v>0.35081521739130433</c:v>
                </c:pt>
                <c:pt idx="2581">
                  <c:v>0.35095108695652172</c:v>
                </c:pt>
                <c:pt idx="2582">
                  <c:v>0.35108695652173916</c:v>
                </c:pt>
                <c:pt idx="2583">
                  <c:v>0.35122282608695654</c:v>
                </c:pt>
                <c:pt idx="2584">
                  <c:v>0.35135869565217392</c:v>
                </c:pt>
                <c:pt idx="2585">
                  <c:v>0.35149456521739131</c:v>
                </c:pt>
                <c:pt idx="2586">
                  <c:v>0.35163043478260869</c:v>
                </c:pt>
                <c:pt idx="2587">
                  <c:v>0.35176630434782608</c:v>
                </c:pt>
                <c:pt idx="2588">
                  <c:v>0.35190217391304346</c:v>
                </c:pt>
                <c:pt idx="2589">
                  <c:v>0.35203804347826084</c:v>
                </c:pt>
                <c:pt idx="2590">
                  <c:v>0.35217391304347828</c:v>
                </c:pt>
                <c:pt idx="2591">
                  <c:v>0.35230978260869567</c:v>
                </c:pt>
                <c:pt idx="2592">
                  <c:v>0.35244565217391305</c:v>
                </c:pt>
                <c:pt idx="2593">
                  <c:v>0.35258152173913043</c:v>
                </c:pt>
                <c:pt idx="2594">
                  <c:v>0.35271739130434782</c:v>
                </c:pt>
                <c:pt idx="2595">
                  <c:v>0.3528532608695652</c:v>
                </c:pt>
                <c:pt idx="2596">
                  <c:v>0.35298913043478258</c:v>
                </c:pt>
                <c:pt idx="2597">
                  <c:v>0.35312500000000002</c:v>
                </c:pt>
                <c:pt idx="2598">
                  <c:v>0.35326086956521741</c:v>
                </c:pt>
                <c:pt idx="2599">
                  <c:v>0.35339673913043479</c:v>
                </c:pt>
                <c:pt idx="2600">
                  <c:v>0.35353260869565217</c:v>
                </c:pt>
                <c:pt idx="2601">
                  <c:v>0.35366847826086956</c:v>
                </c:pt>
                <c:pt idx="2602">
                  <c:v>0.35380434782608694</c:v>
                </c:pt>
                <c:pt idx="2603">
                  <c:v>0.35394021739130432</c:v>
                </c:pt>
                <c:pt idx="2604">
                  <c:v>0.35407608695652176</c:v>
                </c:pt>
                <c:pt idx="2605">
                  <c:v>0.35421195652173915</c:v>
                </c:pt>
                <c:pt idx="2606">
                  <c:v>0.35434782608695653</c:v>
                </c:pt>
                <c:pt idx="2607">
                  <c:v>0.35448369565217391</c:v>
                </c:pt>
                <c:pt idx="2608">
                  <c:v>0.3546195652173913</c:v>
                </c:pt>
                <c:pt idx="2609">
                  <c:v>0.35475543478260868</c:v>
                </c:pt>
                <c:pt idx="2610">
                  <c:v>0.35489130434782606</c:v>
                </c:pt>
                <c:pt idx="2611">
                  <c:v>0.3550271739130435</c:v>
                </c:pt>
                <c:pt idx="2612">
                  <c:v>0.35516304347826089</c:v>
                </c:pt>
                <c:pt idx="2613">
                  <c:v>0.35529891304347827</c:v>
                </c:pt>
                <c:pt idx="2614">
                  <c:v>0.35543478260869565</c:v>
                </c:pt>
                <c:pt idx="2615">
                  <c:v>0.35557065217391304</c:v>
                </c:pt>
                <c:pt idx="2616">
                  <c:v>0.35570652173913042</c:v>
                </c:pt>
                <c:pt idx="2617">
                  <c:v>0.3558423913043478</c:v>
                </c:pt>
                <c:pt idx="2618">
                  <c:v>0.35597826086956524</c:v>
                </c:pt>
                <c:pt idx="2619">
                  <c:v>0.35611413043478263</c:v>
                </c:pt>
                <c:pt idx="2620">
                  <c:v>0.35625000000000001</c:v>
                </c:pt>
                <c:pt idx="2621">
                  <c:v>0.35638586956521739</c:v>
                </c:pt>
                <c:pt idx="2622">
                  <c:v>0.35652173913043478</c:v>
                </c:pt>
                <c:pt idx="2623">
                  <c:v>0.35665760869565216</c:v>
                </c:pt>
                <c:pt idx="2624">
                  <c:v>0.35679347826086955</c:v>
                </c:pt>
                <c:pt idx="2625">
                  <c:v>0.35692934782608693</c:v>
                </c:pt>
                <c:pt idx="2626">
                  <c:v>0.35706521739130437</c:v>
                </c:pt>
                <c:pt idx="2627">
                  <c:v>0.35720108695652175</c:v>
                </c:pt>
                <c:pt idx="2628">
                  <c:v>0.35733695652173914</c:v>
                </c:pt>
                <c:pt idx="2629">
                  <c:v>0.35747282608695652</c:v>
                </c:pt>
                <c:pt idx="2630">
                  <c:v>0.3576086956521739</c:v>
                </c:pt>
                <c:pt idx="2631">
                  <c:v>0.35774456521739129</c:v>
                </c:pt>
                <c:pt idx="2632">
                  <c:v>0.35788043478260867</c:v>
                </c:pt>
                <c:pt idx="2633">
                  <c:v>0.35801630434782611</c:v>
                </c:pt>
                <c:pt idx="2634">
                  <c:v>0.35815217391304349</c:v>
                </c:pt>
                <c:pt idx="2635">
                  <c:v>0.35828804347826088</c:v>
                </c:pt>
                <c:pt idx="2636">
                  <c:v>0.35842391304347826</c:v>
                </c:pt>
                <c:pt idx="2637">
                  <c:v>0.35855978260869564</c:v>
                </c:pt>
                <c:pt idx="2638">
                  <c:v>0.35869565217391303</c:v>
                </c:pt>
                <c:pt idx="2639">
                  <c:v>0.35883152173913041</c:v>
                </c:pt>
                <c:pt idx="2640">
                  <c:v>0.35896739130434785</c:v>
                </c:pt>
                <c:pt idx="2641">
                  <c:v>0.35910326086956523</c:v>
                </c:pt>
                <c:pt idx="2642">
                  <c:v>0.35923913043478262</c:v>
                </c:pt>
                <c:pt idx="2643">
                  <c:v>0.359375</c:v>
                </c:pt>
                <c:pt idx="2644">
                  <c:v>0.35951086956521738</c:v>
                </c:pt>
                <c:pt idx="2645">
                  <c:v>0.35964673913043477</c:v>
                </c:pt>
                <c:pt idx="2646">
                  <c:v>0.35978260869565215</c:v>
                </c:pt>
                <c:pt idx="2647">
                  <c:v>0.35991847826086959</c:v>
                </c:pt>
                <c:pt idx="2648">
                  <c:v>0.36005434782608697</c:v>
                </c:pt>
                <c:pt idx="2649">
                  <c:v>0.36019021739130436</c:v>
                </c:pt>
                <c:pt idx="2650">
                  <c:v>0.36032608695652174</c:v>
                </c:pt>
                <c:pt idx="2651">
                  <c:v>0.36046195652173912</c:v>
                </c:pt>
                <c:pt idx="2652">
                  <c:v>0.36059782608695651</c:v>
                </c:pt>
                <c:pt idx="2653">
                  <c:v>0.36073369565217389</c:v>
                </c:pt>
                <c:pt idx="2654">
                  <c:v>0.36086956521739133</c:v>
                </c:pt>
                <c:pt idx="2655">
                  <c:v>0.36100543478260871</c:v>
                </c:pt>
                <c:pt idx="2656">
                  <c:v>0.3611413043478261</c:v>
                </c:pt>
                <c:pt idx="2657">
                  <c:v>0.36127717391304348</c:v>
                </c:pt>
                <c:pt idx="2658">
                  <c:v>0.36141304347826086</c:v>
                </c:pt>
                <c:pt idx="2659">
                  <c:v>0.36154891304347825</c:v>
                </c:pt>
                <c:pt idx="2660">
                  <c:v>0.36168478260869563</c:v>
                </c:pt>
                <c:pt idx="2661">
                  <c:v>0.36182065217391307</c:v>
                </c:pt>
                <c:pt idx="2662">
                  <c:v>0.36195652173913045</c:v>
                </c:pt>
                <c:pt idx="2663">
                  <c:v>0.36209239130434784</c:v>
                </c:pt>
                <c:pt idx="2664">
                  <c:v>0.36222826086956522</c:v>
                </c:pt>
                <c:pt idx="2665">
                  <c:v>0.36236413043478261</c:v>
                </c:pt>
                <c:pt idx="2666">
                  <c:v>0.36249999999999999</c:v>
                </c:pt>
                <c:pt idx="2667">
                  <c:v>0.36263586956521737</c:v>
                </c:pt>
                <c:pt idx="2668">
                  <c:v>0.36277173913043476</c:v>
                </c:pt>
                <c:pt idx="2669">
                  <c:v>0.3629076086956522</c:v>
                </c:pt>
                <c:pt idx="2670">
                  <c:v>0.36304347826086958</c:v>
                </c:pt>
                <c:pt idx="2671">
                  <c:v>0.36317934782608696</c:v>
                </c:pt>
                <c:pt idx="2672">
                  <c:v>0.36331521739130435</c:v>
                </c:pt>
                <c:pt idx="2673">
                  <c:v>0.36345108695652173</c:v>
                </c:pt>
                <c:pt idx="2674">
                  <c:v>0.36358695652173911</c:v>
                </c:pt>
                <c:pt idx="2675">
                  <c:v>0.3637228260869565</c:v>
                </c:pt>
                <c:pt idx="2676">
                  <c:v>0.36385869565217394</c:v>
                </c:pt>
                <c:pt idx="2677">
                  <c:v>0.36399456521739132</c:v>
                </c:pt>
                <c:pt idx="2678">
                  <c:v>0.3641304347826087</c:v>
                </c:pt>
                <c:pt idx="2679">
                  <c:v>0.36426630434782609</c:v>
                </c:pt>
                <c:pt idx="2680">
                  <c:v>0.36440217391304347</c:v>
                </c:pt>
                <c:pt idx="2681">
                  <c:v>0.36453804347826085</c:v>
                </c:pt>
                <c:pt idx="2682">
                  <c:v>0.36467391304347824</c:v>
                </c:pt>
                <c:pt idx="2683">
                  <c:v>0.36480978260869568</c:v>
                </c:pt>
                <c:pt idx="2684">
                  <c:v>0.36494565217391306</c:v>
                </c:pt>
                <c:pt idx="2685">
                  <c:v>0.36508152173913044</c:v>
                </c:pt>
                <c:pt idx="2686">
                  <c:v>0.36521739130434783</c:v>
                </c:pt>
                <c:pt idx="2687">
                  <c:v>0.36535326086956521</c:v>
                </c:pt>
                <c:pt idx="2688">
                  <c:v>0.36548913043478259</c:v>
                </c:pt>
                <c:pt idx="2689">
                  <c:v>0.36562499999999998</c:v>
                </c:pt>
                <c:pt idx="2690">
                  <c:v>0.36576086956521742</c:v>
                </c:pt>
                <c:pt idx="2691">
                  <c:v>0.3658967391304348</c:v>
                </c:pt>
                <c:pt idx="2692">
                  <c:v>0.36603260869565218</c:v>
                </c:pt>
                <c:pt idx="2693">
                  <c:v>0.36616847826086957</c:v>
                </c:pt>
                <c:pt idx="2694">
                  <c:v>0.36630434782608695</c:v>
                </c:pt>
                <c:pt idx="2695">
                  <c:v>0.36644021739130433</c:v>
                </c:pt>
                <c:pt idx="2696">
                  <c:v>0.36657608695652172</c:v>
                </c:pt>
                <c:pt idx="2697">
                  <c:v>0.36671195652173916</c:v>
                </c:pt>
                <c:pt idx="2698">
                  <c:v>0.36684782608695654</c:v>
                </c:pt>
                <c:pt idx="2699">
                  <c:v>0.36698369565217392</c:v>
                </c:pt>
                <c:pt idx="2700">
                  <c:v>0.36711956521739131</c:v>
                </c:pt>
                <c:pt idx="2701">
                  <c:v>0.36725543478260869</c:v>
                </c:pt>
                <c:pt idx="2702">
                  <c:v>0.36739130434782608</c:v>
                </c:pt>
                <c:pt idx="2703">
                  <c:v>0.36752717391304346</c:v>
                </c:pt>
                <c:pt idx="2704">
                  <c:v>0.36766304347826084</c:v>
                </c:pt>
                <c:pt idx="2705">
                  <c:v>0.36779891304347828</c:v>
                </c:pt>
                <c:pt idx="2706">
                  <c:v>0.36793478260869567</c:v>
                </c:pt>
                <c:pt idx="2707">
                  <c:v>0.36807065217391305</c:v>
                </c:pt>
                <c:pt idx="2708">
                  <c:v>0.36820652173913043</c:v>
                </c:pt>
                <c:pt idx="2709">
                  <c:v>0.36834239130434782</c:v>
                </c:pt>
                <c:pt idx="2710">
                  <c:v>0.3684782608695652</c:v>
                </c:pt>
                <c:pt idx="2711">
                  <c:v>0.36861413043478258</c:v>
                </c:pt>
                <c:pt idx="2712">
                  <c:v>0.36875000000000002</c:v>
                </c:pt>
                <c:pt idx="2713">
                  <c:v>0.36888586956521741</c:v>
                </c:pt>
                <c:pt idx="2714">
                  <c:v>0.36902173913043479</c:v>
                </c:pt>
                <c:pt idx="2715">
                  <c:v>0.36915760869565217</c:v>
                </c:pt>
                <c:pt idx="2716">
                  <c:v>0.36929347826086956</c:v>
                </c:pt>
                <c:pt idx="2717">
                  <c:v>0.36942934782608694</c:v>
                </c:pt>
                <c:pt idx="2718">
                  <c:v>0.36956521739130432</c:v>
                </c:pt>
                <c:pt idx="2719">
                  <c:v>0.36970108695652176</c:v>
                </c:pt>
                <c:pt idx="2720">
                  <c:v>0.36983695652173915</c:v>
                </c:pt>
                <c:pt idx="2721">
                  <c:v>0.36997282608695653</c:v>
                </c:pt>
                <c:pt idx="2722">
                  <c:v>0.37010869565217391</c:v>
                </c:pt>
                <c:pt idx="2723">
                  <c:v>0.3702445652173913</c:v>
                </c:pt>
                <c:pt idx="2724">
                  <c:v>0.37038043478260868</c:v>
                </c:pt>
                <c:pt idx="2725">
                  <c:v>0.37051630434782606</c:v>
                </c:pt>
                <c:pt idx="2726">
                  <c:v>0.3706521739130435</c:v>
                </c:pt>
                <c:pt idx="2727">
                  <c:v>0.37078804347826089</c:v>
                </c:pt>
                <c:pt idx="2728">
                  <c:v>0.37092391304347827</c:v>
                </c:pt>
                <c:pt idx="2729">
                  <c:v>0.37105978260869565</c:v>
                </c:pt>
                <c:pt idx="2730">
                  <c:v>0.37119565217391304</c:v>
                </c:pt>
                <c:pt idx="2731">
                  <c:v>0.37133152173913042</c:v>
                </c:pt>
                <c:pt idx="2732">
                  <c:v>0.3714673913043478</c:v>
                </c:pt>
                <c:pt idx="2733">
                  <c:v>0.37160326086956524</c:v>
                </c:pt>
                <c:pt idx="2734">
                  <c:v>0.37173913043478263</c:v>
                </c:pt>
                <c:pt idx="2735">
                  <c:v>0.37187500000000001</c:v>
                </c:pt>
                <c:pt idx="2736">
                  <c:v>0.37201086956521739</c:v>
                </c:pt>
                <c:pt idx="2737">
                  <c:v>0.37214673913043478</c:v>
                </c:pt>
                <c:pt idx="2738">
                  <c:v>0.37228260869565216</c:v>
                </c:pt>
                <c:pt idx="2739">
                  <c:v>0.37241847826086955</c:v>
                </c:pt>
                <c:pt idx="2740">
                  <c:v>0.37255434782608693</c:v>
                </c:pt>
                <c:pt idx="2741">
                  <c:v>0.37269021739130437</c:v>
                </c:pt>
                <c:pt idx="2742">
                  <c:v>0.37282608695652175</c:v>
                </c:pt>
                <c:pt idx="2743">
                  <c:v>0.37296195652173914</c:v>
                </c:pt>
                <c:pt idx="2744">
                  <c:v>0.37309782608695652</c:v>
                </c:pt>
                <c:pt idx="2745">
                  <c:v>0.3732336956521739</c:v>
                </c:pt>
                <c:pt idx="2746">
                  <c:v>0.37336956521739129</c:v>
                </c:pt>
                <c:pt idx="2747">
                  <c:v>0.37350543478260867</c:v>
                </c:pt>
                <c:pt idx="2748">
                  <c:v>0.37364130434782611</c:v>
                </c:pt>
                <c:pt idx="2749">
                  <c:v>0.37377717391304349</c:v>
                </c:pt>
                <c:pt idx="2750">
                  <c:v>0.37391304347826088</c:v>
                </c:pt>
                <c:pt idx="2751">
                  <c:v>0.37404891304347826</c:v>
                </c:pt>
                <c:pt idx="2752">
                  <c:v>0.37418478260869564</c:v>
                </c:pt>
                <c:pt idx="2753">
                  <c:v>0.37432065217391303</c:v>
                </c:pt>
                <c:pt idx="2754">
                  <c:v>0.37445652173913041</c:v>
                </c:pt>
                <c:pt idx="2755">
                  <c:v>0.37459239130434785</c:v>
                </c:pt>
                <c:pt idx="2756">
                  <c:v>0.37472826086956523</c:v>
                </c:pt>
                <c:pt idx="2757">
                  <c:v>0.37486413043478262</c:v>
                </c:pt>
                <c:pt idx="2758">
                  <c:v>0.375</c:v>
                </c:pt>
                <c:pt idx="2759">
                  <c:v>0.37513586956521738</c:v>
                </c:pt>
                <c:pt idx="2760">
                  <c:v>0.37527173913043477</c:v>
                </c:pt>
                <c:pt idx="2761">
                  <c:v>0.37540760869565215</c:v>
                </c:pt>
                <c:pt idx="2762">
                  <c:v>0.37554347826086959</c:v>
                </c:pt>
                <c:pt idx="2763">
                  <c:v>0.37567934782608697</c:v>
                </c:pt>
                <c:pt idx="2764">
                  <c:v>0.37581521739130436</c:v>
                </c:pt>
                <c:pt idx="2765">
                  <c:v>0.37595108695652174</c:v>
                </c:pt>
                <c:pt idx="2766">
                  <c:v>0.37608695652173912</c:v>
                </c:pt>
                <c:pt idx="2767">
                  <c:v>0.37622282608695651</c:v>
                </c:pt>
                <c:pt idx="2768">
                  <c:v>0.37635869565217389</c:v>
                </c:pt>
                <c:pt idx="2769">
                  <c:v>0.37649456521739133</c:v>
                </c:pt>
                <c:pt idx="2770">
                  <c:v>0.37663043478260871</c:v>
                </c:pt>
                <c:pt idx="2771">
                  <c:v>0.3767663043478261</c:v>
                </c:pt>
                <c:pt idx="2772">
                  <c:v>0.37690217391304348</c:v>
                </c:pt>
                <c:pt idx="2773">
                  <c:v>0.37703804347826086</c:v>
                </c:pt>
                <c:pt idx="2774">
                  <c:v>0.37717391304347825</c:v>
                </c:pt>
                <c:pt idx="2775">
                  <c:v>0.37730978260869563</c:v>
                </c:pt>
                <c:pt idx="2776">
                  <c:v>0.37744565217391307</c:v>
                </c:pt>
                <c:pt idx="2777">
                  <c:v>0.37758152173913045</c:v>
                </c:pt>
                <c:pt idx="2778">
                  <c:v>0.37771739130434784</c:v>
                </c:pt>
                <c:pt idx="2779">
                  <c:v>0.37785326086956522</c:v>
                </c:pt>
                <c:pt idx="2780">
                  <c:v>0.37798913043478261</c:v>
                </c:pt>
                <c:pt idx="2781">
                  <c:v>0.37812499999999999</c:v>
                </c:pt>
                <c:pt idx="2782">
                  <c:v>0.37826086956521737</c:v>
                </c:pt>
                <c:pt idx="2783">
                  <c:v>0.37839673913043476</c:v>
                </c:pt>
                <c:pt idx="2784">
                  <c:v>0.3785326086956522</c:v>
                </c:pt>
                <c:pt idx="2785">
                  <c:v>0.37866847826086958</c:v>
                </c:pt>
                <c:pt idx="2786">
                  <c:v>0.37880434782608696</c:v>
                </c:pt>
                <c:pt idx="2787">
                  <c:v>0.37894021739130435</c:v>
                </c:pt>
                <c:pt idx="2788">
                  <c:v>0.37907608695652173</c:v>
                </c:pt>
                <c:pt idx="2789">
                  <c:v>0.37921195652173911</c:v>
                </c:pt>
                <c:pt idx="2790">
                  <c:v>0.3793478260869565</c:v>
                </c:pt>
                <c:pt idx="2791">
                  <c:v>0.37948369565217394</c:v>
                </c:pt>
                <c:pt idx="2792">
                  <c:v>0.37961956521739132</c:v>
                </c:pt>
                <c:pt idx="2793">
                  <c:v>0.3797554347826087</c:v>
                </c:pt>
                <c:pt idx="2794">
                  <c:v>0.37989130434782609</c:v>
                </c:pt>
                <c:pt idx="2795">
                  <c:v>0.38002717391304347</c:v>
                </c:pt>
                <c:pt idx="2796">
                  <c:v>0.38016304347826085</c:v>
                </c:pt>
                <c:pt idx="2797">
                  <c:v>0.38029891304347824</c:v>
                </c:pt>
                <c:pt idx="2798">
                  <c:v>0.38043478260869568</c:v>
                </c:pt>
                <c:pt idx="2799">
                  <c:v>0.38057065217391306</c:v>
                </c:pt>
                <c:pt idx="2800">
                  <c:v>0.38070652173913044</c:v>
                </c:pt>
                <c:pt idx="2801">
                  <c:v>0.38084239130434783</c:v>
                </c:pt>
                <c:pt idx="2802">
                  <c:v>0.38097826086956521</c:v>
                </c:pt>
                <c:pt idx="2803">
                  <c:v>0.38111413043478259</c:v>
                </c:pt>
                <c:pt idx="2804">
                  <c:v>0.38124999999999998</c:v>
                </c:pt>
                <c:pt idx="2805">
                  <c:v>0.38138586956521742</c:v>
                </c:pt>
                <c:pt idx="2806">
                  <c:v>0.3815217391304348</c:v>
                </c:pt>
                <c:pt idx="2807">
                  <c:v>0.38165760869565218</c:v>
                </c:pt>
                <c:pt idx="2808">
                  <c:v>0.38179347826086957</c:v>
                </c:pt>
                <c:pt idx="2809">
                  <c:v>0.38192934782608695</c:v>
                </c:pt>
                <c:pt idx="2810">
                  <c:v>0.38206521739130433</c:v>
                </c:pt>
                <c:pt idx="2811">
                  <c:v>0.38220108695652172</c:v>
                </c:pt>
                <c:pt idx="2812">
                  <c:v>0.38233695652173916</c:v>
                </c:pt>
                <c:pt idx="2813">
                  <c:v>0.38247282608695654</c:v>
                </c:pt>
                <c:pt idx="2814">
                  <c:v>0.38260869565217392</c:v>
                </c:pt>
                <c:pt idx="2815">
                  <c:v>0.38274456521739131</c:v>
                </c:pt>
                <c:pt idx="2816">
                  <c:v>0.38288043478260869</c:v>
                </c:pt>
                <c:pt idx="2817">
                  <c:v>0.38301630434782608</c:v>
                </c:pt>
                <c:pt idx="2818">
                  <c:v>0.38315217391304346</c:v>
                </c:pt>
                <c:pt idx="2819">
                  <c:v>0.38328804347826084</c:v>
                </c:pt>
                <c:pt idx="2820">
                  <c:v>0.38342391304347828</c:v>
                </c:pt>
                <c:pt idx="2821">
                  <c:v>0.38355978260869567</c:v>
                </c:pt>
                <c:pt idx="2822">
                  <c:v>0.38369565217391305</c:v>
                </c:pt>
                <c:pt idx="2823">
                  <c:v>0.38383152173913043</c:v>
                </c:pt>
                <c:pt idx="2824">
                  <c:v>0.38396739130434782</c:v>
                </c:pt>
                <c:pt idx="2825">
                  <c:v>0.3841032608695652</c:v>
                </c:pt>
                <c:pt idx="2826">
                  <c:v>0.38423913043478258</c:v>
                </c:pt>
                <c:pt idx="2827">
                  <c:v>0.38437500000000002</c:v>
                </c:pt>
                <c:pt idx="2828">
                  <c:v>0.38451086956521741</c:v>
                </c:pt>
                <c:pt idx="2829">
                  <c:v>0.38464673913043479</c:v>
                </c:pt>
                <c:pt idx="2830">
                  <c:v>0.38478260869565217</c:v>
                </c:pt>
                <c:pt idx="2831">
                  <c:v>0.38491847826086956</c:v>
                </c:pt>
                <c:pt idx="2832">
                  <c:v>0.38505434782608694</c:v>
                </c:pt>
                <c:pt idx="2833">
                  <c:v>0.38519021739130432</c:v>
                </c:pt>
                <c:pt idx="2834">
                  <c:v>0.38532608695652176</c:v>
                </c:pt>
                <c:pt idx="2835">
                  <c:v>0.38546195652173915</c:v>
                </c:pt>
                <c:pt idx="2836">
                  <c:v>0.38559782608695653</c:v>
                </c:pt>
                <c:pt idx="2837">
                  <c:v>0.38573369565217391</c:v>
                </c:pt>
                <c:pt idx="2838">
                  <c:v>0.3858695652173913</c:v>
                </c:pt>
                <c:pt idx="2839">
                  <c:v>0.38600543478260868</c:v>
                </c:pt>
                <c:pt idx="2840">
                  <c:v>0.38614130434782606</c:v>
                </c:pt>
                <c:pt idx="2841">
                  <c:v>0.3862771739130435</c:v>
                </c:pt>
                <c:pt idx="2842">
                  <c:v>0.38641304347826089</c:v>
                </c:pt>
                <c:pt idx="2843">
                  <c:v>0.38654891304347827</c:v>
                </c:pt>
                <c:pt idx="2844">
                  <c:v>0.38668478260869565</c:v>
                </c:pt>
                <c:pt idx="2845">
                  <c:v>0.38682065217391304</c:v>
                </c:pt>
                <c:pt idx="2846">
                  <c:v>0.38695652173913042</c:v>
                </c:pt>
                <c:pt idx="2847">
                  <c:v>0.3870923913043478</c:v>
                </c:pt>
                <c:pt idx="2848">
                  <c:v>0.38722826086956524</c:v>
                </c:pt>
                <c:pt idx="2849">
                  <c:v>0.38736413043478263</c:v>
                </c:pt>
                <c:pt idx="2850">
                  <c:v>0.38750000000000001</c:v>
                </c:pt>
                <c:pt idx="2851">
                  <c:v>0.38763586956521739</c:v>
                </c:pt>
                <c:pt idx="2852">
                  <c:v>0.38777173913043478</c:v>
                </c:pt>
                <c:pt idx="2853">
                  <c:v>0.38790760869565216</c:v>
                </c:pt>
                <c:pt idx="2854">
                  <c:v>0.38804347826086955</c:v>
                </c:pt>
                <c:pt idx="2855">
                  <c:v>0.38817934782608693</c:v>
                </c:pt>
                <c:pt idx="2856">
                  <c:v>0.38831521739130437</c:v>
                </c:pt>
                <c:pt idx="2857">
                  <c:v>0.38845108695652175</c:v>
                </c:pt>
                <c:pt idx="2858">
                  <c:v>0.38858695652173914</c:v>
                </c:pt>
                <c:pt idx="2859">
                  <c:v>0.38872282608695652</c:v>
                </c:pt>
                <c:pt idx="2860">
                  <c:v>0.3888586956521739</c:v>
                </c:pt>
                <c:pt idx="2861">
                  <c:v>0.38899456521739129</c:v>
                </c:pt>
                <c:pt idx="2862">
                  <c:v>0.38913043478260867</c:v>
                </c:pt>
                <c:pt idx="2863">
                  <c:v>0.38926630434782611</c:v>
                </c:pt>
                <c:pt idx="2864">
                  <c:v>0.38940217391304349</c:v>
                </c:pt>
                <c:pt idx="2865">
                  <c:v>0.38953804347826088</c:v>
                </c:pt>
                <c:pt idx="2866">
                  <c:v>0.38967391304347826</c:v>
                </c:pt>
                <c:pt idx="2867">
                  <c:v>0.38980978260869564</c:v>
                </c:pt>
                <c:pt idx="2868">
                  <c:v>0.38994565217391303</c:v>
                </c:pt>
                <c:pt idx="2869">
                  <c:v>0.39008152173913041</c:v>
                </c:pt>
                <c:pt idx="2870">
                  <c:v>0.39021739130434785</c:v>
                </c:pt>
                <c:pt idx="2871">
                  <c:v>0.39035326086956523</c:v>
                </c:pt>
                <c:pt idx="2872">
                  <c:v>0.39048913043478262</c:v>
                </c:pt>
                <c:pt idx="2873">
                  <c:v>0.390625</c:v>
                </c:pt>
                <c:pt idx="2874">
                  <c:v>0.39076086956521738</c:v>
                </c:pt>
                <c:pt idx="2875">
                  <c:v>0.39089673913043477</c:v>
                </c:pt>
                <c:pt idx="2876">
                  <c:v>0.39103260869565215</c:v>
                </c:pt>
                <c:pt idx="2877">
                  <c:v>0.39116847826086959</c:v>
                </c:pt>
                <c:pt idx="2878">
                  <c:v>0.39130434782608697</c:v>
                </c:pt>
                <c:pt idx="2879">
                  <c:v>0.39144021739130436</c:v>
                </c:pt>
                <c:pt idx="2880">
                  <c:v>0.39157608695652174</c:v>
                </c:pt>
                <c:pt idx="2881">
                  <c:v>0.39171195652173912</c:v>
                </c:pt>
                <c:pt idx="2882">
                  <c:v>0.39184782608695651</c:v>
                </c:pt>
                <c:pt idx="2883">
                  <c:v>0.39198369565217389</c:v>
                </c:pt>
                <c:pt idx="2884">
                  <c:v>0.39211956521739133</c:v>
                </c:pt>
                <c:pt idx="2885">
                  <c:v>0.39225543478260871</c:v>
                </c:pt>
                <c:pt idx="2886">
                  <c:v>0.3923913043478261</c:v>
                </c:pt>
                <c:pt idx="2887">
                  <c:v>0.39252717391304348</c:v>
                </c:pt>
                <c:pt idx="2888">
                  <c:v>0.39266304347826086</c:v>
                </c:pt>
                <c:pt idx="2889">
                  <c:v>0.39279891304347825</c:v>
                </c:pt>
                <c:pt idx="2890">
                  <c:v>0.39293478260869563</c:v>
                </c:pt>
                <c:pt idx="2891">
                  <c:v>0.39307065217391307</c:v>
                </c:pt>
                <c:pt idx="2892">
                  <c:v>0.39320652173913045</c:v>
                </c:pt>
                <c:pt idx="2893">
                  <c:v>0.39334239130434784</c:v>
                </c:pt>
                <c:pt idx="2894">
                  <c:v>0.39347826086956522</c:v>
                </c:pt>
                <c:pt idx="2895">
                  <c:v>0.39361413043478261</c:v>
                </c:pt>
                <c:pt idx="2896">
                  <c:v>0.39374999999999999</c:v>
                </c:pt>
                <c:pt idx="2897">
                  <c:v>0.39388586956521737</c:v>
                </c:pt>
                <c:pt idx="2898">
                  <c:v>0.39402173913043476</c:v>
                </c:pt>
                <c:pt idx="2899">
                  <c:v>0.3941576086956522</c:v>
                </c:pt>
                <c:pt idx="2900">
                  <c:v>0.39429347826086958</c:v>
                </c:pt>
                <c:pt idx="2901">
                  <c:v>0.39442934782608696</c:v>
                </c:pt>
                <c:pt idx="2902">
                  <c:v>0.39456521739130435</c:v>
                </c:pt>
                <c:pt idx="2903">
                  <c:v>0.39470108695652173</c:v>
                </c:pt>
                <c:pt idx="2904">
                  <c:v>0.39483695652173911</c:v>
                </c:pt>
                <c:pt idx="2905">
                  <c:v>0.3949728260869565</c:v>
                </c:pt>
                <c:pt idx="2906">
                  <c:v>0.39510869565217394</c:v>
                </c:pt>
                <c:pt idx="2907">
                  <c:v>0.39524456521739132</c:v>
                </c:pt>
                <c:pt idx="2908">
                  <c:v>0.3953804347826087</c:v>
                </c:pt>
                <c:pt idx="2909">
                  <c:v>0.39551630434782609</c:v>
                </c:pt>
                <c:pt idx="2910">
                  <c:v>0.39565217391304347</c:v>
                </c:pt>
                <c:pt idx="2911">
                  <c:v>0.39578804347826085</c:v>
                </c:pt>
                <c:pt idx="2912">
                  <c:v>0.39592391304347824</c:v>
                </c:pt>
                <c:pt idx="2913">
                  <c:v>0.39605978260869568</c:v>
                </c:pt>
                <c:pt idx="2914">
                  <c:v>0.39619565217391306</c:v>
                </c:pt>
                <c:pt idx="2915">
                  <c:v>0.39633152173913044</c:v>
                </c:pt>
                <c:pt idx="2916">
                  <c:v>0.39646739130434783</c:v>
                </c:pt>
                <c:pt idx="2917">
                  <c:v>0.39660326086956521</c:v>
                </c:pt>
                <c:pt idx="2918">
                  <c:v>0.39673913043478259</c:v>
                </c:pt>
                <c:pt idx="2919">
                  <c:v>0.39687499999999998</c:v>
                </c:pt>
                <c:pt idx="2920">
                  <c:v>0.39701086956521742</c:v>
                </c:pt>
                <c:pt idx="2921">
                  <c:v>0.3971467391304348</c:v>
                </c:pt>
                <c:pt idx="2922">
                  <c:v>0.39728260869565218</c:v>
                </c:pt>
                <c:pt idx="2923">
                  <c:v>0.39741847826086957</c:v>
                </c:pt>
                <c:pt idx="2924">
                  <c:v>0.39755434782608695</c:v>
                </c:pt>
                <c:pt idx="2925">
                  <c:v>0.39769021739130433</c:v>
                </c:pt>
                <c:pt idx="2926">
                  <c:v>0.39782608695652172</c:v>
                </c:pt>
                <c:pt idx="2927">
                  <c:v>0.39796195652173916</c:v>
                </c:pt>
                <c:pt idx="2928">
                  <c:v>0.39809782608695654</c:v>
                </c:pt>
                <c:pt idx="2929">
                  <c:v>0.39823369565217392</c:v>
                </c:pt>
                <c:pt idx="2930">
                  <c:v>0.39836956521739131</c:v>
                </c:pt>
                <c:pt idx="2931">
                  <c:v>0.39850543478260869</c:v>
                </c:pt>
                <c:pt idx="2932">
                  <c:v>0.39864130434782608</c:v>
                </c:pt>
                <c:pt idx="2933">
                  <c:v>0.39877717391304346</c:v>
                </c:pt>
                <c:pt idx="2934">
                  <c:v>0.39891304347826084</c:v>
                </c:pt>
                <c:pt idx="2935">
                  <c:v>0.39904891304347828</c:v>
                </c:pt>
                <c:pt idx="2936">
                  <c:v>0.39918478260869567</c:v>
                </c:pt>
                <c:pt idx="2937">
                  <c:v>0.39932065217391305</c:v>
                </c:pt>
                <c:pt idx="2938">
                  <c:v>0.39945652173913043</c:v>
                </c:pt>
                <c:pt idx="2939">
                  <c:v>0.39959239130434782</c:v>
                </c:pt>
                <c:pt idx="2940">
                  <c:v>0.3997282608695652</c:v>
                </c:pt>
                <c:pt idx="2941">
                  <c:v>0.39986413043478258</c:v>
                </c:pt>
                <c:pt idx="2942">
                  <c:v>0.4</c:v>
                </c:pt>
                <c:pt idx="2943">
                  <c:v>0.40013586956521741</c:v>
                </c:pt>
                <c:pt idx="2944">
                  <c:v>0.40027173913043479</c:v>
                </c:pt>
                <c:pt idx="2945">
                  <c:v>0.40040760869565217</c:v>
                </c:pt>
                <c:pt idx="2946">
                  <c:v>0.40054347826086956</c:v>
                </c:pt>
                <c:pt idx="2947">
                  <c:v>0.40067934782608694</c:v>
                </c:pt>
                <c:pt idx="2948">
                  <c:v>0.40081521739130432</c:v>
                </c:pt>
                <c:pt idx="2949">
                  <c:v>0.40095108695652176</c:v>
                </c:pt>
                <c:pt idx="2950">
                  <c:v>0.40108695652173915</c:v>
                </c:pt>
                <c:pt idx="2951">
                  <c:v>0.40122282608695653</c:v>
                </c:pt>
                <c:pt idx="2952">
                  <c:v>0.40135869565217391</c:v>
                </c:pt>
                <c:pt idx="2953">
                  <c:v>0.4014945652173913</c:v>
                </c:pt>
                <c:pt idx="2954">
                  <c:v>0.40163043478260868</c:v>
                </c:pt>
                <c:pt idx="2955">
                  <c:v>0.40176630434782606</c:v>
                </c:pt>
                <c:pt idx="2956">
                  <c:v>0.4019021739130435</c:v>
                </c:pt>
                <c:pt idx="2957">
                  <c:v>0.40203804347826089</c:v>
                </c:pt>
                <c:pt idx="2958">
                  <c:v>0.40217391304347827</c:v>
                </c:pt>
                <c:pt idx="2959">
                  <c:v>0.40230978260869565</c:v>
                </c:pt>
                <c:pt idx="2960">
                  <c:v>0.40244565217391304</c:v>
                </c:pt>
                <c:pt idx="2961">
                  <c:v>0.40258152173913042</c:v>
                </c:pt>
                <c:pt idx="2962">
                  <c:v>0.4027173913043478</c:v>
                </c:pt>
                <c:pt idx="2963">
                  <c:v>0.40285326086956524</c:v>
                </c:pt>
                <c:pt idx="2964">
                  <c:v>0.40298913043478263</c:v>
                </c:pt>
                <c:pt idx="2965">
                  <c:v>0.40312500000000001</c:v>
                </c:pt>
                <c:pt idx="2966">
                  <c:v>0.40326086956521739</c:v>
                </c:pt>
                <c:pt idx="2967">
                  <c:v>0.40339673913043478</c:v>
                </c:pt>
                <c:pt idx="2968">
                  <c:v>0.40353260869565216</c:v>
                </c:pt>
                <c:pt idx="2969">
                  <c:v>0.40366847826086955</c:v>
                </c:pt>
                <c:pt idx="2970">
                  <c:v>0.40380434782608693</c:v>
                </c:pt>
                <c:pt idx="2971">
                  <c:v>0.40394021739130437</c:v>
                </c:pt>
                <c:pt idx="2972">
                  <c:v>0.40407608695652175</c:v>
                </c:pt>
                <c:pt idx="2973">
                  <c:v>0.40421195652173914</c:v>
                </c:pt>
                <c:pt idx="2974">
                  <c:v>0.40434782608695652</c:v>
                </c:pt>
                <c:pt idx="2975">
                  <c:v>0.4044836956521739</c:v>
                </c:pt>
                <c:pt idx="2976">
                  <c:v>0.40461956521739129</c:v>
                </c:pt>
                <c:pt idx="2977">
                  <c:v>0.40475543478260867</c:v>
                </c:pt>
                <c:pt idx="2978">
                  <c:v>0.40489130434782611</c:v>
                </c:pt>
                <c:pt idx="2979">
                  <c:v>0.40502717391304349</c:v>
                </c:pt>
                <c:pt idx="2980">
                  <c:v>0.40516304347826088</c:v>
                </c:pt>
                <c:pt idx="2981">
                  <c:v>0.40529891304347826</c:v>
                </c:pt>
                <c:pt idx="2982">
                  <c:v>0.40543478260869564</c:v>
                </c:pt>
                <c:pt idx="2983">
                  <c:v>0.40557065217391303</c:v>
                </c:pt>
                <c:pt idx="2984">
                  <c:v>0.40570652173913041</c:v>
                </c:pt>
                <c:pt idx="2985">
                  <c:v>0.40584239130434785</c:v>
                </c:pt>
                <c:pt idx="2986">
                  <c:v>0.40597826086956523</c:v>
                </c:pt>
                <c:pt idx="2987">
                  <c:v>0.40611413043478262</c:v>
                </c:pt>
                <c:pt idx="2988">
                  <c:v>0.40625</c:v>
                </c:pt>
                <c:pt idx="2989">
                  <c:v>0.40638586956521738</c:v>
                </c:pt>
                <c:pt idx="2990">
                  <c:v>0.40652173913043477</c:v>
                </c:pt>
                <c:pt idx="2991">
                  <c:v>0.40665760869565215</c:v>
                </c:pt>
                <c:pt idx="2992">
                  <c:v>0.40679347826086959</c:v>
                </c:pt>
                <c:pt idx="2993">
                  <c:v>0.40692934782608697</c:v>
                </c:pt>
                <c:pt idx="2994">
                  <c:v>0.40706521739130436</c:v>
                </c:pt>
                <c:pt idx="2995">
                  <c:v>0.40720108695652174</c:v>
                </c:pt>
                <c:pt idx="2996">
                  <c:v>0.40733695652173912</c:v>
                </c:pt>
                <c:pt idx="2997">
                  <c:v>0.40747282608695651</c:v>
                </c:pt>
                <c:pt idx="2998">
                  <c:v>0.40760869565217389</c:v>
                </c:pt>
                <c:pt idx="2999">
                  <c:v>0.40774456521739133</c:v>
                </c:pt>
                <c:pt idx="3000">
                  <c:v>0.40788043478260871</c:v>
                </c:pt>
                <c:pt idx="3001">
                  <c:v>0.4080163043478261</c:v>
                </c:pt>
                <c:pt idx="3002">
                  <c:v>0.40815217391304348</c:v>
                </c:pt>
                <c:pt idx="3003">
                  <c:v>0.40828804347826086</c:v>
                </c:pt>
                <c:pt idx="3004">
                  <c:v>0.40842391304347825</c:v>
                </c:pt>
                <c:pt idx="3005">
                  <c:v>0.40855978260869563</c:v>
                </c:pt>
                <c:pt idx="3006">
                  <c:v>0.40869565217391307</c:v>
                </c:pt>
                <c:pt idx="3007">
                  <c:v>0.40883152173913045</c:v>
                </c:pt>
                <c:pt idx="3008">
                  <c:v>0.40896739130434784</c:v>
                </c:pt>
                <c:pt idx="3009">
                  <c:v>0.40910326086956522</c:v>
                </c:pt>
                <c:pt idx="3010">
                  <c:v>0.40923913043478261</c:v>
                </c:pt>
                <c:pt idx="3011">
                  <c:v>0.40937499999999999</c:v>
                </c:pt>
                <c:pt idx="3012">
                  <c:v>0.40951086956521737</c:v>
                </c:pt>
                <c:pt idx="3013">
                  <c:v>0.40964673913043476</c:v>
                </c:pt>
                <c:pt idx="3014">
                  <c:v>0.4097826086956522</c:v>
                </c:pt>
                <c:pt idx="3015">
                  <c:v>0.40991847826086958</c:v>
                </c:pt>
                <c:pt idx="3016">
                  <c:v>0.41005434782608696</c:v>
                </c:pt>
                <c:pt idx="3017">
                  <c:v>0.41019021739130435</c:v>
                </c:pt>
                <c:pt idx="3018">
                  <c:v>0.41032608695652173</c:v>
                </c:pt>
                <c:pt idx="3019">
                  <c:v>0.41046195652173911</c:v>
                </c:pt>
                <c:pt idx="3020">
                  <c:v>0.4105978260869565</c:v>
                </c:pt>
                <c:pt idx="3021">
                  <c:v>0.41073369565217394</c:v>
                </c:pt>
                <c:pt idx="3022">
                  <c:v>0.41086956521739132</c:v>
                </c:pt>
                <c:pt idx="3023">
                  <c:v>0.4110054347826087</c:v>
                </c:pt>
                <c:pt idx="3024">
                  <c:v>0.41114130434782609</c:v>
                </c:pt>
                <c:pt idx="3025">
                  <c:v>0.41127717391304347</c:v>
                </c:pt>
                <c:pt idx="3026">
                  <c:v>0.41141304347826085</c:v>
                </c:pt>
                <c:pt idx="3027">
                  <c:v>0.41154891304347824</c:v>
                </c:pt>
                <c:pt idx="3028">
                  <c:v>0.41168478260869568</c:v>
                </c:pt>
                <c:pt idx="3029">
                  <c:v>0.41182065217391306</c:v>
                </c:pt>
                <c:pt idx="3030">
                  <c:v>0.41195652173913044</c:v>
                </c:pt>
                <c:pt idx="3031">
                  <c:v>0.41209239130434783</c:v>
                </c:pt>
                <c:pt idx="3032">
                  <c:v>0.41222826086956521</c:v>
                </c:pt>
                <c:pt idx="3033">
                  <c:v>0.41236413043478259</c:v>
                </c:pt>
                <c:pt idx="3034">
                  <c:v>0.41249999999999998</c:v>
                </c:pt>
                <c:pt idx="3035">
                  <c:v>0.41263586956521742</c:v>
                </c:pt>
                <c:pt idx="3036">
                  <c:v>0.4127717391304348</c:v>
                </c:pt>
                <c:pt idx="3037">
                  <c:v>0.41290760869565218</c:v>
                </c:pt>
                <c:pt idx="3038">
                  <c:v>0.41304347826086957</c:v>
                </c:pt>
                <c:pt idx="3039">
                  <c:v>0.41317934782608695</c:v>
                </c:pt>
                <c:pt idx="3040">
                  <c:v>0.41331521739130433</c:v>
                </c:pt>
                <c:pt idx="3041">
                  <c:v>0.41345108695652172</c:v>
                </c:pt>
                <c:pt idx="3042">
                  <c:v>0.41358695652173916</c:v>
                </c:pt>
                <c:pt idx="3043">
                  <c:v>0.41372282608695654</c:v>
                </c:pt>
                <c:pt idx="3044">
                  <c:v>0.41385869565217392</c:v>
                </c:pt>
                <c:pt idx="3045">
                  <c:v>0.41399456521739131</c:v>
                </c:pt>
                <c:pt idx="3046">
                  <c:v>0.41413043478260869</c:v>
                </c:pt>
                <c:pt idx="3047">
                  <c:v>0.41426630434782608</c:v>
                </c:pt>
                <c:pt idx="3048">
                  <c:v>0.41440217391304346</c:v>
                </c:pt>
                <c:pt idx="3049">
                  <c:v>0.41453804347826084</c:v>
                </c:pt>
                <c:pt idx="3050">
                  <c:v>0.41467391304347828</c:v>
                </c:pt>
                <c:pt idx="3051">
                  <c:v>0.41480978260869567</c:v>
                </c:pt>
                <c:pt idx="3052">
                  <c:v>0.41494565217391305</c:v>
                </c:pt>
                <c:pt idx="3053">
                  <c:v>0.41508152173913043</c:v>
                </c:pt>
                <c:pt idx="3054">
                  <c:v>0.41521739130434782</c:v>
                </c:pt>
                <c:pt idx="3055">
                  <c:v>0.4153532608695652</c:v>
                </c:pt>
                <c:pt idx="3056">
                  <c:v>0.41548913043478258</c:v>
                </c:pt>
                <c:pt idx="3057">
                  <c:v>0.41562500000000002</c:v>
                </c:pt>
                <c:pt idx="3058">
                  <c:v>0.41576086956521741</c:v>
                </c:pt>
                <c:pt idx="3059">
                  <c:v>0.41589673913043479</c:v>
                </c:pt>
                <c:pt idx="3060">
                  <c:v>0.41603260869565217</c:v>
                </c:pt>
                <c:pt idx="3061">
                  <c:v>0.41616847826086956</c:v>
                </c:pt>
                <c:pt idx="3062">
                  <c:v>0.41630434782608694</c:v>
                </c:pt>
                <c:pt idx="3063">
                  <c:v>0.41644021739130432</c:v>
                </c:pt>
                <c:pt idx="3064">
                  <c:v>0.41657608695652176</c:v>
                </c:pt>
                <c:pt idx="3065">
                  <c:v>0.41671195652173915</c:v>
                </c:pt>
                <c:pt idx="3066">
                  <c:v>0.41684782608695653</c:v>
                </c:pt>
                <c:pt idx="3067">
                  <c:v>0.41698369565217391</c:v>
                </c:pt>
                <c:pt idx="3068">
                  <c:v>0.4171195652173913</c:v>
                </c:pt>
                <c:pt idx="3069">
                  <c:v>0.41725543478260868</c:v>
                </c:pt>
                <c:pt idx="3070">
                  <c:v>0.41739130434782606</c:v>
                </c:pt>
                <c:pt idx="3071">
                  <c:v>0.4175271739130435</c:v>
                </c:pt>
                <c:pt idx="3072">
                  <c:v>0.41766304347826089</c:v>
                </c:pt>
                <c:pt idx="3073">
                  <c:v>0.41779891304347827</c:v>
                </c:pt>
                <c:pt idx="3074">
                  <c:v>0.41793478260869565</c:v>
                </c:pt>
                <c:pt idx="3075">
                  <c:v>0.41807065217391304</c:v>
                </c:pt>
                <c:pt idx="3076">
                  <c:v>0.41820652173913042</c:v>
                </c:pt>
                <c:pt idx="3077">
                  <c:v>0.4183423913043478</c:v>
                </c:pt>
                <c:pt idx="3078">
                  <c:v>0.41847826086956524</c:v>
                </c:pt>
                <c:pt idx="3079">
                  <c:v>0.41861413043478263</c:v>
                </c:pt>
                <c:pt idx="3080">
                  <c:v>0.41875000000000001</c:v>
                </c:pt>
                <c:pt idx="3081">
                  <c:v>0.41888586956521739</c:v>
                </c:pt>
                <c:pt idx="3082">
                  <c:v>0.41902173913043478</c:v>
                </c:pt>
                <c:pt idx="3083">
                  <c:v>0.41915760869565216</c:v>
                </c:pt>
                <c:pt idx="3084">
                  <c:v>0.41929347826086955</c:v>
                </c:pt>
                <c:pt idx="3085">
                  <c:v>0.41942934782608693</c:v>
                </c:pt>
                <c:pt idx="3086">
                  <c:v>0.41956521739130437</c:v>
                </c:pt>
                <c:pt idx="3087">
                  <c:v>0.41970108695652175</c:v>
                </c:pt>
                <c:pt idx="3088">
                  <c:v>0.41983695652173914</c:v>
                </c:pt>
                <c:pt idx="3089">
                  <c:v>0.41997282608695652</c:v>
                </c:pt>
                <c:pt idx="3090">
                  <c:v>0.4201086956521739</c:v>
                </c:pt>
                <c:pt idx="3091">
                  <c:v>0.42024456521739129</c:v>
                </c:pt>
                <c:pt idx="3092">
                  <c:v>0.42038043478260867</c:v>
                </c:pt>
                <c:pt idx="3093">
                  <c:v>0.42051630434782611</c:v>
                </c:pt>
                <c:pt idx="3094">
                  <c:v>0.42065217391304349</c:v>
                </c:pt>
                <c:pt idx="3095">
                  <c:v>0.42078804347826088</c:v>
                </c:pt>
                <c:pt idx="3096">
                  <c:v>0.42092391304347826</c:v>
                </c:pt>
                <c:pt idx="3097">
                  <c:v>0.42105978260869564</c:v>
                </c:pt>
                <c:pt idx="3098">
                  <c:v>0.42119565217391303</c:v>
                </c:pt>
                <c:pt idx="3099">
                  <c:v>0.42133152173913041</c:v>
                </c:pt>
                <c:pt idx="3100">
                  <c:v>0.42146739130434785</c:v>
                </c:pt>
                <c:pt idx="3101">
                  <c:v>0.42160326086956523</c:v>
                </c:pt>
                <c:pt idx="3102">
                  <c:v>0.42173913043478262</c:v>
                </c:pt>
                <c:pt idx="3103">
                  <c:v>0.421875</c:v>
                </c:pt>
                <c:pt idx="3104">
                  <c:v>0.42201086956521738</c:v>
                </c:pt>
                <c:pt idx="3105">
                  <c:v>0.42214673913043477</c:v>
                </c:pt>
                <c:pt idx="3106">
                  <c:v>0.42228260869565215</c:v>
                </c:pt>
                <c:pt idx="3107">
                  <c:v>0.42241847826086959</c:v>
                </c:pt>
                <c:pt idx="3108">
                  <c:v>0.42255434782608697</c:v>
                </c:pt>
                <c:pt idx="3109">
                  <c:v>0.42269021739130436</c:v>
                </c:pt>
                <c:pt idx="3110">
                  <c:v>0.42282608695652174</c:v>
                </c:pt>
                <c:pt idx="3111">
                  <c:v>0.42296195652173912</c:v>
                </c:pt>
                <c:pt idx="3112">
                  <c:v>0.42309782608695651</c:v>
                </c:pt>
                <c:pt idx="3113">
                  <c:v>0.42323369565217389</c:v>
                </c:pt>
                <c:pt idx="3114">
                  <c:v>0.42336956521739133</c:v>
                </c:pt>
                <c:pt idx="3115">
                  <c:v>0.42350543478260871</c:v>
                </c:pt>
                <c:pt idx="3116">
                  <c:v>0.4236413043478261</c:v>
                </c:pt>
                <c:pt idx="3117">
                  <c:v>0.42377717391304348</c:v>
                </c:pt>
                <c:pt idx="3118">
                  <c:v>0.42391304347826086</c:v>
                </c:pt>
                <c:pt idx="3119">
                  <c:v>0.42404891304347825</c:v>
                </c:pt>
                <c:pt idx="3120">
                  <c:v>0.42418478260869563</c:v>
                </c:pt>
                <c:pt idx="3121">
                  <c:v>0.42432065217391307</c:v>
                </c:pt>
                <c:pt idx="3122">
                  <c:v>0.42445652173913045</c:v>
                </c:pt>
                <c:pt idx="3123">
                  <c:v>0.42459239130434784</c:v>
                </c:pt>
                <c:pt idx="3124">
                  <c:v>0.42472826086956522</c:v>
                </c:pt>
                <c:pt idx="3125">
                  <c:v>0.42486413043478261</c:v>
                </c:pt>
                <c:pt idx="3126">
                  <c:v>0.42499999999999999</c:v>
                </c:pt>
                <c:pt idx="3127">
                  <c:v>0.42513586956521737</c:v>
                </c:pt>
                <c:pt idx="3128">
                  <c:v>0.42527173913043476</c:v>
                </c:pt>
                <c:pt idx="3129">
                  <c:v>0.4254076086956522</c:v>
                </c:pt>
                <c:pt idx="3130">
                  <c:v>0.42554347826086958</c:v>
                </c:pt>
                <c:pt idx="3131">
                  <c:v>0.42567934782608696</c:v>
                </c:pt>
                <c:pt idx="3132">
                  <c:v>0.42581521739130435</c:v>
                </c:pt>
                <c:pt idx="3133">
                  <c:v>0.42595108695652173</c:v>
                </c:pt>
                <c:pt idx="3134">
                  <c:v>0.42608695652173911</c:v>
                </c:pt>
                <c:pt idx="3135">
                  <c:v>0.4262228260869565</c:v>
                </c:pt>
                <c:pt idx="3136">
                  <c:v>0.42635869565217394</c:v>
                </c:pt>
                <c:pt idx="3137">
                  <c:v>0.42649456521739132</c:v>
                </c:pt>
                <c:pt idx="3138">
                  <c:v>0.4266304347826087</c:v>
                </c:pt>
                <c:pt idx="3139">
                  <c:v>0.42676630434782609</c:v>
                </c:pt>
                <c:pt idx="3140">
                  <c:v>0.42690217391304347</c:v>
                </c:pt>
                <c:pt idx="3141">
                  <c:v>0.42703804347826085</c:v>
                </c:pt>
                <c:pt idx="3142">
                  <c:v>0.42717391304347824</c:v>
                </c:pt>
                <c:pt idx="3143">
                  <c:v>0.42730978260869568</c:v>
                </c:pt>
                <c:pt idx="3144">
                  <c:v>0.42744565217391306</c:v>
                </c:pt>
                <c:pt idx="3145">
                  <c:v>0.42758152173913044</c:v>
                </c:pt>
                <c:pt idx="3146">
                  <c:v>0.42771739130434783</c:v>
                </c:pt>
                <c:pt idx="3147">
                  <c:v>0.42785326086956521</c:v>
                </c:pt>
                <c:pt idx="3148">
                  <c:v>0.42798913043478259</c:v>
                </c:pt>
                <c:pt idx="3149">
                  <c:v>0.42812499999999998</c:v>
                </c:pt>
                <c:pt idx="3150">
                  <c:v>0.42826086956521742</c:v>
                </c:pt>
                <c:pt idx="3151">
                  <c:v>0.4283967391304348</c:v>
                </c:pt>
                <c:pt idx="3152">
                  <c:v>0.42853260869565218</c:v>
                </c:pt>
                <c:pt idx="3153">
                  <c:v>0.42866847826086957</c:v>
                </c:pt>
                <c:pt idx="3154">
                  <c:v>0.42880434782608695</c:v>
                </c:pt>
                <c:pt idx="3155">
                  <c:v>0.42894021739130433</c:v>
                </c:pt>
                <c:pt idx="3156">
                  <c:v>0.42907608695652172</c:v>
                </c:pt>
                <c:pt idx="3157">
                  <c:v>0.42921195652173916</c:v>
                </c:pt>
                <c:pt idx="3158">
                  <c:v>0.42934782608695654</c:v>
                </c:pt>
                <c:pt idx="3159">
                  <c:v>0.42948369565217392</c:v>
                </c:pt>
                <c:pt idx="3160">
                  <c:v>0.42961956521739131</c:v>
                </c:pt>
                <c:pt idx="3161">
                  <c:v>0.42975543478260869</c:v>
                </c:pt>
                <c:pt idx="3162">
                  <c:v>0.42989130434782608</c:v>
                </c:pt>
                <c:pt idx="3163">
                  <c:v>0.43002717391304346</c:v>
                </c:pt>
                <c:pt idx="3164">
                  <c:v>0.43016304347826084</c:v>
                </c:pt>
                <c:pt idx="3165">
                  <c:v>0.43029891304347828</c:v>
                </c:pt>
                <c:pt idx="3166">
                  <c:v>0.43043478260869567</c:v>
                </c:pt>
                <c:pt idx="3167">
                  <c:v>0.43057065217391305</c:v>
                </c:pt>
                <c:pt idx="3168">
                  <c:v>0.43070652173913043</c:v>
                </c:pt>
                <c:pt idx="3169">
                  <c:v>0.43084239130434782</c:v>
                </c:pt>
                <c:pt idx="3170">
                  <c:v>0.4309782608695652</c:v>
                </c:pt>
                <c:pt idx="3171">
                  <c:v>0.43111413043478258</c:v>
                </c:pt>
                <c:pt idx="3172">
                  <c:v>0.43125000000000002</c:v>
                </c:pt>
                <c:pt idx="3173">
                  <c:v>0.43138586956521741</c:v>
                </c:pt>
                <c:pt idx="3174">
                  <c:v>0.43152173913043479</c:v>
                </c:pt>
                <c:pt idx="3175">
                  <c:v>0.43165760869565217</c:v>
                </c:pt>
                <c:pt idx="3176">
                  <c:v>0.43179347826086956</c:v>
                </c:pt>
                <c:pt idx="3177">
                  <c:v>0.43192934782608694</c:v>
                </c:pt>
                <c:pt idx="3178">
                  <c:v>0.43206521739130432</c:v>
                </c:pt>
                <c:pt idx="3179">
                  <c:v>0.43220108695652176</c:v>
                </c:pt>
                <c:pt idx="3180">
                  <c:v>0.43233695652173915</c:v>
                </c:pt>
                <c:pt idx="3181">
                  <c:v>0.43247282608695653</c:v>
                </c:pt>
                <c:pt idx="3182">
                  <c:v>0.43260869565217391</c:v>
                </c:pt>
                <c:pt idx="3183">
                  <c:v>0.4327445652173913</c:v>
                </c:pt>
                <c:pt idx="3184">
                  <c:v>0.43288043478260868</c:v>
                </c:pt>
                <c:pt idx="3185">
                  <c:v>0.43301630434782606</c:v>
                </c:pt>
                <c:pt idx="3186">
                  <c:v>0.4331521739130435</c:v>
                </c:pt>
                <c:pt idx="3187">
                  <c:v>0.43328804347826089</c:v>
                </c:pt>
                <c:pt idx="3188">
                  <c:v>0.43342391304347827</c:v>
                </c:pt>
                <c:pt idx="3189">
                  <c:v>0.43355978260869565</c:v>
                </c:pt>
                <c:pt idx="3190">
                  <c:v>0.43369565217391304</c:v>
                </c:pt>
                <c:pt idx="3191">
                  <c:v>0.43383152173913042</c:v>
                </c:pt>
                <c:pt idx="3192">
                  <c:v>0.4339673913043478</c:v>
                </c:pt>
                <c:pt idx="3193">
                  <c:v>0.43410326086956524</c:v>
                </c:pt>
                <c:pt idx="3194">
                  <c:v>0.43423913043478263</c:v>
                </c:pt>
                <c:pt idx="3195">
                  <c:v>0.43437500000000001</c:v>
                </c:pt>
                <c:pt idx="3196">
                  <c:v>0.43451086956521739</c:v>
                </c:pt>
                <c:pt idx="3197">
                  <c:v>0.43464673913043478</c:v>
                </c:pt>
                <c:pt idx="3198">
                  <c:v>0.43478260869565216</c:v>
                </c:pt>
                <c:pt idx="3199">
                  <c:v>0.43491847826086955</c:v>
                </c:pt>
                <c:pt idx="3200">
                  <c:v>0.43505434782608693</c:v>
                </c:pt>
                <c:pt idx="3201">
                  <c:v>0.43519021739130437</c:v>
                </c:pt>
                <c:pt idx="3202">
                  <c:v>0.43532608695652175</c:v>
                </c:pt>
                <c:pt idx="3203">
                  <c:v>0.43546195652173914</c:v>
                </c:pt>
                <c:pt idx="3204">
                  <c:v>0.43559782608695652</c:v>
                </c:pt>
                <c:pt idx="3205">
                  <c:v>0.4357336956521739</c:v>
                </c:pt>
                <c:pt idx="3206">
                  <c:v>0.43586956521739129</c:v>
                </c:pt>
                <c:pt idx="3207">
                  <c:v>0.43600543478260867</c:v>
                </c:pt>
                <c:pt idx="3208">
                  <c:v>0.43614130434782611</c:v>
                </c:pt>
                <c:pt idx="3209">
                  <c:v>0.43627717391304349</c:v>
                </c:pt>
                <c:pt idx="3210">
                  <c:v>0.43641304347826088</c:v>
                </c:pt>
                <c:pt idx="3211">
                  <c:v>0.43654891304347826</c:v>
                </c:pt>
                <c:pt idx="3212">
                  <c:v>0.43668478260869564</c:v>
                </c:pt>
                <c:pt idx="3213">
                  <c:v>0.43682065217391303</c:v>
                </c:pt>
                <c:pt idx="3214">
                  <c:v>0.43695652173913041</c:v>
                </c:pt>
                <c:pt idx="3215">
                  <c:v>0.43709239130434785</c:v>
                </c:pt>
                <c:pt idx="3216">
                  <c:v>0.43722826086956523</c:v>
                </c:pt>
                <c:pt idx="3217">
                  <c:v>0.43736413043478262</c:v>
                </c:pt>
                <c:pt idx="3218">
                  <c:v>0.4375</c:v>
                </c:pt>
                <c:pt idx="3219">
                  <c:v>0.43763586956521738</c:v>
                </c:pt>
                <c:pt idx="3220">
                  <c:v>0.43777173913043477</c:v>
                </c:pt>
                <c:pt idx="3221">
                  <c:v>0.43790760869565215</c:v>
                </c:pt>
                <c:pt idx="3222">
                  <c:v>0.43804347826086959</c:v>
                </c:pt>
                <c:pt idx="3223">
                  <c:v>0.43817934782608697</c:v>
                </c:pt>
                <c:pt idx="3224">
                  <c:v>0.43831521739130436</c:v>
                </c:pt>
                <c:pt idx="3225">
                  <c:v>0.43845108695652174</c:v>
                </c:pt>
                <c:pt idx="3226">
                  <c:v>0.43858695652173912</c:v>
                </c:pt>
                <c:pt idx="3227">
                  <c:v>0.43872282608695651</c:v>
                </c:pt>
                <c:pt idx="3228">
                  <c:v>0.43885869565217389</c:v>
                </c:pt>
                <c:pt idx="3229">
                  <c:v>0.43899456521739133</c:v>
                </c:pt>
                <c:pt idx="3230">
                  <c:v>0.43913043478260871</c:v>
                </c:pt>
                <c:pt idx="3231">
                  <c:v>0.4392663043478261</c:v>
                </c:pt>
                <c:pt idx="3232">
                  <c:v>0.43940217391304348</c:v>
                </c:pt>
                <c:pt idx="3233">
                  <c:v>0.43953804347826086</c:v>
                </c:pt>
                <c:pt idx="3234">
                  <c:v>0.43967391304347825</c:v>
                </c:pt>
                <c:pt idx="3235">
                  <c:v>0.43980978260869563</c:v>
                </c:pt>
                <c:pt idx="3236">
                  <c:v>0.43994565217391307</c:v>
                </c:pt>
                <c:pt idx="3237">
                  <c:v>0.44008152173913045</c:v>
                </c:pt>
                <c:pt idx="3238">
                  <c:v>0.44021739130434784</c:v>
                </c:pt>
                <c:pt idx="3239">
                  <c:v>0.44035326086956522</c:v>
                </c:pt>
                <c:pt idx="3240">
                  <c:v>0.44048913043478261</c:v>
                </c:pt>
                <c:pt idx="3241">
                  <c:v>0.44062499999999999</c:v>
                </c:pt>
                <c:pt idx="3242">
                  <c:v>0.44076086956521737</c:v>
                </c:pt>
                <c:pt idx="3243">
                  <c:v>0.44089673913043476</c:v>
                </c:pt>
                <c:pt idx="3244">
                  <c:v>0.4410326086956522</c:v>
                </c:pt>
                <c:pt idx="3245">
                  <c:v>0.44116847826086958</c:v>
                </c:pt>
                <c:pt idx="3246">
                  <c:v>0.44130434782608696</c:v>
                </c:pt>
                <c:pt idx="3247">
                  <c:v>0.44144021739130435</c:v>
                </c:pt>
                <c:pt idx="3248">
                  <c:v>0.44157608695652173</c:v>
                </c:pt>
                <c:pt idx="3249">
                  <c:v>0.44171195652173911</c:v>
                </c:pt>
                <c:pt idx="3250">
                  <c:v>0.4418478260869565</c:v>
                </c:pt>
                <c:pt idx="3251">
                  <c:v>0.44198369565217394</c:v>
                </c:pt>
                <c:pt idx="3252">
                  <c:v>0.44211956521739132</c:v>
                </c:pt>
                <c:pt idx="3253">
                  <c:v>0.4422554347826087</c:v>
                </c:pt>
                <c:pt idx="3254">
                  <c:v>0.44239130434782609</c:v>
                </c:pt>
                <c:pt idx="3255">
                  <c:v>0.44252717391304347</c:v>
                </c:pt>
                <c:pt idx="3256">
                  <c:v>0.44266304347826085</c:v>
                </c:pt>
                <c:pt idx="3257">
                  <c:v>0.44279891304347824</c:v>
                </c:pt>
                <c:pt idx="3258">
                  <c:v>0.44293478260869568</c:v>
                </c:pt>
                <c:pt idx="3259">
                  <c:v>0.44307065217391306</c:v>
                </c:pt>
                <c:pt idx="3260">
                  <c:v>0.44320652173913044</c:v>
                </c:pt>
                <c:pt idx="3261">
                  <c:v>0.44334239130434783</c:v>
                </c:pt>
                <c:pt idx="3262">
                  <c:v>0.44347826086956521</c:v>
                </c:pt>
                <c:pt idx="3263">
                  <c:v>0.44361413043478259</c:v>
                </c:pt>
                <c:pt idx="3264">
                  <c:v>0.44374999999999998</c:v>
                </c:pt>
                <c:pt idx="3265">
                  <c:v>0.44388586956521742</c:v>
                </c:pt>
                <c:pt idx="3266">
                  <c:v>0.4440217391304348</c:v>
                </c:pt>
                <c:pt idx="3267">
                  <c:v>0.44415760869565218</c:v>
                </c:pt>
                <c:pt idx="3268">
                  <c:v>0.44429347826086957</c:v>
                </c:pt>
                <c:pt idx="3269">
                  <c:v>0.44442934782608695</c:v>
                </c:pt>
                <c:pt idx="3270">
                  <c:v>0.44456521739130433</c:v>
                </c:pt>
                <c:pt idx="3271">
                  <c:v>0.44470108695652172</c:v>
                </c:pt>
                <c:pt idx="3272">
                  <c:v>0.44483695652173916</c:v>
                </c:pt>
                <c:pt idx="3273">
                  <c:v>0.44497282608695654</c:v>
                </c:pt>
                <c:pt idx="3274">
                  <c:v>0.44510869565217392</c:v>
                </c:pt>
                <c:pt idx="3275">
                  <c:v>0.44524456521739131</c:v>
                </c:pt>
                <c:pt idx="3276">
                  <c:v>0.44538043478260869</c:v>
                </c:pt>
                <c:pt idx="3277">
                  <c:v>0.44551630434782608</c:v>
                </c:pt>
                <c:pt idx="3278">
                  <c:v>0.44565217391304346</c:v>
                </c:pt>
                <c:pt idx="3279">
                  <c:v>0.44578804347826084</c:v>
                </c:pt>
                <c:pt idx="3280">
                  <c:v>0.44592391304347828</c:v>
                </c:pt>
                <c:pt idx="3281">
                  <c:v>0.44605978260869567</c:v>
                </c:pt>
                <c:pt idx="3282">
                  <c:v>0.44619565217391305</c:v>
                </c:pt>
                <c:pt idx="3283">
                  <c:v>0.44633152173913043</c:v>
                </c:pt>
                <c:pt idx="3284">
                  <c:v>0.44646739130434782</c:v>
                </c:pt>
                <c:pt idx="3285">
                  <c:v>0.4466032608695652</c:v>
                </c:pt>
                <c:pt idx="3286">
                  <c:v>0.44673913043478258</c:v>
                </c:pt>
                <c:pt idx="3287">
                  <c:v>0.44687500000000002</c:v>
                </c:pt>
                <c:pt idx="3288">
                  <c:v>0.44701086956521741</c:v>
                </c:pt>
                <c:pt idx="3289">
                  <c:v>0.44714673913043479</c:v>
                </c:pt>
                <c:pt idx="3290">
                  <c:v>0.44728260869565217</c:v>
                </c:pt>
                <c:pt idx="3291">
                  <c:v>0.44741847826086956</c:v>
                </c:pt>
                <c:pt idx="3292">
                  <c:v>0.44755434782608694</c:v>
                </c:pt>
                <c:pt idx="3293">
                  <c:v>0.44769021739130432</c:v>
                </c:pt>
                <c:pt idx="3294">
                  <c:v>0.44782608695652176</c:v>
                </c:pt>
                <c:pt idx="3295">
                  <c:v>0.44796195652173915</c:v>
                </c:pt>
                <c:pt idx="3296">
                  <c:v>0.44809782608695653</c:v>
                </c:pt>
                <c:pt idx="3297">
                  <c:v>0.44823369565217391</c:v>
                </c:pt>
                <c:pt idx="3298">
                  <c:v>0.4483695652173913</c:v>
                </c:pt>
                <c:pt idx="3299">
                  <c:v>0.44850543478260868</c:v>
                </c:pt>
                <c:pt idx="3300">
                  <c:v>0.44864130434782606</c:v>
                </c:pt>
                <c:pt idx="3301">
                  <c:v>0.4487771739130435</c:v>
                </c:pt>
                <c:pt idx="3302">
                  <c:v>0.44891304347826089</c:v>
                </c:pt>
                <c:pt idx="3303">
                  <c:v>0.44904891304347827</c:v>
                </c:pt>
                <c:pt idx="3304">
                  <c:v>0.44918478260869565</c:v>
                </c:pt>
                <c:pt idx="3305">
                  <c:v>0.44932065217391304</c:v>
                </c:pt>
                <c:pt idx="3306">
                  <c:v>0.44945652173913042</c:v>
                </c:pt>
                <c:pt idx="3307">
                  <c:v>0.4495923913043478</c:v>
                </c:pt>
                <c:pt idx="3308">
                  <c:v>0.44972826086956524</c:v>
                </c:pt>
                <c:pt idx="3309">
                  <c:v>0.44986413043478263</c:v>
                </c:pt>
                <c:pt idx="3310">
                  <c:v>0.45</c:v>
                </c:pt>
                <c:pt idx="3311">
                  <c:v>0.45013586956521739</c:v>
                </c:pt>
                <c:pt idx="3312">
                  <c:v>0.45027173913043478</c:v>
                </c:pt>
                <c:pt idx="3313">
                  <c:v>0.45040760869565216</c:v>
                </c:pt>
                <c:pt idx="3314">
                  <c:v>0.45054347826086955</c:v>
                </c:pt>
                <c:pt idx="3315">
                  <c:v>0.45067934782608693</c:v>
                </c:pt>
                <c:pt idx="3316">
                  <c:v>0.45081521739130437</c:v>
                </c:pt>
                <c:pt idx="3317">
                  <c:v>0.45095108695652175</c:v>
                </c:pt>
                <c:pt idx="3318">
                  <c:v>0.45108695652173914</c:v>
                </c:pt>
                <c:pt idx="3319">
                  <c:v>0.45122282608695652</c:v>
                </c:pt>
                <c:pt idx="3320">
                  <c:v>0.4513586956521739</c:v>
                </c:pt>
                <c:pt idx="3321">
                  <c:v>0.45149456521739129</c:v>
                </c:pt>
                <c:pt idx="3322">
                  <c:v>0.45163043478260867</c:v>
                </c:pt>
                <c:pt idx="3323">
                  <c:v>0.45176630434782611</c:v>
                </c:pt>
                <c:pt idx="3324">
                  <c:v>0.45190217391304349</c:v>
                </c:pt>
                <c:pt idx="3325">
                  <c:v>0.45203804347826088</c:v>
                </c:pt>
                <c:pt idx="3326">
                  <c:v>0.45217391304347826</c:v>
                </c:pt>
                <c:pt idx="3327">
                  <c:v>0.45230978260869564</c:v>
                </c:pt>
                <c:pt idx="3328">
                  <c:v>0.45244565217391303</c:v>
                </c:pt>
                <c:pt idx="3329">
                  <c:v>0.45258152173913041</c:v>
                </c:pt>
                <c:pt idx="3330">
                  <c:v>0.45271739130434785</c:v>
                </c:pt>
                <c:pt idx="3331">
                  <c:v>0.45285326086956523</c:v>
                </c:pt>
                <c:pt idx="3332">
                  <c:v>0.45298913043478262</c:v>
                </c:pt>
                <c:pt idx="3333">
                  <c:v>0.453125</c:v>
                </c:pt>
                <c:pt idx="3334">
                  <c:v>0.45326086956521738</c:v>
                </c:pt>
                <c:pt idx="3335">
                  <c:v>0.45339673913043477</c:v>
                </c:pt>
                <c:pt idx="3336">
                  <c:v>0.45353260869565215</c:v>
                </c:pt>
                <c:pt idx="3337">
                  <c:v>0.45366847826086959</c:v>
                </c:pt>
                <c:pt idx="3338">
                  <c:v>0.45380434782608697</c:v>
                </c:pt>
                <c:pt idx="3339">
                  <c:v>0.45394021739130436</c:v>
                </c:pt>
                <c:pt idx="3340">
                  <c:v>0.45407608695652174</c:v>
                </c:pt>
                <c:pt idx="3341">
                  <c:v>0.45421195652173912</c:v>
                </c:pt>
                <c:pt idx="3342">
                  <c:v>0.45434782608695651</c:v>
                </c:pt>
                <c:pt idx="3343">
                  <c:v>0.45448369565217389</c:v>
                </c:pt>
                <c:pt idx="3344">
                  <c:v>0.45461956521739133</c:v>
                </c:pt>
                <c:pt idx="3345">
                  <c:v>0.45475543478260871</c:v>
                </c:pt>
                <c:pt idx="3346">
                  <c:v>0.4548913043478261</c:v>
                </c:pt>
                <c:pt idx="3347">
                  <c:v>0.45502717391304348</c:v>
                </c:pt>
                <c:pt idx="3348">
                  <c:v>0.45516304347826086</c:v>
                </c:pt>
                <c:pt idx="3349">
                  <c:v>0.45529891304347825</c:v>
                </c:pt>
                <c:pt idx="3350">
                  <c:v>0.45543478260869563</c:v>
                </c:pt>
                <c:pt idx="3351">
                  <c:v>0.45557065217391307</c:v>
                </c:pt>
                <c:pt idx="3352">
                  <c:v>0.45570652173913045</c:v>
                </c:pt>
                <c:pt idx="3353">
                  <c:v>0.45584239130434784</c:v>
                </c:pt>
                <c:pt idx="3354">
                  <c:v>0.45597826086956522</c:v>
                </c:pt>
                <c:pt idx="3355">
                  <c:v>0.45611413043478261</c:v>
                </c:pt>
                <c:pt idx="3356">
                  <c:v>0.45624999999999999</c:v>
                </c:pt>
                <c:pt idx="3357">
                  <c:v>0.45638586956521737</c:v>
                </c:pt>
                <c:pt idx="3358">
                  <c:v>0.45652173913043476</c:v>
                </c:pt>
                <c:pt idx="3359">
                  <c:v>0.4566576086956522</c:v>
                </c:pt>
                <c:pt idx="3360">
                  <c:v>0.45679347826086958</c:v>
                </c:pt>
                <c:pt idx="3361">
                  <c:v>0.45692934782608696</c:v>
                </c:pt>
                <c:pt idx="3362">
                  <c:v>0.45706521739130435</c:v>
                </c:pt>
                <c:pt idx="3363">
                  <c:v>0.45720108695652173</c:v>
                </c:pt>
                <c:pt idx="3364">
                  <c:v>0.45733695652173911</c:v>
                </c:pt>
                <c:pt idx="3365">
                  <c:v>0.4574728260869565</c:v>
                </c:pt>
                <c:pt idx="3366">
                  <c:v>0.45760869565217394</c:v>
                </c:pt>
                <c:pt idx="3367">
                  <c:v>0.45774456521739132</c:v>
                </c:pt>
                <c:pt idx="3368">
                  <c:v>0.4578804347826087</c:v>
                </c:pt>
                <c:pt idx="3369">
                  <c:v>0.45801630434782609</c:v>
                </c:pt>
                <c:pt idx="3370">
                  <c:v>0.45815217391304347</c:v>
                </c:pt>
                <c:pt idx="3371">
                  <c:v>0.45828804347826085</c:v>
                </c:pt>
                <c:pt idx="3372">
                  <c:v>0.45842391304347824</c:v>
                </c:pt>
                <c:pt idx="3373">
                  <c:v>0.45855978260869568</c:v>
                </c:pt>
                <c:pt idx="3374">
                  <c:v>0.45869565217391306</c:v>
                </c:pt>
                <c:pt idx="3375">
                  <c:v>0.45883152173913044</c:v>
                </c:pt>
                <c:pt idx="3376">
                  <c:v>0.45896739130434783</c:v>
                </c:pt>
                <c:pt idx="3377">
                  <c:v>0.45910326086956521</c:v>
                </c:pt>
                <c:pt idx="3378">
                  <c:v>0.45923913043478259</c:v>
                </c:pt>
                <c:pt idx="3379">
                  <c:v>0.45937499999999998</c:v>
                </c:pt>
                <c:pt idx="3380">
                  <c:v>0.45951086956521742</c:v>
                </c:pt>
                <c:pt idx="3381">
                  <c:v>0.4596467391304348</c:v>
                </c:pt>
                <c:pt idx="3382">
                  <c:v>0.45978260869565218</c:v>
                </c:pt>
                <c:pt idx="3383">
                  <c:v>0.45991847826086957</c:v>
                </c:pt>
                <c:pt idx="3384">
                  <c:v>0.46005434782608695</c:v>
                </c:pt>
                <c:pt idx="3385">
                  <c:v>0.46019021739130433</c:v>
                </c:pt>
                <c:pt idx="3386">
                  <c:v>0.46032608695652172</c:v>
                </c:pt>
                <c:pt idx="3387">
                  <c:v>0.46046195652173916</c:v>
                </c:pt>
                <c:pt idx="3388">
                  <c:v>0.46059782608695654</c:v>
                </c:pt>
                <c:pt idx="3389">
                  <c:v>0.46073369565217392</c:v>
                </c:pt>
                <c:pt idx="3390">
                  <c:v>0.46086956521739131</c:v>
                </c:pt>
                <c:pt idx="3391">
                  <c:v>0.46100543478260869</c:v>
                </c:pt>
                <c:pt idx="3392">
                  <c:v>0.46114130434782608</c:v>
                </c:pt>
                <c:pt idx="3393">
                  <c:v>0.46127717391304346</c:v>
                </c:pt>
                <c:pt idx="3394">
                  <c:v>0.46141304347826084</c:v>
                </c:pt>
                <c:pt idx="3395">
                  <c:v>0.46154891304347828</c:v>
                </c:pt>
                <c:pt idx="3396">
                  <c:v>0.46168478260869567</c:v>
                </c:pt>
                <c:pt idx="3397">
                  <c:v>0.46182065217391305</c:v>
                </c:pt>
                <c:pt idx="3398">
                  <c:v>0.46195652173913043</c:v>
                </c:pt>
                <c:pt idx="3399">
                  <c:v>0.46209239130434782</c:v>
                </c:pt>
                <c:pt idx="3400">
                  <c:v>0.4622282608695652</c:v>
                </c:pt>
                <c:pt idx="3401">
                  <c:v>0.46236413043478258</c:v>
                </c:pt>
                <c:pt idx="3402">
                  <c:v>0.46250000000000002</c:v>
                </c:pt>
                <c:pt idx="3403">
                  <c:v>0.46263586956521741</c:v>
                </c:pt>
                <c:pt idx="3404">
                  <c:v>0.46277173913043479</c:v>
                </c:pt>
                <c:pt idx="3405">
                  <c:v>0.46290760869565217</c:v>
                </c:pt>
                <c:pt idx="3406">
                  <c:v>0.46304347826086956</c:v>
                </c:pt>
                <c:pt idx="3407">
                  <c:v>0.46317934782608694</c:v>
                </c:pt>
                <c:pt idx="3408">
                  <c:v>0.46331521739130432</c:v>
                </c:pt>
                <c:pt idx="3409">
                  <c:v>0.46345108695652176</c:v>
                </c:pt>
                <c:pt idx="3410">
                  <c:v>0.46358695652173915</c:v>
                </c:pt>
                <c:pt idx="3411">
                  <c:v>0.46372282608695653</c:v>
                </c:pt>
                <c:pt idx="3412">
                  <c:v>0.46385869565217391</c:v>
                </c:pt>
                <c:pt idx="3413">
                  <c:v>0.4639945652173913</c:v>
                </c:pt>
                <c:pt idx="3414">
                  <c:v>0.46413043478260868</c:v>
                </c:pt>
                <c:pt idx="3415">
                  <c:v>0.46426630434782606</c:v>
                </c:pt>
                <c:pt idx="3416">
                  <c:v>0.4644021739130435</c:v>
                </c:pt>
                <c:pt idx="3417">
                  <c:v>0.46453804347826089</c:v>
                </c:pt>
                <c:pt idx="3418">
                  <c:v>0.46467391304347827</c:v>
                </c:pt>
                <c:pt idx="3419">
                  <c:v>0.46480978260869565</c:v>
                </c:pt>
                <c:pt idx="3420">
                  <c:v>0.46494565217391304</c:v>
                </c:pt>
                <c:pt idx="3421">
                  <c:v>0.46508152173913042</c:v>
                </c:pt>
                <c:pt idx="3422">
                  <c:v>0.4652173913043478</c:v>
                </c:pt>
                <c:pt idx="3423">
                  <c:v>0.46535326086956524</c:v>
                </c:pt>
                <c:pt idx="3424">
                  <c:v>0.46548913043478263</c:v>
                </c:pt>
                <c:pt idx="3425">
                  <c:v>0.46562500000000001</c:v>
                </c:pt>
                <c:pt idx="3426">
                  <c:v>0.46576086956521739</c:v>
                </c:pt>
                <c:pt idx="3427">
                  <c:v>0.46589673913043478</c:v>
                </c:pt>
                <c:pt idx="3428">
                  <c:v>0.46603260869565216</c:v>
                </c:pt>
                <c:pt idx="3429">
                  <c:v>0.46616847826086955</c:v>
                </c:pt>
                <c:pt idx="3430">
                  <c:v>0.46630434782608693</c:v>
                </c:pt>
                <c:pt idx="3431">
                  <c:v>0.46644021739130437</c:v>
                </c:pt>
                <c:pt idx="3432">
                  <c:v>0.46657608695652175</c:v>
                </c:pt>
                <c:pt idx="3433">
                  <c:v>0.46671195652173914</c:v>
                </c:pt>
                <c:pt idx="3434">
                  <c:v>0.46684782608695652</c:v>
                </c:pt>
                <c:pt idx="3435">
                  <c:v>0.4669836956521739</c:v>
                </c:pt>
                <c:pt idx="3436">
                  <c:v>0.46711956521739129</c:v>
                </c:pt>
                <c:pt idx="3437">
                  <c:v>0.46725543478260867</c:v>
                </c:pt>
                <c:pt idx="3438">
                  <c:v>0.46739130434782611</c:v>
                </c:pt>
                <c:pt idx="3439">
                  <c:v>0.46752717391304349</c:v>
                </c:pt>
                <c:pt idx="3440">
                  <c:v>0.46766304347826088</c:v>
                </c:pt>
                <c:pt idx="3441">
                  <c:v>0.46779891304347826</c:v>
                </c:pt>
                <c:pt idx="3442">
                  <c:v>0.46793478260869564</c:v>
                </c:pt>
                <c:pt idx="3443">
                  <c:v>0.46807065217391303</c:v>
                </c:pt>
                <c:pt idx="3444">
                  <c:v>0.46820652173913041</c:v>
                </c:pt>
                <c:pt idx="3445">
                  <c:v>0.46834239130434785</c:v>
                </c:pt>
                <c:pt idx="3446">
                  <c:v>0.46847826086956523</c:v>
                </c:pt>
                <c:pt idx="3447">
                  <c:v>0.46861413043478262</c:v>
                </c:pt>
                <c:pt idx="3448">
                  <c:v>0.46875</c:v>
                </c:pt>
                <c:pt idx="3449">
                  <c:v>0.46888586956521738</c:v>
                </c:pt>
                <c:pt idx="3450">
                  <c:v>0.46902173913043477</c:v>
                </c:pt>
                <c:pt idx="3451">
                  <c:v>0.46915760869565215</c:v>
                </c:pt>
                <c:pt idx="3452">
                  <c:v>0.46929347826086959</c:v>
                </c:pt>
                <c:pt idx="3453">
                  <c:v>0.46942934782608697</c:v>
                </c:pt>
                <c:pt idx="3454">
                  <c:v>0.46956521739130436</c:v>
                </c:pt>
                <c:pt idx="3455">
                  <c:v>0.46970108695652174</c:v>
                </c:pt>
                <c:pt idx="3456">
                  <c:v>0.46983695652173912</c:v>
                </c:pt>
                <c:pt idx="3457">
                  <c:v>0.46997282608695651</c:v>
                </c:pt>
                <c:pt idx="3458">
                  <c:v>0.47010869565217389</c:v>
                </c:pt>
                <c:pt idx="3459">
                  <c:v>0.47024456521739133</c:v>
                </c:pt>
                <c:pt idx="3460">
                  <c:v>0.47038043478260871</c:v>
                </c:pt>
                <c:pt idx="3461">
                  <c:v>0.4705163043478261</c:v>
                </c:pt>
                <c:pt idx="3462">
                  <c:v>0.47065217391304348</c:v>
                </c:pt>
                <c:pt idx="3463">
                  <c:v>0.47078804347826086</c:v>
                </c:pt>
                <c:pt idx="3464">
                  <c:v>0.47092391304347825</c:v>
                </c:pt>
                <c:pt idx="3465">
                  <c:v>0.47105978260869563</c:v>
                </c:pt>
                <c:pt idx="3466">
                  <c:v>0.47119565217391307</c:v>
                </c:pt>
                <c:pt idx="3467">
                  <c:v>0.47133152173913045</c:v>
                </c:pt>
                <c:pt idx="3468">
                  <c:v>0.47146739130434784</c:v>
                </c:pt>
                <c:pt idx="3469">
                  <c:v>0.47160326086956522</c:v>
                </c:pt>
                <c:pt idx="3470">
                  <c:v>0.47173913043478261</c:v>
                </c:pt>
                <c:pt idx="3471">
                  <c:v>0.47187499999999999</c:v>
                </c:pt>
                <c:pt idx="3472">
                  <c:v>0.47201086956521737</c:v>
                </c:pt>
                <c:pt idx="3473">
                  <c:v>0.47214673913043476</c:v>
                </c:pt>
                <c:pt idx="3474">
                  <c:v>0.4722826086956522</c:v>
                </c:pt>
                <c:pt idx="3475">
                  <c:v>0.47241847826086958</c:v>
                </c:pt>
                <c:pt idx="3476">
                  <c:v>0.47255434782608696</c:v>
                </c:pt>
                <c:pt idx="3477">
                  <c:v>0.47269021739130435</c:v>
                </c:pt>
                <c:pt idx="3478">
                  <c:v>0.47282608695652173</c:v>
                </c:pt>
                <c:pt idx="3479">
                  <c:v>0.47296195652173911</c:v>
                </c:pt>
                <c:pt idx="3480">
                  <c:v>0.4730978260869565</c:v>
                </c:pt>
                <c:pt idx="3481">
                  <c:v>0.47323369565217394</c:v>
                </c:pt>
                <c:pt idx="3482">
                  <c:v>0.47336956521739132</c:v>
                </c:pt>
                <c:pt idx="3483">
                  <c:v>0.4735054347826087</c:v>
                </c:pt>
                <c:pt idx="3484">
                  <c:v>0.47364130434782609</c:v>
                </c:pt>
                <c:pt idx="3485">
                  <c:v>0.47377717391304347</c:v>
                </c:pt>
                <c:pt idx="3486">
                  <c:v>0.47391304347826085</c:v>
                </c:pt>
                <c:pt idx="3487">
                  <c:v>0.47404891304347824</c:v>
                </c:pt>
                <c:pt idx="3488">
                  <c:v>0.47418478260869568</c:v>
                </c:pt>
                <c:pt idx="3489">
                  <c:v>0.47432065217391306</c:v>
                </c:pt>
                <c:pt idx="3490">
                  <c:v>0.47445652173913044</c:v>
                </c:pt>
                <c:pt idx="3491">
                  <c:v>0.47459239130434783</c:v>
                </c:pt>
                <c:pt idx="3492">
                  <c:v>0.47472826086956521</c:v>
                </c:pt>
                <c:pt idx="3493">
                  <c:v>0.47486413043478259</c:v>
                </c:pt>
                <c:pt idx="3494">
                  <c:v>0.47499999999999998</c:v>
                </c:pt>
                <c:pt idx="3495">
                  <c:v>0.47513586956521742</c:v>
                </c:pt>
                <c:pt idx="3496">
                  <c:v>0.4752717391304348</c:v>
                </c:pt>
                <c:pt idx="3497">
                  <c:v>0.47540760869565218</c:v>
                </c:pt>
                <c:pt idx="3498">
                  <c:v>0.47554347826086957</c:v>
                </c:pt>
                <c:pt idx="3499">
                  <c:v>0.47567934782608695</c:v>
                </c:pt>
                <c:pt idx="3500">
                  <c:v>0.47581521739130433</c:v>
                </c:pt>
                <c:pt idx="3501">
                  <c:v>0.47595108695652172</c:v>
                </c:pt>
                <c:pt idx="3502">
                  <c:v>0.47608695652173916</c:v>
                </c:pt>
                <c:pt idx="3503">
                  <c:v>0.47622282608695654</c:v>
                </c:pt>
                <c:pt idx="3504">
                  <c:v>0.47635869565217392</c:v>
                </c:pt>
                <c:pt idx="3505">
                  <c:v>0.47649456521739131</c:v>
                </c:pt>
                <c:pt idx="3506">
                  <c:v>0.47663043478260869</c:v>
                </c:pt>
                <c:pt idx="3507">
                  <c:v>0.47676630434782608</c:v>
                </c:pt>
                <c:pt idx="3508">
                  <c:v>0.47690217391304346</c:v>
                </c:pt>
                <c:pt idx="3509">
                  <c:v>0.47703804347826084</c:v>
                </c:pt>
                <c:pt idx="3510">
                  <c:v>0.47717391304347828</c:v>
                </c:pt>
                <c:pt idx="3511">
                  <c:v>0.47730978260869567</c:v>
                </c:pt>
                <c:pt idx="3512">
                  <c:v>0.47744565217391305</c:v>
                </c:pt>
                <c:pt idx="3513">
                  <c:v>0.47758152173913043</c:v>
                </c:pt>
                <c:pt idx="3514">
                  <c:v>0.47771739130434782</c:v>
                </c:pt>
                <c:pt idx="3515">
                  <c:v>0.4778532608695652</c:v>
                </c:pt>
                <c:pt idx="3516">
                  <c:v>0.47798913043478258</c:v>
                </c:pt>
                <c:pt idx="3517">
                  <c:v>0.47812500000000002</c:v>
                </c:pt>
                <c:pt idx="3518">
                  <c:v>0.47826086956521741</c:v>
                </c:pt>
                <c:pt idx="3519">
                  <c:v>0.47839673913043479</c:v>
                </c:pt>
                <c:pt idx="3520">
                  <c:v>0.47853260869565217</c:v>
                </c:pt>
                <c:pt idx="3521">
                  <c:v>0.47866847826086956</c:v>
                </c:pt>
                <c:pt idx="3522">
                  <c:v>0.47880434782608694</c:v>
                </c:pt>
                <c:pt idx="3523">
                  <c:v>0.47894021739130432</c:v>
                </c:pt>
                <c:pt idx="3524">
                  <c:v>0.47907608695652176</c:v>
                </c:pt>
                <c:pt idx="3525">
                  <c:v>0.47921195652173915</c:v>
                </c:pt>
                <c:pt idx="3526">
                  <c:v>0.47934782608695653</c:v>
                </c:pt>
                <c:pt idx="3527">
                  <c:v>0.47948369565217391</c:v>
                </c:pt>
                <c:pt idx="3528">
                  <c:v>0.4796195652173913</c:v>
                </c:pt>
                <c:pt idx="3529">
                  <c:v>0.47975543478260868</c:v>
                </c:pt>
                <c:pt idx="3530">
                  <c:v>0.47989130434782606</c:v>
                </c:pt>
                <c:pt idx="3531">
                  <c:v>0.4800271739130435</c:v>
                </c:pt>
                <c:pt idx="3532">
                  <c:v>0.48016304347826089</c:v>
                </c:pt>
                <c:pt idx="3533">
                  <c:v>0.48029891304347827</c:v>
                </c:pt>
                <c:pt idx="3534">
                  <c:v>0.48043478260869565</c:v>
                </c:pt>
                <c:pt idx="3535">
                  <c:v>0.48057065217391304</c:v>
                </c:pt>
                <c:pt idx="3536">
                  <c:v>0.48070652173913042</c:v>
                </c:pt>
                <c:pt idx="3537">
                  <c:v>0.4808423913043478</c:v>
                </c:pt>
                <c:pt idx="3538">
                  <c:v>0.48097826086956524</c:v>
                </c:pt>
                <c:pt idx="3539">
                  <c:v>0.48111413043478263</c:v>
                </c:pt>
                <c:pt idx="3540">
                  <c:v>0.48125000000000001</c:v>
                </c:pt>
                <c:pt idx="3541">
                  <c:v>0.48138586956521739</c:v>
                </c:pt>
                <c:pt idx="3542">
                  <c:v>0.48152173913043478</c:v>
                </c:pt>
                <c:pt idx="3543">
                  <c:v>0.48165760869565216</c:v>
                </c:pt>
                <c:pt idx="3544">
                  <c:v>0.48179347826086955</c:v>
                </c:pt>
                <c:pt idx="3545">
                  <c:v>0.48192934782608693</c:v>
                </c:pt>
                <c:pt idx="3546">
                  <c:v>0.48206521739130437</c:v>
                </c:pt>
                <c:pt idx="3547">
                  <c:v>0.48220108695652175</c:v>
                </c:pt>
                <c:pt idx="3548">
                  <c:v>0.48233695652173914</c:v>
                </c:pt>
                <c:pt idx="3549">
                  <c:v>0.48247282608695652</c:v>
                </c:pt>
                <c:pt idx="3550">
                  <c:v>0.4826086956521739</c:v>
                </c:pt>
                <c:pt idx="3551">
                  <c:v>0.48274456521739129</c:v>
                </c:pt>
                <c:pt idx="3552">
                  <c:v>0.48288043478260867</c:v>
                </c:pt>
                <c:pt idx="3553">
                  <c:v>0.48301630434782611</c:v>
                </c:pt>
                <c:pt idx="3554">
                  <c:v>0.48315217391304349</c:v>
                </c:pt>
                <c:pt idx="3555">
                  <c:v>0.48328804347826088</c:v>
                </c:pt>
                <c:pt idx="3556">
                  <c:v>0.48342391304347826</c:v>
                </c:pt>
                <c:pt idx="3557">
                  <c:v>0.48355978260869564</c:v>
                </c:pt>
                <c:pt idx="3558">
                  <c:v>0.48369565217391303</c:v>
                </c:pt>
                <c:pt idx="3559">
                  <c:v>0.48383152173913041</c:v>
                </c:pt>
                <c:pt idx="3560">
                  <c:v>0.48396739130434785</c:v>
                </c:pt>
                <c:pt idx="3561">
                  <c:v>0.48410326086956523</c:v>
                </c:pt>
                <c:pt idx="3562">
                  <c:v>0.48423913043478262</c:v>
                </c:pt>
                <c:pt idx="3563">
                  <c:v>0.484375</c:v>
                </c:pt>
                <c:pt idx="3564">
                  <c:v>0.48451086956521738</c:v>
                </c:pt>
                <c:pt idx="3565">
                  <c:v>0.48464673913043477</c:v>
                </c:pt>
                <c:pt idx="3566">
                  <c:v>0.48478260869565215</c:v>
                </c:pt>
                <c:pt idx="3567">
                  <c:v>0.48491847826086959</c:v>
                </c:pt>
                <c:pt idx="3568">
                  <c:v>0.48505434782608697</c:v>
                </c:pt>
                <c:pt idx="3569">
                  <c:v>0.48519021739130436</c:v>
                </c:pt>
                <c:pt idx="3570">
                  <c:v>0.48532608695652174</c:v>
                </c:pt>
                <c:pt idx="3571">
                  <c:v>0.48546195652173912</c:v>
                </c:pt>
                <c:pt idx="3572">
                  <c:v>0.48559782608695651</c:v>
                </c:pt>
                <c:pt idx="3573">
                  <c:v>0.48573369565217389</c:v>
                </c:pt>
                <c:pt idx="3574">
                  <c:v>0.48586956521739133</c:v>
                </c:pt>
                <c:pt idx="3575">
                  <c:v>0.48600543478260871</c:v>
                </c:pt>
                <c:pt idx="3576">
                  <c:v>0.4861413043478261</c:v>
                </c:pt>
                <c:pt idx="3577">
                  <c:v>0.48627717391304348</c:v>
                </c:pt>
                <c:pt idx="3578">
                  <c:v>0.48641304347826086</c:v>
                </c:pt>
                <c:pt idx="3579">
                  <c:v>0.48654891304347825</c:v>
                </c:pt>
                <c:pt idx="3580">
                  <c:v>0.48668478260869563</c:v>
                </c:pt>
                <c:pt idx="3581">
                  <c:v>0.48682065217391307</c:v>
                </c:pt>
                <c:pt idx="3582">
                  <c:v>0.48695652173913045</c:v>
                </c:pt>
                <c:pt idx="3583">
                  <c:v>0.48709239130434784</c:v>
                </c:pt>
                <c:pt idx="3584">
                  <c:v>0.48722826086956522</c:v>
                </c:pt>
                <c:pt idx="3585">
                  <c:v>0.48736413043478261</c:v>
                </c:pt>
                <c:pt idx="3586">
                  <c:v>0.48749999999999999</c:v>
                </c:pt>
                <c:pt idx="3587">
                  <c:v>0.48763586956521737</c:v>
                </c:pt>
                <c:pt idx="3588">
                  <c:v>0.48777173913043476</c:v>
                </c:pt>
                <c:pt idx="3589">
                  <c:v>0.4879076086956522</c:v>
                </c:pt>
                <c:pt idx="3590">
                  <c:v>0.48804347826086958</c:v>
                </c:pt>
                <c:pt idx="3591">
                  <c:v>0.48817934782608696</c:v>
                </c:pt>
                <c:pt idx="3592">
                  <c:v>0.48831521739130435</c:v>
                </c:pt>
                <c:pt idx="3593">
                  <c:v>0.48845108695652173</c:v>
                </c:pt>
                <c:pt idx="3594">
                  <c:v>0.48858695652173911</c:v>
                </c:pt>
                <c:pt idx="3595">
                  <c:v>0.4887228260869565</c:v>
                </c:pt>
                <c:pt idx="3596">
                  <c:v>0.48885869565217394</c:v>
                </c:pt>
                <c:pt idx="3597">
                  <c:v>0.48899456521739132</c:v>
                </c:pt>
                <c:pt idx="3598">
                  <c:v>0.4891304347826087</c:v>
                </c:pt>
                <c:pt idx="3599">
                  <c:v>0.48926630434782609</c:v>
                </c:pt>
                <c:pt idx="3600">
                  <c:v>0.48940217391304347</c:v>
                </c:pt>
                <c:pt idx="3601">
                  <c:v>0.48953804347826085</c:v>
                </c:pt>
                <c:pt idx="3602">
                  <c:v>0.48967391304347824</c:v>
                </c:pt>
                <c:pt idx="3603">
                  <c:v>0.48980978260869568</c:v>
                </c:pt>
                <c:pt idx="3604">
                  <c:v>0.48994565217391306</c:v>
                </c:pt>
                <c:pt idx="3605">
                  <c:v>0.49008152173913044</c:v>
                </c:pt>
                <c:pt idx="3606">
                  <c:v>0.49021739130434783</c:v>
                </c:pt>
                <c:pt idx="3607">
                  <c:v>0.49035326086956521</c:v>
                </c:pt>
                <c:pt idx="3608">
                  <c:v>0.49048913043478259</c:v>
                </c:pt>
                <c:pt idx="3609">
                  <c:v>0.49062499999999998</c:v>
                </c:pt>
                <c:pt idx="3610">
                  <c:v>0.49076086956521742</c:v>
                </c:pt>
                <c:pt idx="3611">
                  <c:v>0.4908967391304348</c:v>
                </c:pt>
                <c:pt idx="3612">
                  <c:v>0.49103260869565218</c:v>
                </c:pt>
                <c:pt idx="3613">
                  <c:v>0.49116847826086957</c:v>
                </c:pt>
                <c:pt idx="3614">
                  <c:v>0.49130434782608695</c:v>
                </c:pt>
                <c:pt idx="3615">
                  <c:v>0.49144021739130433</c:v>
                </c:pt>
                <c:pt idx="3616">
                  <c:v>0.49157608695652172</c:v>
                </c:pt>
                <c:pt idx="3617">
                  <c:v>0.49171195652173916</c:v>
                </c:pt>
                <c:pt idx="3618">
                  <c:v>0.49184782608695654</c:v>
                </c:pt>
                <c:pt idx="3619">
                  <c:v>0.49198369565217392</c:v>
                </c:pt>
                <c:pt idx="3620">
                  <c:v>0.49211956521739131</c:v>
                </c:pt>
                <c:pt idx="3621">
                  <c:v>0.49225543478260869</c:v>
                </c:pt>
                <c:pt idx="3622">
                  <c:v>0.49239130434782608</c:v>
                </c:pt>
                <c:pt idx="3623">
                  <c:v>0.49252717391304346</c:v>
                </c:pt>
                <c:pt idx="3624">
                  <c:v>0.49266304347826084</c:v>
                </c:pt>
                <c:pt idx="3625">
                  <c:v>0.49279891304347828</c:v>
                </c:pt>
                <c:pt idx="3626">
                  <c:v>0.49293478260869567</c:v>
                </c:pt>
                <c:pt idx="3627">
                  <c:v>0.49307065217391305</c:v>
                </c:pt>
                <c:pt idx="3628">
                  <c:v>0.49320652173913043</c:v>
                </c:pt>
                <c:pt idx="3629">
                  <c:v>0.49334239130434782</c:v>
                </c:pt>
                <c:pt idx="3630">
                  <c:v>0.4934782608695652</c:v>
                </c:pt>
                <c:pt idx="3631">
                  <c:v>0.49361413043478258</c:v>
                </c:pt>
                <c:pt idx="3632">
                  <c:v>0.49375000000000002</c:v>
                </c:pt>
                <c:pt idx="3633">
                  <c:v>0.49388586956521741</c:v>
                </c:pt>
                <c:pt idx="3634">
                  <c:v>0.49402173913043479</c:v>
                </c:pt>
                <c:pt idx="3635">
                  <c:v>0.49415760869565217</c:v>
                </c:pt>
                <c:pt idx="3636">
                  <c:v>0.49429347826086956</c:v>
                </c:pt>
                <c:pt idx="3637">
                  <c:v>0.49442934782608694</c:v>
                </c:pt>
                <c:pt idx="3638">
                  <c:v>0.49456521739130432</c:v>
                </c:pt>
                <c:pt idx="3639">
                  <c:v>0.49470108695652176</c:v>
                </c:pt>
                <c:pt idx="3640">
                  <c:v>0.49483695652173915</c:v>
                </c:pt>
                <c:pt idx="3641">
                  <c:v>0.49497282608695653</c:v>
                </c:pt>
                <c:pt idx="3642">
                  <c:v>0.49510869565217391</c:v>
                </c:pt>
                <c:pt idx="3643">
                  <c:v>0.4952445652173913</c:v>
                </c:pt>
                <c:pt idx="3644">
                  <c:v>0.49538043478260868</c:v>
                </c:pt>
                <c:pt idx="3645">
                  <c:v>0.49551630434782606</c:v>
                </c:pt>
                <c:pt idx="3646">
                  <c:v>0.4956521739130435</c:v>
                </c:pt>
                <c:pt idx="3647">
                  <c:v>0.49578804347826089</c:v>
                </c:pt>
                <c:pt idx="3648">
                  <c:v>0.49592391304347827</c:v>
                </c:pt>
                <c:pt idx="3649">
                  <c:v>0.49605978260869565</c:v>
                </c:pt>
                <c:pt idx="3650">
                  <c:v>0.49619565217391304</c:v>
                </c:pt>
                <c:pt idx="3651">
                  <c:v>0.49633152173913042</c:v>
                </c:pt>
                <c:pt idx="3652">
                  <c:v>0.4964673913043478</c:v>
                </c:pt>
                <c:pt idx="3653">
                  <c:v>0.49660326086956524</c:v>
                </c:pt>
                <c:pt idx="3654">
                  <c:v>0.49673913043478263</c:v>
                </c:pt>
                <c:pt idx="3655">
                  <c:v>0.49687500000000001</c:v>
                </c:pt>
                <c:pt idx="3656">
                  <c:v>0.49701086956521739</c:v>
                </c:pt>
                <c:pt idx="3657">
                  <c:v>0.49714673913043478</c:v>
                </c:pt>
                <c:pt idx="3658">
                  <c:v>0.49728260869565216</c:v>
                </c:pt>
                <c:pt idx="3659">
                  <c:v>0.49741847826086955</c:v>
                </c:pt>
                <c:pt idx="3660">
                  <c:v>0.49755434782608693</c:v>
                </c:pt>
                <c:pt idx="3661">
                  <c:v>0.49769021739130437</c:v>
                </c:pt>
                <c:pt idx="3662">
                  <c:v>0.49782608695652175</c:v>
                </c:pt>
                <c:pt idx="3663">
                  <c:v>0.49796195652173914</c:v>
                </c:pt>
                <c:pt idx="3664">
                  <c:v>0.49809782608695652</c:v>
                </c:pt>
                <c:pt idx="3665">
                  <c:v>0.4982336956521739</c:v>
                </c:pt>
                <c:pt idx="3666">
                  <c:v>0.49836956521739129</c:v>
                </c:pt>
                <c:pt idx="3667">
                  <c:v>0.49850543478260867</c:v>
                </c:pt>
                <c:pt idx="3668">
                  <c:v>0.49864130434782611</c:v>
                </c:pt>
                <c:pt idx="3669">
                  <c:v>0.49877717391304349</c:v>
                </c:pt>
                <c:pt idx="3670">
                  <c:v>0.49891304347826088</c:v>
                </c:pt>
                <c:pt idx="3671">
                  <c:v>0.49904891304347826</c:v>
                </c:pt>
                <c:pt idx="3672">
                  <c:v>0.49918478260869564</c:v>
                </c:pt>
                <c:pt idx="3673">
                  <c:v>0.49932065217391303</c:v>
                </c:pt>
                <c:pt idx="3674">
                  <c:v>0.49945652173913041</c:v>
                </c:pt>
                <c:pt idx="3675">
                  <c:v>0.49959239130434785</c:v>
                </c:pt>
                <c:pt idx="3676">
                  <c:v>0.49972826086956523</c:v>
                </c:pt>
                <c:pt idx="3677">
                  <c:v>0.49986413043478262</c:v>
                </c:pt>
                <c:pt idx="3678">
                  <c:v>0.5</c:v>
                </c:pt>
                <c:pt idx="3679">
                  <c:v>0.50013586956521738</c:v>
                </c:pt>
                <c:pt idx="3680">
                  <c:v>0.50027173913043477</c:v>
                </c:pt>
                <c:pt idx="3681">
                  <c:v>0.50040760869565215</c:v>
                </c:pt>
                <c:pt idx="3682">
                  <c:v>0.50054347826086953</c:v>
                </c:pt>
                <c:pt idx="3683">
                  <c:v>0.50067934782608692</c:v>
                </c:pt>
                <c:pt idx="3684">
                  <c:v>0.5008152173913043</c:v>
                </c:pt>
                <c:pt idx="3685">
                  <c:v>0.50095108695652169</c:v>
                </c:pt>
                <c:pt idx="3686">
                  <c:v>0.50108695652173918</c:v>
                </c:pt>
                <c:pt idx="3687">
                  <c:v>0.50122282608695656</c:v>
                </c:pt>
                <c:pt idx="3688">
                  <c:v>0.50135869565217395</c:v>
                </c:pt>
                <c:pt idx="3689">
                  <c:v>0.50149456521739133</c:v>
                </c:pt>
                <c:pt idx="3690">
                  <c:v>0.50163043478260871</c:v>
                </c:pt>
                <c:pt idx="3691">
                  <c:v>0.5017663043478261</c:v>
                </c:pt>
                <c:pt idx="3692">
                  <c:v>0.50190217391304348</c:v>
                </c:pt>
                <c:pt idx="3693">
                  <c:v>0.50203804347826086</c:v>
                </c:pt>
                <c:pt idx="3694">
                  <c:v>0.50217391304347825</c:v>
                </c:pt>
                <c:pt idx="3695">
                  <c:v>0.50230978260869563</c:v>
                </c:pt>
                <c:pt idx="3696">
                  <c:v>0.50244565217391302</c:v>
                </c:pt>
                <c:pt idx="3697">
                  <c:v>0.5025815217391304</c:v>
                </c:pt>
                <c:pt idx="3698">
                  <c:v>0.50271739130434778</c:v>
                </c:pt>
                <c:pt idx="3699">
                  <c:v>0.50285326086956517</c:v>
                </c:pt>
                <c:pt idx="3700">
                  <c:v>0.50298913043478266</c:v>
                </c:pt>
                <c:pt idx="3701">
                  <c:v>0.50312500000000004</c:v>
                </c:pt>
                <c:pt idx="3702">
                  <c:v>0.50326086956521743</c:v>
                </c:pt>
                <c:pt idx="3703">
                  <c:v>0.50339673913043481</c:v>
                </c:pt>
                <c:pt idx="3704">
                  <c:v>0.5035326086956522</c:v>
                </c:pt>
                <c:pt idx="3705">
                  <c:v>0.50366847826086958</c:v>
                </c:pt>
                <c:pt idx="3706">
                  <c:v>0.50380434782608696</c:v>
                </c:pt>
                <c:pt idx="3707">
                  <c:v>0.50394021739130435</c:v>
                </c:pt>
                <c:pt idx="3708">
                  <c:v>0.50407608695652173</c:v>
                </c:pt>
                <c:pt idx="3709">
                  <c:v>0.50421195652173911</c:v>
                </c:pt>
                <c:pt idx="3710">
                  <c:v>0.5043478260869565</c:v>
                </c:pt>
                <c:pt idx="3711">
                  <c:v>0.50448369565217388</c:v>
                </c:pt>
                <c:pt idx="3712">
                  <c:v>0.50461956521739126</c:v>
                </c:pt>
                <c:pt idx="3713">
                  <c:v>0.50475543478260865</c:v>
                </c:pt>
                <c:pt idx="3714">
                  <c:v>0.50489130434782614</c:v>
                </c:pt>
                <c:pt idx="3715">
                  <c:v>0.50502717391304353</c:v>
                </c:pt>
                <c:pt idx="3716">
                  <c:v>0.50516304347826091</c:v>
                </c:pt>
                <c:pt idx="3717">
                  <c:v>0.50529891304347829</c:v>
                </c:pt>
                <c:pt idx="3718">
                  <c:v>0.50543478260869568</c:v>
                </c:pt>
                <c:pt idx="3719">
                  <c:v>0.50557065217391306</c:v>
                </c:pt>
                <c:pt idx="3720">
                  <c:v>0.50570652173913044</c:v>
                </c:pt>
                <c:pt idx="3721">
                  <c:v>0.50584239130434783</c:v>
                </c:pt>
                <c:pt idx="3722">
                  <c:v>0.50597826086956521</c:v>
                </c:pt>
                <c:pt idx="3723">
                  <c:v>0.50611413043478259</c:v>
                </c:pt>
                <c:pt idx="3724">
                  <c:v>0.50624999999999998</c:v>
                </c:pt>
                <c:pt idx="3725">
                  <c:v>0.50638586956521736</c:v>
                </c:pt>
                <c:pt idx="3726">
                  <c:v>0.50652173913043474</c:v>
                </c:pt>
                <c:pt idx="3727">
                  <c:v>0.50665760869565213</c:v>
                </c:pt>
                <c:pt idx="3728">
                  <c:v>0.50679347826086951</c:v>
                </c:pt>
                <c:pt idx="3729">
                  <c:v>0.50692934782608701</c:v>
                </c:pt>
                <c:pt idx="3730">
                  <c:v>0.50706521739130439</c:v>
                </c:pt>
                <c:pt idx="3731">
                  <c:v>0.50720108695652177</c:v>
                </c:pt>
                <c:pt idx="3732">
                  <c:v>0.50733695652173916</c:v>
                </c:pt>
                <c:pt idx="3733">
                  <c:v>0.50747282608695654</c:v>
                </c:pt>
                <c:pt idx="3734">
                  <c:v>0.50760869565217392</c:v>
                </c:pt>
                <c:pt idx="3735">
                  <c:v>0.50774456521739131</c:v>
                </c:pt>
                <c:pt idx="3736">
                  <c:v>0.50788043478260869</c:v>
                </c:pt>
                <c:pt idx="3737">
                  <c:v>0.50801630434782608</c:v>
                </c:pt>
                <c:pt idx="3738">
                  <c:v>0.50815217391304346</c:v>
                </c:pt>
                <c:pt idx="3739">
                  <c:v>0.50828804347826084</c:v>
                </c:pt>
                <c:pt idx="3740">
                  <c:v>0.50842391304347823</c:v>
                </c:pt>
                <c:pt idx="3741">
                  <c:v>0.50855978260869561</c:v>
                </c:pt>
                <c:pt idx="3742">
                  <c:v>0.50869565217391299</c:v>
                </c:pt>
                <c:pt idx="3743">
                  <c:v>0.50883152173913049</c:v>
                </c:pt>
                <c:pt idx="3744">
                  <c:v>0.50896739130434787</c:v>
                </c:pt>
                <c:pt idx="3745">
                  <c:v>0.50910326086956526</c:v>
                </c:pt>
                <c:pt idx="3746">
                  <c:v>0.50923913043478264</c:v>
                </c:pt>
                <c:pt idx="3747">
                  <c:v>0.50937500000000002</c:v>
                </c:pt>
                <c:pt idx="3748">
                  <c:v>0.50951086956521741</c:v>
                </c:pt>
                <c:pt idx="3749">
                  <c:v>0.50964673913043479</c:v>
                </c:pt>
                <c:pt idx="3750">
                  <c:v>0.50978260869565217</c:v>
                </c:pt>
                <c:pt idx="3751">
                  <c:v>0.50991847826086956</c:v>
                </c:pt>
                <c:pt idx="3752">
                  <c:v>0.51005434782608694</c:v>
                </c:pt>
                <c:pt idx="3753">
                  <c:v>0.51019021739130432</c:v>
                </c:pt>
                <c:pt idx="3754">
                  <c:v>0.51032608695652171</c:v>
                </c:pt>
                <c:pt idx="3755">
                  <c:v>0.51046195652173909</c:v>
                </c:pt>
                <c:pt idx="3756">
                  <c:v>0.51059782608695647</c:v>
                </c:pt>
                <c:pt idx="3757">
                  <c:v>0.51073369565217386</c:v>
                </c:pt>
                <c:pt idx="3758">
                  <c:v>0.51086956521739135</c:v>
                </c:pt>
                <c:pt idx="3759">
                  <c:v>0.51100543478260874</c:v>
                </c:pt>
                <c:pt idx="3760">
                  <c:v>0.51114130434782612</c:v>
                </c:pt>
                <c:pt idx="3761">
                  <c:v>0.5112771739130435</c:v>
                </c:pt>
                <c:pt idx="3762">
                  <c:v>0.51141304347826089</c:v>
                </c:pt>
                <c:pt idx="3763">
                  <c:v>0.51154891304347827</c:v>
                </c:pt>
                <c:pt idx="3764">
                  <c:v>0.51168478260869565</c:v>
                </c:pt>
                <c:pt idx="3765">
                  <c:v>0.51182065217391304</c:v>
                </c:pt>
                <c:pt idx="3766">
                  <c:v>0.51195652173913042</c:v>
                </c:pt>
                <c:pt idx="3767">
                  <c:v>0.5120923913043478</c:v>
                </c:pt>
                <c:pt idx="3768">
                  <c:v>0.51222826086956519</c:v>
                </c:pt>
                <c:pt idx="3769">
                  <c:v>0.51236413043478257</c:v>
                </c:pt>
                <c:pt idx="3770">
                  <c:v>0.51249999999999996</c:v>
                </c:pt>
                <c:pt idx="3771">
                  <c:v>0.51263586956521734</c:v>
                </c:pt>
                <c:pt idx="3772">
                  <c:v>0.51277173913043483</c:v>
                </c:pt>
                <c:pt idx="3773">
                  <c:v>0.51290760869565222</c:v>
                </c:pt>
                <c:pt idx="3774">
                  <c:v>0.5130434782608696</c:v>
                </c:pt>
                <c:pt idx="3775">
                  <c:v>0.51317934782608698</c:v>
                </c:pt>
                <c:pt idx="3776">
                  <c:v>0.51331521739130437</c:v>
                </c:pt>
                <c:pt idx="3777">
                  <c:v>0.51345108695652175</c:v>
                </c:pt>
                <c:pt idx="3778">
                  <c:v>0.51358695652173914</c:v>
                </c:pt>
                <c:pt idx="3779">
                  <c:v>0.51372282608695652</c:v>
                </c:pt>
                <c:pt idx="3780">
                  <c:v>0.5138586956521739</c:v>
                </c:pt>
                <c:pt idx="3781">
                  <c:v>0.51399456521739129</c:v>
                </c:pt>
                <c:pt idx="3782">
                  <c:v>0.51413043478260867</c:v>
                </c:pt>
                <c:pt idx="3783">
                  <c:v>0.51426630434782605</c:v>
                </c:pt>
                <c:pt idx="3784">
                  <c:v>0.51440217391304344</c:v>
                </c:pt>
                <c:pt idx="3785">
                  <c:v>0.51453804347826082</c:v>
                </c:pt>
                <c:pt idx="3786">
                  <c:v>0.51467391304347831</c:v>
                </c:pt>
                <c:pt idx="3787">
                  <c:v>0.5148097826086957</c:v>
                </c:pt>
                <c:pt idx="3788">
                  <c:v>0.51494565217391308</c:v>
                </c:pt>
                <c:pt idx="3789">
                  <c:v>0.51508152173913047</c:v>
                </c:pt>
                <c:pt idx="3790">
                  <c:v>0.51521739130434785</c:v>
                </c:pt>
                <c:pt idx="3791">
                  <c:v>0.51535326086956523</c:v>
                </c:pt>
                <c:pt idx="3792">
                  <c:v>0.51548913043478262</c:v>
                </c:pt>
                <c:pt idx="3793">
                  <c:v>0.515625</c:v>
                </c:pt>
                <c:pt idx="3794">
                  <c:v>0.51576086956521738</c:v>
                </c:pt>
                <c:pt idx="3795">
                  <c:v>0.51589673913043477</c:v>
                </c:pt>
                <c:pt idx="3796">
                  <c:v>0.51603260869565215</c:v>
                </c:pt>
                <c:pt idx="3797">
                  <c:v>0.51616847826086953</c:v>
                </c:pt>
                <c:pt idx="3798">
                  <c:v>0.51630434782608692</c:v>
                </c:pt>
                <c:pt idx="3799">
                  <c:v>0.5164402173913043</c:v>
                </c:pt>
                <c:pt idx="3800">
                  <c:v>0.51657608695652169</c:v>
                </c:pt>
                <c:pt idx="3801">
                  <c:v>0.51671195652173918</c:v>
                </c:pt>
                <c:pt idx="3802">
                  <c:v>0.51684782608695656</c:v>
                </c:pt>
                <c:pt idx="3803">
                  <c:v>0.51698369565217395</c:v>
                </c:pt>
                <c:pt idx="3804">
                  <c:v>0.51711956521739133</c:v>
                </c:pt>
                <c:pt idx="3805">
                  <c:v>0.51725543478260871</c:v>
                </c:pt>
                <c:pt idx="3806">
                  <c:v>0.5173913043478261</c:v>
                </c:pt>
                <c:pt idx="3807">
                  <c:v>0.51752717391304348</c:v>
                </c:pt>
                <c:pt idx="3808">
                  <c:v>0.51766304347826086</c:v>
                </c:pt>
                <c:pt idx="3809">
                  <c:v>0.51779891304347825</c:v>
                </c:pt>
                <c:pt idx="3810">
                  <c:v>0.51793478260869563</c:v>
                </c:pt>
                <c:pt idx="3811">
                  <c:v>0.51807065217391302</c:v>
                </c:pt>
                <c:pt idx="3812">
                  <c:v>0.5182065217391304</c:v>
                </c:pt>
                <c:pt idx="3813">
                  <c:v>0.51834239130434778</c:v>
                </c:pt>
                <c:pt idx="3814">
                  <c:v>0.51847826086956517</c:v>
                </c:pt>
                <c:pt idx="3815">
                  <c:v>0.51861413043478266</c:v>
                </c:pt>
                <c:pt idx="3816">
                  <c:v>0.51875000000000004</c:v>
                </c:pt>
                <c:pt idx="3817">
                  <c:v>0.51888586956521743</c:v>
                </c:pt>
                <c:pt idx="3818">
                  <c:v>0.51902173913043481</c:v>
                </c:pt>
                <c:pt idx="3819">
                  <c:v>0.5191576086956522</c:v>
                </c:pt>
                <c:pt idx="3820">
                  <c:v>0.51929347826086958</c:v>
                </c:pt>
                <c:pt idx="3821">
                  <c:v>0.51942934782608696</c:v>
                </c:pt>
                <c:pt idx="3822">
                  <c:v>0.51956521739130435</c:v>
                </c:pt>
                <c:pt idx="3823">
                  <c:v>0.51970108695652173</c:v>
                </c:pt>
                <c:pt idx="3824">
                  <c:v>0.51983695652173911</c:v>
                </c:pt>
                <c:pt idx="3825">
                  <c:v>0.5199728260869565</c:v>
                </c:pt>
                <c:pt idx="3826">
                  <c:v>0.52010869565217388</c:v>
                </c:pt>
                <c:pt idx="3827">
                  <c:v>0.52024456521739126</c:v>
                </c:pt>
                <c:pt idx="3828">
                  <c:v>0.52038043478260865</c:v>
                </c:pt>
                <c:pt idx="3829">
                  <c:v>0.52051630434782614</c:v>
                </c:pt>
                <c:pt idx="3830">
                  <c:v>0.52065217391304353</c:v>
                </c:pt>
                <c:pt idx="3831">
                  <c:v>0.52078804347826091</c:v>
                </c:pt>
                <c:pt idx="3832">
                  <c:v>0.52092391304347829</c:v>
                </c:pt>
                <c:pt idx="3833">
                  <c:v>0.52105978260869568</c:v>
                </c:pt>
                <c:pt idx="3834">
                  <c:v>0.52119565217391306</c:v>
                </c:pt>
                <c:pt idx="3835">
                  <c:v>0.52133152173913044</c:v>
                </c:pt>
                <c:pt idx="3836">
                  <c:v>0.52146739130434783</c:v>
                </c:pt>
                <c:pt idx="3837">
                  <c:v>0.52160326086956521</c:v>
                </c:pt>
                <c:pt idx="3838">
                  <c:v>0.52173913043478259</c:v>
                </c:pt>
                <c:pt idx="3839">
                  <c:v>0.52187499999999998</c:v>
                </c:pt>
                <c:pt idx="3840">
                  <c:v>0.52201086956521736</c:v>
                </c:pt>
                <c:pt idx="3841">
                  <c:v>0.52214673913043474</c:v>
                </c:pt>
                <c:pt idx="3842">
                  <c:v>0.52228260869565213</c:v>
                </c:pt>
                <c:pt idx="3843">
                  <c:v>0.52241847826086951</c:v>
                </c:pt>
                <c:pt idx="3844">
                  <c:v>0.52255434782608701</c:v>
                </c:pt>
                <c:pt idx="3845">
                  <c:v>0.52269021739130439</c:v>
                </c:pt>
                <c:pt idx="3846">
                  <c:v>0.52282608695652177</c:v>
                </c:pt>
                <c:pt idx="3847">
                  <c:v>0.52296195652173916</c:v>
                </c:pt>
                <c:pt idx="3848">
                  <c:v>0.52309782608695654</c:v>
                </c:pt>
                <c:pt idx="3849">
                  <c:v>0.52323369565217392</c:v>
                </c:pt>
                <c:pt idx="3850">
                  <c:v>0.52336956521739131</c:v>
                </c:pt>
                <c:pt idx="3851">
                  <c:v>0.52350543478260869</c:v>
                </c:pt>
                <c:pt idx="3852">
                  <c:v>0.52364130434782608</c:v>
                </c:pt>
                <c:pt idx="3853">
                  <c:v>0.52377717391304346</c:v>
                </c:pt>
                <c:pt idx="3854">
                  <c:v>0.52391304347826084</c:v>
                </c:pt>
                <c:pt idx="3855">
                  <c:v>0.52404891304347823</c:v>
                </c:pt>
                <c:pt idx="3856">
                  <c:v>0.52418478260869561</c:v>
                </c:pt>
                <c:pt idx="3857">
                  <c:v>0.52432065217391299</c:v>
                </c:pt>
                <c:pt idx="3858">
                  <c:v>0.52445652173913049</c:v>
                </c:pt>
                <c:pt idx="3859">
                  <c:v>0.52459239130434787</c:v>
                </c:pt>
                <c:pt idx="3860">
                  <c:v>0.52472826086956526</c:v>
                </c:pt>
                <c:pt idx="3861">
                  <c:v>0.52486413043478264</c:v>
                </c:pt>
                <c:pt idx="3862">
                  <c:v>0.52500000000000002</c:v>
                </c:pt>
                <c:pt idx="3863">
                  <c:v>0.52513586956521741</c:v>
                </c:pt>
                <c:pt idx="3864">
                  <c:v>0.52527173913043479</c:v>
                </c:pt>
                <c:pt idx="3865">
                  <c:v>0.52540760869565217</c:v>
                </c:pt>
                <c:pt idx="3866">
                  <c:v>0.52554347826086956</c:v>
                </c:pt>
                <c:pt idx="3867">
                  <c:v>0.52567934782608694</c:v>
                </c:pt>
                <c:pt idx="3868">
                  <c:v>0.52581521739130432</c:v>
                </c:pt>
                <c:pt idx="3869">
                  <c:v>0.52595108695652171</c:v>
                </c:pt>
                <c:pt idx="3870">
                  <c:v>0.52608695652173909</c:v>
                </c:pt>
                <c:pt idx="3871">
                  <c:v>0.52622282608695647</c:v>
                </c:pt>
                <c:pt idx="3872">
                  <c:v>0.52635869565217386</c:v>
                </c:pt>
                <c:pt idx="3873">
                  <c:v>0.52649456521739135</c:v>
                </c:pt>
                <c:pt idx="3874">
                  <c:v>0.52663043478260874</c:v>
                </c:pt>
                <c:pt idx="3875">
                  <c:v>0.52676630434782612</c:v>
                </c:pt>
                <c:pt idx="3876">
                  <c:v>0.5269021739130435</c:v>
                </c:pt>
                <c:pt idx="3877">
                  <c:v>0.52703804347826089</c:v>
                </c:pt>
                <c:pt idx="3878">
                  <c:v>0.52717391304347827</c:v>
                </c:pt>
                <c:pt idx="3879">
                  <c:v>0.52730978260869565</c:v>
                </c:pt>
                <c:pt idx="3880">
                  <c:v>0.52744565217391304</c:v>
                </c:pt>
                <c:pt idx="3881">
                  <c:v>0.52758152173913042</c:v>
                </c:pt>
                <c:pt idx="3882">
                  <c:v>0.5277173913043478</c:v>
                </c:pt>
                <c:pt idx="3883">
                  <c:v>0.52785326086956519</c:v>
                </c:pt>
                <c:pt idx="3884">
                  <c:v>0.52798913043478257</c:v>
                </c:pt>
                <c:pt idx="3885">
                  <c:v>0.52812499999999996</c:v>
                </c:pt>
                <c:pt idx="3886">
                  <c:v>0.52826086956521734</c:v>
                </c:pt>
                <c:pt idx="3887">
                  <c:v>0.52839673913043483</c:v>
                </c:pt>
                <c:pt idx="3888">
                  <c:v>0.52853260869565222</c:v>
                </c:pt>
                <c:pt idx="3889">
                  <c:v>0.5286684782608696</c:v>
                </c:pt>
                <c:pt idx="3890">
                  <c:v>0.52880434782608698</c:v>
                </c:pt>
                <c:pt idx="3891">
                  <c:v>0.52894021739130437</c:v>
                </c:pt>
                <c:pt idx="3892">
                  <c:v>0.52907608695652175</c:v>
                </c:pt>
                <c:pt idx="3893">
                  <c:v>0.52921195652173914</c:v>
                </c:pt>
                <c:pt idx="3894">
                  <c:v>0.52934782608695652</c:v>
                </c:pt>
                <c:pt idx="3895">
                  <c:v>0.5294836956521739</c:v>
                </c:pt>
                <c:pt idx="3896">
                  <c:v>0.52961956521739129</c:v>
                </c:pt>
                <c:pt idx="3897">
                  <c:v>0.52975543478260867</c:v>
                </c:pt>
                <c:pt idx="3898">
                  <c:v>0.52989130434782605</c:v>
                </c:pt>
                <c:pt idx="3899">
                  <c:v>0.53002717391304344</c:v>
                </c:pt>
                <c:pt idx="3900">
                  <c:v>0.53016304347826082</c:v>
                </c:pt>
                <c:pt idx="3901">
                  <c:v>0.53029891304347831</c:v>
                </c:pt>
                <c:pt idx="3902">
                  <c:v>0.5304347826086957</c:v>
                </c:pt>
                <c:pt idx="3903">
                  <c:v>0.53057065217391308</c:v>
                </c:pt>
                <c:pt idx="3904">
                  <c:v>0.53070652173913047</c:v>
                </c:pt>
                <c:pt idx="3905">
                  <c:v>0.53084239130434785</c:v>
                </c:pt>
                <c:pt idx="3906">
                  <c:v>0.53097826086956523</c:v>
                </c:pt>
                <c:pt idx="3907">
                  <c:v>0.53111413043478262</c:v>
                </c:pt>
                <c:pt idx="3908">
                  <c:v>0.53125</c:v>
                </c:pt>
                <c:pt idx="3909">
                  <c:v>0.53138586956521738</c:v>
                </c:pt>
                <c:pt idx="3910">
                  <c:v>0.53152173913043477</c:v>
                </c:pt>
                <c:pt idx="3911">
                  <c:v>0.53165760869565215</c:v>
                </c:pt>
                <c:pt idx="3912">
                  <c:v>0.53179347826086953</c:v>
                </c:pt>
                <c:pt idx="3913">
                  <c:v>0.53192934782608692</c:v>
                </c:pt>
                <c:pt idx="3914">
                  <c:v>0.5320652173913043</c:v>
                </c:pt>
                <c:pt idx="3915">
                  <c:v>0.53220108695652169</c:v>
                </c:pt>
                <c:pt idx="3916">
                  <c:v>0.53233695652173918</c:v>
                </c:pt>
                <c:pt idx="3917">
                  <c:v>0.53247282608695656</c:v>
                </c:pt>
                <c:pt idx="3918">
                  <c:v>0.53260869565217395</c:v>
                </c:pt>
                <c:pt idx="3919">
                  <c:v>0.53274456521739133</c:v>
                </c:pt>
                <c:pt idx="3920">
                  <c:v>0.53288043478260871</c:v>
                </c:pt>
                <c:pt idx="3921">
                  <c:v>0.5330163043478261</c:v>
                </c:pt>
                <c:pt idx="3922">
                  <c:v>0.53315217391304348</c:v>
                </c:pt>
                <c:pt idx="3923">
                  <c:v>0.53328804347826086</c:v>
                </c:pt>
                <c:pt idx="3924">
                  <c:v>0.53342391304347825</c:v>
                </c:pt>
                <c:pt idx="3925">
                  <c:v>0.53355978260869563</c:v>
                </c:pt>
                <c:pt idx="3926">
                  <c:v>0.53369565217391302</c:v>
                </c:pt>
                <c:pt idx="3927">
                  <c:v>0.5338315217391304</c:v>
                </c:pt>
                <c:pt idx="3928">
                  <c:v>0.53396739130434778</c:v>
                </c:pt>
                <c:pt idx="3929">
                  <c:v>0.53410326086956517</c:v>
                </c:pt>
                <c:pt idx="3930">
                  <c:v>0.53423913043478266</c:v>
                </c:pt>
                <c:pt idx="3931">
                  <c:v>0.53437500000000004</c:v>
                </c:pt>
                <c:pt idx="3932">
                  <c:v>0.53451086956521743</c:v>
                </c:pt>
                <c:pt idx="3933">
                  <c:v>0.53464673913043481</c:v>
                </c:pt>
                <c:pt idx="3934">
                  <c:v>0.5347826086956522</c:v>
                </c:pt>
                <c:pt idx="3935">
                  <c:v>0.53491847826086958</c:v>
                </c:pt>
                <c:pt idx="3936">
                  <c:v>0.53505434782608696</c:v>
                </c:pt>
                <c:pt idx="3937">
                  <c:v>0.53519021739130435</c:v>
                </c:pt>
                <c:pt idx="3938">
                  <c:v>0.53532608695652173</c:v>
                </c:pt>
                <c:pt idx="3939">
                  <c:v>0.53546195652173911</c:v>
                </c:pt>
                <c:pt idx="3940">
                  <c:v>0.5355978260869565</c:v>
                </c:pt>
                <c:pt idx="3941">
                  <c:v>0.53573369565217388</c:v>
                </c:pt>
                <c:pt idx="3942">
                  <c:v>0.53586956521739126</c:v>
                </c:pt>
                <c:pt idx="3943">
                  <c:v>0.53600543478260865</c:v>
                </c:pt>
                <c:pt idx="3944">
                  <c:v>0.53614130434782614</c:v>
                </c:pt>
                <c:pt idx="3945">
                  <c:v>0.53627717391304353</c:v>
                </c:pt>
                <c:pt idx="3946">
                  <c:v>0.53641304347826091</c:v>
                </c:pt>
                <c:pt idx="3947">
                  <c:v>0.53654891304347829</c:v>
                </c:pt>
                <c:pt idx="3948">
                  <c:v>0.53668478260869568</c:v>
                </c:pt>
                <c:pt idx="3949">
                  <c:v>0.53682065217391306</c:v>
                </c:pt>
                <c:pt idx="3950">
                  <c:v>0.53695652173913044</c:v>
                </c:pt>
                <c:pt idx="3951">
                  <c:v>0.53709239130434783</c:v>
                </c:pt>
                <c:pt idx="3952">
                  <c:v>0.53722826086956521</c:v>
                </c:pt>
                <c:pt idx="3953">
                  <c:v>0.53736413043478259</c:v>
                </c:pt>
                <c:pt idx="3954">
                  <c:v>0.53749999999999998</c:v>
                </c:pt>
                <c:pt idx="3955">
                  <c:v>0.53763586956521736</c:v>
                </c:pt>
                <c:pt idx="3956">
                  <c:v>0.53777173913043474</c:v>
                </c:pt>
                <c:pt idx="3957">
                  <c:v>0.53790760869565213</c:v>
                </c:pt>
                <c:pt idx="3958">
                  <c:v>0.53804347826086951</c:v>
                </c:pt>
                <c:pt idx="3959">
                  <c:v>0.53817934782608701</c:v>
                </c:pt>
                <c:pt idx="3960">
                  <c:v>0.53831521739130439</c:v>
                </c:pt>
                <c:pt idx="3961">
                  <c:v>0.53845108695652177</c:v>
                </c:pt>
                <c:pt idx="3962">
                  <c:v>0.53858695652173916</c:v>
                </c:pt>
                <c:pt idx="3963">
                  <c:v>0.53872282608695654</c:v>
                </c:pt>
                <c:pt idx="3964">
                  <c:v>0.53885869565217392</c:v>
                </c:pt>
                <c:pt idx="3965">
                  <c:v>0.53899456521739131</c:v>
                </c:pt>
                <c:pt idx="3966">
                  <c:v>0.53913043478260869</c:v>
                </c:pt>
                <c:pt idx="3967">
                  <c:v>0.53926630434782608</c:v>
                </c:pt>
                <c:pt idx="3968">
                  <c:v>0.53940217391304346</c:v>
                </c:pt>
                <c:pt idx="3969">
                  <c:v>0.53953804347826084</c:v>
                </c:pt>
                <c:pt idx="3970">
                  <c:v>0.53967391304347823</c:v>
                </c:pt>
                <c:pt idx="3971">
                  <c:v>0.53980978260869561</c:v>
                </c:pt>
                <c:pt idx="3972">
                  <c:v>0.53994565217391299</c:v>
                </c:pt>
                <c:pt idx="3973">
                  <c:v>0.54008152173913049</c:v>
                </c:pt>
                <c:pt idx="3974">
                  <c:v>0.54021739130434787</c:v>
                </c:pt>
                <c:pt idx="3975">
                  <c:v>0.54035326086956526</c:v>
                </c:pt>
                <c:pt idx="3976">
                  <c:v>0.54048913043478264</c:v>
                </c:pt>
                <c:pt idx="3977">
                  <c:v>0.54062500000000002</c:v>
                </c:pt>
                <c:pt idx="3978">
                  <c:v>0.54076086956521741</c:v>
                </c:pt>
                <c:pt idx="3979">
                  <c:v>0.54089673913043479</c:v>
                </c:pt>
                <c:pt idx="3980">
                  <c:v>0.54103260869565217</c:v>
                </c:pt>
                <c:pt idx="3981">
                  <c:v>0.54116847826086956</c:v>
                </c:pt>
                <c:pt idx="3982">
                  <c:v>0.54130434782608694</c:v>
                </c:pt>
                <c:pt idx="3983">
                  <c:v>0.54144021739130432</c:v>
                </c:pt>
                <c:pt idx="3984">
                  <c:v>0.54157608695652171</c:v>
                </c:pt>
                <c:pt idx="3985">
                  <c:v>0.54171195652173909</c:v>
                </c:pt>
                <c:pt idx="3986">
                  <c:v>0.54184782608695647</c:v>
                </c:pt>
                <c:pt idx="3987">
                  <c:v>0.54198369565217386</c:v>
                </c:pt>
                <c:pt idx="3988">
                  <c:v>0.54211956521739135</c:v>
                </c:pt>
                <c:pt idx="3989">
                  <c:v>0.54225543478260874</c:v>
                </c:pt>
                <c:pt idx="3990">
                  <c:v>0.54239130434782612</c:v>
                </c:pt>
                <c:pt idx="3991">
                  <c:v>0.5425271739130435</c:v>
                </c:pt>
                <c:pt idx="3992">
                  <c:v>0.54266304347826089</c:v>
                </c:pt>
                <c:pt idx="3993">
                  <c:v>0.54279891304347827</c:v>
                </c:pt>
                <c:pt idx="3994">
                  <c:v>0.54293478260869565</c:v>
                </c:pt>
                <c:pt idx="3995">
                  <c:v>0.54307065217391304</c:v>
                </c:pt>
                <c:pt idx="3996">
                  <c:v>0.54320652173913042</c:v>
                </c:pt>
                <c:pt idx="3997">
                  <c:v>0.5433423913043478</c:v>
                </c:pt>
                <c:pt idx="3998">
                  <c:v>0.54347826086956519</c:v>
                </c:pt>
                <c:pt idx="3999">
                  <c:v>0.54361413043478257</c:v>
                </c:pt>
                <c:pt idx="4000">
                  <c:v>0.54374999999999996</c:v>
                </c:pt>
                <c:pt idx="4001">
                  <c:v>0.54388586956521734</c:v>
                </c:pt>
                <c:pt idx="4002">
                  <c:v>0.54402173913043483</c:v>
                </c:pt>
                <c:pt idx="4003">
                  <c:v>0.54415760869565222</c:v>
                </c:pt>
                <c:pt idx="4004">
                  <c:v>0.5442934782608696</c:v>
                </c:pt>
                <c:pt idx="4005">
                  <c:v>0.54442934782608698</c:v>
                </c:pt>
                <c:pt idx="4006">
                  <c:v>0.54456521739130437</c:v>
                </c:pt>
                <c:pt idx="4007">
                  <c:v>0.54470108695652175</c:v>
                </c:pt>
                <c:pt idx="4008">
                  <c:v>0.54483695652173914</c:v>
                </c:pt>
                <c:pt idx="4009">
                  <c:v>0.54497282608695652</c:v>
                </c:pt>
                <c:pt idx="4010">
                  <c:v>0.5451086956521739</c:v>
                </c:pt>
                <c:pt idx="4011">
                  <c:v>0.54524456521739129</c:v>
                </c:pt>
                <c:pt idx="4012">
                  <c:v>0.54538043478260867</c:v>
                </c:pt>
                <c:pt idx="4013">
                  <c:v>0.54551630434782605</c:v>
                </c:pt>
                <c:pt idx="4014">
                  <c:v>0.54565217391304344</c:v>
                </c:pt>
                <c:pt idx="4015">
                  <c:v>0.54578804347826082</c:v>
                </c:pt>
                <c:pt idx="4016">
                  <c:v>0.54592391304347831</c:v>
                </c:pt>
                <c:pt idx="4017">
                  <c:v>0.5460597826086957</c:v>
                </c:pt>
                <c:pt idx="4018">
                  <c:v>0.54619565217391308</c:v>
                </c:pt>
                <c:pt idx="4019">
                  <c:v>0.54633152173913047</c:v>
                </c:pt>
                <c:pt idx="4020">
                  <c:v>0.54646739130434785</c:v>
                </c:pt>
                <c:pt idx="4021">
                  <c:v>0.54660326086956523</c:v>
                </c:pt>
                <c:pt idx="4022">
                  <c:v>0.54673913043478262</c:v>
                </c:pt>
                <c:pt idx="4023">
                  <c:v>0.546875</c:v>
                </c:pt>
                <c:pt idx="4024">
                  <c:v>0.54701086956521738</c:v>
                </c:pt>
                <c:pt idx="4025">
                  <c:v>0.54714673913043477</c:v>
                </c:pt>
                <c:pt idx="4026">
                  <c:v>0.54728260869565215</c:v>
                </c:pt>
                <c:pt idx="4027">
                  <c:v>0.54741847826086953</c:v>
                </c:pt>
                <c:pt idx="4028">
                  <c:v>0.54755434782608692</c:v>
                </c:pt>
                <c:pt idx="4029">
                  <c:v>0.5476902173913043</c:v>
                </c:pt>
                <c:pt idx="4030">
                  <c:v>0.54782608695652169</c:v>
                </c:pt>
                <c:pt idx="4031">
                  <c:v>0.54796195652173918</c:v>
                </c:pt>
                <c:pt idx="4032">
                  <c:v>0.54809782608695656</c:v>
                </c:pt>
                <c:pt idx="4033">
                  <c:v>0.54823369565217395</c:v>
                </c:pt>
                <c:pt idx="4034">
                  <c:v>0.54836956521739133</c:v>
                </c:pt>
                <c:pt idx="4035">
                  <c:v>0.54850543478260871</c:v>
                </c:pt>
                <c:pt idx="4036">
                  <c:v>0.5486413043478261</c:v>
                </c:pt>
                <c:pt idx="4037">
                  <c:v>0.54877717391304348</c:v>
                </c:pt>
                <c:pt idx="4038">
                  <c:v>0.54891304347826086</c:v>
                </c:pt>
                <c:pt idx="4039">
                  <c:v>0.54904891304347825</c:v>
                </c:pt>
                <c:pt idx="4040">
                  <c:v>0.54918478260869563</c:v>
                </c:pt>
                <c:pt idx="4041">
                  <c:v>0.54932065217391302</c:v>
                </c:pt>
                <c:pt idx="4042">
                  <c:v>0.5494565217391304</c:v>
                </c:pt>
                <c:pt idx="4043">
                  <c:v>0.54959239130434778</c:v>
                </c:pt>
                <c:pt idx="4044">
                  <c:v>0.54972826086956517</c:v>
                </c:pt>
                <c:pt idx="4045">
                  <c:v>0.54986413043478266</c:v>
                </c:pt>
                <c:pt idx="4046">
                  <c:v>0.55000000000000004</c:v>
                </c:pt>
                <c:pt idx="4047">
                  <c:v>0.55013586956521743</c:v>
                </c:pt>
                <c:pt idx="4048">
                  <c:v>0.55027173913043481</c:v>
                </c:pt>
                <c:pt idx="4049">
                  <c:v>0.5504076086956522</c:v>
                </c:pt>
                <c:pt idx="4050">
                  <c:v>0.55054347826086958</c:v>
                </c:pt>
                <c:pt idx="4051">
                  <c:v>0.55067934782608696</c:v>
                </c:pt>
                <c:pt idx="4052">
                  <c:v>0.55081521739130435</c:v>
                </c:pt>
                <c:pt idx="4053">
                  <c:v>0.55095108695652173</c:v>
                </c:pt>
                <c:pt idx="4054">
                  <c:v>0.55108695652173911</c:v>
                </c:pt>
                <c:pt idx="4055">
                  <c:v>0.5512228260869565</c:v>
                </c:pt>
                <c:pt idx="4056">
                  <c:v>0.55135869565217388</c:v>
                </c:pt>
                <c:pt idx="4057">
                  <c:v>0.55149456521739126</c:v>
                </c:pt>
                <c:pt idx="4058">
                  <c:v>0.55163043478260865</c:v>
                </c:pt>
                <c:pt idx="4059">
                  <c:v>0.55176630434782614</c:v>
                </c:pt>
                <c:pt idx="4060">
                  <c:v>0.55190217391304353</c:v>
                </c:pt>
                <c:pt idx="4061">
                  <c:v>0.55203804347826091</c:v>
                </c:pt>
                <c:pt idx="4062">
                  <c:v>0.55217391304347829</c:v>
                </c:pt>
                <c:pt idx="4063">
                  <c:v>0.55230978260869568</c:v>
                </c:pt>
                <c:pt idx="4064">
                  <c:v>0.55244565217391306</c:v>
                </c:pt>
                <c:pt idx="4065">
                  <c:v>0.55258152173913044</c:v>
                </c:pt>
                <c:pt idx="4066">
                  <c:v>0.55271739130434783</c:v>
                </c:pt>
                <c:pt idx="4067">
                  <c:v>0.55285326086956521</c:v>
                </c:pt>
                <c:pt idx="4068">
                  <c:v>0.55298913043478259</c:v>
                </c:pt>
                <c:pt idx="4069">
                  <c:v>0.55312499999999998</c:v>
                </c:pt>
                <c:pt idx="4070">
                  <c:v>0.55326086956521736</c:v>
                </c:pt>
                <c:pt idx="4071">
                  <c:v>0.55339673913043474</c:v>
                </c:pt>
                <c:pt idx="4072">
                  <c:v>0.55353260869565213</c:v>
                </c:pt>
                <c:pt idx="4073">
                  <c:v>0.55366847826086951</c:v>
                </c:pt>
                <c:pt idx="4074">
                  <c:v>0.55380434782608701</c:v>
                </c:pt>
                <c:pt idx="4075">
                  <c:v>0.55394021739130439</c:v>
                </c:pt>
                <c:pt idx="4076">
                  <c:v>0.55407608695652177</c:v>
                </c:pt>
                <c:pt idx="4077">
                  <c:v>0.55421195652173916</c:v>
                </c:pt>
                <c:pt idx="4078">
                  <c:v>0.55434782608695654</c:v>
                </c:pt>
                <c:pt idx="4079">
                  <c:v>0.55448369565217392</c:v>
                </c:pt>
                <c:pt idx="4080">
                  <c:v>0.55461956521739131</c:v>
                </c:pt>
                <c:pt idx="4081">
                  <c:v>0.55475543478260869</c:v>
                </c:pt>
                <c:pt idx="4082">
                  <c:v>0.55489130434782608</c:v>
                </c:pt>
                <c:pt idx="4083">
                  <c:v>0.55502717391304346</c:v>
                </c:pt>
                <c:pt idx="4084">
                  <c:v>0.55516304347826084</c:v>
                </c:pt>
                <c:pt idx="4085">
                  <c:v>0.55529891304347823</c:v>
                </c:pt>
                <c:pt idx="4086">
                  <c:v>0.55543478260869561</c:v>
                </c:pt>
                <c:pt idx="4087">
                  <c:v>0.55557065217391299</c:v>
                </c:pt>
                <c:pt idx="4088">
                  <c:v>0.55570652173913049</c:v>
                </c:pt>
                <c:pt idx="4089">
                  <c:v>0.55584239130434787</c:v>
                </c:pt>
                <c:pt idx="4090">
                  <c:v>0.55597826086956526</c:v>
                </c:pt>
                <c:pt idx="4091">
                  <c:v>0.55611413043478264</c:v>
                </c:pt>
                <c:pt idx="4092">
                  <c:v>0.55625000000000002</c:v>
                </c:pt>
                <c:pt idx="4093">
                  <c:v>0.55638586956521741</c:v>
                </c:pt>
                <c:pt idx="4094">
                  <c:v>0.55652173913043479</c:v>
                </c:pt>
                <c:pt idx="4095">
                  <c:v>0.55665760869565217</c:v>
                </c:pt>
                <c:pt idx="4096">
                  <c:v>0.55679347826086956</c:v>
                </c:pt>
                <c:pt idx="4097">
                  <c:v>0.55692934782608694</c:v>
                </c:pt>
                <c:pt idx="4098">
                  <c:v>0.55706521739130432</c:v>
                </c:pt>
                <c:pt idx="4099">
                  <c:v>0.55720108695652171</c:v>
                </c:pt>
                <c:pt idx="4100">
                  <c:v>0.55733695652173909</c:v>
                </c:pt>
                <c:pt idx="4101">
                  <c:v>0.55747282608695647</c:v>
                </c:pt>
                <c:pt idx="4102">
                  <c:v>0.55760869565217386</c:v>
                </c:pt>
                <c:pt idx="4103">
                  <c:v>0.55774456521739135</c:v>
                </c:pt>
                <c:pt idx="4104">
                  <c:v>0.55788043478260874</c:v>
                </c:pt>
                <c:pt idx="4105">
                  <c:v>0.55801630434782612</c:v>
                </c:pt>
                <c:pt idx="4106">
                  <c:v>0.5581521739130435</c:v>
                </c:pt>
                <c:pt idx="4107">
                  <c:v>0.55828804347826089</c:v>
                </c:pt>
                <c:pt idx="4108">
                  <c:v>0.55842391304347827</c:v>
                </c:pt>
                <c:pt idx="4109">
                  <c:v>0.55855978260869565</c:v>
                </c:pt>
                <c:pt idx="4110">
                  <c:v>0.55869565217391304</c:v>
                </c:pt>
                <c:pt idx="4111">
                  <c:v>0.55883152173913042</c:v>
                </c:pt>
                <c:pt idx="4112">
                  <c:v>0.5589673913043478</c:v>
                </c:pt>
                <c:pt idx="4113">
                  <c:v>0.55910326086956519</c:v>
                </c:pt>
                <c:pt idx="4114">
                  <c:v>0.55923913043478257</c:v>
                </c:pt>
                <c:pt idx="4115">
                  <c:v>0.55937499999999996</c:v>
                </c:pt>
                <c:pt idx="4116">
                  <c:v>0.55951086956521734</c:v>
                </c:pt>
                <c:pt idx="4117">
                  <c:v>0.55964673913043483</c:v>
                </c:pt>
                <c:pt idx="4118">
                  <c:v>0.55978260869565222</c:v>
                </c:pt>
                <c:pt idx="4119">
                  <c:v>0.5599184782608696</c:v>
                </c:pt>
                <c:pt idx="4120">
                  <c:v>0.56005434782608698</c:v>
                </c:pt>
                <c:pt idx="4121">
                  <c:v>0.56019021739130437</c:v>
                </c:pt>
                <c:pt idx="4122">
                  <c:v>0.56032608695652175</c:v>
                </c:pt>
                <c:pt idx="4123">
                  <c:v>0.56046195652173914</c:v>
                </c:pt>
                <c:pt idx="4124">
                  <c:v>0.56059782608695652</c:v>
                </c:pt>
                <c:pt idx="4125">
                  <c:v>0.5607336956521739</c:v>
                </c:pt>
                <c:pt idx="4126">
                  <c:v>0.56086956521739129</c:v>
                </c:pt>
                <c:pt idx="4127">
                  <c:v>0.56100543478260867</c:v>
                </c:pt>
                <c:pt idx="4128">
                  <c:v>0.56114130434782605</c:v>
                </c:pt>
                <c:pt idx="4129">
                  <c:v>0.56127717391304344</c:v>
                </c:pt>
                <c:pt idx="4130">
                  <c:v>0.56141304347826082</c:v>
                </c:pt>
                <c:pt idx="4131">
                  <c:v>0.56154891304347831</c:v>
                </c:pt>
                <c:pt idx="4132">
                  <c:v>0.5616847826086957</c:v>
                </c:pt>
                <c:pt idx="4133">
                  <c:v>0.56182065217391308</c:v>
                </c:pt>
                <c:pt idx="4134">
                  <c:v>0.56195652173913047</c:v>
                </c:pt>
                <c:pt idx="4135">
                  <c:v>0.56209239130434785</c:v>
                </c:pt>
                <c:pt idx="4136">
                  <c:v>0.56222826086956523</c:v>
                </c:pt>
                <c:pt idx="4137">
                  <c:v>0.56236413043478262</c:v>
                </c:pt>
                <c:pt idx="4138">
                  <c:v>0.5625</c:v>
                </c:pt>
                <c:pt idx="4139">
                  <c:v>0.56263586956521738</c:v>
                </c:pt>
                <c:pt idx="4140">
                  <c:v>0.56277173913043477</c:v>
                </c:pt>
                <c:pt idx="4141">
                  <c:v>0.56290760869565215</c:v>
                </c:pt>
                <c:pt idx="4142">
                  <c:v>0.56304347826086953</c:v>
                </c:pt>
                <c:pt idx="4143">
                  <c:v>0.56317934782608692</c:v>
                </c:pt>
                <c:pt idx="4144">
                  <c:v>0.5633152173913043</c:v>
                </c:pt>
                <c:pt idx="4145">
                  <c:v>0.56345108695652169</c:v>
                </c:pt>
                <c:pt idx="4146">
                  <c:v>0.56358695652173918</c:v>
                </c:pt>
                <c:pt idx="4147">
                  <c:v>0.56372282608695656</c:v>
                </c:pt>
                <c:pt idx="4148">
                  <c:v>0.56385869565217395</c:v>
                </c:pt>
                <c:pt idx="4149">
                  <c:v>0.56399456521739133</c:v>
                </c:pt>
                <c:pt idx="4150">
                  <c:v>0.56413043478260871</c:v>
                </c:pt>
                <c:pt idx="4151">
                  <c:v>0.5642663043478261</c:v>
                </c:pt>
                <c:pt idx="4152">
                  <c:v>0.56440217391304348</c:v>
                </c:pt>
                <c:pt idx="4153">
                  <c:v>0.56453804347826086</c:v>
                </c:pt>
                <c:pt idx="4154">
                  <c:v>0.56467391304347825</c:v>
                </c:pt>
                <c:pt idx="4155">
                  <c:v>0.56480978260869563</c:v>
                </c:pt>
                <c:pt idx="4156">
                  <c:v>0.56494565217391302</c:v>
                </c:pt>
                <c:pt idx="4157">
                  <c:v>0.5650815217391304</c:v>
                </c:pt>
                <c:pt idx="4158">
                  <c:v>0.56521739130434778</c:v>
                </c:pt>
                <c:pt idx="4159">
                  <c:v>0.56535326086956517</c:v>
                </c:pt>
                <c:pt idx="4160">
                  <c:v>0.56548913043478266</c:v>
                </c:pt>
                <c:pt idx="4161">
                  <c:v>0.56562500000000004</c:v>
                </c:pt>
                <c:pt idx="4162">
                  <c:v>0.56576086956521743</c:v>
                </c:pt>
                <c:pt idx="4163">
                  <c:v>0.56589673913043481</c:v>
                </c:pt>
                <c:pt idx="4164">
                  <c:v>0.5660326086956522</c:v>
                </c:pt>
                <c:pt idx="4165">
                  <c:v>0.56616847826086958</c:v>
                </c:pt>
                <c:pt idx="4166">
                  <c:v>0.56630434782608696</c:v>
                </c:pt>
                <c:pt idx="4167">
                  <c:v>0.56644021739130435</c:v>
                </c:pt>
                <c:pt idx="4168">
                  <c:v>0.56657608695652173</c:v>
                </c:pt>
                <c:pt idx="4169">
                  <c:v>0.56671195652173911</c:v>
                </c:pt>
                <c:pt idx="4170">
                  <c:v>0.5668478260869565</c:v>
                </c:pt>
                <c:pt idx="4171">
                  <c:v>0.56698369565217388</c:v>
                </c:pt>
                <c:pt idx="4172">
                  <c:v>0.56711956521739126</c:v>
                </c:pt>
                <c:pt idx="4173">
                  <c:v>0.56725543478260865</c:v>
                </c:pt>
                <c:pt idx="4174">
                  <c:v>0.56739130434782614</c:v>
                </c:pt>
                <c:pt idx="4175">
                  <c:v>0.56752717391304353</c:v>
                </c:pt>
                <c:pt idx="4176">
                  <c:v>0.56766304347826091</c:v>
                </c:pt>
                <c:pt idx="4177">
                  <c:v>0.56779891304347829</c:v>
                </c:pt>
                <c:pt idx="4178">
                  <c:v>0.56793478260869568</c:v>
                </c:pt>
                <c:pt idx="4179">
                  <c:v>0.56807065217391306</c:v>
                </c:pt>
                <c:pt idx="4180">
                  <c:v>0.56820652173913044</c:v>
                </c:pt>
                <c:pt idx="4181">
                  <c:v>0.56834239130434783</c:v>
                </c:pt>
                <c:pt idx="4182">
                  <c:v>0.56847826086956521</c:v>
                </c:pt>
                <c:pt idx="4183">
                  <c:v>0.56861413043478259</c:v>
                </c:pt>
                <c:pt idx="4184">
                  <c:v>0.56874999999999998</c:v>
                </c:pt>
                <c:pt idx="4185">
                  <c:v>0.56888586956521736</c:v>
                </c:pt>
                <c:pt idx="4186">
                  <c:v>0.56902173913043474</c:v>
                </c:pt>
                <c:pt idx="4187">
                  <c:v>0.56915760869565213</c:v>
                </c:pt>
                <c:pt idx="4188">
                  <c:v>0.56929347826086951</c:v>
                </c:pt>
                <c:pt idx="4189">
                  <c:v>0.56942934782608701</c:v>
                </c:pt>
                <c:pt idx="4190">
                  <c:v>0.56956521739130439</c:v>
                </c:pt>
                <c:pt idx="4191">
                  <c:v>0.56970108695652177</c:v>
                </c:pt>
                <c:pt idx="4192">
                  <c:v>0.56983695652173916</c:v>
                </c:pt>
                <c:pt idx="4193">
                  <c:v>0.56997282608695654</c:v>
                </c:pt>
                <c:pt idx="4194">
                  <c:v>0.57010869565217392</c:v>
                </c:pt>
                <c:pt idx="4195">
                  <c:v>0.57024456521739131</c:v>
                </c:pt>
                <c:pt idx="4196">
                  <c:v>0.57038043478260869</c:v>
                </c:pt>
                <c:pt idx="4197">
                  <c:v>0.57051630434782608</c:v>
                </c:pt>
                <c:pt idx="4198">
                  <c:v>0.57065217391304346</c:v>
                </c:pt>
                <c:pt idx="4199">
                  <c:v>0.57078804347826084</c:v>
                </c:pt>
                <c:pt idx="4200">
                  <c:v>0.57092391304347823</c:v>
                </c:pt>
                <c:pt idx="4201">
                  <c:v>0.57105978260869561</c:v>
                </c:pt>
                <c:pt idx="4202">
                  <c:v>0.57119565217391299</c:v>
                </c:pt>
                <c:pt idx="4203">
                  <c:v>0.57133152173913049</c:v>
                </c:pt>
                <c:pt idx="4204">
                  <c:v>0.57146739130434787</c:v>
                </c:pt>
                <c:pt idx="4205">
                  <c:v>0.57160326086956526</c:v>
                </c:pt>
                <c:pt idx="4206">
                  <c:v>0.57173913043478264</c:v>
                </c:pt>
                <c:pt idx="4207">
                  <c:v>0.57187500000000002</c:v>
                </c:pt>
                <c:pt idx="4208">
                  <c:v>0.57201086956521741</c:v>
                </c:pt>
                <c:pt idx="4209">
                  <c:v>0.57214673913043479</c:v>
                </c:pt>
                <c:pt idx="4210">
                  <c:v>0.57228260869565217</c:v>
                </c:pt>
                <c:pt idx="4211">
                  <c:v>0.57241847826086956</c:v>
                </c:pt>
                <c:pt idx="4212">
                  <c:v>0.57255434782608694</c:v>
                </c:pt>
                <c:pt idx="4213">
                  <c:v>0.57269021739130432</c:v>
                </c:pt>
                <c:pt idx="4214">
                  <c:v>0.57282608695652171</c:v>
                </c:pt>
                <c:pt idx="4215">
                  <c:v>0.57296195652173909</c:v>
                </c:pt>
                <c:pt idx="4216">
                  <c:v>0.57309782608695647</c:v>
                </c:pt>
                <c:pt idx="4217">
                  <c:v>0.57323369565217386</c:v>
                </c:pt>
                <c:pt idx="4218">
                  <c:v>0.57336956521739135</c:v>
                </c:pt>
                <c:pt idx="4219">
                  <c:v>0.57350543478260874</c:v>
                </c:pt>
                <c:pt idx="4220">
                  <c:v>0.57364130434782612</c:v>
                </c:pt>
                <c:pt idx="4221">
                  <c:v>0.5737771739130435</c:v>
                </c:pt>
                <c:pt idx="4222">
                  <c:v>0.57391304347826089</c:v>
                </c:pt>
                <c:pt idx="4223">
                  <c:v>0.57404891304347827</c:v>
                </c:pt>
                <c:pt idx="4224">
                  <c:v>0.57418478260869565</c:v>
                </c:pt>
                <c:pt idx="4225">
                  <c:v>0.57432065217391304</c:v>
                </c:pt>
                <c:pt idx="4226">
                  <c:v>0.57445652173913042</c:v>
                </c:pt>
                <c:pt idx="4227">
                  <c:v>0.5745923913043478</c:v>
                </c:pt>
                <c:pt idx="4228">
                  <c:v>0.57472826086956519</c:v>
                </c:pt>
                <c:pt idx="4229">
                  <c:v>0.57486413043478257</c:v>
                </c:pt>
                <c:pt idx="4230">
                  <c:v>0.57499999999999996</c:v>
                </c:pt>
                <c:pt idx="4231">
                  <c:v>0.57513586956521734</c:v>
                </c:pt>
                <c:pt idx="4232">
                  <c:v>0.57527173913043483</c:v>
                </c:pt>
                <c:pt idx="4233">
                  <c:v>0.57540760869565222</c:v>
                </c:pt>
                <c:pt idx="4234">
                  <c:v>0.5755434782608696</c:v>
                </c:pt>
                <c:pt idx="4235">
                  <c:v>0.57567934782608698</c:v>
                </c:pt>
                <c:pt idx="4236">
                  <c:v>0.57581521739130437</c:v>
                </c:pt>
                <c:pt idx="4237">
                  <c:v>0.57595108695652175</c:v>
                </c:pt>
                <c:pt idx="4238">
                  <c:v>0.57608695652173914</c:v>
                </c:pt>
                <c:pt idx="4239">
                  <c:v>0.57622282608695652</c:v>
                </c:pt>
                <c:pt idx="4240">
                  <c:v>0.5763586956521739</c:v>
                </c:pt>
                <c:pt idx="4241">
                  <c:v>0.57649456521739129</c:v>
                </c:pt>
                <c:pt idx="4242">
                  <c:v>0.57663043478260867</c:v>
                </c:pt>
                <c:pt idx="4243">
                  <c:v>0.57676630434782605</c:v>
                </c:pt>
                <c:pt idx="4244">
                  <c:v>0.57690217391304344</c:v>
                </c:pt>
                <c:pt idx="4245">
                  <c:v>0.57703804347826082</c:v>
                </c:pt>
                <c:pt idx="4246">
                  <c:v>0.57717391304347831</c:v>
                </c:pt>
                <c:pt idx="4247">
                  <c:v>0.5773097826086957</c:v>
                </c:pt>
                <c:pt idx="4248">
                  <c:v>0.57744565217391308</c:v>
                </c:pt>
                <c:pt idx="4249">
                  <c:v>0.57758152173913047</c:v>
                </c:pt>
                <c:pt idx="4250">
                  <c:v>0.57771739130434785</c:v>
                </c:pt>
                <c:pt idx="4251">
                  <c:v>0.57785326086956523</c:v>
                </c:pt>
                <c:pt idx="4252">
                  <c:v>0.57798913043478262</c:v>
                </c:pt>
                <c:pt idx="4253">
                  <c:v>0.578125</c:v>
                </c:pt>
                <c:pt idx="4254">
                  <c:v>0.57826086956521738</c:v>
                </c:pt>
                <c:pt idx="4255">
                  <c:v>0.57839673913043477</c:v>
                </c:pt>
                <c:pt idx="4256">
                  <c:v>0.57853260869565215</c:v>
                </c:pt>
                <c:pt idx="4257">
                  <c:v>0.57866847826086953</c:v>
                </c:pt>
                <c:pt idx="4258">
                  <c:v>0.57880434782608692</c:v>
                </c:pt>
                <c:pt idx="4259">
                  <c:v>0.5789402173913043</c:v>
                </c:pt>
                <c:pt idx="4260">
                  <c:v>0.57907608695652169</c:v>
                </c:pt>
                <c:pt idx="4261">
                  <c:v>0.57921195652173918</c:v>
                </c:pt>
                <c:pt idx="4262">
                  <c:v>0.57934782608695656</c:v>
                </c:pt>
                <c:pt idx="4263">
                  <c:v>0.57948369565217395</c:v>
                </c:pt>
                <c:pt idx="4264">
                  <c:v>0.57961956521739133</c:v>
                </c:pt>
                <c:pt idx="4265">
                  <c:v>0.57975543478260871</c:v>
                </c:pt>
                <c:pt idx="4266">
                  <c:v>0.5798913043478261</c:v>
                </c:pt>
                <c:pt idx="4267">
                  <c:v>0.58002717391304348</c:v>
                </c:pt>
                <c:pt idx="4268">
                  <c:v>0.58016304347826086</c:v>
                </c:pt>
                <c:pt idx="4269">
                  <c:v>0.58029891304347825</c:v>
                </c:pt>
                <c:pt idx="4270">
                  <c:v>0.58043478260869563</c:v>
                </c:pt>
                <c:pt idx="4271">
                  <c:v>0.58057065217391302</c:v>
                </c:pt>
                <c:pt idx="4272">
                  <c:v>0.5807065217391304</c:v>
                </c:pt>
                <c:pt idx="4273">
                  <c:v>0.58084239130434778</c:v>
                </c:pt>
                <c:pt idx="4274">
                  <c:v>0.58097826086956517</c:v>
                </c:pt>
                <c:pt idx="4275">
                  <c:v>0.58111413043478266</c:v>
                </c:pt>
                <c:pt idx="4276">
                  <c:v>0.58125000000000004</c:v>
                </c:pt>
                <c:pt idx="4277">
                  <c:v>0.58138586956521743</c:v>
                </c:pt>
                <c:pt idx="4278">
                  <c:v>0.58152173913043481</c:v>
                </c:pt>
                <c:pt idx="4279">
                  <c:v>0.5816576086956522</c:v>
                </c:pt>
                <c:pt idx="4280">
                  <c:v>0.58179347826086958</c:v>
                </c:pt>
                <c:pt idx="4281">
                  <c:v>0.58192934782608696</c:v>
                </c:pt>
                <c:pt idx="4282">
                  <c:v>0.58206521739130435</c:v>
                </c:pt>
                <c:pt idx="4283">
                  <c:v>0.58220108695652173</c:v>
                </c:pt>
                <c:pt idx="4284">
                  <c:v>0.58233695652173911</c:v>
                </c:pt>
                <c:pt idx="4285">
                  <c:v>0.5824728260869565</c:v>
                </c:pt>
                <c:pt idx="4286">
                  <c:v>0.58260869565217388</c:v>
                </c:pt>
                <c:pt idx="4287">
                  <c:v>0.58274456521739126</c:v>
                </c:pt>
                <c:pt idx="4288">
                  <c:v>0.58288043478260865</c:v>
                </c:pt>
                <c:pt idx="4289">
                  <c:v>0.58301630434782614</c:v>
                </c:pt>
                <c:pt idx="4290">
                  <c:v>0.58315217391304353</c:v>
                </c:pt>
                <c:pt idx="4291">
                  <c:v>0.58328804347826091</c:v>
                </c:pt>
                <c:pt idx="4292">
                  <c:v>0.58342391304347829</c:v>
                </c:pt>
                <c:pt idx="4293">
                  <c:v>0.58355978260869568</c:v>
                </c:pt>
                <c:pt idx="4294">
                  <c:v>0.58369565217391306</c:v>
                </c:pt>
                <c:pt idx="4295">
                  <c:v>0.58383152173913044</c:v>
                </c:pt>
                <c:pt idx="4296">
                  <c:v>0.58396739130434783</c:v>
                </c:pt>
                <c:pt idx="4297">
                  <c:v>0.58410326086956521</c:v>
                </c:pt>
                <c:pt idx="4298">
                  <c:v>0.58423913043478259</c:v>
                </c:pt>
                <c:pt idx="4299">
                  <c:v>0.58437499999999998</c:v>
                </c:pt>
                <c:pt idx="4300">
                  <c:v>0.58451086956521736</c:v>
                </c:pt>
                <c:pt idx="4301">
                  <c:v>0.58464673913043474</c:v>
                </c:pt>
                <c:pt idx="4302">
                  <c:v>0.58478260869565213</c:v>
                </c:pt>
                <c:pt idx="4303">
                  <c:v>0.58491847826086951</c:v>
                </c:pt>
                <c:pt idx="4304">
                  <c:v>0.58505434782608701</c:v>
                </c:pt>
                <c:pt idx="4305">
                  <c:v>0.58519021739130439</c:v>
                </c:pt>
                <c:pt idx="4306">
                  <c:v>0.58532608695652177</c:v>
                </c:pt>
                <c:pt idx="4307">
                  <c:v>0.58546195652173916</c:v>
                </c:pt>
                <c:pt idx="4308">
                  <c:v>0.58559782608695654</c:v>
                </c:pt>
                <c:pt idx="4309">
                  <c:v>0.58573369565217392</c:v>
                </c:pt>
                <c:pt idx="4310">
                  <c:v>0.58586956521739131</c:v>
                </c:pt>
                <c:pt idx="4311">
                  <c:v>0.58600543478260869</c:v>
                </c:pt>
                <c:pt idx="4312">
                  <c:v>0.58614130434782608</c:v>
                </c:pt>
                <c:pt idx="4313">
                  <c:v>0.58627717391304346</c:v>
                </c:pt>
                <c:pt idx="4314">
                  <c:v>0.58641304347826084</c:v>
                </c:pt>
                <c:pt idx="4315">
                  <c:v>0.58654891304347823</c:v>
                </c:pt>
                <c:pt idx="4316">
                  <c:v>0.58668478260869561</c:v>
                </c:pt>
                <c:pt idx="4317">
                  <c:v>0.58682065217391299</c:v>
                </c:pt>
                <c:pt idx="4318">
                  <c:v>0.58695652173913049</c:v>
                </c:pt>
                <c:pt idx="4319">
                  <c:v>0.58709239130434787</c:v>
                </c:pt>
                <c:pt idx="4320">
                  <c:v>0.58722826086956526</c:v>
                </c:pt>
                <c:pt idx="4321">
                  <c:v>0.58736413043478264</c:v>
                </c:pt>
                <c:pt idx="4322">
                  <c:v>0.58750000000000002</c:v>
                </c:pt>
                <c:pt idx="4323">
                  <c:v>0.58763586956521741</c:v>
                </c:pt>
                <c:pt idx="4324">
                  <c:v>0.58777173913043479</c:v>
                </c:pt>
                <c:pt idx="4325">
                  <c:v>0.58790760869565217</c:v>
                </c:pt>
                <c:pt idx="4326">
                  <c:v>0.58804347826086956</c:v>
                </c:pt>
                <c:pt idx="4327">
                  <c:v>0.58817934782608694</c:v>
                </c:pt>
                <c:pt idx="4328">
                  <c:v>0.58831521739130432</c:v>
                </c:pt>
                <c:pt idx="4329">
                  <c:v>0.58845108695652171</c:v>
                </c:pt>
                <c:pt idx="4330">
                  <c:v>0.58858695652173909</c:v>
                </c:pt>
                <c:pt idx="4331">
                  <c:v>0.58872282608695647</c:v>
                </c:pt>
                <c:pt idx="4332">
                  <c:v>0.58885869565217386</c:v>
                </c:pt>
                <c:pt idx="4333">
                  <c:v>0.58899456521739135</c:v>
                </c:pt>
                <c:pt idx="4334">
                  <c:v>0.58913043478260874</c:v>
                </c:pt>
                <c:pt idx="4335">
                  <c:v>0.58926630434782612</c:v>
                </c:pt>
                <c:pt idx="4336">
                  <c:v>0.5894021739130435</c:v>
                </c:pt>
                <c:pt idx="4337">
                  <c:v>0.58953804347826089</c:v>
                </c:pt>
                <c:pt idx="4338">
                  <c:v>0.58967391304347827</c:v>
                </c:pt>
                <c:pt idx="4339">
                  <c:v>0.58980978260869565</c:v>
                </c:pt>
                <c:pt idx="4340">
                  <c:v>0.58994565217391304</c:v>
                </c:pt>
                <c:pt idx="4341">
                  <c:v>0.59008152173913042</c:v>
                </c:pt>
                <c:pt idx="4342">
                  <c:v>0.5902173913043478</c:v>
                </c:pt>
                <c:pt idx="4343">
                  <c:v>0.59035326086956519</c:v>
                </c:pt>
                <c:pt idx="4344">
                  <c:v>0.59048913043478257</c:v>
                </c:pt>
                <c:pt idx="4345">
                  <c:v>0.59062499999999996</c:v>
                </c:pt>
                <c:pt idx="4346">
                  <c:v>0.59076086956521734</c:v>
                </c:pt>
                <c:pt idx="4347">
                  <c:v>0.59089673913043483</c:v>
                </c:pt>
                <c:pt idx="4348">
                  <c:v>0.59103260869565222</c:v>
                </c:pt>
                <c:pt idx="4349">
                  <c:v>0.5911684782608696</c:v>
                </c:pt>
                <c:pt idx="4350">
                  <c:v>0.59130434782608698</c:v>
                </c:pt>
                <c:pt idx="4351">
                  <c:v>0.59144021739130437</c:v>
                </c:pt>
                <c:pt idx="4352">
                  <c:v>0.59157608695652175</c:v>
                </c:pt>
                <c:pt idx="4353">
                  <c:v>0.59171195652173914</c:v>
                </c:pt>
                <c:pt idx="4354">
                  <c:v>0.59184782608695652</c:v>
                </c:pt>
                <c:pt idx="4355">
                  <c:v>0.5919836956521739</c:v>
                </c:pt>
                <c:pt idx="4356">
                  <c:v>0.59211956521739129</c:v>
                </c:pt>
                <c:pt idx="4357">
                  <c:v>0.59225543478260867</c:v>
                </c:pt>
                <c:pt idx="4358">
                  <c:v>0.59239130434782605</c:v>
                </c:pt>
                <c:pt idx="4359">
                  <c:v>0.59252717391304344</c:v>
                </c:pt>
                <c:pt idx="4360">
                  <c:v>0.59266304347826082</c:v>
                </c:pt>
                <c:pt idx="4361">
                  <c:v>0.59279891304347831</c:v>
                </c:pt>
                <c:pt idx="4362">
                  <c:v>0.5929347826086957</c:v>
                </c:pt>
                <c:pt idx="4363">
                  <c:v>0.59307065217391308</c:v>
                </c:pt>
                <c:pt idx="4364">
                  <c:v>0.59320652173913047</c:v>
                </c:pt>
                <c:pt idx="4365">
                  <c:v>0.59334239130434785</c:v>
                </c:pt>
                <c:pt idx="4366">
                  <c:v>0.59347826086956523</c:v>
                </c:pt>
                <c:pt idx="4367">
                  <c:v>0.59361413043478262</c:v>
                </c:pt>
                <c:pt idx="4368">
                  <c:v>0.59375</c:v>
                </c:pt>
                <c:pt idx="4369">
                  <c:v>0.59388586956521738</c:v>
                </c:pt>
                <c:pt idx="4370">
                  <c:v>0.59402173913043477</c:v>
                </c:pt>
                <c:pt idx="4371">
                  <c:v>0.59415760869565215</c:v>
                </c:pt>
                <c:pt idx="4372">
                  <c:v>0.59429347826086953</c:v>
                </c:pt>
                <c:pt idx="4373">
                  <c:v>0.59442934782608692</c:v>
                </c:pt>
                <c:pt idx="4374">
                  <c:v>0.5945652173913043</c:v>
                </c:pt>
                <c:pt idx="4375">
                  <c:v>0.59470108695652169</c:v>
                </c:pt>
                <c:pt idx="4376">
                  <c:v>0.59483695652173918</c:v>
                </c:pt>
                <c:pt idx="4377">
                  <c:v>0.59497282608695656</c:v>
                </c:pt>
                <c:pt idx="4378">
                  <c:v>0.59510869565217395</c:v>
                </c:pt>
                <c:pt idx="4379">
                  <c:v>0.59524456521739133</c:v>
                </c:pt>
                <c:pt idx="4380">
                  <c:v>0.59538043478260871</c:v>
                </c:pt>
                <c:pt idx="4381">
                  <c:v>0.5955163043478261</c:v>
                </c:pt>
                <c:pt idx="4382">
                  <c:v>0.59565217391304348</c:v>
                </c:pt>
                <c:pt idx="4383">
                  <c:v>0.59578804347826086</c:v>
                </c:pt>
                <c:pt idx="4384">
                  <c:v>0.59592391304347825</c:v>
                </c:pt>
                <c:pt idx="4385">
                  <c:v>0.59605978260869563</c:v>
                </c:pt>
                <c:pt idx="4386">
                  <c:v>0.59619565217391302</c:v>
                </c:pt>
                <c:pt idx="4387">
                  <c:v>0.5963315217391304</c:v>
                </c:pt>
                <c:pt idx="4388">
                  <c:v>0.59646739130434778</c:v>
                </c:pt>
                <c:pt idx="4389">
                  <c:v>0.59660326086956517</c:v>
                </c:pt>
                <c:pt idx="4390">
                  <c:v>0.59673913043478266</c:v>
                </c:pt>
                <c:pt idx="4391">
                  <c:v>0.59687500000000004</c:v>
                </c:pt>
                <c:pt idx="4392">
                  <c:v>0.59701086956521743</c:v>
                </c:pt>
                <c:pt idx="4393">
                  <c:v>0.59714673913043481</c:v>
                </c:pt>
                <c:pt idx="4394">
                  <c:v>0.5972826086956522</c:v>
                </c:pt>
                <c:pt idx="4395">
                  <c:v>0.59741847826086958</c:v>
                </c:pt>
                <c:pt idx="4396">
                  <c:v>0.59755434782608696</c:v>
                </c:pt>
                <c:pt idx="4397">
                  <c:v>0.59769021739130435</c:v>
                </c:pt>
                <c:pt idx="4398">
                  <c:v>0.59782608695652173</c:v>
                </c:pt>
                <c:pt idx="4399">
                  <c:v>0.59796195652173911</c:v>
                </c:pt>
                <c:pt idx="4400">
                  <c:v>0.5980978260869565</c:v>
                </c:pt>
                <c:pt idx="4401">
                  <c:v>0.59823369565217388</c:v>
                </c:pt>
                <c:pt idx="4402">
                  <c:v>0.59836956521739126</c:v>
                </c:pt>
                <c:pt idx="4403">
                  <c:v>0.59850543478260865</c:v>
                </c:pt>
                <c:pt idx="4404">
                  <c:v>0.59864130434782614</c:v>
                </c:pt>
                <c:pt idx="4405">
                  <c:v>0.59877717391304353</c:v>
                </c:pt>
                <c:pt idx="4406">
                  <c:v>0.59891304347826091</c:v>
                </c:pt>
                <c:pt idx="4407">
                  <c:v>0.59904891304347829</c:v>
                </c:pt>
                <c:pt idx="4408">
                  <c:v>0.59918478260869568</c:v>
                </c:pt>
                <c:pt idx="4409">
                  <c:v>0.59932065217391306</c:v>
                </c:pt>
                <c:pt idx="4410">
                  <c:v>0.59945652173913044</c:v>
                </c:pt>
                <c:pt idx="4411">
                  <c:v>0.59959239130434783</c:v>
                </c:pt>
                <c:pt idx="4412">
                  <c:v>0.59972826086956521</c:v>
                </c:pt>
                <c:pt idx="4413">
                  <c:v>0.59986413043478259</c:v>
                </c:pt>
                <c:pt idx="4414">
                  <c:v>0.6</c:v>
                </c:pt>
                <c:pt idx="4415">
                  <c:v>0.60013586956521736</c:v>
                </c:pt>
                <c:pt idx="4416">
                  <c:v>0.60027173913043474</c:v>
                </c:pt>
                <c:pt idx="4417">
                  <c:v>0.60040760869565213</c:v>
                </c:pt>
                <c:pt idx="4418">
                  <c:v>0.60054347826086951</c:v>
                </c:pt>
                <c:pt idx="4419">
                  <c:v>0.60067934782608701</c:v>
                </c:pt>
                <c:pt idx="4420">
                  <c:v>0.60081521739130439</c:v>
                </c:pt>
                <c:pt idx="4421">
                  <c:v>0.60095108695652177</c:v>
                </c:pt>
                <c:pt idx="4422">
                  <c:v>0.60108695652173916</c:v>
                </c:pt>
                <c:pt idx="4423">
                  <c:v>0.60122282608695654</c:v>
                </c:pt>
                <c:pt idx="4424">
                  <c:v>0.60135869565217392</c:v>
                </c:pt>
                <c:pt idx="4425">
                  <c:v>0.60149456521739131</c:v>
                </c:pt>
                <c:pt idx="4426">
                  <c:v>0.60163043478260869</c:v>
                </c:pt>
                <c:pt idx="4427">
                  <c:v>0.60176630434782608</c:v>
                </c:pt>
                <c:pt idx="4428">
                  <c:v>0.60190217391304346</c:v>
                </c:pt>
                <c:pt idx="4429">
                  <c:v>0.60203804347826084</c:v>
                </c:pt>
                <c:pt idx="4430">
                  <c:v>0.60217391304347823</c:v>
                </c:pt>
                <c:pt idx="4431">
                  <c:v>0.60230978260869561</c:v>
                </c:pt>
                <c:pt idx="4432">
                  <c:v>0.60244565217391299</c:v>
                </c:pt>
                <c:pt idx="4433">
                  <c:v>0.60258152173913049</c:v>
                </c:pt>
                <c:pt idx="4434">
                  <c:v>0.60271739130434787</c:v>
                </c:pt>
                <c:pt idx="4435">
                  <c:v>0.60285326086956526</c:v>
                </c:pt>
                <c:pt idx="4436">
                  <c:v>0.60298913043478264</c:v>
                </c:pt>
                <c:pt idx="4437">
                  <c:v>0.60312500000000002</c:v>
                </c:pt>
                <c:pt idx="4438">
                  <c:v>0.60326086956521741</c:v>
                </c:pt>
                <c:pt idx="4439">
                  <c:v>0.60339673913043479</c:v>
                </c:pt>
                <c:pt idx="4440">
                  <c:v>0.60353260869565217</c:v>
                </c:pt>
                <c:pt idx="4441">
                  <c:v>0.60366847826086956</c:v>
                </c:pt>
                <c:pt idx="4442">
                  <c:v>0.60380434782608694</c:v>
                </c:pt>
                <c:pt idx="4443">
                  <c:v>0.60394021739130432</c:v>
                </c:pt>
                <c:pt idx="4444">
                  <c:v>0.60407608695652171</c:v>
                </c:pt>
                <c:pt idx="4445">
                  <c:v>0.60421195652173909</c:v>
                </c:pt>
                <c:pt idx="4446">
                  <c:v>0.60434782608695647</c:v>
                </c:pt>
                <c:pt idx="4447">
                  <c:v>0.60448369565217386</c:v>
                </c:pt>
                <c:pt idx="4448">
                  <c:v>0.60461956521739135</c:v>
                </c:pt>
                <c:pt idx="4449">
                  <c:v>0.60475543478260874</c:v>
                </c:pt>
                <c:pt idx="4450">
                  <c:v>0.60489130434782612</c:v>
                </c:pt>
                <c:pt idx="4451">
                  <c:v>0.6050271739130435</c:v>
                </c:pt>
                <c:pt idx="4452">
                  <c:v>0.60516304347826089</c:v>
                </c:pt>
                <c:pt idx="4453">
                  <c:v>0.60529891304347827</c:v>
                </c:pt>
                <c:pt idx="4454">
                  <c:v>0.60543478260869565</c:v>
                </c:pt>
                <c:pt idx="4455">
                  <c:v>0.60557065217391304</c:v>
                </c:pt>
                <c:pt idx="4456">
                  <c:v>0.60570652173913042</c:v>
                </c:pt>
                <c:pt idx="4457">
                  <c:v>0.6058423913043478</c:v>
                </c:pt>
                <c:pt idx="4458">
                  <c:v>0.60597826086956519</c:v>
                </c:pt>
                <c:pt idx="4459">
                  <c:v>0.60611413043478257</c:v>
                </c:pt>
                <c:pt idx="4460">
                  <c:v>0.60624999999999996</c:v>
                </c:pt>
                <c:pt idx="4461">
                  <c:v>0.60638586956521734</c:v>
                </c:pt>
                <c:pt idx="4462">
                  <c:v>0.60652173913043483</c:v>
                </c:pt>
                <c:pt idx="4463">
                  <c:v>0.60665760869565222</c:v>
                </c:pt>
                <c:pt idx="4464">
                  <c:v>0.6067934782608696</c:v>
                </c:pt>
                <c:pt idx="4465">
                  <c:v>0.60692934782608698</c:v>
                </c:pt>
                <c:pt idx="4466">
                  <c:v>0.60706521739130437</c:v>
                </c:pt>
                <c:pt idx="4467">
                  <c:v>0.60720108695652175</c:v>
                </c:pt>
                <c:pt idx="4468">
                  <c:v>0.60733695652173914</c:v>
                </c:pt>
                <c:pt idx="4469">
                  <c:v>0.60747282608695652</c:v>
                </c:pt>
                <c:pt idx="4470">
                  <c:v>0.6076086956521739</c:v>
                </c:pt>
                <c:pt idx="4471">
                  <c:v>0.60774456521739129</c:v>
                </c:pt>
                <c:pt idx="4472">
                  <c:v>0.60788043478260867</c:v>
                </c:pt>
                <c:pt idx="4473">
                  <c:v>0.60801630434782605</c:v>
                </c:pt>
                <c:pt idx="4474">
                  <c:v>0.60815217391304344</c:v>
                </c:pt>
                <c:pt idx="4475">
                  <c:v>0.60828804347826082</c:v>
                </c:pt>
                <c:pt idx="4476">
                  <c:v>0.60842391304347831</c:v>
                </c:pt>
                <c:pt idx="4477">
                  <c:v>0.6085597826086957</c:v>
                </c:pt>
                <c:pt idx="4478">
                  <c:v>0.60869565217391308</c:v>
                </c:pt>
                <c:pt idx="4479">
                  <c:v>0.60883152173913047</c:v>
                </c:pt>
                <c:pt idx="4480">
                  <c:v>0.60896739130434785</c:v>
                </c:pt>
                <c:pt idx="4481">
                  <c:v>0.60910326086956523</c:v>
                </c:pt>
                <c:pt idx="4482">
                  <c:v>0.60923913043478262</c:v>
                </c:pt>
                <c:pt idx="4483">
                  <c:v>0.609375</c:v>
                </c:pt>
                <c:pt idx="4484">
                  <c:v>0.60951086956521738</c:v>
                </c:pt>
                <c:pt idx="4485">
                  <c:v>0.60964673913043477</c:v>
                </c:pt>
                <c:pt idx="4486">
                  <c:v>0.60978260869565215</c:v>
                </c:pt>
                <c:pt idx="4487">
                  <c:v>0.60991847826086953</c:v>
                </c:pt>
                <c:pt idx="4488">
                  <c:v>0.61005434782608692</c:v>
                </c:pt>
                <c:pt idx="4489">
                  <c:v>0.6101902173913043</c:v>
                </c:pt>
                <c:pt idx="4490">
                  <c:v>0.61032608695652169</c:v>
                </c:pt>
                <c:pt idx="4491">
                  <c:v>0.61046195652173918</c:v>
                </c:pt>
                <c:pt idx="4492">
                  <c:v>0.61059782608695656</c:v>
                </c:pt>
                <c:pt idx="4493">
                  <c:v>0.61073369565217395</c:v>
                </c:pt>
                <c:pt idx="4494">
                  <c:v>0.61086956521739133</c:v>
                </c:pt>
                <c:pt idx="4495">
                  <c:v>0.61100543478260871</c:v>
                </c:pt>
                <c:pt idx="4496">
                  <c:v>0.6111413043478261</c:v>
                </c:pt>
                <c:pt idx="4497">
                  <c:v>0.61127717391304348</c:v>
                </c:pt>
                <c:pt idx="4498">
                  <c:v>0.61141304347826086</c:v>
                </c:pt>
                <c:pt idx="4499">
                  <c:v>0.61154891304347825</c:v>
                </c:pt>
                <c:pt idx="4500">
                  <c:v>0.61168478260869563</c:v>
                </c:pt>
                <c:pt idx="4501">
                  <c:v>0.61182065217391302</c:v>
                </c:pt>
                <c:pt idx="4502">
                  <c:v>0.6119565217391304</c:v>
                </c:pt>
                <c:pt idx="4503">
                  <c:v>0.61209239130434778</c:v>
                </c:pt>
                <c:pt idx="4504">
                  <c:v>0.61222826086956517</c:v>
                </c:pt>
                <c:pt idx="4505">
                  <c:v>0.61236413043478266</c:v>
                </c:pt>
                <c:pt idx="4506">
                  <c:v>0.61250000000000004</c:v>
                </c:pt>
                <c:pt idx="4507">
                  <c:v>0.61263586956521743</c:v>
                </c:pt>
                <c:pt idx="4508">
                  <c:v>0.61277173913043481</c:v>
                </c:pt>
                <c:pt idx="4509">
                  <c:v>0.6129076086956522</c:v>
                </c:pt>
                <c:pt idx="4510">
                  <c:v>0.61304347826086958</c:v>
                </c:pt>
                <c:pt idx="4511">
                  <c:v>0.61317934782608696</c:v>
                </c:pt>
                <c:pt idx="4512">
                  <c:v>0.61331521739130435</c:v>
                </c:pt>
                <c:pt idx="4513">
                  <c:v>0.61345108695652173</c:v>
                </c:pt>
                <c:pt idx="4514">
                  <c:v>0.61358695652173911</c:v>
                </c:pt>
                <c:pt idx="4515">
                  <c:v>0.6137228260869565</c:v>
                </c:pt>
                <c:pt idx="4516">
                  <c:v>0.61385869565217388</c:v>
                </c:pt>
                <c:pt idx="4517">
                  <c:v>0.61399456521739126</c:v>
                </c:pt>
                <c:pt idx="4518">
                  <c:v>0.61413043478260865</c:v>
                </c:pt>
                <c:pt idx="4519">
                  <c:v>0.61426630434782614</c:v>
                </c:pt>
                <c:pt idx="4520">
                  <c:v>0.61440217391304353</c:v>
                </c:pt>
                <c:pt idx="4521">
                  <c:v>0.61453804347826091</c:v>
                </c:pt>
                <c:pt idx="4522">
                  <c:v>0.61467391304347829</c:v>
                </c:pt>
                <c:pt idx="4523">
                  <c:v>0.61480978260869568</c:v>
                </c:pt>
                <c:pt idx="4524">
                  <c:v>0.61494565217391306</c:v>
                </c:pt>
                <c:pt idx="4525">
                  <c:v>0.61508152173913044</c:v>
                </c:pt>
                <c:pt idx="4526">
                  <c:v>0.61521739130434783</c:v>
                </c:pt>
                <c:pt idx="4527">
                  <c:v>0.61535326086956521</c:v>
                </c:pt>
                <c:pt idx="4528">
                  <c:v>0.61548913043478259</c:v>
                </c:pt>
                <c:pt idx="4529">
                  <c:v>0.61562499999999998</c:v>
                </c:pt>
                <c:pt idx="4530">
                  <c:v>0.61576086956521736</c:v>
                </c:pt>
                <c:pt idx="4531">
                  <c:v>0.61589673913043474</c:v>
                </c:pt>
                <c:pt idx="4532">
                  <c:v>0.61603260869565213</c:v>
                </c:pt>
                <c:pt idx="4533">
                  <c:v>0.61616847826086951</c:v>
                </c:pt>
                <c:pt idx="4534">
                  <c:v>0.61630434782608701</c:v>
                </c:pt>
                <c:pt idx="4535">
                  <c:v>0.61644021739130439</c:v>
                </c:pt>
                <c:pt idx="4536">
                  <c:v>0.61657608695652177</c:v>
                </c:pt>
                <c:pt idx="4537">
                  <c:v>0.61671195652173916</c:v>
                </c:pt>
                <c:pt idx="4538">
                  <c:v>0.61684782608695654</c:v>
                </c:pt>
                <c:pt idx="4539">
                  <c:v>0.61698369565217392</c:v>
                </c:pt>
                <c:pt idx="4540">
                  <c:v>0.61711956521739131</c:v>
                </c:pt>
                <c:pt idx="4541">
                  <c:v>0.61725543478260869</c:v>
                </c:pt>
                <c:pt idx="4542">
                  <c:v>0.61739130434782608</c:v>
                </c:pt>
                <c:pt idx="4543">
                  <c:v>0.61752717391304346</c:v>
                </c:pt>
                <c:pt idx="4544">
                  <c:v>0.61766304347826084</c:v>
                </c:pt>
                <c:pt idx="4545">
                  <c:v>0.61779891304347823</c:v>
                </c:pt>
                <c:pt idx="4546">
                  <c:v>0.61793478260869561</c:v>
                </c:pt>
                <c:pt idx="4547">
                  <c:v>0.61807065217391299</c:v>
                </c:pt>
                <c:pt idx="4548">
                  <c:v>0.61820652173913049</c:v>
                </c:pt>
                <c:pt idx="4549">
                  <c:v>0.61834239130434787</c:v>
                </c:pt>
                <c:pt idx="4550">
                  <c:v>0.61847826086956526</c:v>
                </c:pt>
                <c:pt idx="4551">
                  <c:v>0.61861413043478264</c:v>
                </c:pt>
                <c:pt idx="4552">
                  <c:v>0.61875000000000002</c:v>
                </c:pt>
                <c:pt idx="4553">
                  <c:v>0.61888586956521741</c:v>
                </c:pt>
                <c:pt idx="4554">
                  <c:v>0.61902173913043479</c:v>
                </c:pt>
                <c:pt idx="4555">
                  <c:v>0.61915760869565217</c:v>
                </c:pt>
                <c:pt idx="4556">
                  <c:v>0.61929347826086956</c:v>
                </c:pt>
                <c:pt idx="4557">
                  <c:v>0.61942934782608694</c:v>
                </c:pt>
                <c:pt idx="4558">
                  <c:v>0.61956521739130432</c:v>
                </c:pt>
                <c:pt idx="4559">
                  <c:v>0.61970108695652171</c:v>
                </c:pt>
                <c:pt idx="4560">
                  <c:v>0.61983695652173909</c:v>
                </c:pt>
                <c:pt idx="4561">
                  <c:v>0.61997282608695647</c:v>
                </c:pt>
                <c:pt idx="4562">
                  <c:v>0.62010869565217386</c:v>
                </c:pt>
                <c:pt idx="4563">
                  <c:v>0.62024456521739135</c:v>
                </c:pt>
                <c:pt idx="4564">
                  <c:v>0.62038043478260874</c:v>
                </c:pt>
                <c:pt idx="4565">
                  <c:v>0.62051630434782612</c:v>
                </c:pt>
                <c:pt idx="4566">
                  <c:v>0.6206521739130435</c:v>
                </c:pt>
                <c:pt idx="4567">
                  <c:v>0.62078804347826089</c:v>
                </c:pt>
                <c:pt idx="4568">
                  <c:v>0.62092391304347827</c:v>
                </c:pt>
                <c:pt idx="4569">
                  <c:v>0.62105978260869565</c:v>
                </c:pt>
                <c:pt idx="4570">
                  <c:v>0.62119565217391304</c:v>
                </c:pt>
                <c:pt idx="4571">
                  <c:v>0.62133152173913042</c:v>
                </c:pt>
                <c:pt idx="4572">
                  <c:v>0.6214673913043478</c:v>
                </c:pt>
                <c:pt idx="4573">
                  <c:v>0.62160326086956519</c:v>
                </c:pt>
                <c:pt idx="4574">
                  <c:v>0.62173913043478257</c:v>
                </c:pt>
                <c:pt idx="4575">
                  <c:v>0.62187499999999996</c:v>
                </c:pt>
                <c:pt idx="4576">
                  <c:v>0.62201086956521734</c:v>
                </c:pt>
                <c:pt idx="4577">
                  <c:v>0.62214673913043483</c:v>
                </c:pt>
                <c:pt idx="4578">
                  <c:v>0.62228260869565222</c:v>
                </c:pt>
                <c:pt idx="4579">
                  <c:v>0.6224184782608696</c:v>
                </c:pt>
                <c:pt idx="4580">
                  <c:v>0.62255434782608698</c:v>
                </c:pt>
                <c:pt idx="4581">
                  <c:v>0.62269021739130437</c:v>
                </c:pt>
                <c:pt idx="4582">
                  <c:v>0.62282608695652175</c:v>
                </c:pt>
                <c:pt idx="4583">
                  <c:v>0.62296195652173914</c:v>
                </c:pt>
                <c:pt idx="4584">
                  <c:v>0.62309782608695652</c:v>
                </c:pt>
                <c:pt idx="4585">
                  <c:v>0.6232336956521739</c:v>
                </c:pt>
                <c:pt idx="4586">
                  <c:v>0.62336956521739129</c:v>
                </c:pt>
                <c:pt idx="4587">
                  <c:v>0.62350543478260867</c:v>
                </c:pt>
                <c:pt idx="4588">
                  <c:v>0.62364130434782605</c:v>
                </c:pt>
                <c:pt idx="4589">
                  <c:v>0.62377717391304344</c:v>
                </c:pt>
                <c:pt idx="4590">
                  <c:v>0.62391304347826082</c:v>
                </c:pt>
                <c:pt idx="4591">
                  <c:v>0.62404891304347831</c:v>
                </c:pt>
                <c:pt idx="4592">
                  <c:v>0.6241847826086957</c:v>
                </c:pt>
                <c:pt idx="4593">
                  <c:v>0.62432065217391308</c:v>
                </c:pt>
                <c:pt idx="4594">
                  <c:v>0.62445652173913047</c:v>
                </c:pt>
                <c:pt idx="4595">
                  <c:v>0.62459239130434785</c:v>
                </c:pt>
                <c:pt idx="4596">
                  <c:v>0.62472826086956523</c:v>
                </c:pt>
                <c:pt idx="4597">
                  <c:v>0.62486413043478262</c:v>
                </c:pt>
                <c:pt idx="4598">
                  <c:v>0.625</c:v>
                </c:pt>
                <c:pt idx="4599">
                  <c:v>0.62513586956521738</c:v>
                </c:pt>
                <c:pt idx="4600">
                  <c:v>0.62527173913043477</c:v>
                </c:pt>
                <c:pt idx="4601">
                  <c:v>0.62540760869565215</c:v>
                </c:pt>
                <c:pt idx="4602">
                  <c:v>0.62554347826086953</c:v>
                </c:pt>
                <c:pt idx="4603">
                  <c:v>0.62567934782608692</c:v>
                </c:pt>
                <c:pt idx="4604">
                  <c:v>0.6258152173913043</c:v>
                </c:pt>
                <c:pt idx="4605">
                  <c:v>0.62595108695652169</c:v>
                </c:pt>
                <c:pt idx="4606">
                  <c:v>0.62608695652173918</c:v>
                </c:pt>
                <c:pt idx="4607">
                  <c:v>0.62622282608695656</c:v>
                </c:pt>
                <c:pt idx="4608">
                  <c:v>0.62635869565217395</c:v>
                </c:pt>
                <c:pt idx="4609">
                  <c:v>0.62649456521739133</c:v>
                </c:pt>
                <c:pt idx="4610">
                  <c:v>0.62663043478260871</c:v>
                </c:pt>
                <c:pt idx="4611">
                  <c:v>0.6267663043478261</c:v>
                </c:pt>
                <c:pt idx="4612">
                  <c:v>0.62690217391304348</c:v>
                </c:pt>
                <c:pt idx="4613">
                  <c:v>0.62703804347826086</c:v>
                </c:pt>
                <c:pt idx="4614">
                  <c:v>0.62717391304347825</c:v>
                </c:pt>
                <c:pt idx="4615">
                  <c:v>0.62730978260869563</c:v>
                </c:pt>
                <c:pt idx="4616">
                  <c:v>0.62744565217391302</c:v>
                </c:pt>
                <c:pt idx="4617">
                  <c:v>0.6275815217391304</c:v>
                </c:pt>
                <c:pt idx="4618">
                  <c:v>0.62771739130434778</c:v>
                </c:pt>
                <c:pt idx="4619">
                  <c:v>0.62785326086956517</c:v>
                </c:pt>
                <c:pt idx="4620">
                  <c:v>0.62798913043478266</c:v>
                </c:pt>
                <c:pt idx="4621">
                  <c:v>0.62812500000000004</c:v>
                </c:pt>
                <c:pt idx="4622">
                  <c:v>0.62826086956521743</c:v>
                </c:pt>
                <c:pt idx="4623">
                  <c:v>0.62839673913043481</c:v>
                </c:pt>
                <c:pt idx="4624">
                  <c:v>0.6285326086956522</c:v>
                </c:pt>
                <c:pt idx="4625">
                  <c:v>0.62866847826086958</c:v>
                </c:pt>
                <c:pt idx="4626">
                  <c:v>0.62880434782608696</c:v>
                </c:pt>
                <c:pt idx="4627">
                  <c:v>0.62894021739130435</c:v>
                </c:pt>
                <c:pt idx="4628">
                  <c:v>0.62907608695652173</c:v>
                </c:pt>
                <c:pt idx="4629">
                  <c:v>0.62921195652173911</c:v>
                </c:pt>
                <c:pt idx="4630">
                  <c:v>0.6293478260869565</c:v>
                </c:pt>
                <c:pt idx="4631">
                  <c:v>0.62948369565217388</c:v>
                </c:pt>
                <c:pt idx="4632">
                  <c:v>0.62961956521739126</c:v>
                </c:pt>
                <c:pt idx="4633">
                  <c:v>0.62975543478260865</c:v>
                </c:pt>
                <c:pt idx="4634">
                  <c:v>0.62989130434782614</c:v>
                </c:pt>
                <c:pt idx="4635">
                  <c:v>0.63002717391304353</c:v>
                </c:pt>
                <c:pt idx="4636">
                  <c:v>0.63016304347826091</c:v>
                </c:pt>
                <c:pt idx="4637">
                  <c:v>0.63029891304347829</c:v>
                </c:pt>
                <c:pt idx="4638">
                  <c:v>0.63043478260869568</c:v>
                </c:pt>
                <c:pt idx="4639">
                  <c:v>0.63057065217391306</c:v>
                </c:pt>
                <c:pt idx="4640">
                  <c:v>0.63070652173913044</c:v>
                </c:pt>
                <c:pt idx="4641">
                  <c:v>0.63084239130434783</c:v>
                </c:pt>
                <c:pt idx="4642">
                  <c:v>0.63097826086956521</c:v>
                </c:pt>
                <c:pt idx="4643">
                  <c:v>0.63111413043478259</c:v>
                </c:pt>
                <c:pt idx="4644">
                  <c:v>0.63124999999999998</c:v>
                </c:pt>
                <c:pt idx="4645">
                  <c:v>0.63138586956521736</c:v>
                </c:pt>
                <c:pt idx="4646">
                  <c:v>0.63152173913043474</c:v>
                </c:pt>
                <c:pt idx="4647">
                  <c:v>0.63165760869565213</c:v>
                </c:pt>
                <c:pt idx="4648">
                  <c:v>0.63179347826086951</c:v>
                </c:pt>
                <c:pt idx="4649">
                  <c:v>0.63192934782608701</c:v>
                </c:pt>
                <c:pt idx="4650">
                  <c:v>0.63206521739130439</c:v>
                </c:pt>
                <c:pt idx="4651">
                  <c:v>0.63220108695652177</c:v>
                </c:pt>
                <c:pt idx="4652">
                  <c:v>0.63233695652173916</c:v>
                </c:pt>
                <c:pt idx="4653">
                  <c:v>0.63247282608695654</c:v>
                </c:pt>
                <c:pt idx="4654">
                  <c:v>0.63260869565217392</c:v>
                </c:pt>
                <c:pt idx="4655">
                  <c:v>0.63274456521739131</c:v>
                </c:pt>
                <c:pt idx="4656">
                  <c:v>0.63288043478260869</c:v>
                </c:pt>
                <c:pt idx="4657">
                  <c:v>0.63301630434782608</c:v>
                </c:pt>
                <c:pt idx="4658">
                  <c:v>0.63315217391304346</c:v>
                </c:pt>
                <c:pt idx="4659">
                  <c:v>0.63328804347826084</c:v>
                </c:pt>
                <c:pt idx="4660">
                  <c:v>0.63342391304347823</c:v>
                </c:pt>
                <c:pt idx="4661">
                  <c:v>0.63355978260869561</c:v>
                </c:pt>
                <c:pt idx="4662">
                  <c:v>0.63369565217391299</c:v>
                </c:pt>
                <c:pt idx="4663">
                  <c:v>0.63383152173913049</c:v>
                </c:pt>
                <c:pt idx="4664">
                  <c:v>0.63396739130434787</c:v>
                </c:pt>
                <c:pt idx="4665">
                  <c:v>0.63410326086956526</c:v>
                </c:pt>
                <c:pt idx="4666">
                  <c:v>0.63423913043478264</c:v>
                </c:pt>
                <c:pt idx="4667">
                  <c:v>0.63437500000000002</c:v>
                </c:pt>
                <c:pt idx="4668">
                  <c:v>0.63451086956521741</c:v>
                </c:pt>
                <c:pt idx="4669">
                  <c:v>0.63464673913043479</c:v>
                </c:pt>
                <c:pt idx="4670">
                  <c:v>0.63478260869565217</c:v>
                </c:pt>
                <c:pt idx="4671">
                  <c:v>0.63491847826086956</c:v>
                </c:pt>
                <c:pt idx="4672">
                  <c:v>0.63505434782608694</c:v>
                </c:pt>
                <c:pt idx="4673">
                  <c:v>0.63519021739130432</c:v>
                </c:pt>
                <c:pt idx="4674">
                  <c:v>0.63532608695652171</c:v>
                </c:pt>
                <c:pt idx="4675">
                  <c:v>0.63546195652173909</c:v>
                </c:pt>
                <c:pt idx="4676">
                  <c:v>0.63559782608695647</c:v>
                </c:pt>
                <c:pt idx="4677">
                  <c:v>0.63573369565217386</c:v>
                </c:pt>
                <c:pt idx="4678">
                  <c:v>0.63586956521739135</c:v>
                </c:pt>
                <c:pt idx="4679">
                  <c:v>0.63600543478260874</c:v>
                </c:pt>
                <c:pt idx="4680">
                  <c:v>0.63614130434782612</c:v>
                </c:pt>
                <c:pt idx="4681">
                  <c:v>0.6362771739130435</c:v>
                </c:pt>
                <c:pt idx="4682">
                  <c:v>0.63641304347826089</c:v>
                </c:pt>
                <c:pt idx="4683">
                  <c:v>0.63654891304347827</c:v>
                </c:pt>
                <c:pt idx="4684">
                  <c:v>0.63668478260869565</c:v>
                </c:pt>
                <c:pt idx="4685">
                  <c:v>0.63682065217391304</c:v>
                </c:pt>
                <c:pt idx="4686">
                  <c:v>0.63695652173913042</c:v>
                </c:pt>
                <c:pt idx="4687">
                  <c:v>0.6370923913043478</c:v>
                </c:pt>
                <c:pt idx="4688">
                  <c:v>0.63722826086956519</c:v>
                </c:pt>
                <c:pt idx="4689">
                  <c:v>0.63736413043478257</c:v>
                </c:pt>
                <c:pt idx="4690">
                  <c:v>0.63749999999999996</c:v>
                </c:pt>
                <c:pt idx="4691">
                  <c:v>0.63763586956521734</c:v>
                </c:pt>
                <c:pt idx="4692">
                  <c:v>0.63777173913043483</c:v>
                </c:pt>
                <c:pt idx="4693">
                  <c:v>0.63790760869565222</c:v>
                </c:pt>
                <c:pt idx="4694">
                  <c:v>0.6380434782608696</c:v>
                </c:pt>
                <c:pt idx="4695">
                  <c:v>0.63817934782608698</c:v>
                </c:pt>
                <c:pt idx="4696">
                  <c:v>0.63831521739130437</c:v>
                </c:pt>
                <c:pt idx="4697">
                  <c:v>0.63845108695652175</c:v>
                </c:pt>
                <c:pt idx="4698">
                  <c:v>0.63858695652173914</c:v>
                </c:pt>
                <c:pt idx="4699">
                  <c:v>0.63872282608695652</c:v>
                </c:pt>
                <c:pt idx="4700">
                  <c:v>0.6388586956521739</c:v>
                </c:pt>
                <c:pt idx="4701">
                  <c:v>0.63899456521739129</c:v>
                </c:pt>
                <c:pt idx="4702">
                  <c:v>0.63913043478260867</c:v>
                </c:pt>
                <c:pt idx="4703">
                  <c:v>0.63926630434782605</c:v>
                </c:pt>
                <c:pt idx="4704">
                  <c:v>0.63940217391304344</c:v>
                </c:pt>
                <c:pt idx="4705">
                  <c:v>0.63953804347826082</c:v>
                </c:pt>
                <c:pt idx="4706">
                  <c:v>0.63967391304347831</c:v>
                </c:pt>
                <c:pt idx="4707">
                  <c:v>0.6398097826086957</c:v>
                </c:pt>
                <c:pt idx="4708">
                  <c:v>0.63994565217391308</c:v>
                </c:pt>
                <c:pt idx="4709">
                  <c:v>0.64008152173913047</c:v>
                </c:pt>
                <c:pt idx="4710">
                  <c:v>0.64021739130434785</c:v>
                </c:pt>
                <c:pt idx="4711">
                  <c:v>0.64035326086956523</c:v>
                </c:pt>
                <c:pt idx="4712">
                  <c:v>0.64048913043478262</c:v>
                </c:pt>
                <c:pt idx="4713">
                  <c:v>0.640625</c:v>
                </c:pt>
                <c:pt idx="4714">
                  <c:v>0.64076086956521738</c:v>
                </c:pt>
                <c:pt idx="4715">
                  <c:v>0.64089673913043477</c:v>
                </c:pt>
                <c:pt idx="4716">
                  <c:v>0.64103260869565215</c:v>
                </c:pt>
                <c:pt idx="4717">
                  <c:v>0.64116847826086953</c:v>
                </c:pt>
                <c:pt idx="4718">
                  <c:v>0.64130434782608692</c:v>
                </c:pt>
                <c:pt idx="4719">
                  <c:v>0.6414402173913043</c:v>
                </c:pt>
                <c:pt idx="4720">
                  <c:v>0.64157608695652169</c:v>
                </c:pt>
                <c:pt idx="4721">
                  <c:v>0.64171195652173918</c:v>
                </c:pt>
                <c:pt idx="4722">
                  <c:v>0.64184782608695656</c:v>
                </c:pt>
                <c:pt idx="4723">
                  <c:v>0.64198369565217395</c:v>
                </c:pt>
                <c:pt idx="4724">
                  <c:v>0.64211956521739133</c:v>
                </c:pt>
                <c:pt idx="4725">
                  <c:v>0.64225543478260871</c:v>
                </c:pt>
                <c:pt idx="4726">
                  <c:v>0.6423913043478261</c:v>
                </c:pt>
                <c:pt idx="4727">
                  <c:v>0.64252717391304348</c:v>
                </c:pt>
                <c:pt idx="4728">
                  <c:v>0.64266304347826086</c:v>
                </c:pt>
                <c:pt idx="4729">
                  <c:v>0.64279891304347825</c:v>
                </c:pt>
                <c:pt idx="4730">
                  <c:v>0.64293478260869563</c:v>
                </c:pt>
                <c:pt idx="4731">
                  <c:v>0.64307065217391302</c:v>
                </c:pt>
                <c:pt idx="4732">
                  <c:v>0.6432065217391304</c:v>
                </c:pt>
                <c:pt idx="4733">
                  <c:v>0.64334239130434778</c:v>
                </c:pt>
                <c:pt idx="4734">
                  <c:v>0.64347826086956517</c:v>
                </c:pt>
                <c:pt idx="4735">
                  <c:v>0.64361413043478266</c:v>
                </c:pt>
                <c:pt idx="4736">
                  <c:v>0.64375000000000004</c:v>
                </c:pt>
                <c:pt idx="4737">
                  <c:v>0.64388586956521743</c:v>
                </c:pt>
                <c:pt idx="4738">
                  <c:v>0.64402173913043481</c:v>
                </c:pt>
                <c:pt idx="4739">
                  <c:v>0.6441576086956522</c:v>
                </c:pt>
                <c:pt idx="4740">
                  <c:v>0.64429347826086958</c:v>
                </c:pt>
                <c:pt idx="4741">
                  <c:v>0.64442934782608696</c:v>
                </c:pt>
                <c:pt idx="4742">
                  <c:v>0.64456521739130435</c:v>
                </c:pt>
                <c:pt idx="4743">
                  <c:v>0.64470108695652173</c:v>
                </c:pt>
                <c:pt idx="4744">
                  <c:v>0.64483695652173911</c:v>
                </c:pt>
                <c:pt idx="4745">
                  <c:v>0.6449728260869565</c:v>
                </c:pt>
                <c:pt idx="4746">
                  <c:v>0.64510869565217388</c:v>
                </c:pt>
                <c:pt idx="4747">
                  <c:v>0.64524456521739126</c:v>
                </c:pt>
                <c:pt idx="4748">
                  <c:v>0.64538043478260865</c:v>
                </c:pt>
                <c:pt idx="4749">
                  <c:v>0.64551630434782614</c:v>
                </c:pt>
                <c:pt idx="4750">
                  <c:v>0.64565217391304353</c:v>
                </c:pt>
                <c:pt idx="4751">
                  <c:v>0.64578804347826091</c:v>
                </c:pt>
                <c:pt idx="4752">
                  <c:v>0.64592391304347829</c:v>
                </c:pt>
                <c:pt idx="4753">
                  <c:v>0.64605978260869568</c:v>
                </c:pt>
                <c:pt idx="4754">
                  <c:v>0.64619565217391306</c:v>
                </c:pt>
                <c:pt idx="4755">
                  <c:v>0.64633152173913044</c:v>
                </c:pt>
                <c:pt idx="4756">
                  <c:v>0.64646739130434783</c:v>
                </c:pt>
                <c:pt idx="4757">
                  <c:v>0.64660326086956521</c:v>
                </c:pt>
                <c:pt idx="4758">
                  <c:v>0.64673913043478259</c:v>
                </c:pt>
                <c:pt idx="4759">
                  <c:v>0.64687499999999998</c:v>
                </c:pt>
                <c:pt idx="4760">
                  <c:v>0.64701086956521736</c:v>
                </c:pt>
                <c:pt idx="4761">
                  <c:v>0.64714673913043474</c:v>
                </c:pt>
                <c:pt idx="4762">
                  <c:v>0.64728260869565213</c:v>
                </c:pt>
                <c:pt idx="4763">
                  <c:v>0.64741847826086951</c:v>
                </c:pt>
                <c:pt idx="4764">
                  <c:v>0.64755434782608701</c:v>
                </c:pt>
                <c:pt idx="4765">
                  <c:v>0.64769021739130439</c:v>
                </c:pt>
                <c:pt idx="4766">
                  <c:v>0.64782608695652177</c:v>
                </c:pt>
                <c:pt idx="4767">
                  <c:v>0.64796195652173916</c:v>
                </c:pt>
                <c:pt idx="4768">
                  <c:v>0.64809782608695654</c:v>
                </c:pt>
                <c:pt idx="4769">
                  <c:v>0.64823369565217392</c:v>
                </c:pt>
                <c:pt idx="4770">
                  <c:v>0.64836956521739131</c:v>
                </c:pt>
                <c:pt idx="4771">
                  <c:v>0.64850543478260869</c:v>
                </c:pt>
                <c:pt idx="4772">
                  <c:v>0.64864130434782608</c:v>
                </c:pt>
                <c:pt idx="4773">
                  <c:v>0.64877717391304346</c:v>
                </c:pt>
                <c:pt idx="4774">
                  <c:v>0.64891304347826084</c:v>
                </c:pt>
                <c:pt idx="4775">
                  <c:v>0.64904891304347823</c:v>
                </c:pt>
                <c:pt idx="4776">
                  <c:v>0.64918478260869561</c:v>
                </c:pt>
                <c:pt idx="4777">
                  <c:v>0.64932065217391299</c:v>
                </c:pt>
                <c:pt idx="4778">
                  <c:v>0.64945652173913049</c:v>
                </c:pt>
                <c:pt idx="4779">
                  <c:v>0.64959239130434787</c:v>
                </c:pt>
                <c:pt idx="4780">
                  <c:v>0.64972826086956526</c:v>
                </c:pt>
                <c:pt idx="4781">
                  <c:v>0.64986413043478264</c:v>
                </c:pt>
                <c:pt idx="4782">
                  <c:v>0.65</c:v>
                </c:pt>
                <c:pt idx="4783">
                  <c:v>0.65013586956521741</c:v>
                </c:pt>
                <c:pt idx="4784">
                  <c:v>0.65027173913043479</c:v>
                </c:pt>
                <c:pt idx="4785">
                  <c:v>0.65040760869565217</c:v>
                </c:pt>
                <c:pt idx="4786">
                  <c:v>0.65054347826086956</c:v>
                </c:pt>
                <c:pt idx="4787">
                  <c:v>0.65067934782608694</c:v>
                </c:pt>
                <c:pt idx="4788">
                  <c:v>0.65081521739130432</c:v>
                </c:pt>
                <c:pt idx="4789">
                  <c:v>0.65095108695652171</c:v>
                </c:pt>
                <c:pt idx="4790">
                  <c:v>0.65108695652173909</c:v>
                </c:pt>
                <c:pt idx="4791">
                  <c:v>0.65122282608695647</c:v>
                </c:pt>
                <c:pt idx="4792">
                  <c:v>0.65135869565217386</c:v>
                </c:pt>
                <c:pt idx="4793">
                  <c:v>0.65149456521739135</c:v>
                </c:pt>
                <c:pt idx="4794">
                  <c:v>0.65163043478260874</c:v>
                </c:pt>
                <c:pt idx="4795">
                  <c:v>0.65176630434782612</c:v>
                </c:pt>
                <c:pt idx="4796">
                  <c:v>0.6519021739130435</c:v>
                </c:pt>
                <c:pt idx="4797">
                  <c:v>0.65203804347826089</c:v>
                </c:pt>
                <c:pt idx="4798">
                  <c:v>0.65217391304347827</c:v>
                </c:pt>
                <c:pt idx="4799">
                  <c:v>0.65230978260869565</c:v>
                </c:pt>
                <c:pt idx="4800">
                  <c:v>0.65244565217391304</c:v>
                </c:pt>
                <c:pt idx="4801">
                  <c:v>0.65258152173913042</c:v>
                </c:pt>
                <c:pt idx="4802">
                  <c:v>0.6527173913043478</c:v>
                </c:pt>
                <c:pt idx="4803">
                  <c:v>0.65285326086956519</c:v>
                </c:pt>
                <c:pt idx="4804">
                  <c:v>0.65298913043478257</c:v>
                </c:pt>
                <c:pt idx="4805">
                  <c:v>0.65312499999999996</c:v>
                </c:pt>
                <c:pt idx="4806">
                  <c:v>0.65326086956521734</c:v>
                </c:pt>
                <c:pt idx="4807">
                  <c:v>0.65339673913043483</c:v>
                </c:pt>
                <c:pt idx="4808">
                  <c:v>0.65353260869565222</c:v>
                </c:pt>
                <c:pt idx="4809">
                  <c:v>0.6536684782608696</c:v>
                </c:pt>
                <c:pt idx="4810">
                  <c:v>0.65380434782608698</c:v>
                </c:pt>
                <c:pt idx="4811">
                  <c:v>0.65394021739130437</c:v>
                </c:pt>
                <c:pt idx="4812">
                  <c:v>0.65407608695652175</c:v>
                </c:pt>
                <c:pt idx="4813">
                  <c:v>0.65421195652173914</c:v>
                </c:pt>
                <c:pt idx="4814">
                  <c:v>0.65434782608695652</c:v>
                </c:pt>
                <c:pt idx="4815">
                  <c:v>0.6544836956521739</c:v>
                </c:pt>
                <c:pt idx="4816">
                  <c:v>0.65461956521739129</c:v>
                </c:pt>
                <c:pt idx="4817">
                  <c:v>0.65475543478260867</c:v>
                </c:pt>
                <c:pt idx="4818">
                  <c:v>0.65489130434782605</c:v>
                </c:pt>
                <c:pt idx="4819">
                  <c:v>0.65502717391304344</c:v>
                </c:pt>
                <c:pt idx="4820">
                  <c:v>0.65516304347826082</c:v>
                </c:pt>
                <c:pt idx="4821">
                  <c:v>0.65529891304347831</c:v>
                </c:pt>
                <c:pt idx="4822">
                  <c:v>0.6554347826086957</c:v>
                </c:pt>
                <c:pt idx="4823">
                  <c:v>0.65557065217391308</c:v>
                </c:pt>
                <c:pt idx="4824">
                  <c:v>0.65570652173913047</c:v>
                </c:pt>
                <c:pt idx="4825">
                  <c:v>0.65584239130434785</c:v>
                </c:pt>
                <c:pt idx="4826">
                  <c:v>0.65597826086956523</c:v>
                </c:pt>
                <c:pt idx="4827">
                  <c:v>0.65611413043478262</c:v>
                </c:pt>
                <c:pt idx="4828">
                  <c:v>0.65625</c:v>
                </c:pt>
                <c:pt idx="4829">
                  <c:v>0.65638586956521738</c:v>
                </c:pt>
                <c:pt idx="4830">
                  <c:v>0.65652173913043477</c:v>
                </c:pt>
                <c:pt idx="4831">
                  <c:v>0.65665760869565215</c:v>
                </c:pt>
                <c:pt idx="4832">
                  <c:v>0.65679347826086953</c:v>
                </c:pt>
                <c:pt idx="4833">
                  <c:v>0.65692934782608692</c:v>
                </c:pt>
                <c:pt idx="4834">
                  <c:v>0.6570652173913043</c:v>
                </c:pt>
                <c:pt idx="4835">
                  <c:v>0.65720108695652169</c:v>
                </c:pt>
                <c:pt idx="4836">
                  <c:v>0.65733695652173918</c:v>
                </c:pt>
                <c:pt idx="4837">
                  <c:v>0.65747282608695656</c:v>
                </c:pt>
                <c:pt idx="4838">
                  <c:v>0.65760869565217395</c:v>
                </c:pt>
                <c:pt idx="4839">
                  <c:v>0.65774456521739133</c:v>
                </c:pt>
                <c:pt idx="4840">
                  <c:v>0.65788043478260871</c:v>
                </c:pt>
                <c:pt idx="4841">
                  <c:v>0.6580163043478261</c:v>
                </c:pt>
                <c:pt idx="4842">
                  <c:v>0.65815217391304348</c:v>
                </c:pt>
                <c:pt idx="4843">
                  <c:v>0.65828804347826086</c:v>
                </c:pt>
                <c:pt idx="4844">
                  <c:v>0.65842391304347825</c:v>
                </c:pt>
                <c:pt idx="4845">
                  <c:v>0.65855978260869563</c:v>
                </c:pt>
                <c:pt idx="4846">
                  <c:v>0.65869565217391302</c:v>
                </c:pt>
                <c:pt idx="4847">
                  <c:v>0.6588315217391304</c:v>
                </c:pt>
                <c:pt idx="4848">
                  <c:v>0.65896739130434778</c:v>
                </c:pt>
                <c:pt idx="4849">
                  <c:v>0.65910326086956517</c:v>
                </c:pt>
                <c:pt idx="4850">
                  <c:v>0.65923913043478266</c:v>
                </c:pt>
                <c:pt idx="4851">
                  <c:v>0.65937500000000004</c:v>
                </c:pt>
                <c:pt idx="4852">
                  <c:v>0.65951086956521743</c:v>
                </c:pt>
                <c:pt idx="4853">
                  <c:v>0.65964673913043481</c:v>
                </c:pt>
                <c:pt idx="4854">
                  <c:v>0.6597826086956522</c:v>
                </c:pt>
                <c:pt idx="4855">
                  <c:v>0.65991847826086958</c:v>
                </c:pt>
                <c:pt idx="4856">
                  <c:v>0.66005434782608696</c:v>
                </c:pt>
                <c:pt idx="4857">
                  <c:v>0.66019021739130435</c:v>
                </c:pt>
                <c:pt idx="4858">
                  <c:v>0.66032608695652173</c:v>
                </c:pt>
                <c:pt idx="4859">
                  <c:v>0.66046195652173911</c:v>
                </c:pt>
                <c:pt idx="4860">
                  <c:v>0.6605978260869565</c:v>
                </c:pt>
                <c:pt idx="4861">
                  <c:v>0.66073369565217388</c:v>
                </c:pt>
                <c:pt idx="4862">
                  <c:v>0.66086956521739126</c:v>
                </c:pt>
                <c:pt idx="4863">
                  <c:v>0.66100543478260865</c:v>
                </c:pt>
                <c:pt idx="4864">
                  <c:v>0.66114130434782614</c:v>
                </c:pt>
                <c:pt idx="4865">
                  <c:v>0.66127717391304353</c:v>
                </c:pt>
                <c:pt idx="4866">
                  <c:v>0.66141304347826091</c:v>
                </c:pt>
                <c:pt idx="4867">
                  <c:v>0.66154891304347829</c:v>
                </c:pt>
                <c:pt idx="4868">
                  <c:v>0.66168478260869568</c:v>
                </c:pt>
                <c:pt idx="4869">
                  <c:v>0.66182065217391306</c:v>
                </c:pt>
                <c:pt idx="4870">
                  <c:v>0.66195652173913044</c:v>
                </c:pt>
                <c:pt idx="4871">
                  <c:v>0.66209239130434783</c:v>
                </c:pt>
                <c:pt idx="4872">
                  <c:v>0.66222826086956521</c:v>
                </c:pt>
                <c:pt idx="4873">
                  <c:v>0.66236413043478259</c:v>
                </c:pt>
                <c:pt idx="4874">
                  <c:v>0.66249999999999998</c:v>
                </c:pt>
                <c:pt idx="4875">
                  <c:v>0.66263586956521736</c:v>
                </c:pt>
                <c:pt idx="4876">
                  <c:v>0.66277173913043474</c:v>
                </c:pt>
                <c:pt idx="4877">
                  <c:v>0.66290760869565213</c:v>
                </c:pt>
                <c:pt idx="4878">
                  <c:v>0.66304347826086951</c:v>
                </c:pt>
                <c:pt idx="4879">
                  <c:v>0.66317934782608701</c:v>
                </c:pt>
                <c:pt idx="4880">
                  <c:v>0.66331521739130439</c:v>
                </c:pt>
                <c:pt idx="4881">
                  <c:v>0.66345108695652177</c:v>
                </c:pt>
                <c:pt idx="4882">
                  <c:v>0.66358695652173916</c:v>
                </c:pt>
                <c:pt idx="4883">
                  <c:v>0.66372282608695654</c:v>
                </c:pt>
                <c:pt idx="4884">
                  <c:v>0.66385869565217392</c:v>
                </c:pt>
                <c:pt idx="4885">
                  <c:v>0.66399456521739131</c:v>
                </c:pt>
                <c:pt idx="4886">
                  <c:v>0.66413043478260869</c:v>
                </c:pt>
                <c:pt idx="4887">
                  <c:v>0.66426630434782608</c:v>
                </c:pt>
                <c:pt idx="4888">
                  <c:v>0.66440217391304346</c:v>
                </c:pt>
                <c:pt idx="4889">
                  <c:v>0.66453804347826084</c:v>
                </c:pt>
                <c:pt idx="4890">
                  <c:v>0.66467391304347823</c:v>
                </c:pt>
                <c:pt idx="4891">
                  <c:v>0.66480978260869561</c:v>
                </c:pt>
                <c:pt idx="4892">
                  <c:v>0.66494565217391299</c:v>
                </c:pt>
                <c:pt idx="4893">
                  <c:v>0.66508152173913049</c:v>
                </c:pt>
                <c:pt idx="4894">
                  <c:v>0.66521739130434787</c:v>
                </c:pt>
                <c:pt idx="4895">
                  <c:v>0.66535326086956526</c:v>
                </c:pt>
                <c:pt idx="4896">
                  <c:v>0.66548913043478264</c:v>
                </c:pt>
                <c:pt idx="4897">
                  <c:v>0.66562500000000002</c:v>
                </c:pt>
                <c:pt idx="4898">
                  <c:v>0.66576086956521741</c:v>
                </c:pt>
                <c:pt idx="4899">
                  <c:v>0.66589673913043479</c:v>
                </c:pt>
                <c:pt idx="4900">
                  <c:v>0.66603260869565217</c:v>
                </c:pt>
                <c:pt idx="4901">
                  <c:v>0.66616847826086956</c:v>
                </c:pt>
                <c:pt idx="4902">
                  <c:v>0.66630434782608694</c:v>
                </c:pt>
                <c:pt idx="4903">
                  <c:v>0.66644021739130432</c:v>
                </c:pt>
                <c:pt idx="4904">
                  <c:v>0.66657608695652171</c:v>
                </c:pt>
                <c:pt idx="4905">
                  <c:v>0.66671195652173909</c:v>
                </c:pt>
                <c:pt idx="4906">
                  <c:v>0.66684782608695647</c:v>
                </c:pt>
                <c:pt idx="4907">
                  <c:v>0.66698369565217386</c:v>
                </c:pt>
                <c:pt idx="4908">
                  <c:v>0.66711956521739135</c:v>
                </c:pt>
                <c:pt idx="4909">
                  <c:v>0.66725543478260874</c:v>
                </c:pt>
                <c:pt idx="4910">
                  <c:v>0.66739130434782612</c:v>
                </c:pt>
                <c:pt idx="4911">
                  <c:v>0.6675271739130435</c:v>
                </c:pt>
                <c:pt idx="4912">
                  <c:v>0.66766304347826089</c:v>
                </c:pt>
                <c:pt idx="4913">
                  <c:v>0.66779891304347827</c:v>
                </c:pt>
                <c:pt idx="4914">
                  <c:v>0.66793478260869565</c:v>
                </c:pt>
                <c:pt idx="4915">
                  <c:v>0.66807065217391304</c:v>
                </c:pt>
                <c:pt idx="4916">
                  <c:v>0.66820652173913042</c:v>
                </c:pt>
                <c:pt idx="4917">
                  <c:v>0.6683423913043478</c:v>
                </c:pt>
                <c:pt idx="4918">
                  <c:v>0.66847826086956519</c:v>
                </c:pt>
                <c:pt idx="4919">
                  <c:v>0.66861413043478257</c:v>
                </c:pt>
                <c:pt idx="4920">
                  <c:v>0.66874999999999996</c:v>
                </c:pt>
                <c:pt idx="4921">
                  <c:v>0.66888586956521734</c:v>
                </c:pt>
                <c:pt idx="4922">
                  <c:v>0.66902173913043483</c:v>
                </c:pt>
                <c:pt idx="4923">
                  <c:v>0.66915760869565222</c:v>
                </c:pt>
                <c:pt idx="4924">
                  <c:v>0.6692934782608696</c:v>
                </c:pt>
                <c:pt idx="4925">
                  <c:v>0.66942934782608698</c:v>
                </c:pt>
                <c:pt idx="4926">
                  <c:v>0.66956521739130437</c:v>
                </c:pt>
                <c:pt idx="4927">
                  <c:v>0.66970108695652175</c:v>
                </c:pt>
                <c:pt idx="4928">
                  <c:v>0.66983695652173914</c:v>
                </c:pt>
                <c:pt idx="4929">
                  <c:v>0.66997282608695652</c:v>
                </c:pt>
                <c:pt idx="4930">
                  <c:v>0.6701086956521739</c:v>
                </c:pt>
                <c:pt idx="4931">
                  <c:v>0.67024456521739129</c:v>
                </c:pt>
                <c:pt idx="4932">
                  <c:v>0.67038043478260867</c:v>
                </c:pt>
                <c:pt idx="4933">
                  <c:v>0.67051630434782605</c:v>
                </c:pt>
                <c:pt idx="4934">
                  <c:v>0.67065217391304344</c:v>
                </c:pt>
                <c:pt idx="4935">
                  <c:v>0.67078804347826082</c:v>
                </c:pt>
                <c:pt idx="4936">
                  <c:v>0.67092391304347831</c:v>
                </c:pt>
                <c:pt idx="4937">
                  <c:v>0.6710597826086957</c:v>
                </c:pt>
                <c:pt idx="4938">
                  <c:v>0.67119565217391308</c:v>
                </c:pt>
                <c:pt idx="4939">
                  <c:v>0.67133152173913047</c:v>
                </c:pt>
                <c:pt idx="4940">
                  <c:v>0.67146739130434785</c:v>
                </c:pt>
                <c:pt idx="4941">
                  <c:v>0.67160326086956523</c:v>
                </c:pt>
                <c:pt idx="4942">
                  <c:v>0.67173913043478262</c:v>
                </c:pt>
                <c:pt idx="4943">
                  <c:v>0.671875</c:v>
                </c:pt>
                <c:pt idx="4944">
                  <c:v>0.67201086956521738</c:v>
                </c:pt>
                <c:pt idx="4945">
                  <c:v>0.67214673913043477</c:v>
                </c:pt>
                <c:pt idx="4946">
                  <c:v>0.67228260869565215</c:v>
                </c:pt>
                <c:pt idx="4947">
                  <c:v>0.67241847826086953</c:v>
                </c:pt>
                <c:pt idx="4948">
                  <c:v>0.67255434782608692</c:v>
                </c:pt>
                <c:pt idx="4949">
                  <c:v>0.6726902173913043</c:v>
                </c:pt>
                <c:pt idx="4950">
                  <c:v>0.67282608695652169</c:v>
                </c:pt>
                <c:pt idx="4951">
                  <c:v>0.67296195652173918</c:v>
                </c:pt>
                <c:pt idx="4952">
                  <c:v>0.67309782608695656</c:v>
                </c:pt>
                <c:pt idx="4953">
                  <c:v>0.67323369565217395</c:v>
                </c:pt>
                <c:pt idx="4954">
                  <c:v>0.67336956521739133</c:v>
                </c:pt>
                <c:pt idx="4955">
                  <c:v>0.67350543478260871</c:v>
                </c:pt>
                <c:pt idx="4956">
                  <c:v>0.6736413043478261</c:v>
                </c:pt>
                <c:pt idx="4957">
                  <c:v>0.67377717391304348</c:v>
                </c:pt>
                <c:pt idx="4958">
                  <c:v>0.67391304347826086</c:v>
                </c:pt>
                <c:pt idx="4959">
                  <c:v>0.67404891304347825</c:v>
                </c:pt>
                <c:pt idx="4960">
                  <c:v>0.67418478260869563</c:v>
                </c:pt>
                <c:pt idx="4961">
                  <c:v>0.67432065217391302</c:v>
                </c:pt>
                <c:pt idx="4962">
                  <c:v>0.6744565217391304</c:v>
                </c:pt>
                <c:pt idx="4963">
                  <c:v>0.67459239130434778</c:v>
                </c:pt>
                <c:pt idx="4964">
                  <c:v>0.67472826086956517</c:v>
                </c:pt>
                <c:pt idx="4965">
                  <c:v>0.67486413043478266</c:v>
                </c:pt>
                <c:pt idx="4966">
                  <c:v>0.67500000000000004</c:v>
                </c:pt>
                <c:pt idx="4967">
                  <c:v>0.67513586956521743</c:v>
                </c:pt>
                <c:pt idx="4968">
                  <c:v>0.67527173913043481</c:v>
                </c:pt>
                <c:pt idx="4969">
                  <c:v>0.6754076086956522</c:v>
                </c:pt>
                <c:pt idx="4970">
                  <c:v>0.67554347826086958</c:v>
                </c:pt>
                <c:pt idx="4971">
                  <c:v>0.67567934782608696</c:v>
                </c:pt>
                <c:pt idx="4972">
                  <c:v>0.67581521739130435</c:v>
                </c:pt>
                <c:pt idx="4973">
                  <c:v>0.67595108695652173</c:v>
                </c:pt>
                <c:pt idx="4974">
                  <c:v>0.67608695652173911</c:v>
                </c:pt>
                <c:pt idx="4975">
                  <c:v>0.6762228260869565</c:v>
                </c:pt>
                <c:pt idx="4976">
                  <c:v>0.67635869565217388</c:v>
                </c:pt>
                <c:pt idx="4977">
                  <c:v>0.67649456521739126</c:v>
                </c:pt>
                <c:pt idx="4978">
                  <c:v>0.67663043478260865</c:v>
                </c:pt>
                <c:pt idx="4979">
                  <c:v>0.67676630434782614</c:v>
                </c:pt>
                <c:pt idx="4980">
                  <c:v>0.67690217391304353</c:v>
                </c:pt>
                <c:pt idx="4981">
                  <c:v>0.67703804347826091</c:v>
                </c:pt>
                <c:pt idx="4982">
                  <c:v>0.67717391304347829</c:v>
                </c:pt>
                <c:pt idx="4983">
                  <c:v>0.67730978260869568</c:v>
                </c:pt>
                <c:pt idx="4984">
                  <c:v>0.67744565217391306</c:v>
                </c:pt>
                <c:pt idx="4985">
                  <c:v>0.67758152173913044</c:v>
                </c:pt>
                <c:pt idx="4986">
                  <c:v>0.67771739130434783</c:v>
                </c:pt>
                <c:pt idx="4987">
                  <c:v>0.67785326086956521</c:v>
                </c:pt>
                <c:pt idx="4988">
                  <c:v>0.67798913043478259</c:v>
                </c:pt>
                <c:pt idx="4989">
                  <c:v>0.67812499999999998</c:v>
                </c:pt>
                <c:pt idx="4990">
                  <c:v>0.67826086956521736</c:v>
                </c:pt>
                <c:pt idx="4991">
                  <c:v>0.67839673913043474</c:v>
                </c:pt>
                <c:pt idx="4992">
                  <c:v>0.67853260869565213</c:v>
                </c:pt>
                <c:pt idx="4993">
                  <c:v>0.67866847826086951</c:v>
                </c:pt>
                <c:pt idx="4994">
                  <c:v>0.67880434782608701</c:v>
                </c:pt>
                <c:pt idx="4995">
                  <c:v>0.67894021739130439</c:v>
                </c:pt>
                <c:pt idx="4996">
                  <c:v>0.67907608695652177</c:v>
                </c:pt>
                <c:pt idx="4997">
                  <c:v>0.67921195652173916</c:v>
                </c:pt>
                <c:pt idx="4998">
                  <c:v>0.67934782608695654</c:v>
                </c:pt>
                <c:pt idx="4999">
                  <c:v>0.67948369565217392</c:v>
                </c:pt>
                <c:pt idx="5000">
                  <c:v>0.67961956521739131</c:v>
                </c:pt>
                <c:pt idx="5001">
                  <c:v>0.67975543478260869</c:v>
                </c:pt>
                <c:pt idx="5002">
                  <c:v>0.67989130434782608</c:v>
                </c:pt>
                <c:pt idx="5003">
                  <c:v>0.68002717391304346</c:v>
                </c:pt>
                <c:pt idx="5004">
                  <c:v>0.68016304347826084</c:v>
                </c:pt>
                <c:pt idx="5005">
                  <c:v>0.68029891304347823</c:v>
                </c:pt>
                <c:pt idx="5006">
                  <c:v>0.68043478260869561</c:v>
                </c:pt>
                <c:pt idx="5007">
                  <c:v>0.68057065217391299</c:v>
                </c:pt>
                <c:pt idx="5008">
                  <c:v>0.68070652173913049</c:v>
                </c:pt>
                <c:pt idx="5009">
                  <c:v>0.68084239130434787</c:v>
                </c:pt>
                <c:pt idx="5010">
                  <c:v>0.68097826086956526</c:v>
                </c:pt>
                <c:pt idx="5011">
                  <c:v>0.68111413043478264</c:v>
                </c:pt>
                <c:pt idx="5012">
                  <c:v>0.68125000000000002</c:v>
                </c:pt>
                <c:pt idx="5013">
                  <c:v>0.68138586956521741</c:v>
                </c:pt>
                <c:pt idx="5014">
                  <c:v>0.68152173913043479</c:v>
                </c:pt>
                <c:pt idx="5015">
                  <c:v>0.68165760869565217</c:v>
                </c:pt>
                <c:pt idx="5016">
                  <c:v>0.68179347826086956</c:v>
                </c:pt>
                <c:pt idx="5017">
                  <c:v>0.68192934782608694</c:v>
                </c:pt>
                <c:pt idx="5018">
                  <c:v>0.68206521739130432</c:v>
                </c:pt>
                <c:pt idx="5019">
                  <c:v>0.68220108695652171</c:v>
                </c:pt>
                <c:pt idx="5020">
                  <c:v>0.68233695652173909</c:v>
                </c:pt>
                <c:pt idx="5021">
                  <c:v>0.68247282608695647</c:v>
                </c:pt>
                <c:pt idx="5022">
                  <c:v>0.68260869565217386</c:v>
                </c:pt>
                <c:pt idx="5023">
                  <c:v>0.68274456521739135</c:v>
                </c:pt>
                <c:pt idx="5024">
                  <c:v>0.68288043478260874</c:v>
                </c:pt>
                <c:pt idx="5025">
                  <c:v>0.68301630434782612</c:v>
                </c:pt>
                <c:pt idx="5026">
                  <c:v>0.6831521739130435</c:v>
                </c:pt>
                <c:pt idx="5027">
                  <c:v>0.68328804347826089</c:v>
                </c:pt>
                <c:pt idx="5028">
                  <c:v>0.68342391304347827</c:v>
                </c:pt>
                <c:pt idx="5029">
                  <c:v>0.68355978260869565</c:v>
                </c:pt>
                <c:pt idx="5030">
                  <c:v>0.68369565217391304</c:v>
                </c:pt>
                <c:pt idx="5031">
                  <c:v>0.68383152173913042</c:v>
                </c:pt>
                <c:pt idx="5032">
                  <c:v>0.6839673913043478</c:v>
                </c:pt>
                <c:pt idx="5033">
                  <c:v>0.68410326086956519</c:v>
                </c:pt>
                <c:pt idx="5034">
                  <c:v>0.68423913043478257</c:v>
                </c:pt>
                <c:pt idx="5035">
                  <c:v>0.68437499999999996</c:v>
                </c:pt>
                <c:pt idx="5036">
                  <c:v>0.68451086956521734</c:v>
                </c:pt>
                <c:pt idx="5037">
                  <c:v>0.68464673913043483</c:v>
                </c:pt>
                <c:pt idx="5038">
                  <c:v>0.68478260869565222</c:v>
                </c:pt>
                <c:pt idx="5039">
                  <c:v>0.6849184782608696</c:v>
                </c:pt>
                <c:pt idx="5040">
                  <c:v>0.68505434782608698</c:v>
                </c:pt>
                <c:pt idx="5041">
                  <c:v>0.68519021739130437</c:v>
                </c:pt>
                <c:pt idx="5042">
                  <c:v>0.68532608695652175</c:v>
                </c:pt>
                <c:pt idx="5043">
                  <c:v>0.68546195652173914</c:v>
                </c:pt>
                <c:pt idx="5044">
                  <c:v>0.68559782608695652</c:v>
                </c:pt>
                <c:pt idx="5045">
                  <c:v>0.6857336956521739</c:v>
                </c:pt>
                <c:pt idx="5046">
                  <c:v>0.68586956521739129</c:v>
                </c:pt>
                <c:pt idx="5047">
                  <c:v>0.68600543478260867</c:v>
                </c:pt>
                <c:pt idx="5048">
                  <c:v>0.68614130434782605</c:v>
                </c:pt>
                <c:pt idx="5049">
                  <c:v>0.68627717391304344</c:v>
                </c:pt>
                <c:pt idx="5050">
                  <c:v>0.68641304347826082</c:v>
                </c:pt>
                <c:pt idx="5051">
                  <c:v>0.68654891304347831</c:v>
                </c:pt>
                <c:pt idx="5052">
                  <c:v>0.6866847826086957</c:v>
                </c:pt>
                <c:pt idx="5053">
                  <c:v>0.68682065217391308</c:v>
                </c:pt>
                <c:pt idx="5054">
                  <c:v>0.68695652173913047</c:v>
                </c:pt>
                <c:pt idx="5055">
                  <c:v>0.68709239130434785</c:v>
                </c:pt>
                <c:pt idx="5056">
                  <c:v>0.68722826086956523</c:v>
                </c:pt>
                <c:pt idx="5057">
                  <c:v>0.68736413043478262</c:v>
                </c:pt>
                <c:pt idx="5058">
                  <c:v>0.6875</c:v>
                </c:pt>
                <c:pt idx="5059">
                  <c:v>0.68763586956521738</c:v>
                </c:pt>
                <c:pt idx="5060">
                  <c:v>0.68777173913043477</c:v>
                </c:pt>
                <c:pt idx="5061">
                  <c:v>0.68790760869565215</c:v>
                </c:pt>
                <c:pt idx="5062">
                  <c:v>0.68804347826086953</c:v>
                </c:pt>
                <c:pt idx="5063">
                  <c:v>0.68817934782608692</c:v>
                </c:pt>
                <c:pt idx="5064">
                  <c:v>0.6883152173913043</c:v>
                </c:pt>
                <c:pt idx="5065">
                  <c:v>0.68845108695652169</c:v>
                </c:pt>
                <c:pt idx="5066">
                  <c:v>0.68858695652173918</c:v>
                </c:pt>
                <c:pt idx="5067">
                  <c:v>0.68872282608695656</c:v>
                </c:pt>
                <c:pt idx="5068">
                  <c:v>0.68885869565217395</c:v>
                </c:pt>
                <c:pt idx="5069">
                  <c:v>0.68899456521739133</c:v>
                </c:pt>
                <c:pt idx="5070">
                  <c:v>0.68913043478260871</c:v>
                </c:pt>
                <c:pt idx="5071">
                  <c:v>0.6892663043478261</c:v>
                </c:pt>
                <c:pt idx="5072">
                  <c:v>0.68940217391304348</c:v>
                </c:pt>
                <c:pt idx="5073">
                  <c:v>0.68953804347826086</c:v>
                </c:pt>
                <c:pt idx="5074">
                  <c:v>0.68967391304347825</c:v>
                </c:pt>
                <c:pt idx="5075">
                  <c:v>0.68980978260869563</c:v>
                </c:pt>
                <c:pt idx="5076">
                  <c:v>0.68994565217391302</c:v>
                </c:pt>
                <c:pt idx="5077">
                  <c:v>0.6900815217391304</c:v>
                </c:pt>
                <c:pt idx="5078">
                  <c:v>0.69021739130434778</c:v>
                </c:pt>
                <c:pt idx="5079">
                  <c:v>0.69035326086956517</c:v>
                </c:pt>
                <c:pt idx="5080">
                  <c:v>0.69048913043478266</c:v>
                </c:pt>
                <c:pt idx="5081">
                  <c:v>0.69062500000000004</c:v>
                </c:pt>
                <c:pt idx="5082">
                  <c:v>0.69076086956521743</c:v>
                </c:pt>
                <c:pt idx="5083">
                  <c:v>0.69089673913043481</c:v>
                </c:pt>
                <c:pt idx="5084">
                  <c:v>0.6910326086956522</c:v>
                </c:pt>
                <c:pt idx="5085">
                  <c:v>0.69116847826086958</c:v>
                </c:pt>
                <c:pt idx="5086">
                  <c:v>0.69130434782608696</c:v>
                </c:pt>
                <c:pt idx="5087">
                  <c:v>0.69144021739130435</c:v>
                </c:pt>
                <c:pt idx="5088">
                  <c:v>0.69157608695652173</c:v>
                </c:pt>
                <c:pt idx="5089">
                  <c:v>0.69171195652173911</c:v>
                </c:pt>
                <c:pt idx="5090">
                  <c:v>0.6918478260869565</c:v>
                </c:pt>
                <c:pt idx="5091">
                  <c:v>0.69198369565217388</c:v>
                </c:pt>
                <c:pt idx="5092">
                  <c:v>0.69211956521739126</c:v>
                </c:pt>
                <c:pt idx="5093">
                  <c:v>0.69225543478260865</c:v>
                </c:pt>
                <c:pt idx="5094">
                  <c:v>0.69239130434782614</c:v>
                </c:pt>
                <c:pt idx="5095">
                  <c:v>0.69252717391304353</c:v>
                </c:pt>
                <c:pt idx="5096">
                  <c:v>0.69266304347826091</c:v>
                </c:pt>
                <c:pt idx="5097">
                  <c:v>0.69279891304347829</c:v>
                </c:pt>
                <c:pt idx="5098">
                  <c:v>0.69293478260869568</c:v>
                </c:pt>
                <c:pt idx="5099">
                  <c:v>0.69307065217391306</c:v>
                </c:pt>
                <c:pt idx="5100">
                  <c:v>0.69320652173913044</c:v>
                </c:pt>
                <c:pt idx="5101">
                  <c:v>0.69334239130434783</c:v>
                </c:pt>
                <c:pt idx="5102">
                  <c:v>0.69347826086956521</c:v>
                </c:pt>
                <c:pt idx="5103">
                  <c:v>0.69361413043478259</c:v>
                </c:pt>
                <c:pt idx="5104">
                  <c:v>0.69374999999999998</c:v>
                </c:pt>
                <c:pt idx="5105">
                  <c:v>0.69388586956521736</c:v>
                </c:pt>
                <c:pt idx="5106">
                  <c:v>0.69402173913043474</c:v>
                </c:pt>
                <c:pt idx="5107">
                  <c:v>0.69415760869565213</c:v>
                </c:pt>
                <c:pt idx="5108">
                  <c:v>0.69429347826086951</c:v>
                </c:pt>
                <c:pt idx="5109">
                  <c:v>0.69442934782608701</c:v>
                </c:pt>
                <c:pt idx="5110">
                  <c:v>0.69456521739130439</c:v>
                </c:pt>
                <c:pt idx="5111">
                  <c:v>0.69470108695652177</c:v>
                </c:pt>
                <c:pt idx="5112">
                  <c:v>0.69483695652173916</c:v>
                </c:pt>
                <c:pt idx="5113">
                  <c:v>0.69497282608695654</c:v>
                </c:pt>
                <c:pt idx="5114">
                  <c:v>0.69510869565217392</c:v>
                </c:pt>
                <c:pt idx="5115">
                  <c:v>0.69524456521739131</c:v>
                </c:pt>
                <c:pt idx="5116">
                  <c:v>0.69538043478260869</c:v>
                </c:pt>
                <c:pt idx="5117">
                  <c:v>0.69551630434782608</c:v>
                </c:pt>
                <c:pt idx="5118">
                  <c:v>0.69565217391304346</c:v>
                </c:pt>
                <c:pt idx="5119">
                  <c:v>0.69578804347826084</c:v>
                </c:pt>
                <c:pt idx="5120">
                  <c:v>0.69592391304347823</c:v>
                </c:pt>
                <c:pt idx="5121">
                  <c:v>0.69605978260869561</c:v>
                </c:pt>
                <c:pt idx="5122">
                  <c:v>0.69619565217391299</c:v>
                </c:pt>
                <c:pt idx="5123">
                  <c:v>0.69633152173913049</c:v>
                </c:pt>
                <c:pt idx="5124">
                  <c:v>0.69646739130434787</c:v>
                </c:pt>
                <c:pt idx="5125">
                  <c:v>0.69660326086956526</c:v>
                </c:pt>
                <c:pt idx="5126">
                  <c:v>0.69673913043478264</c:v>
                </c:pt>
                <c:pt idx="5127">
                  <c:v>0.69687500000000002</c:v>
                </c:pt>
                <c:pt idx="5128">
                  <c:v>0.69701086956521741</c:v>
                </c:pt>
                <c:pt idx="5129">
                  <c:v>0.69714673913043479</c:v>
                </c:pt>
                <c:pt idx="5130">
                  <c:v>0.69728260869565217</c:v>
                </c:pt>
                <c:pt idx="5131">
                  <c:v>0.69741847826086956</c:v>
                </c:pt>
                <c:pt idx="5132">
                  <c:v>0.69755434782608694</c:v>
                </c:pt>
                <c:pt idx="5133">
                  <c:v>0.69769021739130432</c:v>
                </c:pt>
                <c:pt idx="5134">
                  <c:v>0.69782608695652171</c:v>
                </c:pt>
                <c:pt idx="5135">
                  <c:v>0.69796195652173909</c:v>
                </c:pt>
                <c:pt idx="5136">
                  <c:v>0.69809782608695647</c:v>
                </c:pt>
                <c:pt idx="5137">
                  <c:v>0.69823369565217386</c:v>
                </c:pt>
                <c:pt idx="5138">
                  <c:v>0.69836956521739135</c:v>
                </c:pt>
                <c:pt idx="5139">
                  <c:v>0.69850543478260874</c:v>
                </c:pt>
                <c:pt idx="5140">
                  <c:v>0.69864130434782612</c:v>
                </c:pt>
                <c:pt idx="5141">
                  <c:v>0.6987771739130435</c:v>
                </c:pt>
                <c:pt idx="5142">
                  <c:v>0.69891304347826089</c:v>
                </c:pt>
                <c:pt idx="5143">
                  <c:v>0.69904891304347827</c:v>
                </c:pt>
                <c:pt idx="5144">
                  <c:v>0.69918478260869565</c:v>
                </c:pt>
                <c:pt idx="5145">
                  <c:v>0.69932065217391304</c:v>
                </c:pt>
                <c:pt idx="5146">
                  <c:v>0.69945652173913042</c:v>
                </c:pt>
                <c:pt idx="5147">
                  <c:v>0.6995923913043478</c:v>
                </c:pt>
                <c:pt idx="5148">
                  <c:v>0.69972826086956519</c:v>
                </c:pt>
                <c:pt idx="5149">
                  <c:v>0.69986413043478257</c:v>
                </c:pt>
                <c:pt idx="5150">
                  <c:v>0.7</c:v>
                </c:pt>
                <c:pt idx="5151">
                  <c:v>0.70013586956521734</c:v>
                </c:pt>
                <c:pt idx="5152">
                  <c:v>0.70027173913043483</c:v>
                </c:pt>
                <c:pt idx="5153">
                  <c:v>0.70040760869565222</c:v>
                </c:pt>
                <c:pt idx="5154">
                  <c:v>0.7005434782608696</c:v>
                </c:pt>
                <c:pt idx="5155">
                  <c:v>0.70067934782608698</c:v>
                </c:pt>
                <c:pt idx="5156">
                  <c:v>0.70081521739130437</c:v>
                </c:pt>
                <c:pt idx="5157">
                  <c:v>0.70095108695652175</c:v>
                </c:pt>
                <c:pt idx="5158">
                  <c:v>0.70108695652173914</c:v>
                </c:pt>
                <c:pt idx="5159">
                  <c:v>0.70122282608695652</c:v>
                </c:pt>
                <c:pt idx="5160">
                  <c:v>0.7013586956521739</c:v>
                </c:pt>
                <c:pt idx="5161">
                  <c:v>0.70149456521739129</c:v>
                </c:pt>
                <c:pt idx="5162">
                  <c:v>0.70163043478260867</c:v>
                </c:pt>
                <c:pt idx="5163">
                  <c:v>0.70176630434782605</c:v>
                </c:pt>
                <c:pt idx="5164">
                  <c:v>0.70190217391304344</c:v>
                </c:pt>
                <c:pt idx="5165">
                  <c:v>0.70203804347826082</c:v>
                </c:pt>
                <c:pt idx="5166">
                  <c:v>0.70217391304347831</c:v>
                </c:pt>
                <c:pt idx="5167">
                  <c:v>0.7023097826086957</c:v>
                </c:pt>
                <c:pt idx="5168">
                  <c:v>0.70244565217391308</c:v>
                </c:pt>
                <c:pt idx="5169">
                  <c:v>0.70258152173913047</c:v>
                </c:pt>
                <c:pt idx="5170">
                  <c:v>0.70271739130434785</c:v>
                </c:pt>
                <c:pt idx="5171">
                  <c:v>0.70285326086956523</c:v>
                </c:pt>
                <c:pt idx="5172">
                  <c:v>0.70298913043478262</c:v>
                </c:pt>
                <c:pt idx="5173">
                  <c:v>0.703125</c:v>
                </c:pt>
                <c:pt idx="5174">
                  <c:v>0.70326086956521738</c:v>
                </c:pt>
                <c:pt idx="5175">
                  <c:v>0.70339673913043477</c:v>
                </c:pt>
                <c:pt idx="5176">
                  <c:v>0.70353260869565215</c:v>
                </c:pt>
                <c:pt idx="5177">
                  <c:v>0.70366847826086953</c:v>
                </c:pt>
                <c:pt idx="5178">
                  <c:v>0.70380434782608692</c:v>
                </c:pt>
                <c:pt idx="5179">
                  <c:v>0.7039402173913043</c:v>
                </c:pt>
                <c:pt idx="5180">
                  <c:v>0.70407608695652169</c:v>
                </c:pt>
                <c:pt idx="5181">
                  <c:v>0.70421195652173918</c:v>
                </c:pt>
                <c:pt idx="5182">
                  <c:v>0.70434782608695656</c:v>
                </c:pt>
                <c:pt idx="5183">
                  <c:v>0.70448369565217395</c:v>
                </c:pt>
                <c:pt idx="5184">
                  <c:v>0.70461956521739133</c:v>
                </c:pt>
                <c:pt idx="5185">
                  <c:v>0.70475543478260871</c:v>
                </c:pt>
                <c:pt idx="5186">
                  <c:v>0.7048913043478261</c:v>
                </c:pt>
                <c:pt idx="5187">
                  <c:v>0.70502717391304348</c:v>
                </c:pt>
                <c:pt idx="5188">
                  <c:v>0.70516304347826086</c:v>
                </c:pt>
                <c:pt idx="5189">
                  <c:v>0.70529891304347825</c:v>
                </c:pt>
                <c:pt idx="5190">
                  <c:v>0.70543478260869563</c:v>
                </c:pt>
                <c:pt idx="5191">
                  <c:v>0.70557065217391302</c:v>
                </c:pt>
                <c:pt idx="5192">
                  <c:v>0.7057065217391304</c:v>
                </c:pt>
                <c:pt idx="5193">
                  <c:v>0.70584239130434778</c:v>
                </c:pt>
                <c:pt idx="5194">
                  <c:v>0.70597826086956517</c:v>
                </c:pt>
                <c:pt idx="5195">
                  <c:v>0.70611413043478266</c:v>
                </c:pt>
                <c:pt idx="5196">
                  <c:v>0.70625000000000004</c:v>
                </c:pt>
                <c:pt idx="5197">
                  <c:v>0.70638586956521743</c:v>
                </c:pt>
                <c:pt idx="5198">
                  <c:v>0.70652173913043481</c:v>
                </c:pt>
                <c:pt idx="5199">
                  <c:v>0.7066576086956522</c:v>
                </c:pt>
                <c:pt idx="5200">
                  <c:v>0.70679347826086958</c:v>
                </c:pt>
                <c:pt idx="5201">
                  <c:v>0.70692934782608696</c:v>
                </c:pt>
                <c:pt idx="5202">
                  <c:v>0.70706521739130435</c:v>
                </c:pt>
                <c:pt idx="5203">
                  <c:v>0.70720108695652173</c:v>
                </c:pt>
                <c:pt idx="5204">
                  <c:v>0.70733695652173911</c:v>
                </c:pt>
                <c:pt idx="5205">
                  <c:v>0.7074728260869565</c:v>
                </c:pt>
                <c:pt idx="5206">
                  <c:v>0.70760869565217388</c:v>
                </c:pt>
                <c:pt idx="5207">
                  <c:v>0.70774456521739126</c:v>
                </c:pt>
                <c:pt idx="5208">
                  <c:v>0.70788043478260865</c:v>
                </c:pt>
                <c:pt idx="5209">
                  <c:v>0.70801630434782614</c:v>
                </c:pt>
                <c:pt idx="5210">
                  <c:v>0.70815217391304353</c:v>
                </c:pt>
                <c:pt idx="5211">
                  <c:v>0.70828804347826091</c:v>
                </c:pt>
                <c:pt idx="5212">
                  <c:v>0.70842391304347829</c:v>
                </c:pt>
                <c:pt idx="5213">
                  <c:v>0.70855978260869568</c:v>
                </c:pt>
                <c:pt idx="5214">
                  <c:v>0.70869565217391306</c:v>
                </c:pt>
                <c:pt idx="5215">
                  <c:v>0.70883152173913044</c:v>
                </c:pt>
                <c:pt idx="5216">
                  <c:v>0.70896739130434783</c:v>
                </c:pt>
                <c:pt idx="5217">
                  <c:v>0.70910326086956521</c:v>
                </c:pt>
                <c:pt idx="5218">
                  <c:v>0.70923913043478259</c:v>
                </c:pt>
                <c:pt idx="5219">
                  <c:v>0.70937499999999998</c:v>
                </c:pt>
                <c:pt idx="5220">
                  <c:v>0.70951086956521736</c:v>
                </c:pt>
                <c:pt idx="5221">
                  <c:v>0.70964673913043474</c:v>
                </c:pt>
                <c:pt idx="5222">
                  <c:v>0.70978260869565213</c:v>
                </c:pt>
                <c:pt idx="5223">
                  <c:v>0.70991847826086951</c:v>
                </c:pt>
                <c:pt idx="5224">
                  <c:v>0.71005434782608701</c:v>
                </c:pt>
                <c:pt idx="5225">
                  <c:v>0.71019021739130439</c:v>
                </c:pt>
                <c:pt idx="5226">
                  <c:v>0.71032608695652177</c:v>
                </c:pt>
                <c:pt idx="5227">
                  <c:v>0.71046195652173916</c:v>
                </c:pt>
                <c:pt idx="5228">
                  <c:v>0.71059782608695654</c:v>
                </c:pt>
                <c:pt idx="5229">
                  <c:v>0.71073369565217392</c:v>
                </c:pt>
                <c:pt idx="5230">
                  <c:v>0.71086956521739131</c:v>
                </c:pt>
                <c:pt idx="5231">
                  <c:v>0.71100543478260869</c:v>
                </c:pt>
                <c:pt idx="5232">
                  <c:v>0.71114130434782608</c:v>
                </c:pt>
                <c:pt idx="5233">
                  <c:v>0.71127717391304346</c:v>
                </c:pt>
                <c:pt idx="5234">
                  <c:v>0.71141304347826084</c:v>
                </c:pt>
                <c:pt idx="5235">
                  <c:v>0.71154891304347823</c:v>
                </c:pt>
                <c:pt idx="5236">
                  <c:v>0.71168478260869561</c:v>
                </c:pt>
                <c:pt idx="5237">
                  <c:v>0.71182065217391299</c:v>
                </c:pt>
                <c:pt idx="5238">
                  <c:v>0.71195652173913049</c:v>
                </c:pt>
                <c:pt idx="5239">
                  <c:v>0.71209239130434787</c:v>
                </c:pt>
                <c:pt idx="5240">
                  <c:v>0.71222826086956526</c:v>
                </c:pt>
                <c:pt idx="5241">
                  <c:v>0.71236413043478264</c:v>
                </c:pt>
                <c:pt idx="5242">
                  <c:v>0.71250000000000002</c:v>
                </c:pt>
                <c:pt idx="5243">
                  <c:v>0.71263586956521741</c:v>
                </c:pt>
                <c:pt idx="5244">
                  <c:v>0.71277173913043479</c:v>
                </c:pt>
                <c:pt idx="5245">
                  <c:v>0.71290760869565217</c:v>
                </c:pt>
                <c:pt idx="5246">
                  <c:v>0.71304347826086956</c:v>
                </c:pt>
                <c:pt idx="5247">
                  <c:v>0.71317934782608694</c:v>
                </c:pt>
                <c:pt idx="5248">
                  <c:v>0.71331521739130432</c:v>
                </c:pt>
                <c:pt idx="5249">
                  <c:v>0.71345108695652171</c:v>
                </c:pt>
                <c:pt idx="5250">
                  <c:v>0.71358695652173909</c:v>
                </c:pt>
                <c:pt idx="5251">
                  <c:v>0.71372282608695647</c:v>
                </c:pt>
                <c:pt idx="5252">
                  <c:v>0.71385869565217386</c:v>
                </c:pt>
                <c:pt idx="5253">
                  <c:v>0.71399456521739135</c:v>
                </c:pt>
                <c:pt idx="5254">
                  <c:v>0.71413043478260874</c:v>
                </c:pt>
                <c:pt idx="5255">
                  <c:v>0.71426630434782612</c:v>
                </c:pt>
                <c:pt idx="5256">
                  <c:v>0.7144021739130435</c:v>
                </c:pt>
                <c:pt idx="5257">
                  <c:v>0.71453804347826089</c:v>
                </c:pt>
                <c:pt idx="5258">
                  <c:v>0.71467391304347827</c:v>
                </c:pt>
                <c:pt idx="5259">
                  <c:v>0.71480978260869565</c:v>
                </c:pt>
                <c:pt idx="5260">
                  <c:v>0.71494565217391304</c:v>
                </c:pt>
                <c:pt idx="5261">
                  <c:v>0.71508152173913042</c:v>
                </c:pt>
                <c:pt idx="5262">
                  <c:v>0.7152173913043478</c:v>
                </c:pt>
                <c:pt idx="5263">
                  <c:v>0.71535326086956519</c:v>
                </c:pt>
                <c:pt idx="5264">
                  <c:v>0.71548913043478257</c:v>
                </c:pt>
                <c:pt idx="5265">
                  <c:v>0.71562499999999996</c:v>
                </c:pt>
                <c:pt idx="5266">
                  <c:v>0.71576086956521734</c:v>
                </c:pt>
                <c:pt idx="5267">
                  <c:v>0.71589673913043483</c:v>
                </c:pt>
                <c:pt idx="5268">
                  <c:v>0.71603260869565222</c:v>
                </c:pt>
                <c:pt idx="5269">
                  <c:v>0.7161684782608696</c:v>
                </c:pt>
                <c:pt idx="5270">
                  <c:v>0.71630434782608698</c:v>
                </c:pt>
                <c:pt idx="5271">
                  <c:v>0.71644021739130437</c:v>
                </c:pt>
                <c:pt idx="5272">
                  <c:v>0.71657608695652175</c:v>
                </c:pt>
                <c:pt idx="5273">
                  <c:v>0.71671195652173914</c:v>
                </c:pt>
                <c:pt idx="5274">
                  <c:v>0.71684782608695652</c:v>
                </c:pt>
                <c:pt idx="5275">
                  <c:v>0.7169836956521739</c:v>
                </c:pt>
                <c:pt idx="5276">
                  <c:v>0.71711956521739129</c:v>
                </c:pt>
                <c:pt idx="5277">
                  <c:v>0.71725543478260867</c:v>
                </c:pt>
                <c:pt idx="5278">
                  <c:v>0.71739130434782605</c:v>
                </c:pt>
                <c:pt idx="5279">
                  <c:v>0.71752717391304344</c:v>
                </c:pt>
                <c:pt idx="5280">
                  <c:v>0.71766304347826082</c:v>
                </c:pt>
                <c:pt idx="5281">
                  <c:v>0.71779891304347831</c:v>
                </c:pt>
                <c:pt idx="5282">
                  <c:v>0.7179347826086957</c:v>
                </c:pt>
                <c:pt idx="5283">
                  <c:v>0.71807065217391308</c:v>
                </c:pt>
                <c:pt idx="5284">
                  <c:v>0.71820652173913047</c:v>
                </c:pt>
                <c:pt idx="5285">
                  <c:v>0.71834239130434785</c:v>
                </c:pt>
                <c:pt idx="5286">
                  <c:v>0.71847826086956523</c:v>
                </c:pt>
                <c:pt idx="5287">
                  <c:v>0.71861413043478262</c:v>
                </c:pt>
                <c:pt idx="5288">
                  <c:v>0.71875</c:v>
                </c:pt>
                <c:pt idx="5289">
                  <c:v>0.71888586956521738</c:v>
                </c:pt>
                <c:pt idx="5290">
                  <c:v>0.71902173913043477</c:v>
                </c:pt>
                <c:pt idx="5291">
                  <c:v>0.71915760869565215</c:v>
                </c:pt>
                <c:pt idx="5292">
                  <c:v>0.71929347826086953</c:v>
                </c:pt>
                <c:pt idx="5293">
                  <c:v>0.71942934782608692</c:v>
                </c:pt>
                <c:pt idx="5294">
                  <c:v>0.7195652173913043</c:v>
                </c:pt>
                <c:pt idx="5295">
                  <c:v>0.71970108695652169</c:v>
                </c:pt>
                <c:pt idx="5296">
                  <c:v>0.71983695652173918</c:v>
                </c:pt>
                <c:pt idx="5297">
                  <c:v>0.71997282608695656</c:v>
                </c:pt>
                <c:pt idx="5298">
                  <c:v>0.72010869565217395</c:v>
                </c:pt>
                <c:pt idx="5299">
                  <c:v>0.72024456521739133</c:v>
                </c:pt>
                <c:pt idx="5300">
                  <c:v>0.72038043478260871</c:v>
                </c:pt>
                <c:pt idx="5301">
                  <c:v>0.7205163043478261</c:v>
                </c:pt>
                <c:pt idx="5302">
                  <c:v>0.72065217391304348</c:v>
                </c:pt>
                <c:pt idx="5303">
                  <c:v>0.72078804347826086</c:v>
                </c:pt>
                <c:pt idx="5304">
                  <c:v>0.72092391304347825</c:v>
                </c:pt>
                <c:pt idx="5305">
                  <c:v>0.72105978260869563</c:v>
                </c:pt>
                <c:pt idx="5306">
                  <c:v>0.72119565217391302</c:v>
                </c:pt>
                <c:pt idx="5307">
                  <c:v>0.7213315217391304</c:v>
                </c:pt>
                <c:pt idx="5308">
                  <c:v>0.72146739130434778</c:v>
                </c:pt>
                <c:pt idx="5309">
                  <c:v>0.72160326086956517</c:v>
                </c:pt>
                <c:pt idx="5310">
                  <c:v>0.72173913043478266</c:v>
                </c:pt>
                <c:pt idx="5311">
                  <c:v>0.72187500000000004</c:v>
                </c:pt>
                <c:pt idx="5312">
                  <c:v>0.72201086956521743</c:v>
                </c:pt>
                <c:pt idx="5313">
                  <c:v>0.72214673913043481</c:v>
                </c:pt>
                <c:pt idx="5314">
                  <c:v>0.7222826086956522</c:v>
                </c:pt>
                <c:pt idx="5315">
                  <c:v>0.72241847826086958</c:v>
                </c:pt>
                <c:pt idx="5316">
                  <c:v>0.72255434782608696</c:v>
                </c:pt>
                <c:pt idx="5317">
                  <c:v>0.72269021739130435</c:v>
                </c:pt>
                <c:pt idx="5318">
                  <c:v>0.72282608695652173</c:v>
                </c:pt>
                <c:pt idx="5319">
                  <c:v>0.72296195652173911</c:v>
                </c:pt>
                <c:pt idx="5320">
                  <c:v>0.7230978260869565</c:v>
                </c:pt>
                <c:pt idx="5321">
                  <c:v>0.72323369565217388</c:v>
                </c:pt>
                <c:pt idx="5322">
                  <c:v>0.72336956521739126</c:v>
                </c:pt>
                <c:pt idx="5323">
                  <c:v>0.72350543478260865</c:v>
                </c:pt>
                <c:pt idx="5324">
                  <c:v>0.72364130434782614</c:v>
                </c:pt>
                <c:pt idx="5325">
                  <c:v>0.72377717391304353</c:v>
                </c:pt>
                <c:pt idx="5326">
                  <c:v>0.72391304347826091</c:v>
                </c:pt>
                <c:pt idx="5327">
                  <c:v>0.72404891304347829</c:v>
                </c:pt>
                <c:pt idx="5328">
                  <c:v>0.72418478260869568</c:v>
                </c:pt>
                <c:pt idx="5329">
                  <c:v>0.72432065217391306</c:v>
                </c:pt>
                <c:pt idx="5330">
                  <c:v>0.72445652173913044</c:v>
                </c:pt>
                <c:pt idx="5331">
                  <c:v>0.72459239130434783</c:v>
                </c:pt>
                <c:pt idx="5332">
                  <c:v>0.72472826086956521</c:v>
                </c:pt>
                <c:pt idx="5333">
                  <c:v>0.72486413043478259</c:v>
                </c:pt>
                <c:pt idx="5334">
                  <c:v>0.72499999999999998</c:v>
                </c:pt>
                <c:pt idx="5335">
                  <c:v>0.72513586956521736</c:v>
                </c:pt>
                <c:pt idx="5336">
                  <c:v>0.72527173913043474</c:v>
                </c:pt>
                <c:pt idx="5337">
                  <c:v>0.72540760869565213</c:v>
                </c:pt>
                <c:pt idx="5338">
                  <c:v>0.72554347826086951</c:v>
                </c:pt>
                <c:pt idx="5339">
                  <c:v>0.72567934782608701</c:v>
                </c:pt>
                <c:pt idx="5340">
                  <c:v>0.72581521739130439</c:v>
                </c:pt>
                <c:pt idx="5341">
                  <c:v>0.72595108695652177</c:v>
                </c:pt>
                <c:pt idx="5342">
                  <c:v>0.72608695652173916</c:v>
                </c:pt>
                <c:pt idx="5343">
                  <c:v>0.72622282608695654</c:v>
                </c:pt>
                <c:pt idx="5344">
                  <c:v>0.72635869565217392</c:v>
                </c:pt>
                <c:pt idx="5345">
                  <c:v>0.72649456521739131</c:v>
                </c:pt>
                <c:pt idx="5346">
                  <c:v>0.72663043478260869</c:v>
                </c:pt>
                <c:pt idx="5347">
                  <c:v>0.72676630434782608</c:v>
                </c:pt>
                <c:pt idx="5348">
                  <c:v>0.72690217391304346</c:v>
                </c:pt>
                <c:pt idx="5349">
                  <c:v>0.72703804347826084</c:v>
                </c:pt>
                <c:pt idx="5350">
                  <c:v>0.72717391304347823</c:v>
                </c:pt>
                <c:pt idx="5351">
                  <c:v>0.72730978260869561</c:v>
                </c:pt>
                <c:pt idx="5352">
                  <c:v>0.72744565217391299</c:v>
                </c:pt>
                <c:pt idx="5353">
                  <c:v>0.72758152173913049</c:v>
                </c:pt>
                <c:pt idx="5354">
                  <c:v>0.72771739130434787</c:v>
                </c:pt>
                <c:pt idx="5355">
                  <c:v>0.72785326086956526</c:v>
                </c:pt>
                <c:pt idx="5356">
                  <c:v>0.72798913043478264</c:v>
                </c:pt>
                <c:pt idx="5357">
                  <c:v>0.72812500000000002</c:v>
                </c:pt>
                <c:pt idx="5358">
                  <c:v>0.72826086956521741</c:v>
                </c:pt>
                <c:pt idx="5359">
                  <c:v>0.72839673913043479</c:v>
                </c:pt>
                <c:pt idx="5360">
                  <c:v>0.72853260869565217</c:v>
                </c:pt>
                <c:pt idx="5361">
                  <c:v>0.72866847826086956</c:v>
                </c:pt>
                <c:pt idx="5362">
                  <c:v>0.72880434782608694</c:v>
                </c:pt>
                <c:pt idx="5363">
                  <c:v>0.72894021739130432</c:v>
                </c:pt>
                <c:pt idx="5364">
                  <c:v>0.72907608695652171</c:v>
                </c:pt>
                <c:pt idx="5365">
                  <c:v>0.72921195652173909</c:v>
                </c:pt>
                <c:pt idx="5366">
                  <c:v>0.72934782608695647</c:v>
                </c:pt>
                <c:pt idx="5367">
                  <c:v>0.72948369565217386</c:v>
                </c:pt>
                <c:pt idx="5368">
                  <c:v>0.72961956521739135</c:v>
                </c:pt>
                <c:pt idx="5369">
                  <c:v>0.72975543478260874</c:v>
                </c:pt>
                <c:pt idx="5370">
                  <c:v>0.72989130434782612</c:v>
                </c:pt>
                <c:pt idx="5371">
                  <c:v>0.7300271739130435</c:v>
                </c:pt>
                <c:pt idx="5372">
                  <c:v>0.73016304347826089</c:v>
                </c:pt>
                <c:pt idx="5373">
                  <c:v>0.73029891304347827</c:v>
                </c:pt>
                <c:pt idx="5374">
                  <c:v>0.73043478260869565</c:v>
                </c:pt>
                <c:pt idx="5375">
                  <c:v>0.73057065217391304</c:v>
                </c:pt>
                <c:pt idx="5376">
                  <c:v>0.73070652173913042</c:v>
                </c:pt>
                <c:pt idx="5377">
                  <c:v>0.7308423913043478</c:v>
                </c:pt>
                <c:pt idx="5378">
                  <c:v>0.73097826086956519</c:v>
                </c:pt>
                <c:pt idx="5379">
                  <c:v>0.73111413043478257</c:v>
                </c:pt>
                <c:pt idx="5380">
                  <c:v>0.73124999999999996</c:v>
                </c:pt>
                <c:pt idx="5381">
                  <c:v>0.73138586956521734</c:v>
                </c:pt>
                <c:pt idx="5382">
                  <c:v>0.73152173913043483</c:v>
                </c:pt>
                <c:pt idx="5383">
                  <c:v>0.73165760869565222</c:v>
                </c:pt>
                <c:pt idx="5384">
                  <c:v>0.7317934782608696</c:v>
                </c:pt>
                <c:pt idx="5385">
                  <c:v>0.73192934782608698</c:v>
                </c:pt>
                <c:pt idx="5386">
                  <c:v>0.73206521739130437</c:v>
                </c:pt>
                <c:pt idx="5387">
                  <c:v>0.73220108695652175</c:v>
                </c:pt>
                <c:pt idx="5388">
                  <c:v>0.73233695652173914</c:v>
                </c:pt>
                <c:pt idx="5389">
                  <c:v>0.73247282608695652</c:v>
                </c:pt>
                <c:pt idx="5390">
                  <c:v>0.7326086956521739</c:v>
                </c:pt>
                <c:pt idx="5391">
                  <c:v>0.73274456521739129</c:v>
                </c:pt>
                <c:pt idx="5392">
                  <c:v>0.73288043478260867</c:v>
                </c:pt>
                <c:pt idx="5393">
                  <c:v>0.73301630434782605</c:v>
                </c:pt>
                <c:pt idx="5394">
                  <c:v>0.73315217391304344</c:v>
                </c:pt>
                <c:pt idx="5395">
                  <c:v>0.73328804347826082</c:v>
                </c:pt>
                <c:pt idx="5396">
                  <c:v>0.73342391304347831</c:v>
                </c:pt>
                <c:pt idx="5397">
                  <c:v>0.7335597826086957</c:v>
                </c:pt>
                <c:pt idx="5398">
                  <c:v>0.73369565217391308</c:v>
                </c:pt>
                <c:pt idx="5399">
                  <c:v>0.73383152173913047</c:v>
                </c:pt>
                <c:pt idx="5400">
                  <c:v>0.73396739130434785</c:v>
                </c:pt>
                <c:pt idx="5401">
                  <c:v>0.73410326086956523</c:v>
                </c:pt>
                <c:pt idx="5402">
                  <c:v>0.73423913043478262</c:v>
                </c:pt>
                <c:pt idx="5403">
                  <c:v>0.734375</c:v>
                </c:pt>
                <c:pt idx="5404">
                  <c:v>0.73451086956521738</c:v>
                </c:pt>
                <c:pt idx="5405">
                  <c:v>0.73464673913043477</c:v>
                </c:pt>
                <c:pt idx="5406">
                  <c:v>0.73478260869565215</c:v>
                </c:pt>
                <c:pt idx="5407">
                  <c:v>0.73491847826086953</c:v>
                </c:pt>
                <c:pt idx="5408">
                  <c:v>0.73505434782608692</c:v>
                </c:pt>
                <c:pt idx="5409">
                  <c:v>0.7351902173913043</c:v>
                </c:pt>
                <c:pt idx="5410">
                  <c:v>0.73532608695652169</c:v>
                </c:pt>
                <c:pt idx="5411">
                  <c:v>0.73546195652173918</c:v>
                </c:pt>
                <c:pt idx="5412">
                  <c:v>0.73559782608695656</c:v>
                </c:pt>
                <c:pt idx="5413">
                  <c:v>0.73573369565217395</c:v>
                </c:pt>
                <c:pt idx="5414">
                  <c:v>0.73586956521739133</c:v>
                </c:pt>
                <c:pt idx="5415">
                  <c:v>0.73600543478260871</c:v>
                </c:pt>
                <c:pt idx="5416">
                  <c:v>0.7361413043478261</c:v>
                </c:pt>
                <c:pt idx="5417">
                  <c:v>0.73627717391304348</c:v>
                </c:pt>
                <c:pt idx="5418">
                  <c:v>0.73641304347826086</c:v>
                </c:pt>
                <c:pt idx="5419">
                  <c:v>0.73654891304347825</c:v>
                </c:pt>
                <c:pt idx="5420">
                  <c:v>0.73668478260869563</c:v>
                </c:pt>
                <c:pt idx="5421">
                  <c:v>0.73682065217391302</c:v>
                </c:pt>
                <c:pt idx="5422">
                  <c:v>0.7369565217391304</c:v>
                </c:pt>
                <c:pt idx="5423">
                  <c:v>0.73709239130434778</c:v>
                </c:pt>
                <c:pt idx="5424">
                  <c:v>0.73722826086956517</c:v>
                </c:pt>
                <c:pt idx="5425">
                  <c:v>0.73736413043478266</c:v>
                </c:pt>
                <c:pt idx="5426">
                  <c:v>0.73750000000000004</c:v>
                </c:pt>
                <c:pt idx="5427">
                  <c:v>0.73763586956521743</c:v>
                </c:pt>
                <c:pt idx="5428">
                  <c:v>0.73777173913043481</c:v>
                </c:pt>
                <c:pt idx="5429">
                  <c:v>0.7379076086956522</c:v>
                </c:pt>
                <c:pt idx="5430">
                  <c:v>0.73804347826086958</c:v>
                </c:pt>
                <c:pt idx="5431">
                  <c:v>0.73817934782608696</c:v>
                </c:pt>
                <c:pt idx="5432">
                  <c:v>0.73831521739130435</c:v>
                </c:pt>
                <c:pt idx="5433">
                  <c:v>0.73845108695652173</c:v>
                </c:pt>
                <c:pt idx="5434">
                  <c:v>0.73858695652173911</c:v>
                </c:pt>
                <c:pt idx="5435">
                  <c:v>0.7387228260869565</c:v>
                </c:pt>
                <c:pt idx="5436">
                  <c:v>0.73885869565217388</c:v>
                </c:pt>
                <c:pt idx="5437">
                  <c:v>0.73899456521739126</c:v>
                </c:pt>
                <c:pt idx="5438">
                  <c:v>0.73913043478260865</c:v>
                </c:pt>
                <c:pt idx="5439">
                  <c:v>0.73926630434782614</c:v>
                </c:pt>
                <c:pt idx="5440">
                  <c:v>0.73940217391304353</c:v>
                </c:pt>
                <c:pt idx="5441">
                  <c:v>0.73953804347826091</c:v>
                </c:pt>
                <c:pt idx="5442">
                  <c:v>0.73967391304347829</c:v>
                </c:pt>
                <c:pt idx="5443">
                  <c:v>0.73980978260869568</c:v>
                </c:pt>
                <c:pt idx="5444">
                  <c:v>0.73994565217391306</c:v>
                </c:pt>
                <c:pt idx="5445">
                  <c:v>0.74008152173913044</c:v>
                </c:pt>
                <c:pt idx="5446">
                  <c:v>0.74021739130434783</c:v>
                </c:pt>
                <c:pt idx="5447">
                  <c:v>0.74035326086956521</c:v>
                </c:pt>
                <c:pt idx="5448">
                  <c:v>0.74048913043478259</c:v>
                </c:pt>
                <c:pt idx="5449">
                  <c:v>0.74062499999999998</c:v>
                </c:pt>
                <c:pt idx="5450">
                  <c:v>0.74076086956521736</c:v>
                </c:pt>
                <c:pt idx="5451">
                  <c:v>0.74089673913043474</c:v>
                </c:pt>
                <c:pt idx="5452">
                  <c:v>0.74103260869565213</c:v>
                </c:pt>
                <c:pt idx="5453">
                  <c:v>0.74116847826086951</c:v>
                </c:pt>
                <c:pt idx="5454">
                  <c:v>0.74130434782608701</c:v>
                </c:pt>
                <c:pt idx="5455">
                  <c:v>0.74144021739130439</c:v>
                </c:pt>
                <c:pt idx="5456">
                  <c:v>0.74157608695652177</c:v>
                </c:pt>
                <c:pt idx="5457">
                  <c:v>0.74171195652173916</c:v>
                </c:pt>
                <c:pt idx="5458">
                  <c:v>0.74184782608695654</c:v>
                </c:pt>
                <c:pt idx="5459">
                  <c:v>0.74198369565217392</c:v>
                </c:pt>
                <c:pt idx="5460">
                  <c:v>0.74211956521739131</c:v>
                </c:pt>
                <c:pt idx="5461">
                  <c:v>0.74225543478260869</c:v>
                </c:pt>
                <c:pt idx="5462">
                  <c:v>0.74239130434782608</c:v>
                </c:pt>
                <c:pt idx="5463">
                  <c:v>0.74252717391304346</c:v>
                </c:pt>
                <c:pt idx="5464">
                  <c:v>0.74266304347826084</c:v>
                </c:pt>
                <c:pt idx="5465">
                  <c:v>0.74279891304347823</c:v>
                </c:pt>
                <c:pt idx="5466">
                  <c:v>0.74293478260869561</c:v>
                </c:pt>
                <c:pt idx="5467">
                  <c:v>0.74307065217391299</c:v>
                </c:pt>
                <c:pt idx="5468">
                  <c:v>0.74320652173913049</c:v>
                </c:pt>
                <c:pt idx="5469">
                  <c:v>0.74334239130434787</c:v>
                </c:pt>
                <c:pt idx="5470">
                  <c:v>0.74347826086956526</c:v>
                </c:pt>
                <c:pt idx="5471">
                  <c:v>0.74361413043478264</c:v>
                </c:pt>
                <c:pt idx="5472">
                  <c:v>0.74375000000000002</c:v>
                </c:pt>
                <c:pt idx="5473">
                  <c:v>0.74388586956521741</c:v>
                </c:pt>
                <c:pt idx="5474">
                  <c:v>0.74402173913043479</c:v>
                </c:pt>
                <c:pt idx="5475">
                  <c:v>0.74415760869565217</c:v>
                </c:pt>
                <c:pt idx="5476">
                  <c:v>0.74429347826086956</c:v>
                </c:pt>
                <c:pt idx="5477">
                  <c:v>0.74442934782608694</c:v>
                </c:pt>
                <c:pt idx="5478">
                  <c:v>0.74456521739130432</c:v>
                </c:pt>
                <c:pt idx="5479">
                  <c:v>0.74470108695652171</c:v>
                </c:pt>
                <c:pt idx="5480">
                  <c:v>0.74483695652173909</c:v>
                </c:pt>
                <c:pt idx="5481">
                  <c:v>0.74497282608695647</c:v>
                </c:pt>
                <c:pt idx="5482">
                  <c:v>0.74510869565217386</c:v>
                </c:pt>
                <c:pt idx="5483">
                  <c:v>0.74524456521739135</c:v>
                </c:pt>
                <c:pt idx="5484">
                  <c:v>0.74538043478260874</c:v>
                </c:pt>
                <c:pt idx="5485">
                  <c:v>0.74551630434782612</c:v>
                </c:pt>
                <c:pt idx="5486">
                  <c:v>0.7456521739130435</c:v>
                </c:pt>
                <c:pt idx="5487">
                  <c:v>0.74578804347826089</c:v>
                </c:pt>
                <c:pt idx="5488">
                  <c:v>0.74592391304347827</c:v>
                </c:pt>
                <c:pt idx="5489">
                  <c:v>0.74605978260869565</c:v>
                </c:pt>
                <c:pt idx="5490">
                  <c:v>0.74619565217391304</c:v>
                </c:pt>
                <c:pt idx="5491">
                  <c:v>0.74633152173913042</c:v>
                </c:pt>
                <c:pt idx="5492">
                  <c:v>0.7464673913043478</c:v>
                </c:pt>
                <c:pt idx="5493">
                  <c:v>0.74660326086956519</c:v>
                </c:pt>
                <c:pt idx="5494">
                  <c:v>0.74673913043478257</c:v>
                </c:pt>
                <c:pt idx="5495">
                  <c:v>0.74687499999999996</c:v>
                </c:pt>
                <c:pt idx="5496">
                  <c:v>0.74701086956521734</c:v>
                </c:pt>
                <c:pt idx="5497">
                  <c:v>0.74714673913043483</c:v>
                </c:pt>
                <c:pt idx="5498">
                  <c:v>0.74728260869565222</c:v>
                </c:pt>
                <c:pt idx="5499">
                  <c:v>0.7474184782608696</c:v>
                </c:pt>
                <c:pt idx="5500">
                  <c:v>0.74755434782608698</c:v>
                </c:pt>
                <c:pt idx="5501">
                  <c:v>0.74769021739130437</c:v>
                </c:pt>
                <c:pt idx="5502">
                  <c:v>0.74782608695652175</c:v>
                </c:pt>
                <c:pt idx="5503">
                  <c:v>0.74796195652173914</c:v>
                </c:pt>
                <c:pt idx="5504">
                  <c:v>0.74809782608695652</c:v>
                </c:pt>
                <c:pt idx="5505">
                  <c:v>0.7482336956521739</c:v>
                </c:pt>
                <c:pt idx="5506">
                  <c:v>0.74836956521739129</c:v>
                </c:pt>
                <c:pt idx="5507">
                  <c:v>0.74850543478260867</c:v>
                </c:pt>
                <c:pt idx="5508">
                  <c:v>0.74864130434782605</c:v>
                </c:pt>
                <c:pt idx="5509">
                  <c:v>0.74877717391304344</c:v>
                </c:pt>
                <c:pt idx="5510">
                  <c:v>0.74891304347826082</c:v>
                </c:pt>
                <c:pt idx="5511">
                  <c:v>0.74904891304347831</c:v>
                </c:pt>
                <c:pt idx="5512">
                  <c:v>0.7491847826086957</c:v>
                </c:pt>
                <c:pt idx="5513">
                  <c:v>0.74932065217391308</c:v>
                </c:pt>
                <c:pt idx="5514">
                  <c:v>0.74945652173913047</c:v>
                </c:pt>
                <c:pt idx="5515">
                  <c:v>0.74959239130434785</c:v>
                </c:pt>
                <c:pt idx="5516">
                  <c:v>0.74972826086956523</c:v>
                </c:pt>
                <c:pt idx="5517">
                  <c:v>0.74986413043478262</c:v>
                </c:pt>
                <c:pt idx="5518">
                  <c:v>0.75</c:v>
                </c:pt>
                <c:pt idx="5519">
                  <c:v>0.75013586956521738</c:v>
                </c:pt>
                <c:pt idx="5520">
                  <c:v>0.75027173913043477</c:v>
                </c:pt>
                <c:pt idx="5521">
                  <c:v>0.75040760869565215</c:v>
                </c:pt>
                <c:pt idx="5522">
                  <c:v>0.75054347826086953</c:v>
                </c:pt>
                <c:pt idx="5523">
                  <c:v>0.75067934782608692</c:v>
                </c:pt>
                <c:pt idx="5524">
                  <c:v>0.7508152173913043</c:v>
                </c:pt>
                <c:pt idx="5525">
                  <c:v>0.75095108695652169</c:v>
                </c:pt>
                <c:pt idx="5526">
                  <c:v>0.75108695652173918</c:v>
                </c:pt>
                <c:pt idx="5527">
                  <c:v>0.75122282608695656</c:v>
                </c:pt>
                <c:pt idx="5528">
                  <c:v>0.75135869565217395</c:v>
                </c:pt>
                <c:pt idx="5529">
                  <c:v>0.75149456521739133</c:v>
                </c:pt>
                <c:pt idx="5530">
                  <c:v>0.75163043478260871</c:v>
                </c:pt>
                <c:pt idx="5531">
                  <c:v>0.7517663043478261</c:v>
                </c:pt>
                <c:pt idx="5532">
                  <c:v>0.75190217391304348</c:v>
                </c:pt>
                <c:pt idx="5533">
                  <c:v>0.75203804347826086</c:v>
                </c:pt>
                <c:pt idx="5534">
                  <c:v>0.75217391304347825</c:v>
                </c:pt>
                <c:pt idx="5535">
                  <c:v>0.75230978260869563</c:v>
                </c:pt>
                <c:pt idx="5536">
                  <c:v>0.75244565217391302</c:v>
                </c:pt>
                <c:pt idx="5537">
                  <c:v>0.7525815217391304</c:v>
                </c:pt>
                <c:pt idx="5538">
                  <c:v>0.75271739130434778</c:v>
                </c:pt>
                <c:pt idx="5539">
                  <c:v>0.75285326086956517</c:v>
                </c:pt>
                <c:pt idx="5540">
                  <c:v>0.75298913043478266</c:v>
                </c:pt>
                <c:pt idx="5541">
                  <c:v>0.75312500000000004</c:v>
                </c:pt>
                <c:pt idx="5542">
                  <c:v>0.75326086956521743</c:v>
                </c:pt>
                <c:pt idx="5543">
                  <c:v>0.75339673913043481</c:v>
                </c:pt>
                <c:pt idx="5544">
                  <c:v>0.7535326086956522</c:v>
                </c:pt>
                <c:pt idx="5545">
                  <c:v>0.75366847826086958</c:v>
                </c:pt>
                <c:pt idx="5546">
                  <c:v>0.75380434782608696</c:v>
                </c:pt>
                <c:pt idx="5547">
                  <c:v>0.75394021739130435</c:v>
                </c:pt>
                <c:pt idx="5548">
                  <c:v>0.75407608695652173</c:v>
                </c:pt>
                <c:pt idx="5549">
                  <c:v>0.75421195652173911</c:v>
                </c:pt>
                <c:pt idx="5550">
                  <c:v>0.7543478260869565</c:v>
                </c:pt>
                <c:pt idx="5551">
                  <c:v>0.75448369565217388</c:v>
                </c:pt>
                <c:pt idx="5552">
                  <c:v>0.75461956521739126</c:v>
                </c:pt>
                <c:pt idx="5553">
                  <c:v>0.75475543478260865</c:v>
                </c:pt>
                <c:pt idx="5554">
                  <c:v>0.75489130434782614</c:v>
                </c:pt>
                <c:pt idx="5555">
                  <c:v>0.75502717391304353</c:v>
                </c:pt>
                <c:pt idx="5556">
                  <c:v>0.75516304347826091</c:v>
                </c:pt>
                <c:pt idx="5557">
                  <c:v>0.75529891304347829</c:v>
                </c:pt>
                <c:pt idx="5558">
                  <c:v>0.75543478260869568</c:v>
                </c:pt>
                <c:pt idx="5559">
                  <c:v>0.75557065217391306</c:v>
                </c:pt>
                <c:pt idx="5560">
                  <c:v>0.75570652173913044</c:v>
                </c:pt>
                <c:pt idx="5561">
                  <c:v>0.75584239130434783</c:v>
                </c:pt>
                <c:pt idx="5562">
                  <c:v>0.75597826086956521</c:v>
                </c:pt>
                <c:pt idx="5563">
                  <c:v>0.75611413043478259</c:v>
                </c:pt>
                <c:pt idx="5564">
                  <c:v>0.75624999999999998</c:v>
                </c:pt>
                <c:pt idx="5565">
                  <c:v>0.75638586956521736</c:v>
                </c:pt>
                <c:pt idx="5566">
                  <c:v>0.75652173913043474</c:v>
                </c:pt>
                <c:pt idx="5567">
                  <c:v>0.75665760869565213</c:v>
                </c:pt>
                <c:pt idx="5568">
                  <c:v>0.75679347826086951</c:v>
                </c:pt>
                <c:pt idx="5569">
                  <c:v>0.75692934782608701</c:v>
                </c:pt>
                <c:pt idx="5570">
                  <c:v>0.75706521739130439</c:v>
                </c:pt>
                <c:pt idx="5571">
                  <c:v>0.75720108695652177</c:v>
                </c:pt>
                <c:pt idx="5572">
                  <c:v>0.75733695652173916</c:v>
                </c:pt>
                <c:pt idx="5573">
                  <c:v>0.75747282608695654</c:v>
                </c:pt>
                <c:pt idx="5574">
                  <c:v>0.75760869565217392</c:v>
                </c:pt>
                <c:pt idx="5575">
                  <c:v>0.75774456521739131</c:v>
                </c:pt>
                <c:pt idx="5576">
                  <c:v>0.75788043478260869</c:v>
                </c:pt>
                <c:pt idx="5577">
                  <c:v>0.75801630434782608</c:v>
                </c:pt>
                <c:pt idx="5578">
                  <c:v>0.75815217391304346</c:v>
                </c:pt>
                <c:pt idx="5579">
                  <c:v>0.75828804347826084</c:v>
                </c:pt>
                <c:pt idx="5580">
                  <c:v>0.75842391304347823</c:v>
                </c:pt>
                <c:pt idx="5581">
                  <c:v>0.75855978260869561</c:v>
                </c:pt>
                <c:pt idx="5582">
                  <c:v>0.75869565217391299</c:v>
                </c:pt>
                <c:pt idx="5583">
                  <c:v>0.75883152173913049</c:v>
                </c:pt>
                <c:pt idx="5584">
                  <c:v>0.75896739130434787</c:v>
                </c:pt>
                <c:pt idx="5585">
                  <c:v>0.75910326086956526</c:v>
                </c:pt>
                <c:pt idx="5586">
                  <c:v>0.75923913043478264</c:v>
                </c:pt>
                <c:pt idx="5587">
                  <c:v>0.75937500000000002</c:v>
                </c:pt>
                <c:pt idx="5588">
                  <c:v>0.75951086956521741</c:v>
                </c:pt>
                <c:pt idx="5589">
                  <c:v>0.75964673913043479</c:v>
                </c:pt>
                <c:pt idx="5590">
                  <c:v>0.75978260869565217</c:v>
                </c:pt>
                <c:pt idx="5591">
                  <c:v>0.75991847826086956</c:v>
                </c:pt>
                <c:pt idx="5592">
                  <c:v>0.76005434782608694</c:v>
                </c:pt>
                <c:pt idx="5593">
                  <c:v>0.76019021739130432</c:v>
                </c:pt>
                <c:pt idx="5594">
                  <c:v>0.76032608695652171</c:v>
                </c:pt>
                <c:pt idx="5595">
                  <c:v>0.76046195652173909</c:v>
                </c:pt>
                <c:pt idx="5596">
                  <c:v>0.76059782608695647</c:v>
                </c:pt>
                <c:pt idx="5597">
                  <c:v>0.76073369565217386</c:v>
                </c:pt>
                <c:pt idx="5598">
                  <c:v>0.76086956521739135</c:v>
                </c:pt>
                <c:pt idx="5599">
                  <c:v>0.76100543478260874</c:v>
                </c:pt>
                <c:pt idx="5600">
                  <c:v>0.76114130434782612</c:v>
                </c:pt>
                <c:pt idx="5601">
                  <c:v>0.7612771739130435</c:v>
                </c:pt>
                <c:pt idx="5602">
                  <c:v>0.76141304347826089</c:v>
                </c:pt>
                <c:pt idx="5603">
                  <c:v>0.76154891304347827</c:v>
                </c:pt>
                <c:pt idx="5604">
                  <c:v>0.76168478260869565</c:v>
                </c:pt>
                <c:pt idx="5605">
                  <c:v>0.76182065217391304</c:v>
                </c:pt>
                <c:pt idx="5606">
                  <c:v>0.76195652173913042</c:v>
                </c:pt>
                <c:pt idx="5607">
                  <c:v>0.7620923913043478</c:v>
                </c:pt>
                <c:pt idx="5608">
                  <c:v>0.76222826086956519</c:v>
                </c:pt>
                <c:pt idx="5609">
                  <c:v>0.76236413043478257</c:v>
                </c:pt>
                <c:pt idx="5610">
                  <c:v>0.76249999999999996</c:v>
                </c:pt>
                <c:pt idx="5611">
                  <c:v>0.76263586956521734</c:v>
                </c:pt>
                <c:pt idx="5612">
                  <c:v>0.76277173913043483</c:v>
                </c:pt>
                <c:pt idx="5613">
                  <c:v>0.76290760869565222</c:v>
                </c:pt>
                <c:pt idx="5614">
                  <c:v>0.7630434782608696</c:v>
                </c:pt>
                <c:pt idx="5615">
                  <c:v>0.76317934782608698</c:v>
                </c:pt>
                <c:pt idx="5616">
                  <c:v>0.76331521739130437</c:v>
                </c:pt>
                <c:pt idx="5617">
                  <c:v>0.76345108695652175</c:v>
                </c:pt>
                <c:pt idx="5618">
                  <c:v>0.76358695652173914</c:v>
                </c:pt>
                <c:pt idx="5619">
                  <c:v>0.76372282608695652</c:v>
                </c:pt>
                <c:pt idx="5620">
                  <c:v>0.7638586956521739</c:v>
                </c:pt>
                <c:pt idx="5621">
                  <c:v>0.76399456521739129</c:v>
                </c:pt>
                <c:pt idx="5622">
                  <c:v>0.76413043478260867</c:v>
                </c:pt>
                <c:pt idx="5623">
                  <c:v>0.76426630434782605</c:v>
                </c:pt>
                <c:pt idx="5624">
                  <c:v>0.76440217391304344</c:v>
                </c:pt>
                <c:pt idx="5625">
                  <c:v>0.76453804347826082</c:v>
                </c:pt>
                <c:pt idx="5626">
                  <c:v>0.76467391304347831</c:v>
                </c:pt>
                <c:pt idx="5627">
                  <c:v>0.7648097826086957</c:v>
                </c:pt>
                <c:pt idx="5628">
                  <c:v>0.76494565217391308</c:v>
                </c:pt>
                <c:pt idx="5629">
                  <c:v>0.76508152173913047</c:v>
                </c:pt>
                <c:pt idx="5630">
                  <c:v>0.76521739130434785</c:v>
                </c:pt>
                <c:pt idx="5631">
                  <c:v>0.76535326086956523</c:v>
                </c:pt>
                <c:pt idx="5632">
                  <c:v>0.76548913043478262</c:v>
                </c:pt>
                <c:pt idx="5633">
                  <c:v>0.765625</c:v>
                </c:pt>
                <c:pt idx="5634">
                  <c:v>0.76576086956521738</c:v>
                </c:pt>
                <c:pt idx="5635">
                  <c:v>0.76589673913043477</c:v>
                </c:pt>
                <c:pt idx="5636">
                  <c:v>0.76603260869565215</c:v>
                </c:pt>
                <c:pt idx="5637">
                  <c:v>0.76616847826086953</c:v>
                </c:pt>
                <c:pt idx="5638">
                  <c:v>0.76630434782608692</c:v>
                </c:pt>
                <c:pt idx="5639">
                  <c:v>0.7664402173913043</c:v>
                </c:pt>
                <c:pt idx="5640">
                  <c:v>0.76657608695652169</c:v>
                </c:pt>
                <c:pt idx="5641">
                  <c:v>0.76671195652173918</c:v>
                </c:pt>
                <c:pt idx="5642">
                  <c:v>0.76684782608695656</c:v>
                </c:pt>
                <c:pt idx="5643">
                  <c:v>0.76698369565217395</c:v>
                </c:pt>
                <c:pt idx="5644">
                  <c:v>0.76711956521739133</c:v>
                </c:pt>
                <c:pt idx="5645">
                  <c:v>0.76725543478260871</c:v>
                </c:pt>
                <c:pt idx="5646">
                  <c:v>0.7673913043478261</c:v>
                </c:pt>
                <c:pt idx="5647">
                  <c:v>0.76752717391304348</c:v>
                </c:pt>
                <c:pt idx="5648">
                  <c:v>0.76766304347826086</c:v>
                </c:pt>
                <c:pt idx="5649">
                  <c:v>0.76779891304347825</c:v>
                </c:pt>
                <c:pt idx="5650">
                  <c:v>0.76793478260869563</c:v>
                </c:pt>
                <c:pt idx="5651">
                  <c:v>0.76807065217391302</c:v>
                </c:pt>
                <c:pt idx="5652">
                  <c:v>0.7682065217391304</c:v>
                </c:pt>
                <c:pt idx="5653">
                  <c:v>0.76834239130434778</c:v>
                </c:pt>
                <c:pt idx="5654">
                  <c:v>0.76847826086956517</c:v>
                </c:pt>
                <c:pt idx="5655">
                  <c:v>0.76861413043478266</c:v>
                </c:pt>
                <c:pt idx="5656">
                  <c:v>0.76875000000000004</c:v>
                </c:pt>
                <c:pt idx="5657">
                  <c:v>0.76888586956521743</c:v>
                </c:pt>
                <c:pt idx="5658">
                  <c:v>0.76902173913043481</c:v>
                </c:pt>
                <c:pt idx="5659">
                  <c:v>0.7691576086956522</c:v>
                </c:pt>
                <c:pt idx="5660">
                  <c:v>0.76929347826086958</c:v>
                </c:pt>
                <c:pt idx="5661">
                  <c:v>0.76942934782608696</c:v>
                </c:pt>
                <c:pt idx="5662">
                  <c:v>0.76956521739130435</c:v>
                </c:pt>
                <c:pt idx="5663">
                  <c:v>0.76970108695652173</c:v>
                </c:pt>
                <c:pt idx="5664">
                  <c:v>0.76983695652173911</c:v>
                </c:pt>
                <c:pt idx="5665">
                  <c:v>0.7699728260869565</c:v>
                </c:pt>
                <c:pt idx="5666">
                  <c:v>0.77010869565217388</c:v>
                </c:pt>
                <c:pt idx="5667">
                  <c:v>0.77024456521739126</c:v>
                </c:pt>
                <c:pt idx="5668">
                  <c:v>0.77038043478260865</c:v>
                </c:pt>
                <c:pt idx="5669">
                  <c:v>0.77051630434782614</c:v>
                </c:pt>
                <c:pt idx="5670">
                  <c:v>0.77065217391304353</c:v>
                </c:pt>
                <c:pt idx="5671">
                  <c:v>0.77078804347826091</c:v>
                </c:pt>
                <c:pt idx="5672">
                  <c:v>0.77092391304347829</c:v>
                </c:pt>
                <c:pt idx="5673">
                  <c:v>0.77105978260869568</c:v>
                </c:pt>
                <c:pt idx="5674">
                  <c:v>0.77119565217391306</c:v>
                </c:pt>
                <c:pt idx="5675">
                  <c:v>0.77133152173913044</c:v>
                </c:pt>
                <c:pt idx="5676">
                  <c:v>0.77146739130434783</c:v>
                </c:pt>
                <c:pt idx="5677">
                  <c:v>0.77160326086956521</c:v>
                </c:pt>
                <c:pt idx="5678">
                  <c:v>0.77173913043478259</c:v>
                </c:pt>
                <c:pt idx="5679">
                  <c:v>0.77187499999999998</c:v>
                </c:pt>
                <c:pt idx="5680">
                  <c:v>0.77201086956521736</c:v>
                </c:pt>
                <c:pt idx="5681">
                  <c:v>0.77214673913043474</c:v>
                </c:pt>
                <c:pt idx="5682">
                  <c:v>0.77228260869565213</c:v>
                </c:pt>
                <c:pt idx="5683">
                  <c:v>0.77241847826086951</c:v>
                </c:pt>
                <c:pt idx="5684">
                  <c:v>0.77255434782608701</c:v>
                </c:pt>
                <c:pt idx="5685">
                  <c:v>0.77269021739130439</c:v>
                </c:pt>
                <c:pt idx="5686">
                  <c:v>0.77282608695652177</c:v>
                </c:pt>
                <c:pt idx="5687">
                  <c:v>0.77296195652173916</c:v>
                </c:pt>
                <c:pt idx="5688">
                  <c:v>0.77309782608695654</c:v>
                </c:pt>
                <c:pt idx="5689">
                  <c:v>0.77323369565217392</c:v>
                </c:pt>
                <c:pt idx="5690">
                  <c:v>0.77336956521739131</c:v>
                </c:pt>
                <c:pt idx="5691">
                  <c:v>0.77350543478260869</c:v>
                </c:pt>
                <c:pt idx="5692">
                  <c:v>0.77364130434782608</c:v>
                </c:pt>
                <c:pt idx="5693">
                  <c:v>0.77377717391304346</c:v>
                </c:pt>
                <c:pt idx="5694">
                  <c:v>0.77391304347826084</c:v>
                </c:pt>
                <c:pt idx="5695">
                  <c:v>0.77404891304347823</c:v>
                </c:pt>
                <c:pt idx="5696">
                  <c:v>0.77418478260869561</c:v>
                </c:pt>
                <c:pt idx="5697">
                  <c:v>0.77432065217391299</c:v>
                </c:pt>
                <c:pt idx="5698">
                  <c:v>0.77445652173913049</c:v>
                </c:pt>
                <c:pt idx="5699">
                  <c:v>0.77459239130434787</c:v>
                </c:pt>
                <c:pt idx="5700">
                  <c:v>0.77472826086956526</c:v>
                </c:pt>
                <c:pt idx="5701">
                  <c:v>0.77486413043478264</c:v>
                </c:pt>
                <c:pt idx="5702">
                  <c:v>0.77500000000000002</c:v>
                </c:pt>
                <c:pt idx="5703">
                  <c:v>0.77513586956521741</c:v>
                </c:pt>
                <c:pt idx="5704">
                  <c:v>0.77527173913043479</c:v>
                </c:pt>
                <c:pt idx="5705">
                  <c:v>0.77540760869565217</c:v>
                </c:pt>
                <c:pt idx="5706">
                  <c:v>0.77554347826086956</c:v>
                </c:pt>
                <c:pt idx="5707">
                  <c:v>0.77567934782608694</c:v>
                </c:pt>
                <c:pt idx="5708">
                  <c:v>0.77581521739130432</c:v>
                </c:pt>
                <c:pt idx="5709">
                  <c:v>0.77595108695652171</c:v>
                </c:pt>
                <c:pt idx="5710">
                  <c:v>0.77608695652173909</c:v>
                </c:pt>
                <c:pt idx="5711">
                  <c:v>0.77622282608695647</c:v>
                </c:pt>
                <c:pt idx="5712">
                  <c:v>0.77635869565217386</c:v>
                </c:pt>
                <c:pt idx="5713">
                  <c:v>0.77649456521739135</c:v>
                </c:pt>
                <c:pt idx="5714">
                  <c:v>0.77663043478260874</c:v>
                </c:pt>
                <c:pt idx="5715">
                  <c:v>0.77676630434782612</c:v>
                </c:pt>
                <c:pt idx="5716">
                  <c:v>0.7769021739130435</c:v>
                </c:pt>
                <c:pt idx="5717">
                  <c:v>0.77703804347826089</c:v>
                </c:pt>
                <c:pt idx="5718">
                  <c:v>0.77717391304347827</c:v>
                </c:pt>
                <c:pt idx="5719">
                  <c:v>0.77730978260869565</c:v>
                </c:pt>
                <c:pt idx="5720">
                  <c:v>0.77744565217391304</c:v>
                </c:pt>
                <c:pt idx="5721">
                  <c:v>0.77758152173913042</c:v>
                </c:pt>
                <c:pt idx="5722">
                  <c:v>0.7777173913043478</c:v>
                </c:pt>
                <c:pt idx="5723">
                  <c:v>0.77785326086956519</c:v>
                </c:pt>
                <c:pt idx="5724">
                  <c:v>0.77798913043478257</c:v>
                </c:pt>
                <c:pt idx="5725">
                  <c:v>0.77812499999999996</c:v>
                </c:pt>
                <c:pt idx="5726">
                  <c:v>0.77826086956521734</c:v>
                </c:pt>
                <c:pt idx="5727">
                  <c:v>0.77839673913043483</c:v>
                </c:pt>
                <c:pt idx="5728">
                  <c:v>0.77853260869565222</c:v>
                </c:pt>
                <c:pt idx="5729">
                  <c:v>0.7786684782608696</c:v>
                </c:pt>
                <c:pt idx="5730">
                  <c:v>0.77880434782608698</c:v>
                </c:pt>
                <c:pt idx="5731">
                  <c:v>0.77894021739130437</c:v>
                </c:pt>
                <c:pt idx="5732">
                  <c:v>0.77907608695652175</c:v>
                </c:pt>
                <c:pt idx="5733">
                  <c:v>0.77921195652173914</c:v>
                </c:pt>
                <c:pt idx="5734">
                  <c:v>0.77934782608695652</c:v>
                </c:pt>
                <c:pt idx="5735">
                  <c:v>0.7794836956521739</c:v>
                </c:pt>
                <c:pt idx="5736">
                  <c:v>0.77961956521739129</c:v>
                </c:pt>
                <c:pt idx="5737">
                  <c:v>0.77975543478260867</c:v>
                </c:pt>
                <c:pt idx="5738">
                  <c:v>0.77989130434782605</c:v>
                </c:pt>
                <c:pt idx="5739">
                  <c:v>0.78002717391304344</c:v>
                </c:pt>
                <c:pt idx="5740">
                  <c:v>0.78016304347826082</c:v>
                </c:pt>
                <c:pt idx="5741">
                  <c:v>0.78029891304347831</c:v>
                </c:pt>
                <c:pt idx="5742">
                  <c:v>0.7804347826086957</c:v>
                </c:pt>
                <c:pt idx="5743">
                  <c:v>0.78057065217391308</c:v>
                </c:pt>
                <c:pt idx="5744">
                  <c:v>0.78070652173913047</c:v>
                </c:pt>
                <c:pt idx="5745">
                  <c:v>0.78084239130434785</c:v>
                </c:pt>
                <c:pt idx="5746">
                  <c:v>0.78097826086956523</c:v>
                </c:pt>
                <c:pt idx="5747">
                  <c:v>0.78111413043478262</c:v>
                </c:pt>
                <c:pt idx="5748">
                  <c:v>0.78125</c:v>
                </c:pt>
                <c:pt idx="5749">
                  <c:v>0.78138586956521738</c:v>
                </c:pt>
                <c:pt idx="5750">
                  <c:v>0.78152173913043477</c:v>
                </c:pt>
                <c:pt idx="5751">
                  <c:v>0.78165760869565215</c:v>
                </c:pt>
                <c:pt idx="5752">
                  <c:v>0.78179347826086953</c:v>
                </c:pt>
                <c:pt idx="5753">
                  <c:v>0.78192934782608692</c:v>
                </c:pt>
                <c:pt idx="5754">
                  <c:v>0.7820652173913043</c:v>
                </c:pt>
                <c:pt idx="5755">
                  <c:v>0.78220108695652169</c:v>
                </c:pt>
                <c:pt idx="5756">
                  <c:v>0.78233695652173918</c:v>
                </c:pt>
                <c:pt idx="5757">
                  <c:v>0.78247282608695656</c:v>
                </c:pt>
                <c:pt idx="5758">
                  <c:v>0.78260869565217395</c:v>
                </c:pt>
                <c:pt idx="5759">
                  <c:v>0.78274456521739133</c:v>
                </c:pt>
                <c:pt idx="5760">
                  <c:v>0.78288043478260871</c:v>
                </c:pt>
                <c:pt idx="5761">
                  <c:v>0.7830163043478261</c:v>
                </c:pt>
                <c:pt idx="5762">
                  <c:v>0.78315217391304348</c:v>
                </c:pt>
                <c:pt idx="5763">
                  <c:v>0.78328804347826086</c:v>
                </c:pt>
                <c:pt idx="5764">
                  <c:v>0.78342391304347825</c:v>
                </c:pt>
                <c:pt idx="5765">
                  <c:v>0.78355978260869563</c:v>
                </c:pt>
                <c:pt idx="5766">
                  <c:v>0.78369565217391302</c:v>
                </c:pt>
                <c:pt idx="5767">
                  <c:v>0.7838315217391304</c:v>
                </c:pt>
                <c:pt idx="5768">
                  <c:v>0.78396739130434778</c:v>
                </c:pt>
                <c:pt idx="5769">
                  <c:v>0.78410326086956517</c:v>
                </c:pt>
                <c:pt idx="5770">
                  <c:v>0.78423913043478266</c:v>
                </c:pt>
                <c:pt idx="5771">
                  <c:v>0.78437500000000004</c:v>
                </c:pt>
                <c:pt idx="5772">
                  <c:v>0.78451086956521743</c:v>
                </c:pt>
                <c:pt idx="5773">
                  <c:v>0.78464673913043481</c:v>
                </c:pt>
                <c:pt idx="5774">
                  <c:v>0.7847826086956522</c:v>
                </c:pt>
                <c:pt idx="5775">
                  <c:v>0.78491847826086958</c:v>
                </c:pt>
                <c:pt idx="5776">
                  <c:v>0.78505434782608696</c:v>
                </c:pt>
                <c:pt idx="5777">
                  <c:v>0.78519021739130435</c:v>
                </c:pt>
                <c:pt idx="5778">
                  <c:v>0.78532608695652173</c:v>
                </c:pt>
                <c:pt idx="5779">
                  <c:v>0.78546195652173911</c:v>
                </c:pt>
                <c:pt idx="5780">
                  <c:v>0.7855978260869565</c:v>
                </c:pt>
                <c:pt idx="5781">
                  <c:v>0.78573369565217388</c:v>
                </c:pt>
                <c:pt idx="5782">
                  <c:v>0.78586956521739126</c:v>
                </c:pt>
                <c:pt idx="5783">
                  <c:v>0.78600543478260865</c:v>
                </c:pt>
                <c:pt idx="5784">
                  <c:v>0.78614130434782614</c:v>
                </c:pt>
                <c:pt idx="5785">
                  <c:v>0.78627717391304353</c:v>
                </c:pt>
                <c:pt idx="5786">
                  <c:v>0.78641304347826091</c:v>
                </c:pt>
                <c:pt idx="5787">
                  <c:v>0.78654891304347829</c:v>
                </c:pt>
                <c:pt idx="5788">
                  <c:v>0.78668478260869568</c:v>
                </c:pt>
                <c:pt idx="5789">
                  <c:v>0.78682065217391306</c:v>
                </c:pt>
                <c:pt idx="5790">
                  <c:v>0.78695652173913044</c:v>
                </c:pt>
                <c:pt idx="5791">
                  <c:v>0.78709239130434783</c:v>
                </c:pt>
                <c:pt idx="5792">
                  <c:v>0.78722826086956521</c:v>
                </c:pt>
                <c:pt idx="5793">
                  <c:v>0.78736413043478259</c:v>
                </c:pt>
                <c:pt idx="5794">
                  <c:v>0.78749999999999998</c:v>
                </c:pt>
                <c:pt idx="5795">
                  <c:v>0.78763586956521736</c:v>
                </c:pt>
                <c:pt idx="5796">
                  <c:v>0.78777173913043474</c:v>
                </c:pt>
                <c:pt idx="5797">
                  <c:v>0.78790760869565213</c:v>
                </c:pt>
                <c:pt idx="5798">
                  <c:v>0.78804347826086951</c:v>
                </c:pt>
                <c:pt idx="5799">
                  <c:v>0.78817934782608701</c:v>
                </c:pt>
                <c:pt idx="5800">
                  <c:v>0.78831521739130439</c:v>
                </c:pt>
                <c:pt idx="5801">
                  <c:v>0.78845108695652177</c:v>
                </c:pt>
                <c:pt idx="5802">
                  <c:v>0.78858695652173916</c:v>
                </c:pt>
                <c:pt idx="5803">
                  <c:v>0.78872282608695654</c:v>
                </c:pt>
                <c:pt idx="5804">
                  <c:v>0.78885869565217392</c:v>
                </c:pt>
                <c:pt idx="5805">
                  <c:v>0.78899456521739131</c:v>
                </c:pt>
                <c:pt idx="5806">
                  <c:v>0.78913043478260869</c:v>
                </c:pt>
                <c:pt idx="5807">
                  <c:v>0.78926630434782608</c:v>
                </c:pt>
                <c:pt idx="5808">
                  <c:v>0.78940217391304346</c:v>
                </c:pt>
                <c:pt idx="5809">
                  <c:v>0.78953804347826084</c:v>
                </c:pt>
                <c:pt idx="5810">
                  <c:v>0.78967391304347823</c:v>
                </c:pt>
                <c:pt idx="5811">
                  <c:v>0.78980978260869561</c:v>
                </c:pt>
                <c:pt idx="5812">
                  <c:v>0.78994565217391299</c:v>
                </c:pt>
                <c:pt idx="5813">
                  <c:v>0.79008152173913049</c:v>
                </c:pt>
                <c:pt idx="5814">
                  <c:v>0.79021739130434787</c:v>
                </c:pt>
                <c:pt idx="5815">
                  <c:v>0.79035326086956526</c:v>
                </c:pt>
                <c:pt idx="5816">
                  <c:v>0.79048913043478264</c:v>
                </c:pt>
                <c:pt idx="5817">
                  <c:v>0.79062500000000002</c:v>
                </c:pt>
                <c:pt idx="5818">
                  <c:v>0.79076086956521741</c:v>
                </c:pt>
                <c:pt idx="5819">
                  <c:v>0.79089673913043479</c:v>
                </c:pt>
                <c:pt idx="5820">
                  <c:v>0.79103260869565217</c:v>
                </c:pt>
                <c:pt idx="5821">
                  <c:v>0.79116847826086956</c:v>
                </c:pt>
                <c:pt idx="5822">
                  <c:v>0.79130434782608694</c:v>
                </c:pt>
                <c:pt idx="5823">
                  <c:v>0.79144021739130432</c:v>
                </c:pt>
                <c:pt idx="5824">
                  <c:v>0.79157608695652171</c:v>
                </c:pt>
                <c:pt idx="5825">
                  <c:v>0.79171195652173909</c:v>
                </c:pt>
                <c:pt idx="5826">
                  <c:v>0.79184782608695647</c:v>
                </c:pt>
                <c:pt idx="5827">
                  <c:v>0.79198369565217386</c:v>
                </c:pt>
                <c:pt idx="5828">
                  <c:v>0.79211956521739135</c:v>
                </c:pt>
                <c:pt idx="5829">
                  <c:v>0.79225543478260874</c:v>
                </c:pt>
                <c:pt idx="5830">
                  <c:v>0.79239130434782612</c:v>
                </c:pt>
                <c:pt idx="5831">
                  <c:v>0.7925271739130435</c:v>
                </c:pt>
                <c:pt idx="5832">
                  <c:v>0.79266304347826089</c:v>
                </c:pt>
                <c:pt idx="5833">
                  <c:v>0.79279891304347827</c:v>
                </c:pt>
                <c:pt idx="5834">
                  <c:v>0.79293478260869565</c:v>
                </c:pt>
                <c:pt idx="5835">
                  <c:v>0.79307065217391304</c:v>
                </c:pt>
                <c:pt idx="5836">
                  <c:v>0.79320652173913042</c:v>
                </c:pt>
                <c:pt idx="5837">
                  <c:v>0.7933423913043478</c:v>
                </c:pt>
                <c:pt idx="5838">
                  <c:v>0.79347826086956519</c:v>
                </c:pt>
                <c:pt idx="5839">
                  <c:v>0.79361413043478257</c:v>
                </c:pt>
                <c:pt idx="5840">
                  <c:v>0.79374999999999996</c:v>
                </c:pt>
                <c:pt idx="5841">
                  <c:v>0.79388586956521734</c:v>
                </c:pt>
                <c:pt idx="5842">
                  <c:v>0.79402173913043483</c:v>
                </c:pt>
                <c:pt idx="5843">
                  <c:v>0.79415760869565222</c:v>
                </c:pt>
                <c:pt idx="5844">
                  <c:v>0.7942934782608696</c:v>
                </c:pt>
                <c:pt idx="5845">
                  <c:v>0.79442934782608698</c:v>
                </c:pt>
                <c:pt idx="5846">
                  <c:v>0.79456521739130437</c:v>
                </c:pt>
                <c:pt idx="5847">
                  <c:v>0.79470108695652175</c:v>
                </c:pt>
                <c:pt idx="5848">
                  <c:v>0.79483695652173914</c:v>
                </c:pt>
                <c:pt idx="5849">
                  <c:v>0.79497282608695652</c:v>
                </c:pt>
                <c:pt idx="5850">
                  <c:v>0.7951086956521739</c:v>
                </c:pt>
                <c:pt idx="5851">
                  <c:v>0.79524456521739129</c:v>
                </c:pt>
                <c:pt idx="5852">
                  <c:v>0.79538043478260867</c:v>
                </c:pt>
                <c:pt idx="5853">
                  <c:v>0.79551630434782605</c:v>
                </c:pt>
                <c:pt idx="5854">
                  <c:v>0.79565217391304344</c:v>
                </c:pt>
                <c:pt idx="5855">
                  <c:v>0.79578804347826082</c:v>
                </c:pt>
                <c:pt idx="5856">
                  <c:v>0.79592391304347831</c:v>
                </c:pt>
                <c:pt idx="5857">
                  <c:v>0.7960597826086957</c:v>
                </c:pt>
                <c:pt idx="5858">
                  <c:v>0.79619565217391308</c:v>
                </c:pt>
                <c:pt idx="5859">
                  <c:v>0.79633152173913047</c:v>
                </c:pt>
                <c:pt idx="5860">
                  <c:v>0.79646739130434785</c:v>
                </c:pt>
                <c:pt idx="5861">
                  <c:v>0.79660326086956523</c:v>
                </c:pt>
                <c:pt idx="5862">
                  <c:v>0.79673913043478262</c:v>
                </c:pt>
                <c:pt idx="5863">
                  <c:v>0.796875</c:v>
                </c:pt>
                <c:pt idx="5864">
                  <c:v>0.79701086956521738</c:v>
                </c:pt>
                <c:pt idx="5865">
                  <c:v>0.79714673913043477</c:v>
                </c:pt>
                <c:pt idx="5866">
                  <c:v>0.79728260869565215</c:v>
                </c:pt>
                <c:pt idx="5867">
                  <c:v>0.79741847826086953</c:v>
                </c:pt>
                <c:pt idx="5868">
                  <c:v>0.79755434782608692</c:v>
                </c:pt>
                <c:pt idx="5869">
                  <c:v>0.7976902173913043</c:v>
                </c:pt>
                <c:pt idx="5870">
                  <c:v>0.79782608695652169</c:v>
                </c:pt>
                <c:pt idx="5871">
                  <c:v>0.79796195652173918</c:v>
                </c:pt>
                <c:pt idx="5872">
                  <c:v>0.79809782608695656</c:v>
                </c:pt>
                <c:pt idx="5873">
                  <c:v>0.79823369565217395</c:v>
                </c:pt>
                <c:pt idx="5874">
                  <c:v>0.79836956521739133</c:v>
                </c:pt>
                <c:pt idx="5875">
                  <c:v>0.79850543478260871</c:v>
                </c:pt>
                <c:pt idx="5876">
                  <c:v>0.7986413043478261</c:v>
                </c:pt>
                <c:pt idx="5877">
                  <c:v>0.79877717391304348</c:v>
                </c:pt>
                <c:pt idx="5878">
                  <c:v>0.79891304347826086</c:v>
                </c:pt>
                <c:pt idx="5879">
                  <c:v>0.79904891304347825</c:v>
                </c:pt>
                <c:pt idx="5880">
                  <c:v>0.79918478260869563</c:v>
                </c:pt>
                <c:pt idx="5881">
                  <c:v>0.79932065217391302</c:v>
                </c:pt>
                <c:pt idx="5882">
                  <c:v>0.7994565217391304</c:v>
                </c:pt>
                <c:pt idx="5883">
                  <c:v>0.79959239130434778</c:v>
                </c:pt>
                <c:pt idx="5884">
                  <c:v>0.79972826086956517</c:v>
                </c:pt>
                <c:pt idx="5885">
                  <c:v>0.79986413043478266</c:v>
                </c:pt>
                <c:pt idx="5886">
                  <c:v>0.8</c:v>
                </c:pt>
                <c:pt idx="5887">
                  <c:v>0.80013586956521743</c:v>
                </c:pt>
                <c:pt idx="5888">
                  <c:v>0.80027173913043481</c:v>
                </c:pt>
                <c:pt idx="5889">
                  <c:v>0.8004076086956522</c:v>
                </c:pt>
                <c:pt idx="5890">
                  <c:v>0.80054347826086958</c:v>
                </c:pt>
                <c:pt idx="5891">
                  <c:v>0.80067934782608696</c:v>
                </c:pt>
                <c:pt idx="5892">
                  <c:v>0.80081521739130435</c:v>
                </c:pt>
                <c:pt idx="5893">
                  <c:v>0.80095108695652173</c:v>
                </c:pt>
                <c:pt idx="5894">
                  <c:v>0.80108695652173911</c:v>
                </c:pt>
                <c:pt idx="5895">
                  <c:v>0.8012228260869565</c:v>
                </c:pt>
                <c:pt idx="5896">
                  <c:v>0.80135869565217388</c:v>
                </c:pt>
                <c:pt idx="5897">
                  <c:v>0.80149456521739126</c:v>
                </c:pt>
                <c:pt idx="5898">
                  <c:v>0.80163043478260865</c:v>
                </c:pt>
                <c:pt idx="5899">
                  <c:v>0.80176630434782614</c:v>
                </c:pt>
                <c:pt idx="5900">
                  <c:v>0.80190217391304353</c:v>
                </c:pt>
                <c:pt idx="5901">
                  <c:v>0.80203804347826091</c:v>
                </c:pt>
                <c:pt idx="5902">
                  <c:v>0.80217391304347829</c:v>
                </c:pt>
                <c:pt idx="5903">
                  <c:v>0.80230978260869568</c:v>
                </c:pt>
                <c:pt idx="5904">
                  <c:v>0.80244565217391306</c:v>
                </c:pt>
                <c:pt idx="5905">
                  <c:v>0.80258152173913044</c:v>
                </c:pt>
                <c:pt idx="5906">
                  <c:v>0.80271739130434783</c:v>
                </c:pt>
                <c:pt idx="5907">
                  <c:v>0.80285326086956521</c:v>
                </c:pt>
                <c:pt idx="5908">
                  <c:v>0.80298913043478259</c:v>
                </c:pt>
                <c:pt idx="5909">
                  <c:v>0.80312499999999998</c:v>
                </c:pt>
                <c:pt idx="5910">
                  <c:v>0.80326086956521736</c:v>
                </c:pt>
                <c:pt idx="5911">
                  <c:v>0.80339673913043474</c:v>
                </c:pt>
                <c:pt idx="5912">
                  <c:v>0.80353260869565213</c:v>
                </c:pt>
                <c:pt idx="5913">
                  <c:v>0.80366847826086951</c:v>
                </c:pt>
                <c:pt idx="5914">
                  <c:v>0.80380434782608701</c:v>
                </c:pt>
                <c:pt idx="5915">
                  <c:v>0.80394021739130439</c:v>
                </c:pt>
                <c:pt idx="5916">
                  <c:v>0.80407608695652177</c:v>
                </c:pt>
                <c:pt idx="5917">
                  <c:v>0.80421195652173916</c:v>
                </c:pt>
                <c:pt idx="5918">
                  <c:v>0.80434782608695654</c:v>
                </c:pt>
                <c:pt idx="5919">
                  <c:v>0.80448369565217392</c:v>
                </c:pt>
                <c:pt idx="5920">
                  <c:v>0.80461956521739131</c:v>
                </c:pt>
                <c:pt idx="5921">
                  <c:v>0.80475543478260869</c:v>
                </c:pt>
                <c:pt idx="5922">
                  <c:v>0.80489130434782608</c:v>
                </c:pt>
                <c:pt idx="5923">
                  <c:v>0.80502717391304346</c:v>
                </c:pt>
                <c:pt idx="5924">
                  <c:v>0.80516304347826084</c:v>
                </c:pt>
                <c:pt idx="5925">
                  <c:v>0.80529891304347823</c:v>
                </c:pt>
                <c:pt idx="5926">
                  <c:v>0.80543478260869561</c:v>
                </c:pt>
                <c:pt idx="5927">
                  <c:v>0.80557065217391299</c:v>
                </c:pt>
                <c:pt idx="5928">
                  <c:v>0.80570652173913049</c:v>
                </c:pt>
                <c:pt idx="5929">
                  <c:v>0.80584239130434787</c:v>
                </c:pt>
                <c:pt idx="5930">
                  <c:v>0.80597826086956526</c:v>
                </c:pt>
                <c:pt idx="5931">
                  <c:v>0.80611413043478264</c:v>
                </c:pt>
                <c:pt idx="5932">
                  <c:v>0.80625000000000002</c:v>
                </c:pt>
                <c:pt idx="5933">
                  <c:v>0.80638586956521741</c:v>
                </c:pt>
                <c:pt idx="5934">
                  <c:v>0.80652173913043479</c:v>
                </c:pt>
                <c:pt idx="5935">
                  <c:v>0.80665760869565217</c:v>
                </c:pt>
                <c:pt idx="5936">
                  <c:v>0.80679347826086956</c:v>
                </c:pt>
                <c:pt idx="5937">
                  <c:v>0.80692934782608694</c:v>
                </c:pt>
                <c:pt idx="5938">
                  <c:v>0.80706521739130432</c:v>
                </c:pt>
                <c:pt idx="5939">
                  <c:v>0.80720108695652171</c:v>
                </c:pt>
                <c:pt idx="5940">
                  <c:v>0.80733695652173909</c:v>
                </c:pt>
                <c:pt idx="5941">
                  <c:v>0.80747282608695647</c:v>
                </c:pt>
                <c:pt idx="5942">
                  <c:v>0.80760869565217386</c:v>
                </c:pt>
                <c:pt idx="5943">
                  <c:v>0.80774456521739135</c:v>
                </c:pt>
                <c:pt idx="5944">
                  <c:v>0.80788043478260874</c:v>
                </c:pt>
                <c:pt idx="5945">
                  <c:v>0.80801630434782612</c:v>
                </c:pt>
                <c:pt idx="5946">
                  <c:v>0.8081521739130435</c:v>
                </c:pt>
                <c:pt idx="5947">
                  <c:v>0.80828804347826089</c:v>
                </c:pt>
                <c:pt idx="5948">
                  <c:v>0.80842391304347827</c:v>
                </c:pt>
                <c:pt idx="5949">
                  <c:v>0.80855978260869565</c:v>
                </c:pt>
                <c:pt idx="5950">
                  <c:v>0.80869565217391304</c:v>
                </c:pt>
                <c:pt idx="5951">
                  <c:v>0.80883152173913042</c:v>
                </c:pt>
                <c:pt idx="5952">
                  <c:v>0.8089673913043478</c:v>
                </c:pt>
                <c:pt idx="5953">
                  <c:v>0.80910326086956519</c:v>
                </c:pt>
                <c:pt idx="5954">
                  <c:v>0.80923913043478257</c:v>
                </c:pt>
                <c:pt idx="5955">
                  <c:v>0.80937499999999996</c:v>
                </c:pt>
                <c:pt idx="5956">
                  <c:v>0.80951086956521734</c:v>
                </c:pt>
                <c:pt idx="5957">
                  <c:v>0.80964673913043483</c:v>
                </c:pt>
                <c:pt idx="5958">
                  <c:v>0.80978260869565222</c:v>
                </c:pt>
                <c:pt idx="5959">
                  <c:v>0.8099184782608696</c:v>
                </c:pt>
                <c:pt idx="5960">
                  <c:v>0.81005434782608698</c:v>
                </c:pt>
                <c:pt idx="5961">
                  <c:v>0.81019021739130437</c:v>
                </c:pt>
                <c:pt idx="5962">
                  <c:v>0.81032608695652175</c:v>
                </c:pt>
                <c:pt idx="5963">
                  <c:v>0.81046195652173914</c:v>
                </c:pt>
                <c:pt idx="5964">
                  <c:v>0.81059782608695652</c:v>
                </c:pt>
                <c:pt idx="5965">
                  <c:v>0.8107336956521739</c:v>
                </c:pt>
                <c:pt idx="5966">
                  <c:v>0.81086956521739129</c:v>
                </c:pt>
                <c:pt idx="5967">
                  <c:v>0.81100543478260867</c:v>
                </c:pt>
                <c:pt idx="5968">
                  <c:v>0.81114130434782605</c:v>
                </c:pt>
                <c:pt idx="5969">
                  <c:v>0.81127717391304344</c:v>
                </c:pt>
                <c:pt idx="5970">
                  <c:v>0.81141304347826082</c:v>
                </c:pt>
                <c:pt idx="5971">
                  <c:v>0.81154891304347831</c:v>
                </c:pt>
                <c:pt idx="5972">
                  <c:v>0.8116847826086957</c:v>
                </c:pt>
                <c:pt idx="5973">
                  <c:v>0.81182065217391308</c:v>
                </c:pt>
                <c:pt idx="5974">
                  <c:v>0.81195652173913047</c:v>
                </c:pt>
                <c:pt idx="5975">
                  <c:v>0.81209239130434785</c:v>
                </c:pt>
                <c:pt idx="5976">
                  <c:v>0.81222826086956523</c:v>
                </c:pt>
                <c:pt idx="5977">
                  <c:v>0.81236413043478262</c:v>
                </c:pt>
                <c:pt idx="5978">
                  <c:v>0.8125</c:v>
                </c:pt>
                <c:pt idx="5979">
                  <c:v>0.81263586956521738</c:v>
                </c:pt>
                <c:pt idx="5980">
                  <c:v>0.81277173913043477</c:v>
                </c:pt>
                <c:pt idx="5981">
                  <c:v>0.81290760869565215</c:v>
                </c:pt>
                <c:pt idx="5982">
                  <c:v>0.81304347826086953</c:v>
                </c:pt>
                <c:pt idx="5983">
                  <c:v>0.81317934782608692</c:v>
                </c:pt>
                <c:pt idx="5984">
                  <c:v>0.8133152173913043</c:v>
                </c:pt>
                <c:pt idx="5985">
                  <c:v>0.81345108695652169</c:v>
                </c:pt>
                <c:pt idx="5986">
                  <c:v>0.81358695652173918</c:v>
                </c:pt>
                <c:pt idx="5987">
                  <c:v>0.81372282608695656</c:v>
                </c:pt>
                <c:pt idx="5988">
                  <c:v>0.81385869565217395</c:v>
                </c:pt>
                <c:pt idx="5989">
                  <c:v>0.81399456521739133</c:v>
                </c:pt>
                <c:pt idx="5990">
                  <c:v>0.81413043478260871</c:v>
                </c:pt>
                <c:pt idx="5991">
                  <c:v>0.8142663043478261</c:v>
                </c:pt>
                <c:pt idx="5992">
                  <c:v>0.81440217391304348</c:v>
                </c:pt>
                <c:pt idx="5993">
                  <c:v>0.81453804347826086</c:v>
                </c:pt>
                <c:pt idx="5994">
                  <c:v>0.81467391304347825</c:v>
                </c:pt>
                <c:pt idx="5995">
                  <c:v>0.81480978260869563</c:v>
                </c:pt>
                <c:pt idx="5996">
                  <c:v>0.81494565217391302</c:v>
                </c:pt>
                <c:pt idx="5997">
                  <c:v>0.8150815217391304</c:v>
                </c:pt>
                <c:pt idx="5998">
                  <c:v>0.81521739130434778</c:v>
                </c:pt>
                <c:pt idx="5999">
                  <c:v>0.81535326086956517</c:v>
                </c:pt>
                <c:pt idx="6000">
                  <c:v>0.81548913043478266</c:v>
                </c:pt>
                <c:pt idx="6001">
                  <c:v>0.81562500000000004</c:v>
                </c:pt>
                <c:pt idx="6002">
                  <c:v>0.81576086956521743</c:v>
                </c:pt>
                <c:pt idx="6003">
                  <c:v>0.81589673913043481</c:v>
                </c:pt>
                <c:pt idx="6004">
                  <c:v>0.8160326086956522</c:v>
                </c:pt>
                <c:pt idx="6005">
                  <c:v>0.81616847826086958</c:v>
                </c:pt>
                <c:pt idx="6006">
                  <c:v>0.81630434782608696</c:v>
                </c:pt>
                <c:pt idx="6007">
                  <c:v>0.81644021739130435</c:v>
                </c:pt>
                <c:pt idx="6008">
                  <c:v>0.81657608695652173</c:v>
                </c:pt>
                <c:pt idx="6009">
                  <c:v>0.81671195652173911</c:v>
                </c:pt>
                <c:pt idx="6010">
                  <c:v>0.8168478260869565</c:v>
                </c:pt>
                <c:pt idx="6011">
                  <c:v>0.81698369565217388</c:v>
                </c:pt>
                <c:pt idx="6012">
                  <c:v>0.81711956521739126</c:v>
                </c:pt>
                <c:pt idx="6013">
                  <c:v>0.81725543478260865</c:v>
                </c:pt>
                <c:pt idx="6014">
                  <c:v>0.81739130434782614</c:v>
                </c:pt>
                <c:pt idx="6015">
                  <c:v>0.81752717391304353</c:v>
                </c:pt>
                <c:pt idx="6016">
                  <c:v>0.81766304347826091</c:v>
                </c:pt>
                <c:pt idx="6017">
                  <c:v>0.81779891304347829</c:v>
                </c:pt>
                <c:pt idx="6018">
                  <c:v>0.81793478260869568</c:v>
                </c:pt>
                <c:pt idx="6019">
                  <c:v>0.81807065217391306</c:v>
                </c:pt>
                <c:pt idx="6020">
                  <c:v>0.81820652173913044</c:v>
                </c:pt>
                <c:pt idx="6021">
                  <c:v>0.81834239130434783</c:v>
                </c:pt>
                <c:pt idx="6022">
                  <c:v>0.81847826086956521</c:v>
                </c:pt>
                <c:pt idx="6023">
                  <c:v>0.81861413043478259</c:v>
                </c:pt>
                <c:pt idx="6024">
                  <c:v>0.81874999999999998</c:v>
                </c:pt>
                <c:pt idx="6025">
                  <c:v>0.81888586956521736</c:v>
                </c:pt>
                <c:pt idx="6026">
                  <c:v>0.81902173913043474</c:v>
                </c:pt>
                <c:pt idx="6027">
                  <c:v>0.81915760869565213</c:v>
                </c:pt>
                <c:pt idx="6028">
                  <c:v>0.81929347826086951</c:v>
                </c:pt>
                <c:pt idx="6029">
                  <c:v>0.81942934782608701</c:v>
                </c:pt>
                <c:pt idx="6030">
                  <c:v>0.81956521739130439</c:v>
                </c:pt>
                <c:pt idx="6031">
                  <c:v>0.81970108695652177</c:v>
                </c:pt>
                <c:pt idx="6032">
                  <c:v>0.81983695652173916</c:v>
                </c:pt>
                <c:pt idx="6033">
                  <c:v>0.81997282608695654</c:v>
                </c:pt>
                <c:pt idx="6034">
                  <c:v>0.82010869565217392</c:v>
                </c:pt>
                <c:pt idx="6035">
                  <c:v>0.82024456521739131</c:v>
                </c:pt>
                <c:pt idx="6036">
                  <c:v>0.82038043478260869</c:v>
                </c:pt>
                <c:pt idx="6037">
                  <c:v>0.82051630434782608</c:v>
                </c:pt>
                <c:pt idx="6038">
                  <c:v>0.82065217391304346</c:v>
                </c:pt>
                <c:pt idx="6039">
                  <c:v>0.82078804347826084</c:v>
                </c:pt>
                <c:pt idx="6040">
                  <c:v>0.82092391304347823</c:v>
                </c:pt>
                <c:pt idx="6041">
                  <c:v>0.82105978260869561</c:v>
                </c:pt>
                <c:pt idx="6042">
                  <c:v>0.82119565217391299</c:v>
                </c:pt>
                <c:pt idx="6043">
                  <c:v>0.82133152173913049</c:v>
                </c:pt>
                <c:pt idx="6044">
                  <c:v>0.82146739130434787</c:v>
                </c:pt>
                <c:pt idx="6045">
                  <c:v>0.82160326086956526</c:v>
                </c:pt>
                <c:pt idx="6046">
                  <c:v>0.82173913043478264</c:v>
                </c:pt>
                <c:pt idx="6047">
                  <c:v>0.82187500000000002</c:v>
                </c:pt>
                <c:pt idx="6048">
                  <c:v>0.82201086956521741</c:v>
                </c:pt>
                <c:pt idx="6049">
                  <c:v>0.82214673913043479</c:v>
                </c:pt>
                <c:pt idx="6050">
                  <c:v>0.82228260869565217</c:v>
                </c:pt>
                <c:pt idx="6051">
                  <c:v>0.82241847826086956</c:v>
                </c:pt>
                <c:pt idx="6052">
                  <c:v>0.82255434782608694</c:v>
                </c:pt>
                <c:pt idx="6053">
                  <c:v>0.82269021739130432</c:v>
                </c:pt>
                <c:pt idx="6054">
                  <c:v>0.82282608695652171</c:v>
                </c:pt>
                <c:pt idx="6055">
                  <c:v>0.82296195652173909</c:v>
                </c:pt>
                <c:pt idx="6056">
                  <c:v>0.82309782608695647</c:v>
                </c:pt>
                <c:pt idx="6057">
                  <c:v>0.82323369565217386</c:v>
                </c:pt>
                <c:pt idx="6058">
                  <c:v>0.82336956521739135</c:v>
                </c:pt>
                <c:pt idx="6059">
                  <c:v>0.82350543478260874</c:v>
                </c:pt>
                <c:pt idx="6060">
                  <c:v>0.82364130434782612</c:v>
                </c:pt>
                <c:pt idx="6061">
                  <c:v>0.8237771739130435</c:v>
                </c:pt>
                <c:pt idx="6062">
                  <c:v>0.82391304347826089</c:v>
                </c:pt>
                <c:pt idx="6063">
                  <c:v>0.82404891304347827</c:v>
                </c:pt>
                <c:pt idx="6064">
                  <c:v>0.82418478260869565</c:v>
                </c:pt>
                <c:pt idx="6065">
                  <c:v>0.82432065217391304</c:v>
                </c:pt>
                <c:pt idx="6066">
                  <c:v>0.82445652173913042</c:v>
                </c:pt>
                <c:pt idx="6067">
                  <c:v>0.8245923913043478</c:v>
                </c:pt>
                <c:pt idx="6068">
                  <c:v>0.82472826086956519</c:v>
                </c:pt>
                <c:pt idx="6069">
                  <c:v>0.82486413043478257</c:v>
                </c:pt>
                <c:pt idx="6070">
                  <c:v>0.82499999999999996</c:v>
                </c:pt>
                <c:pt idx="6071">
                  <c:v>0.82513586956521734</c:v>
                </c:pt>
                <c:pt idx="6072">
                  <c:v>0.82527173913043483</c:v>
                </c:pt>
                <c:pt idx="6073">
                  <c:v>0.82540760869565222</c:v>
                </c:pt>
                <c:pt idx="6074">
                  <c:v>0.8255434782608696</c:v>
                </c:pt>
                <c:pt idx="6075">
                  <c:v>0.82567934782608698</c:v>
                </c:pt>
                <c:pt idx="6076">
                  <c:v>0.82581521739130437</c:v>
                </c:pt>
                <c:pt idx="6077">
                  <c:v>0.82595108695652175</c:v>
                </c:pt>
                <c:pt idx="6078">
                  <c:v>0.82608695652173914</c:v>
                </c:pt>
                <c:pt idx="6079">
                  <c:v>0.82622282608695652</c:v>
                </c:pt>
                <c:pt idx="6080">
                  <c:v>0.8263586956521739</c:v>
                </c:pt>
                <c:pt idx="6081">
                  <c:v>0.82649456521739129</c:v>
                </c:pt>
                <c:pt idx="6082">
                  <c:v>0.82663043478260867</c:v>
                </c:pt>
                <c:pt idx="6083">
                  <c:v>0.82676630434782605</c:v>
                </c:pt>
                <c:pt idx="6084">
                  <c:v>0.82690217391304344</c:v>
                </c:pt>
                <c:pt idx="6085">
                  <c:v>0.82703804347826082</c:v>
                </c:pt>
                <c:pt idx="6086">
                  <c:v>0.82717391304347831</c:v>
                </c:pt>
                <c:pt idx="6087">
                  <c:v>0.8273097826086957</c:v>
                </c:pt>
                <c:pt idx="6088">
                  <c:v>0.82744565217391308</c:v>
                </c:pt>
                <c:pt idx="6089">
                  <c:v>0.82758152173913047</c:v>
                </c:pt>
                <c:pt idx="6090">
                  <c:v>0.82771739130434785</c:v>
                </c:pt>
                <c:pt idx="6091">
                  <c:v>0.82785326086956523</c:v>
                </c:pt>
                <c:pt idx="6092">
                  <c:v>0.82798913043478262</c:v>
                </c:pt>
                <c:pt idx="6093">
                  <c:v>0.828125</c:v>
                </c:pt>
                <c:pt idx="6094">
                  <c:v>0.82826086956521738</c:v>
                </c:pt>
                <c:pt idx="6095">
                  <c:v>0.82839673913043477</c:v>
                </c:pt>
                <c:pt idx="6096">
                  <c:v>0.82853260869565215</c:v>
                </c:pt>
                <c:pt idx="6097">
                  <c:v>0.82866847826086953</c:v>
                </c:pt>
                <c:pt idx="6098">
                  <c:v>0.82880434782608692</c:v>
                </c:pt>
                <c:pt idx="6099">
                  <c:v>0.8289402173913043</c:v>
                </c:pt>
                <c:pt idx="6100">
                  <c:v>0.82907608695652169</c:v>
                </c:pt>
                <c:pt idx="6101">
                  <c:v>0.82921195652173918</c:v>
                </c:pt>
                <c:pt idx="6102">
                  <c:v>0.82934782608695656</c:v>
                </c:pt>
                <c:pt idx="6103">
                  <c:v>0.82948369565217395</c:v>
                </c:pt>
                <c:pt idx="6104">
                  <c:v>0.82961956521739133</c:v>
                </c:pt>
                <c:pt idx="6105">
                  <c:v>0.82975543478260871</c:v>
                </c:pt>
                <c:pt idx="6106">
                  <c:v>0.8298913043478261</c:v>
                </c:pt>
                <c:pt idx="6107">
                  <c:v>0.83002717391304348</c:v>
                </c:pt>
                <c:pt idx="6108">
                  <c:v>0.83016304347826086</c:v>
                </c:pt>
                <c:pt idx="6109">
                  <c:v>0.83029891304347825</c:v>
                </c:pt>
                <c:pt idx="6110">
                  <c:v>0.83043478260869563</c:v>
                </c:pt>
                <c:pt idx="6111">
                  <c:v>0.83057065217391302</c:v>
                </c:pt>
                <c:pt idx="6112">
                  <c:v>0.8307065217391304</c:v>
                </c:pt>
                <c:pt idx="6113">
                  <c:v>0.83084239130434778</c:v>
                </c:pt>
                <c:pt idx="6114">
                  <c:v>0.83097826086956517</c:v>
                </c:pt>
                <c:pt idx="6115">
                  <c:v>0.83111413043478266</c:v>
                </c:pt>
                <c:pt idx="6116">
                  <c:v>0.83125000000000004</c:v>
                </c:pt>
                <c:pt idx="6117">
                  <c:v>0.83138586956521743</c:v>
                </c:pt>
                <c:pt idx="6118">
                  <c:v>0.83152173913043481</c:v>
                </c:pt>
                <c:pt idx="6119">
                  <c:v>0.8316576086956522</c:v>
                </c:pt>
                <c:pt idx="6120">
                  <c:v>0.83179347826086958</c:v>
                </c:pt>
                <c:pt idx="6121">
                  <c:v>0.83192934782608696</c:v>
                </c:pt>
                <c:pt idx="6122">
                  <c:v>0.83206521739130435</c:v>
                </c:pt>
                <c:pt idx="6123">
                  <c:v>0.83220108695652173</c:v>
                </c:pt>
                <c:pt idx="6124">
                  <c:v>0.83233695652173911</c:v>
                </c:pt>
                <c:pt idx="6125">
                  <c:v>0.8324728260869565</c:v>
                </c:pt>
                <c:pt idx="6126">
                  <c:v>0.83260869565217388</c:v>
                </c:pt>
                <c:pt idx="6127">
                  <c:v>0.83274456521739126</c:v>
                </c:pt>
                <c:pt idx="6128">
                  <c:v>0.83288043478260865</c:v>
                </c:pt>
                <c:pt idx="6129">
                  <c:v>0.83301630434782614</c:v>
                </c:pt>
                <c:pt idx="6130">
                  <c:v>0.83315217391304353</c:v>
                </c:pt>
                <c:pt idx="6131">
                  <c:v>0.83328804347826091</c:v>
                </c:pt>
                <c:pt idx="6132">
                  <c:v>0.83342391304347829</c:v>
                </c:pt>
                <c:pt idx="6133">
                  <c:v>0.83355978260869568</c:v>
                </c:pt>
                <c:pt idx="6134">
                  <c:v>0.83369565217391306</c:v>
                </c:pt>
                <c:pt idx="6135">
                  <c:v>0.83383152173913044</c:v>
                </c:pt>
                <c:pt idx="6136">
                  <c:v>0.83396739130434783</c:v>
                </c:pt>
                <c:pt idx="6137">
                  <c:v>0.83410326086956521</c:v>
                </c:pt>
                <c:pt idx="6138">
                  <c:v>0.83423913043478259</c:v>
                </c:pt>
                <c:pt idx="6139">
                  <c:v>0.83437499999999998</c:v>
                </c:pt>
                <c:pt idx="6140">
                  <c:v>0.83451086956521736</c:v>
                </c:pt>
                <c:pt idx="6141">
                  <c:v>0.83464673913043474</c:v>
                </c:pt>
                <c:pt idx="6142">
                  <c:v>0.83478260869565213</c:v>
                </c:pt>
                <c:pt idx="6143">
                  <c:v>0.83491847826086951</c:v>
                </c:pt>
                <c:pt idx="6144">
                  <c:v>0.83505434782608701</c:v>
                </c:pt>
                <c:pt idx="6145">
                  <c:v>0.83519021739130439</c:v>
                </c:pt>
                <c:pt idx="6146">
                  <c:v>0.83532608695652177</c:v>
                </c:pt>
                <c:pt idx="6147">
                  <c:v>0.83546195652173916</c:v>
                </c:pt>
                <c:pt idx="6148">
                  <c:v>0.83559782608695654</c:v>
                </c:pt>
                <c:pt idx="6149">
                  <c:v>0.83573369565217392</c:v>
                </c:pt>
                <c:pt idx="6150">
                  <c:v>0.83586956521739131</c:v>
                </c:pt>
                <c:pt idx="6151">
                  <c:v>0.83600543478260869</c:v>
                </c:pt>
                <c:pt idx="6152">
                  <c:v>0.83614130434782608</c:v>
                </c:pt>
                <c:pt idx="6153">
                  <c:v>0.83627717391304346</c:v>
                </c:pt>
                <c:pt idx="6154">
                  <c:v>0.83641304347826084</c:v>
                </c:pt>
                <c:pt idx="6155">
                  <c:v>0.83654891304347823</c:v>
                </c:pt>
                <c:pt idx="6156">
                  <c:v>0.83668478260869561</c:v>
                </c:pt>
                <c:pt idx="6157">
                  <c:v>0.83682065217391299</c:v>
                </c:pt>
                <c:pt idx="6158">
                  <c:v>0.83695652173913049</c:v>
                </c:pt>
                <c:pt idx="6159">
                  <c:v>0.83709239130434787</c:v>
                </c:pt>
                <c:pt idx="6160">
                  <c:v>0.83722826086956526</c:v>
                </c:pt>
                <c:pt idx="6161">
                  <c:v>0.83736413043478264</c:v>
                </c:pt>
                <c:pt idx="6162">
                  <c:v>0.83750000000000002</c:v>
                </c:pt>
                <c:pt idx="6163">
                  <c:v>0.83763586956521741</c:v>
                </c:pt>
                <c:pt idx="6164">
                  <c:v>0.83777173913043479</c:v>
                </c:pt>
                <c:pt idx="6165">
                  <c:v>0.83790760869565217</c:v>
                </c:pt>
                <c:pt idx="6166">
                  <c:v>0.83804347826086956</c:v>
                </c:pt>
                <c:pt idx="6167">
                  <c:v>0.83817934782608694</c:v>
                </c:pt>
                <c:pt idx="6168">
                  <c:v>0.83831521739130432</c:v>
                </c:pt>
                <c:pt idx="6169">
                  <c:v>0.83845108695652171</c:v>
                </c:pt>
                <c:pt idx="6170">
                  <c:v>0.83858695652173909</c:v>
                </c:pt>
                <c:pt idx="6171">
                  <c:v>0.83872282608695647</c:v>
                </c:pt>
                <c:pt idx="6172">
                  <c:v>0.83885869565217386</c:v>
                </c:pt>
                <c:pt idx="6173">
                  <c:v>0.83899456521739135</c:v>
                </c:pt>
                <c:pt idx="6174">
                  <c:v>0.83913043478260874</c:v>
                </c:pt>
                <c:pt idx="6175">
                  <c:v>0.83926630434782612</c:v>
                </c:pt>
                <c:pt idx="6176">
                  <c:v>0.8394021739130435</c:v>
                </c:pt>
                <c:pt idx="6177">
                  <c:v>0.83953804347826089</c:v>
                </c:pt>
                <c:pt idx="6178">
                  <c:v>0.83967391304347827</c:v>
                </c:pt>
                <c:pt idx="6179">
                  <c:v>0.83980978260869565</c:v>
                </c:pt>
                <c:pt idx="6180">
                  <c:v>0.83994565217391304</c:v>
                </c:pt>
                <c:pt idx="6181">
                  <c:v>0.84008152173913042</c:v>
                </c:pt>
                <c:pt idx="6182">
                  <c:v>0.8402173913043478</c:v>
                </c:pt>
                <c:pt idx="6183">
                  <c:v>0.84035326086956519</c:v>
                </c:pt>
                <c:pt idx="6184">
                  <c:v>0.84048913043478257</c:v>
                </c:pt>
                <c:pt idx="6185">
                  <c:v>0.84062499999999996</c:v>
                </c:pt>
                <c:pt idx="6186">
                  <c:v>0.84076086956521734</c:v>
                </c:pt>
                <c:pt idx="6187">
                  <c:v>0.84089673913043483</c:v>
                </c:pt>
                <c:pt idx="6188">
                  <c:v>0.84103260869565222</c:v>
                </c:pt>
                <c:pt idx="6189">
                  <c:v>0.8411684782608696</c:v>
                </c:pt>
                <c:pt idx="6190">
                  <c:v>0.84130434782608698</c:v>
                </c:pt>
                <c:pt idx="6191">
                  <c:v>0.84144021739130437</c:v>
                </c:pt>
                <c:pt idx="6192">
                  <c:v>0.84157608695652175</c:v>
                </c:pt>
                <c:pt idx="6193">
                  <c:v>0.84171195652173914</c:v>
                </c:pt>
                <c:pt idx="6194">
                  <c:v>0.84184782608695652</c:v>
                </c:pt>
                <c:pt idx="6195">
                  <c:v>0.8419836956521739</c:v>
                </c:pt>
                <c:pt idx="6196">
                  <c:v>0.84211956521739129</c:v>
                </c:pt>
                <c:pt idx="6197">
                  <c:v>0.84225543478260867</c:v>
                </c:pt>
                <c:pt idx="6198">
                  <c:v>0.84239130434782605</c:v>
                </c:pt>
                <c:pt idx="6199">
                  <c:v>0.84252717391304344</c:v>
                </c:pt>
                <c:pt idx="6200">
                  <c:v>0.84266304347826082</c:v>
                </c:pt>
                <c:pt idx="6201">
                  <c:v>0.84279891304347831</c:v>
                </c:pt>
                <c:pt idx="6202">
                  <c:v>0.8429347826086957</c:v>
                </c:pt>
                <c:pt idx="6203">
                  <c:v>0.84307065217391308</c:v>
                </c:pt>
                <c:pt idx="6204">
                  <c:v>0.84320652173913047</c:v>
                </c:pt>
                <c:pt idx="6205">
                  <c:v>0.84334239130434785</c:v>
                </c:pt>
                <c:pt idx="6206">
                  <c:v>0.84347826086956523</c:v>
                </c:pt>
                <c:pt idx="6207">
                  <c:v>0.84361413043478262</c:v>
                </c:pt>
                <c:pt idx="6208">
                  <c:v>0.84375</c:v>
                </c:pt>
                <c:pt idx="6209">
                  <c:v>0.84388586956521738</c:v>
                </c:pt>
                <c:pt idx="6210">
                  <c:v>0.84402173913043477</c:v>
                </c:pt>
                <c:pt idx="6211">
                  <c:v>0.84415760869565215</c:v>
                </c:pt>
                <c:pt idx="6212">
                  <c:v>0.84429347826086953</c:v>
                </c:pt>
                <c:pt idx="6213">
                  <c:v>0.84442934782608692</c:v>
                </c:pt>
                <c:pt idx="6214">
                  <c:v>0.8445652173913043</c:v>
                </c:pt>
                <c:pt idx="6215">
                  <c:v>0.84470108695652169</c:v>
                </c:pt>
                <c:pt idx="6216">
                  <c:v>0.84483695652173918</c:v>
                </c:pt>
                <c:pt idx="6217">
                  <c:v>0.84497282608695656</c:v>
                </c:pt>
                <c:pt idx="6218">
                  <c:v>0.84510869565217395</c:v>
                </c:pt>
                <c:pt idx="6219">
                  <c:v>0.84524456521739133</c:v>
                </c:pt>
                <c:pt idx="6220">
                  <c:v>0.84538043478260871</c:v>
                </c:pt>
                <c:pt idx="6221">
                  <c:v>0.8455163043478261</c:v>
                </c:pt>
                <c:pt idx="6222">
                  <c:v>0.84565217391304348</c:v>
                </c:pt>
                <c:pt idx="6223">
                  <c:v>0.84578804347826086</c:v>
                </c:pt>
                <c:pt idx="6224">
                  <c:v>0.84592391304347825</c:v>
                </c:pt>
                <c:pt idx="6225">
                  <c:v>0.84605978260869563</c:v>
                </c:pt>
                <c:pt idx="6226">
                  <c:v>0.84619565217391302</c:v>
                </c:pt>
                <c:pt idx="6227">
                  <c:v>0.8463315217391304</c:v>
                </c:pt>
                <c:pt idx="6228">
                  <c:v>0.84646739130434778</c:v>
                </c:pt>
                <c:pt idx="6229">
                  <c:v>0.84660326086956517</c:v>
                </c:pt>
                <c:pt idx="6230">
                  <c:v>0.84673913043478266</c:v>
                </c:pt>
                <c:pt idx="6231">
                  <c:v>0.84687500000000004</c:v>
                </c:pt>
                <c:pt idx="6232">
                  <c:v>0.84701086956521743</c:v>
                </c:pt>
                <c:pt idx="6233">
                  <c:v>0.84714673913043481</c:v>
                </c:pt>
                <c:pt idx="6234">
                  <c:v>0.8472826086956522</c:v>
                </c:pt>
                <c:pt idx="6235">
                  <c:v>0.84741847826086958</c:v>
                </c:pt>
                <c:pt idx="6236">
                  <c:v>0.84755434782608696</c:v>
                </c:pt>
                <c:pt idx="6237">
                  <c:v>0.84769021739130435</c:v>
                </c:pt>
                <c:pt idx="6238">
                  <c:v>0.84782608695652173</c:v>
                </c:pt>
                <c:pt idx="6239">
                  <c:v>0.84796195652173911</c:v>
                </c:pt>
                <c:pt idx="6240">
                  <c:v>0.8480978260869565</c:v>
                </c:pt>
                <c:pt idx="6241">
                  <c:v>0.84823369565217388</c:v>
                </c:pt>
                <c:pt idx="6242">
                  <c:v>0.84836956521739126</c:v>
                </c:pt>
                <c:pt idx="6243">
                  <c:v>0.84850543478260865</c:v>
                </c:pt>
                <c:pt idx="6244">
                  <c:v>0.84864130434782614</c:v>
                </c:pt>
                <c:pt idx="6245">
                  <c:v>0.84877717391304353</c:v>
                </c:pt>
                <c:pt idx="6246">
                  <c:v>0.84891304347826091</c:v>
                </c:pt>
                <c:pt idx="6247">
                  <c:v>0.84904891304347829</c:v>
                </c:pt>
                <c:pt idx="6248">
                  <c:v>0.84918478260869568</c:v>
                </c:pt>
                <c:pt idx="6249">
                  <c:v>0.84932065217391306</c:v>
                </c:pt>
                <c:pt idx="6250">
                  <c:v>0.84945652173913044</c:v>
                </c:pt>
                <c:pt idx="6251">
                  <c:v>0.84959239130434783</c:v>
                </c:pt>
                <c:pt idx="6252">
                  <c:v>0.84972826086956521</c:v>
                </c:pt>
                <c:pt idx="6253">
                  <c:v>0.84986413043478259</c:v>
                </c:pt>
                <c:pt idx="6254">
                  <c:v>0.85</c:v>
                </c:pt>
                <c:pt idx="6255">
                  <c:v>0.85013586956521736</c:v>
                </c:pt>
                <c:pt idx="6256">
                  <c:v>0.85027173913043474</c:v>
                </c:pt>
                <c:pt idx="6257">
                  <c:v>0.85040760869565213</c:v>
                </c:pt>
                <c:pt idx="6258">
                  <c:v>0.85054347826086951</c:v>
                </c:pt>
                <c:pt idx="6259">
                  <c:v>0.85067934782608701</c:v>
                </c:pt>
                <c:pt idx="6260">
                  <c:v>0.85081521739130439</c:v>
                </c:pt>
                <c:pt idx="6261">
                  <c:v>0.85095108695652177</c:v>
                </c:pt>
                <c:pt idx="6262">
                  <c:v>0.85108695652173916</c:v>
                </c:pt>
                <c:pt idx="6263">
                  <c:v>0.85122282608695654</c:v>
                </c:pt>
                <c:pt idx="6264">
                  <c:v>0.85135869565217392</c:v>
                </c:pt>
                <c:pt idx="6265">
                  <c:v>0.85149456521739131</c:v>
                </c:pt>
                <c:pt idx="6266">
                  <c:v>0.85163043478260869</c:v>
                </c:pt>
                <c:pt idx="6267">
                  <c:v>0.85176630434782608</c:v>
                </c:pt>
                <c:pt idx="6268">
                  <c:v>0.85190217391304346</c:v>
                </c:pt>
                <c:pt idx="6269">
                  <c:v>0.85203804347826084</c:v>
                </c:pt>
                <c:pt idx="6270">
                  <c:v>0.85217391304347823</c:v>
                </c:pt>
                <c:pt idx="6271">
                  <c:v>0.85230978260869561</c:v>
                </c:pt>
                <c:pt idx="6272">
                  <c:v>0.85244565217391299</c:v>
                </c:pt>
                <c:pt idx="6273">
                  <c:v>0.85258152173913049</c:v>
                </c:pt>
                <c:pt idx="6274">
                  <c:v>0.85271739130434787</c:v>
                </c:pt>
                <c:pt idx="6275">
                  <c:v>0.85285326086956526</c:v>
                </c:pt>
                <c:pt idx="6276">
                  <c:v>0.85298913043478264</c:v>
                </c:pt>
                <c:pt idx="6277">
                  <c:v>0.85312500000000002</c:v>
                </c:pt>
                <c:pt idx="6278">
                  <c:v>0.85326086956521741</c:v>
                </c:pt>
                <c:pt idx="6279">
                  <c:v>0.85339673913043479</c:v>
                </c:pt>
                <c:pt idx="6280">
                  <c:v>0.85353260869565217</c:v>
                </c:pt>
                <c:pt idx="6281">
                  <c:v>0.85366847826086956</c:v>
                </c:pt>
                <c:pt idx="6282">
                  <c:v>0.85380434782608694</c:v>
                </c:pt>
                <c:pt idx="6283">
                  <c:v>0.85394021739130432</c:v>
                </c:pt>
                <c:pt idx="6284">
                  <c:v>0.85407608695652171</c:v>
                </c:pt>
                <c:pt idx="6285">
                  <c:v>0.85421195652173909</c:v>
                </c:pt>
                <c:pt idx="6286">
                  <c:v>0.85434782608695647</c:v>
                </c:pt>
                <c:pt idx="6287">
                  <c:v>0.85448369565217386</c:v>
                </c:pt>
                <c:pt idx="6288">
                  <c:v>0.85461956521739135</c:v>
                </c:pt>
                <c:pt idx="6289">
                  <c:v>0.85475543478260874</c:v>
                </c:pt>
                <c:pt idx="6290">
                  <c:v>0.85489130434782612</c:v>
                </c:pt>
                <c:pt idx="6291">
                  <c:v>0.8550271739130435</c:v>
                </c:pt>
                <c:pt idx="6292">
                  <c:v>0.85516304347826089</c:v>
                </c:pt>
                <c:pt idx="6293">
                  <c:v>0.85529891304347827</c:v>
                </c:pt>
                <c:pt idx="6294">
                  <c:v>0.85543478260869565</c:v>
                </c:pt>
                <c:pt idx="6295">
                  <c:v>0.85557065217391304</c:v>
                </c:pt>
                <c:pt idx="6296">
                  <c:v>0.85570652173913042</c:v>
                </c:pt>
                <c:pt idx="6297">
                  <c:v>0.8558423913043478</c:v>
                </c:pt>
                <c:pt idx="6298">
                  <c:v>0.85597826086956519</c:v>
                </c:pt>
                <c:pt idx="6299">
                  <c:v>0.85611413043478257</c:v>
                </c:pt>
                <c:pt idx="6300">
                  <c:v>0.85624999999999996</c:v>
                </c:pt>
                <c:pt idx="6301">
                  <c:v>0.85638586956521734</c:v>
                </c:pt>
                <c:pt idx="6302">
                  <c:v>0.85652173913043483</c:v>
                </c:pt>
                <c:pt idx="6303">
                  <c:v>0.85665760869565222</c:v>
                </c:pt>
                <c:pt idx="6304">
                  <c:v>0.8567934782608696</c:v>
                </c:pt>
                <c:pt idx="6305">
                  <c:v>0.85692934782608698</c:v>
                </c:pt>
                <c:pt idx="6306">
                  <c:v>0.85706521739130437</c:v>
                </c:pt>
                <c:pt idx="6307">
                  <c:v>0.85720108695652175</c:v>
                </c:pt>
                <c:pt idx="6308">
                  <c:v>0.85733695652173914</c:v>
                </c:pt>
                <c:pt idx="6309">
                  <c:v>0.85747282608695652</c:v>
                </c:pt>
                <c:pt idx="6310">
                  <c:v>0.8576086956521739</c:v>
                </c:pt>
                <c:pt idx="6311">
                  <c:v>0.85774456521739129</c:v>
                </c:pt>
                <c:pt idx="6312">
                  <c:v>0.85788043478260867</c:v>
                </c:pt>
                <c:pt idx="6313">
                  <c:v>0.85801630434782605</c:v>
                </c:pt>
                <c:pt idx="6314">
                  <c:v>0.85815217391304344</c:v>
                </c:pt>
                <c:pt idx="6315">
                  <c:v>0.85828804347826082</c:v>
                </c:pt>
                <c:pt idx="6316">
                  <c:v>0.85842391304347831</c:v>
                </c:pt>
                <c:pt idx="6317">
                  <c:v>0.8585597826086957</c:v>
                </c:pt>
                <c:pt idx="6318">
                  <c:v>0.85869565217391308</c:v>
                </c:pt>
                <c:pt idx="6319">
                  <c:v>0.85883152173913047</c:v>
                </c:pt>
                <c:pt idx="6320">
                  <c:v>0.85896739130434785</c:v>
                </c:pt>
                <c:pt idx="6321">
                  <c:v>0.85910326086956523</c:v>
                </c:pt>
                <c:pt idx="6322">
                  <c:v>0.85923913043478262</c:v>
                </c:pt>
                <c:pt idx="6323">
                  <c:v>0.859375</c:v>
                </c:pt>
                <c:pt idx="6324">
                  <c:v>0.85951086956521738</c:v>
                </c:pt>
                <c:pt idx="6325">
                  <c:v>0.85964673913043477</c:v>
                </c:pt>
                <c:pt idx="6326">
                  <c:v>0.85978260869565215</c:v>
                </c:pt>
                <c:pt idx="6327">
                  <c:v>0.85991847826086953</c:v>
                </c:pt>
                <c:pt idx="6328">
                  <c:v>0.86005434782608692</c:v>
                </c:pt>
                <c:pt idx="6329">
                  <c:v>0.8601902173913043</c:v>
                </c:pt>
                <c:pt idx="6330">
                  <c:v>0.86032608695652169</c:v>
                </c:pt>
                <c:pt idx="6331">
                  <c:v>0.86046195652173918</c:v>
                </c:pt>
                <c:pt idx="6332">
                  <c:v>0.86059782608695656</c:v>
                </c:pt>
                <c:pt idx="6333">
                  <c:v>0.86073369565217395</c:v>
                </c:pt>
                <c:pt idx="6334">
                  <c:v>0.86086956521739133</c:v>
                </c:pt>
                <c:pt idx="6335">
                  <c:v>0.86100543478260871</c:v>
                </c:pt>
                <c:pt idx="6336">
                  <c:v>0.8611413043478261</c:v>
                </c:pt>
                <c:pt idx="6337">
                  <c:v>0.86127717391304348</c:v>
                </c:pt>
                <c:pt idx="6338">
                  <c:v>0.86141304347826086</c:v>
                </c:pt>
                <c:pt idx="6339">
                  <c:v>0.86154891304347825</c:v>
                </c:pt>
                <c:pt idx="6340">
                  <c:v>0.86168478260869563</c:v>
                </c:pt>
                <c:pt idx="6341">
                  <c:v>0.86182065217391302</c:v>
                </c:pt>
                <c:pt idx="6342">
                  <c:v>0.8619565217391304</c:v>
                </c:pt>
                <c:pt idx="6343">
                  <c:v>0.86209239130434778</c:v>
                </c:pt>
                <c:pt idx="6344">
                  <c:v>0.86222826086956517</c:v>
                </c:pt>
                <c:pt idx="6345">
                  <c:v>0.86236413043478266</c:v>
                </c:pt>
                <c:pt idx="6346">
                  <c:v>0.86250000000000004</c:v>
                </c:pt>
                <c:pt idx="6347">
                  <c:v>0.86263586956521743</c:v>
                </c:pt>
                <c:pt idx="6348">
                  <c:v>0.86277173913043481</c:v>
                </c:pt>
                <c:pt idx="6349">
                  <c:v>0.8629076086956522</c:v>
                </c:pt>
                <c:pt idx="6350">
                  <c:v>0.86304347826086958</c:v>
                </c:pt>
                <c:pt idx="6351">
                  <c:v>0.86317934782608696</c:v>
                </c:pt>
                <c:pt idx="6352">
                  <c:v>0.86331521739130435</c:v>
                </c:pt>
                <c:pt idx="6353">
                  <c:v>0.86345108695652173</c:v>
                </c:pt>
                <c:pt idx="6354">
                  <c:v>0.86358695652173911</c:v>
                </c:pt>
                <c:pt idx="6355">
                  <c:v>0.8637228260869565</c:v>
                </c:pt>
                <c:pt idx="6356">
                  <c:v>0.86385869565217388</c:v>
                </c:pt>
                <c:pt idx="6357">
                  <c:v>0.86399456521739126</c:v>
                </c:pt>
                <c:pt idx="6358">
                  <c:v>0.86413043478260865</c:v>
                </c:pt>
                <c:pt idx="6359">
                  <c:v>0.86426630434782614</c:v>
                </c:pt>
                <c:pt idx="6360">
                  <c:v>0.86440217391304353</c:v>
                </c:pt>
                <c:pt idx="6361">
                  <c:v>0.86453804347826091</c:v>
                </c:pt>
                <c:pt idx="6362">
                  <c:v>0.86467391304347829</c:v>
                </c:pt>
                <c:pt idx="6363">
                  <c:v>0.86480978260869568</c:v>
                </c:pt>
                <c:pt idx="6364">
                  <c:v>0.86494565217391306</c:v>
                </c:pt>
                <c:pt idx="6365">
                  <c:v>0.86508152173913044</c:v>
                </c:pt>
                <c:pt idx="6366">
                  <c:v>0.86521739130434783</c:v>
                </c:pt>
                <c:pt idx="6367">
                  <c:v>0.86535326086956521</c:v>
                </c:pt>
                <c:pt idx="6368">
                  <c:v>0.86548913043478259</c:v>
                </c:pt>
                <c:pt idx="6369">
                  <c:v>0.86562499999999998</c:v>
                </c:pt>
                <c:pt idx="6370">
                  <c:v>0.86576086956521736</c:v>
                </c:pt>
                <c:pt idx="6371">
                  <c:v>0.86589673913043474</c:v>
                </c:pt>
                <c:pt idx="6372">
                  <c:v>0.86603260869565213</c:v>
                </c:pt>
                <c:pt idx="6373">
                  <c:v>0.86616847826086951</c:v>
                </c:pt>
                <c:pt idx="6374">
                  <c:v>0.86630434782608701</c:v>
                </c:pt>
                <c:pt idx="6375">
                  <c:v>0.86644021739130439</c:v>
                </c:pt>
                <c:pt idx="6376">
                  <c:v>0.86657608695652177</c:v>
                </c:pt>
                <c:pt idx="6377">
                  <c:v>0.86671195652173916</c:v>
                </c:pt>
                <c:pt idx="6378">
                  <c:v>0.86684782608695654</c:v>
                </c:pt>
                <c:pt idx="6379">
                  <c:v>0.86698369565217392</c:v>
                </c:pt>
                <c:pt idx="6380">
                  <c:v>0.86711956521739131</c:v>
                </c:pt>
                <c:pt idx="6381">
                  <c:v>0.86725543478260869</c:v>
                </c:pt>
                <c:pt idx="6382">
                  <c:v>0.86739130434782608</c:v>
                </c:pt>
                <c:pt idx="6383">
                  <c:v>0.86752717391304346</c:v>
                </c:pt>
                <c:pt idx="6384">
                  <c:v>0.86766304347826084</c:v>
                </c:pt>
                <c:pt idx="6385">
                  <c:v>0.86779891304347823</c:v>
                </c:pt>
                <c:pt idx="6386">
                  <c:v>0.86793478260869561</c:v>
                </c:pt>
                <c:pt idx="6387">
                  <c:v>0.86807065217391299</c:v>
                </c:pt>
                <c:pt idx="6388">
                  <c:v>0.86820652173913049</c:v>
                </c:pt>
                <c:pt idx="6389">
                  <c:v>0.86834239130434787</c:v>
                </c:pt>
                <c:pt idx="6390">
                  <c:v>0.86847826086956526</c:v>
                </c:pt>
                <c:pt idx="6391">
                  <c:v>0.86861413043478264</c:v>
                </c:pt>
                <c:pt idx="6392">
                  <c:v>0.86875000000000002</c:v>
                </c:pt>
                <c:pt idx="6393">
                  <c:v>0.86888586956521741</c:v>
                </c:pt>
                <c:pt idx="6394">
                  <c:v>0.86902173913043479</c:v>
                </c:pt>
                <c:pt idx="6395">
                  <c:v>0.86915760869565217</c:v>
                </c:pt>
                <c:pt idx="6396">
                  <c:v>0.86929347826086956</c:v>
                </c:pt>
                <c:pt idx="6397">
                  <c:v>0.86942934782608694</c:v>
                </c:pt>
                <c:pt idx="6398">
                  <c:v>0.86956521739130432</c:v>
                </c:pt>
                <c:pt idx="6399">
                  <c:v>0.86970108695652171</c:v>
                </c:pt>
                <c:pt idx="6400">
                  <c:v>0.86983695652173909</c:v>
                </c:pt>
                <c:pt idx="6401">
                  <c:v>0.86997282608695647</c:v>
                </c:pt>
                <c:pt idx="6402">
                  <c:v>0.87010869565217386</c:v>
                </c:pt>
                <c:pt idx="6403">
                  <c:v>0.87024456521739135</c:v>
                </c:pt>
                <c:pt idx="6404">
                  <c:v>0.87038043478260874</c:v>
                </c:pt>
                <c:pt idx="6405">
                  <c:v>0.87051630434782612</c:v>
                </c:pt>
                <c:pt idx="6406">
                  <c:v>0.8706521739130435</c:v>
                </c:pt>
                <c:pt idx="6407">
                  <c:v>0.87078804347826089</c:v>
                </c:pt>
                <c:pt idx="6408">
                  <c:v>0.87092391304347827</c:v>
                </c:pt>
                <c:pt idx="6409">
                  <c:v>0.87105978260869565</c:v>
                </c:pt>
                <c:pt idx="6410">
                  <c:v>0.87119565217391304</c:v>
                </c:pt>
                <c:pt idx="6411">
                  <c:v>0.87133152173913042</c:v>
                </c:pt>
                <c:pt idx="6412">
                  <c:v>0.8714673913043478</c:v>
                </c:pt>
                <c:pt idx="6413">
                  <c:v>0.87160326086956519</c:v>
                </c:pt>
                <c:pt idx="6414">
                  <c:v>0.87173913043478257</c:v>
                </c:pt>
                <c:pt idx="6415">
                  <c:v>0.87187499999999996</c:v>
                </c:pt>
                <c:pt idx="6416">
                  <c:v>0.87201086956521734</c:v>
                </c:pt>
                <c:pt idx="6417">
                  <c:v>0.87214673913043483</c:v>
                </c:pt>
                <c:pt idx="6418">
                  <c:v>0.87228260869565222</c:v>
                </c:pt>
                <c:pt idx="6419">
                  <c:v>0.8724184782608696</c:v>
                </c:pt>
                <c:pt idx="6420">
                  <c:v>0.87255434782608698</c:v>
                </c:pt>
                <c:pt idx="6421">
                  <c:v>0.87269021739130437</c:v>
                </c:pt>
                <c:pt idx="6422">
                  <c:v>0.87282608695652175</c:v>
                </c:pt>
                <c:pt idx="6423">
                  <c:v>0.87296195652173914</c:v>
                </c:pt>
                <c:pt idx="6424">
                  <c:v>0.87309782608695652</c:v>
                </c:pt>
                <c:pt idx="6425">
                  <c:v>0.8732336956521739</c:v>
                </c:pt>
                <c:pt idx="6426">
                  <c:v>0.87336956521739129</c:v>
                </c:pt>
                <c:pt idx="6427">
                  <c:v>0.87350543478260867</c:v>
                </c:pt>
                <c:pt idx="6428">
                  <c:v>0.87364130434782605</c:v>
                </c:pt>
                <c:pt idx="6429">
                  <c:v>0.87377717391304344</c:v>
                </c:pt>
                <c:pt idx="6430">
                  <c:v>0.87391304347826082</c:v>
                </c:pt>
                <c:pt idx="6431">
                  <c:v>0.87404891304347831</c:v>
                </c:pt>
                <c:pt idx="6432">
                  <c:v>0.8741847826086957</c:v>
                </c:pt>
                <c:pt idx="6433">
                  <c:v>0.87432065217391308</c:v>
                </c:pt>
                <c:pt idx="6434">
                  <c:v>0.87445652173913047</c:v>
                </c:pt>
                <c:pt idx="6435">
                  <c:v>0.87459239130434785</c:v>
                </c:pt>
                <c:pt idx="6436">
                  <c:v>0.87472826086956523</c:v>
                </c:pt>
                <c:pt idx="6437">
                  <c:v>0.87486413043478262</c:v>
                </c:pt>
                <c:pt idx="6438">
                  <c:v>0.875</c:v>
                </c:pt>
                <c:pt idx="6439">
                  <c:v>0.87513586956521738</c:v>
                </c:pt>
                <c:pt idx="6440">
                  <c:v>0.87527173913043477</c:v>
                </c:pt>
                <c:pt idx="6441">
                  <c:v>0.87540760869565215</c:v>
                </c:pt>
                <c:pt idx="6442">
                  <c:v>0.87554347826086953</c:v>
                </c:pt>
                <c:pt idx="6443">
                  <c:v>0.87567934782608692</c:v>
                </c:pt>
                <c:pt idx="6444">
                  <c:v>0.8758152173913043</c:v>
                </c:pt>
                <c:pt idx="6445">
                  <c:v>0.87595108695652169</c:v>
                </c:pt>
                <c:pt idx="6446">
                  <c:v>0.87608695652173918</c:v>
                </c:pt>
                <c:pt idx="6447">
                  <c:v>0.87622282608695656</c:v>
                </c:pt>
                <c:pt idx="6448">
                  <c:v>0.87635869565217395</c:v>
                </c:pt>
                <c:pt idx="6449">
                  <c:v>0.87649456521739133</c:v>
                </c:pt>
                <c:pt idx="6450">
                  <c:v>0.87663043478260871</c:v>
                </c:pt>
                <c:pt idx="6451">
                  <c:v>0.8767663043478261</c:v>
                </c:pt>
                <c:pt idx="6452">
                  <c:v>0.87690217391304348</c:v>
                </c:pt>
                <c:pt idx="6453">
                  <c:v>0.87703804347826086</c:v>
                </c:pt>
                <c:pt idx="6454">
                  <c:v>0.87717391304347825</c:v>
                </c:pt>
                <c:pt idx="6455">
                  <c:v>0.87730978260869563</c:v>
                </c:pt>
                <c:pt idx="6456">
                  <c:v>0.87744565217391302</c:v>
                </c:pt>
                <c:pt idx="6457">
                  <c:v>0.8775815217391304</c:v>
                </c:pt>
                <c:pt idx="6458">
                  <c:v>0.87771739130434778</c:v>
                </c:pt>
                <c:pt idx="6459">
                  <c:v>0.87785326086956517</c:v>
                </c:pt>
                <c:pt idx="6460">
                  <c:v>0.87798913043478266</c:v>
                </c:pt>
                <c:pt idx="6461">
                  <c:v>0.87812500000000004</c:v>
                </c:pt>
                <c:pt idx="6462">
                  <c:v>0.87826086956521743</c:v>
                </c:pt>
                <c:pt idx="6463">
                  <c:v>0.87839673913043481</c:v>
                </c:pt>
                <c:pt idx="6464">
                  <c:v>0.8785326086956522</c:v>
                </c:pt>
                <c:pt idx="6465">
                  <c:v>0.87866847826086958</c:v>
                </c:pt>
                <c:pt idx="6466">
                  <c:v>0.87880434782608696</c:v>
                </c:pt>
                <c:pt idx="6467">
                  <c:v>0.87894021739130435</c:v>
                </c:pt>
                <c:pt idx="6468">
                  <c:v>0.87907608695652173</c:v>
                </c:pt>
                <c:pt idx="6469">
                  <c:v>0.87921195652173911</c:v>
                </c:pt>
                <c:pt idx="6470">
                  <c:v>0.8793478260869565</c:v>
                </c:pt>
                <c:pt idx="6471">
                  <c:v>0.87948369565217388</c:v>
                </c:pt>
                <c:pt idx="6472">
                  <c:v>0.87961956521739126</c:v>
                </c:pt>
                <c:pt idx="6473">
                  <c:v>0.87975543478260865</c:v>
                </c:pt>
                <c:pt idx="6474">
                  <c:v>0.87989130434782614</c:v>
                </c:pt>
                <c:pt idx="6475">
                  <c:v>0.88002717391304353</c:v>
                </c:pt>
                <c:pt idx="6476">
                  <c:v>0.88016304347826091</c:v>
                </c:pt>
                <c:pt idx="6477">
                  <c:v>0.88029891304347829</c:v>
                </c:pt>
                <c:pt idx="6478">
                  <c:v>0.88043478260869568</c:v>
                </c:pt>
                <c:pt idx="6479">
                  <c:v>0.88057065217391306</c:v>
                </c:pt>
                <c:pt idx="6480">
                  <c:v>0.88070652173913044</c:v>
                </c:pt>
                <c:pt idx="6481">
                  <c:v>0.88084239130434783</c:v>
                </c:pt>
                <c:pt idx="6482">
                  <c:v>0.88097826086956521</c:v>
                </c:pt>
                <c:pt idx="6483">
                  <c:v>0.88111413043478259</c:v>
                </c:pt>
                <c:pt idx="6484">
                  <c:v>0.88124999999999998</c:v>
                </c:pt>
                <c:pt idx="6485">
                  <c:v>0.88138586956521736</c:v>
                </c:pt>
                <c:pt idx="6486">
                  <c:v>0.88152173913043474</c:v>
                </c:pt>
                <c:pt idx="6487">
                  <c:v>0.88165760869565213</c:v>
                </c:pt>
                <c:pt idx="6488">
                  <c:v>0.88179347826086951</c:v>
                </c:pt>
                <c:pt idx="6489">
                  <c:v>0.88192934782608701</c:v>
                </c:pt>
                <c:pt idx="6490">
                  <c:v>0.88206521739130439</c:v>
                </c:pt>
                <c:pt idx="6491">
                  <c:v>0.88220108695652177</c:v>
                </c:pt>
                <c:pt idx="6492">
                  <c:v>0.88233695652173916</c:v>
                </c:pt>
                <c:pt idx="6493">
                  <c:v>0.88247282608695654</c:v>
                </c:pt>
                <c:pt idx="6494">
                  <c:v>0.88260869565217392</c:v>
                </c:pt>
                <c:pt idx="6495">
                  <c:v>0.88274456521739131</c:v>
                </c:pt>
                <c:pt idx="6496">
                  <c:v>0.88288043478260869</c:v>
                </c:pt>
                <c:pt idx="6497">
                  <c:v>0.88301630434782608</c:v>
                </c:pt>
                <c:pt idx="6498">
                  <c:v>0.88315217391304346</c:v>
                </c:pt>
                <c:pt idx="6499">
                  <c:v>0.88328804347826084</c:v>
                </c:pt>
                <c:pt idx="6500">
                  <c:v>0.88342391304347823</c:v>
                </c:pt>
                <c:pt idx="6501">
                  <c:v>0.88355978260869561</c:v>
                </c:pt>
                <c:pt idx="6502">
                  <c:v>0.88369565217391299</c:v>
                </c:pt>
                <c:pt idx="6503">
                  <c:v>0.88383152173913049</c:v>
                </c:pt>
                <c:pt idx="6504">
                  <c:v>0.88396739130434787</c:v>
                </c:pt>
                <c:pt idx="6505">
                  <c:v>0.88410326086956526</c:v>
                </c:pt>
                <c:pt idx="6506">
                  <c:v>0.88423913043478264</c:v>
                </c:pt>
                <c:pt idx="6507">
                  <c:v>0.88437500000000002</c:v>
                </c:pt>
                <c:pt idx="6508">
                  <c:v>0.88451086956521741</c:v>
                </c:pt>
                <c:pt idx="6509">
                  <c:v>0.88464673913043479</c:v>
                </c:pt>
                <c:pt idx="6510">
                  <c:v>0.88478260869565217</c:v>
                </c:pt>
                <c:pt idx="6511">
                  <c:v>0.88491847826086956</c:v>
                </c:pt>
                <c:pt idx="6512">
                  <c:v>0.88505434782608694</c:v>
                </c:pt>
                <c:pt idx="6513">
                  <c:v>0.88519021739130432</c:v>
                </c:pt>
                <c:pt idx="6514">
                  <c:v>0.88532608695652171</c:v>
                </c:pt>
                <c:pt idx="6515">
                  <c:v>0.88546195652173909</c:v>
                </c:pt>
                <c:pt idx="6516">
                  <c:v>0.88559782608695647</c:v>
                </c:pt>
                <c:pt idx="6517">
                  <c:v>0.88573369565217386</c:v>
                </c:pt>
                <c:pt idx="6518">
                  <c:v>0.88586956521739135</c:v>
                </c:pt>
                <c:pt idx="6519">
                  <c:v>0.88600543478260874</c:v>
                </c:pt>
                <c:pt idx="6520">
                  <c:v>0.88614130434782612</c:v>
                </c:pt>
                <c:pt idx="6521">
                  <c:v>0.8862771739130435</c:v>
                </c:pt>
                <c:pt idx="6522">
                  <c:v>0.88641304347826089</c:v>
                </c:pt>
                <c:pt idx="6523">
                  <c:v>0.88654891304347827</c:v>
                </c:pt>
                <c:pt idx="6524">
                  <c:v>0.88668478260869565</c:v>
                </c:pt>
                <c:pt idx="6525">
                  <c:v>0.88682065217391304</c:v>
                </c:pt>
                <c:pt idx="6526">
                  <c:v>0.88695652173913042</c:v>
                </c:pt>
                <c:pt idx="6527">
                  <c:v>0.8870923913043478</c:v>
                </c:pt>
                <c:pt idx="6528">
                  <c:v>0.88722826086956519</c:v>
                </c:pt>
                <c:pt idx="6529">
                  <c:v>0.88736413043478257</c:v>
                </c:pt>
                <c:pt idx="6530">
                  <c:v>0.88749999999999996</c:v>
                </c:pt>
                <c:pt idx="6531">
                  <c:v>0.88763586956521734</c:v>
                </c:pt>
                <c:pt idx="6532">
                  <c:v>0.88777173913043483</c:v>
                </c:pt>
                <c:pt idx="6533">
                  <c:v>0.88790760869565222</c:v>
                </c:pt>
                <c:pt idx="6534">
                  <c:v>0.8880434782608696</c:v>
                </c:pt>
                <c:pt idx="6535">
                  <c:v>0.88817934782608698</c:v>
                </c:pt>
                <c:pt idx="6536">
                  <c:v>0.88831521739130437</c:v>
                </c:pt>
                <c:pt idx="6537">
                  <c:v>0.88845108695652175</c:v>
                </c:pt>
                <c:pt idx="6538">
                  <c:v>0.88858695652173914</c:v>
                </c:pt>
                <c:pt idx="6539">
                  <c:v>0.88872282608695652</c:v>
                </c:pt>
                <c:pt idx="6540">
                  <c:v>0.8888586956521739</c:v>
                </c:pt>
                <c:pt idx="6541">
                  <c:v>0.88899456521739129</c:v>
                </c:pt>
                <c:pt idx="6542">
                  <c:v>0.88913043478260867</c:v>
                </c:pt>
                <c:pt idx="6543">
                  <c:v>0.88926630434782605</c:v>
                </c:pt>
                <c:pt idx="6544">
                  <c:v>0.88940217391304344</c:v>
                </c:pt>
                <c:pt idx="6545">
                  <c:v>0.88953804347826082</c:v>
                </c:pt>
                <c:pt idx="6546">
                  <c:v>0.88967391304347831</c:v>
                </c:pt>
                <c:pt idx="6547">
                  <c:v>0.8898097826086957</c:v>
                </c:pt>
                <c:pt idx="6548">
                  <c:v>0.88994565217391308</c:v>
                </c:pt>
                <c:pt idx="6549">
                  <c:v>0.89008152173913047</c:v>
                </c:pt>
                <c:pt idx="6550">
                  <c:v>0.89021739130434785</c:v>
                </c:pt>
                <c:pt idx="6551">
                  <c:v>0.89035326086956523</c:v>
                </c:pt>
                <c:pt idx="6552">
                  <c:v>0.89048913043478262</c:v>
                </c:pt>
                <c:pt idx="6553">
                  <c:v>0.890625</c:v>
                </c:pt>
                <c:pt idx="6554">
                  <c:v>0.89076086956521738</c:v>
                </c:pt>
                <c:pt idx="6555">
                  <c:v>0.89089673913043477</c:v>
                </c:pt>
                <c:pt idx="6556">
                  <c:v>0.89103260869565215</c:v>
                </c:pt>
                <c:pt idx="6557">
                  <c:v>0.89116847826086953</c:v>
                </c:pt>
                <c:pt idx="6558">
                  <c:v>0.89130434782608692</c:v>
                </c:pt>
                <c:pt idx="6559">
                  <c:v>0.8914402173913043</c:v>
                </c:pt>
                <c:pt idx="6560">
                  <c:v>0.89157608695652169</c:v>
                </c:pt>
                <c:pt idx="6561">
                  <c:v>0.89171195652173918</c:v>
                </c:pt>
                <c:pt idx="6562">
                  <c:v>0.89184782608695656</c:v>
                </c:pt>
                <c:pt idx="6563">
                  <c:v>0.89198369565217395</c:v>
                </c:pt>
                <c:pt idx="6564">
                  <c:v>0.89211956521739133</c:v>
                </c:pt>
                <c:pt idx="6565">
                  <c:v>0.89225543478260871</c:v>
                </c:pt>
                <c:pt idx="6566">
                  <c:v>0.8923913043478261</c:v>
                </c:pt>
                <c:pt idx="6567">
                  <c:v>0.89252717391304348</c:v>
                </c:pt>
                <c:pt idx="6568">
                  <c:v>0.89266304347826086</c:v>
                </c:pt>
                <c:pt idx="6569">
                  <c:v>0.89279891304347825</c:v>
                </c:pt>
                <c:pt idx="6570">
                  <c:v>0.89293478260869563</c:v>
                </c:pt>
                <c:pt idx="6571">
                  <c:v>0.89307065217391302</c:v>
                </c:pt>
                <c:pt idx="6572">
                  <c:v>0.8932065217391304</c:v>
                </c:pt>
                <c:pt idx="6573">
                  <c:v>0.89334239130434778</c:v>
                </c:pt>
                <c:pt idx="6574">
                  <c:v>0.89347826086956517</c:v>
                </c:pt>
                <c:pt idx="6575">
                  <c:v>0.89361413043478266</c:v>
                </c:pt>
                <c:pt idx="6576">
                  <c:v>0.89375000000000004</c:v>
                </c:pt>
                <c:pt idx="6577">
                  <c:v>0.89388586956521743</c:v>
                </c:pt>
                <c:pt idx="6578">
                  <c:v>0.89402173913043481</c:v>
                </c:pt>
                <c:pt idx="6579">
                  <c:v>0.8941576086956522</c:v>
                </c:pt>
                <c:pt idx="6580">
                  <c:v>0.89429347826086958</c:v>
                </c:pt>
                <c:pt idx="6581">
                  <c:v>0.89442934782608696</c:v>
                </c:pt>
                <c:pt idx="6582">
                  <c:v>0.89456521739130435</c:v>
                </c:pt>
                <c:pt idx="6583">
                  <c:v>0.89470108695652173</c:v>
                </c:pt>
                <c:pt idx="6584">
                  <c:v>0.89483695652173911</c:v>
                </c:pt>
                <c:pt idx="6585">
                  <c:v>0.8949728260869565</c:v>
                </c:pt>
                <c:pt idx="6586">
                  <c:v>0.89510869565217388</c:v>
                </c:pt>
                <c:pt idx="6587">
                  <c:v>0.89524456521739126</c:v>
                </c:pt>
                <c:pt idx="6588">
                  <c:v>0.89538043478260865</c:v>
                </c:pt>
                <c:pt idx="6589">
                  <c:v>0.89551630434782614</c:v>
                </c:pt>
                <c:pt idx="6590">
                  <c:v>0.89565217391304353</c:v>
                </c:pt>
                <c:pt idx="6591">
                  <c:v>0.89578804347826091</c:v>
                </c:pt>
                <c:pt idx="6592">
                  <c:v>0.89592391304347829</c:v>
                </c:pt>
                <c:pt idx="6593">
                  <c:v>0.89605978260869568</c:v>
                </c:pt>
                <c:pt idx="6594">
                  <c:v>0.89619565217391306</c:v>
                </c:pt>
                <c:pt idx="6595">
                  <c:v>0.89633152173913044</c:v>
                </c:pt>
                <c:pt idx="6596">
                  <c:v>0.89646739130434783</c:v>
                </c:pt>
                <c:pt idx="6597">
                  <c:v>0.89660326086956521</c:v>
                </c:pt>
                <c:pt idx="6598">
                  <c:v>0.89673913043478259</c:v>
                </c:pt>
                <c:pt idx="6599">
                  <c:v>0.89687499999999998</c:v>
                </c:pt>
                <c:pt idx="6600">
                  <c:v>0.89701086956521736</c:v>
                </c:pt>
                <c:pt idx="6601">
                  <c:v>0.89714673913043474</c:v>
                </c:pt>
                <c:pt idx="6602">
                  <c:v>0.89728260869565213</c:v>
                </c:pt>
                <c:pt idx="6603">
                  <c:v>0.89741847826086951</c:v>
                </c:pt>
                <c:pt idx="6604">
                  <c:v>0.89755434782608701</c:v>
                </c:pt>
                <c:pt idx="6605">
                  <c:v>0.89769021739130439</c:v>
                </c:pt>
                <c:pt idx="6606">
                  <c:v>0.89782608695652177</c:v>
                </c:pt>
                <c:pt idx="6607">
                  <c:v>0.89796195652173916</c:v>
                </c:pt>
                <c:pt idx="6608">
                  <c:v>0.89809782608695654</c:v>
                </c:pt>
                <c:pt idx="6609">
                  <c:v>0.89823369565217392</c:v>
                </c:pt>
                <c:pt idx="6610">
                  <c:v>0.89836956521739131</c:v>
                </c:pt>
                <c:pt idx="6611">
                  <c:v>0.89850543478260869</c:v>
                </c:pt>
                <c:pt idx="6612">
                  <c:v>0.89864130434782608</c:v>
                </c:pt>
                <c:pt idx="6613">
                  <c:v>0.89877717391304346</c:v>
                </c:pt>
                <c:pt idx="6614">
                  <c:v>0.89891304347826084</c:v>
                </c:pt>
                <c:pt idx="6615">
                  <c:v>0.89904891304347823</c:v>
                </c:pt>
                <c:pt idx="6616">
                  <c:v>0.89918478260869561</c:v>
                </c:pt>
                <c:pt idx="6617">
                  <c:v>0.89932065217391299</c:v>
                </c:pt>
                <c:pt idx="6618">
                  <c:v>0.89945652173913049</c:v>
                </c:pt>
                <c:pt idx="6619">
                  <c:v>0.89959239130434787</c:v>
                </c:pt>
                <c:pt idx="6620">
                  <c:v>0.89972826086956526</c:v>
                </c:pt>
                <c:pt idx="6621">
                  <c:v>0.89986413043478264</c:v>
                </c:pt>
                <c:pt idx="6622">
                  <c:v>0.9</c:v>
                </c:pt>
                <c:pt idx="6623">
                  <c:v>0.90013586956521741</c:v>
                </c:pt>
                <c:pt idx="6624">
                  <c:v>0.90027173913043479</c:v>
                </c:pt>
                <c:pt idx="6625">
                  <c:v>0.90040760869565217</c:v>
                </c:pt>
                <c:pt idx="6626">
                  <c:v>0.90054347826086956</c:v>
                </c:pt>
                <c:pt idx="6627">
                  <c:v>0.90067934782608694</c:v>
                </c:pt>
                <c:pt idx="6628">
                  <c:v>0.90081521739130432</c:v>
                </c:pt>
                <c:pt idx="6629">
                  <c:v>0.90095108695652171</c:v>
                </c:pt>
                <c:pt idx="6630">
                  <c:v>0.90108695652173909</c:v>
                </c:pt>
                <c:pt idx="6631">
                  <c:v>0.90122282608695647</c:v>
                </c:pt>
                <c:pt idx="6632">
                  <c:v>0.90135869565217386</c:v>
                </c:pt>
                <c:pt idx="6633">
                  <c:v>0.90149456521739135</c:v>
                </c:pt>
                <c:pt idx="6634">
                  <c:v>0.90163043478260874</c:v>
                </c:pt>
                <c:pt idx="6635">
                  <c:v>0.90176630434782612</c:v>
                </c:pt>
                <c:pt idx="6636">
                  <c:v>0.9019021739130435</c:v>
                </c:pt>
                <c:pt idx="6637">
                  <c:v>0.90203804347826089</c:v>
                </c:pt>
                <c:pt idx="6638">
                  <c:v>0.90217391304347827</c:v>
                </c:pt>
                <c:pt idx="6639">
                  <c:v>0.90230978260869565</c:v>
                </c:pt>
                <c:pt idx="6640">
                  <c:v>0.90244565217391304</c:v>
                </c:pt>
                <c:pt idx="6641">
                  <c:v>0.90258152173913042</c:v>
                </c:pt>
                <c:pt idx="6642">
                  <c:v>0.9027173913043478</c:v>
                </c:pt>
                <c:pt idx="6643">
                  <c:v>0.90285326086956519</c:v>
                </c:pt>
                <c:pt idx="6644">
                  <c:v>0.90298913043478257</c:v>
                </c:pt>
                <c:pt idx="6645">
                  <c:v>0.90312499999999996</c:v>
                </c:pt>
                <c:pt idx="6646">
                  <c:v>0.90326086956521734</c:v>
                </c:pt>
                <c:pt idx="6647">
                  <c:v>0.90339673913043483</c:v>
                </c:pt>
                <c:pt idx="6648">
                  <c:v>0.90353260869565222</c:v>
                </c:pt>
                <c:pt idx="6649">
                  <c:v>0.9036684782608696</c:v>
                </c:pt>
                <c:pt idx="6650">
                  <c:v>0.90380434782608698</c:v>
                </c:pt>
                <c:pt idx="6651">
                  <c:v>0.90394021739130437</c:v>
                </c:pt>
                <c:pt idx="6652">
                  <c:v>0.90407608695652175</c:v>
                </c:pt>
                <c:pt idx="6653">
                  <c:v>0.90421195652173914</c:v>
                </c:pt>
                <c:pt idx="6654">
                  <c:v>0.90434782608695652</c:v>
                </c:pt>
                <c:pt idx="6655">
                  <c:v>0.9044836956521739</c:v>
                </c:pt>
                <c:pt idx="6656">
                  <c:v>0.90461956521739129</c:v>
                </c:pt>
                <c:pt idx="6657">
                  <c:v>0.90475543478260867</c:v>
                </c:pt>
                <c:pt idx="6658">
                  <c:v>0.90489130434782605</c:v>
                </c:pt>
                <c:pt idx="6659">
                  <c:v>0.90502717391304344</c:v>
                </c:pt>
                <c:pt idx="6660">
                  <c:v>0.90516304347826082</c:v>
                </c:pt>
                <c:pt idx="6661">
                  <c:v>0.90529891304347831</c:v>
                </c:pt>
                <c:pt idx="6662">
                  <c:v>0.9054347826086957</c:v>
                </c:pt>
                <c:pt idx="6663">
                  <c:v>0.90557065217391308</c:v>
                </c:pt>
                <c:pt idx="6664">
                  <c:v>0.90570652173913047</c:v>
                </c:pt>
                <c:pt idx="6665">
                  <c:v>0.90584239130434785</c:v>
                </c:pt>
                <c:pt idx="6666">
                  <c:v>0.90597826086956523</c:v>
                </c:pt>
                <c:pt idx="6667">
                  <c:v>0.90611413043478262</c:v>
                </c:pt>
                <c:pt idx="6668">
                  <c:v>0.90625</c:v>
                </c:pt>
                <c:pt idx="6669">
                  <c:v>0.90638586956521738</c:v>
                </c:pt>
                <c:pt idx="6670">
                  <c:v>0.90652173913043477</c:v>
                </c:pt>
                <c:pt idx="6671">
                  <c:v>0.90665760869565215</c:v>
                </c:pt>
                <c:pt idx="6672">
                  <c:v>0.90679347826086953</c:v>
                </c:pt>
                <c:pt idx="6673">
                  <c:v>0.90692934782608692</c:v>
                </c:pt>
                <c:pt idx="6674">
                  <c:v>0.9070652173913043</c:v>
                </c:pt>
                <c:pt idx="6675">
                  <c:v>0.90720108695652169</c:v>
                </c:pt>
                <c:pt idx="6676">
                  <c:v>0.90733695652173918</c:v>
                </c:pt>
                <c:pt idx="6677">
                  <c:v>0.90747282608695656</c:v>
                </c:pt>
                <c:pt idx="6678">
                  <c:v>0.90760869565217395</c:v>
                </c:pt>
                <c:pt idx="6679">
                  <c:v>0.90774456521739133</c:v>
                </c:pt>
                <c:pt idx="6680">
                  <c:v>0.90788043478260871</c:v>
                </c:pt>
                <c:pt idx="6681">
                  <c:v>0.9080163043478261</c:v>
                </c:pt>
                <c:pt idx="6682">
                  <c:v>0.90815217391304348</c:v>
                </c:pt>
                <c:pt idx="6683">
                  <c:v>0.90828804347826086</c:v>
                </c:pt>
                <c:pt idx="6684">
                  <c:v>0.90842391304347825</c:v>
                </c:pt>
                <c:pt idx="6685">
                  <c:v>0.90855978260869563</c:v>
                </c:pt>
                <c:pt idx="6686">
                  <c:v>0.90869565217391302</c:v>
                </c:pt>
                <c:pt idx="6687">
                  <c:v>0.9088315217391304</c:v>
                </c:pt>
                <c:pt idx="6688">
                  <c:v>0.90896739130434778</c:v>
                </c:pt>
                <c:pt idx="6689">
                  <c:v>0.90910326086956517</c:v>
                </c:pt>
                <c:pt idx="6690">
                  <c:v>0.90923913043478266</c:v>
                </c:pt>
                <c:pt idx="6691">
                  <c:v>0.90937500000000004</c:v>
                </c:pt>
                <c:pt idx="6692">
                  <c:v>0.90951086956521743</c:v>
                </c:pt>
                <c:pt idx="6693">
                  <c:v>0.90964673913043481</c:v>
                </c:pt>
                <c:pt idx="6694">
                  <c:v>0.9097826086956522</c:v>
                </c:pt>
                <c:pt idx="6695">
                  <c:v>0.90991847826086958</c:v>
                </c:pt>
                <c:pt idx="6696">
                  <c:v>0.91005434782608696</c:v>
                </c:pt>
                <c:pt idx="6697">
                  <c:v>0.91019021739130435</c:v>
                </c:pt>
                <c:pt idx="6698">
                  <c:v>0.91032608695652173</c:v>
                </c:pt>
                <c:pt idx="6699">
                  <c:v>0.91046195652173911</c:v>
                </c:pt>
                <c:pt idx="6700">
                  <c:v>0.9105978260869565</c:v>
                </c:pt>
                <c:pt idx="6701">
                  <c:v>0.91073369565217388</c:v>
                </c:pt>
                <c:pt idx="6702">
                  <c:v>0.91086956521739126</c:v>
                </c:pt>
                <c:pt idx="6703">
                  <c:v>0.91100543478260865</c:v>
                </c:pt>
                <c:pt idx="6704">
                  <c:v>0.91114130434782614</c:v>
                </c:pt>
                <c:pt idx="6705">
                  <c:v>0.91127717391304353</c:v>
                </c:pt>
                <c:pt idx="6706">
                  <c:v>0.91141304347826091</c:v>
                </c:pt>
                <c:pt idx="6707">
                  <c:v>0.91154891304347829</c:v>
                </c:pt>
                <c:pt idx="6708">
                  <c:v>0.91168478260869568</c:v>
                </c:pt>
                <c:pt idx="6709">
                  <c:v>0.91182065217391306</c:v>
                </c:pt>
                <c:pt idx="6710">
                  <c:v>0.91195652173913044</c:v>
                </c:pt>
                <c:pt idx="6711">
                  <c:v>0.91209239130434783</c:v>
                </c:pt>
                <c:pt idx="6712">
                  <c:v>0.91222826086956521</c:v>
                </c:pt>
                <c:pt idx="6713">
                  <c:v>0.91236413043478259</c:v>
                </c:pt>
                <c:pt idx="6714">
                  <c:v>0.91249999999999998</c:v>
                </c:pt>
                <c:pt idx="6715">
                  <c:v>0.91263586956521736</c:v>
                </c:pt>
                <c:pt idx="6716">
                  <c:v>0.91277173913043474</c:v>
                </c:pt>
                <c:pt idx="6717">
                  <c:v>0.91290760869565213</c:v>
                </c:pt>
                <c:pt idx="6718">
                  <c:v>0.91304347826086951</c:v>
                </c:pt>
                <c:pt idx="6719">
                  <c:v>0.91317934782608701</c:v>
                </c:pt>
                <c:pt idx="6720">
                  <c:v>0.91331521739130439</c:v>
                </c:pt>
                <c:pt idx="6721">
                  <c:v>0.91345108695652177</c:v>
                </c:pt>
                <c:pt idx="6722">
                  <c:v>0.91358695652173916</c:v>
                </c:pt>
                <c:pt idx="6723">
                  <c:v>0.91372282608695654</c:v>
                </c:pt>
                <c:pt idx="6724">
                  <c:v>0.91385869565217392</c:v>
                </c:pt>
                <c:pt idx="6725">
                  <c:v>0.91399456521739131</c:v>
                </c:pt>
                <c:pt idx="6726">
                  <c:v>0.91413043478260869</c:v>
                </c:pt>
                <c:pt idx="6727">
                  <c:v>0.91426630434782608</c:v>
                </c:pt>
                <c:pt idx="6728">
                  <c:v>0.91440217391304346</c:v>
                </c:pt>
                <c:pt idx="6729">
                  <c:v>0.91453804347826084</c:v>
                </c:pt>
                <c:pt idx="6730">
                  <c:v>0.91467391304347823</c:v>
                </c:pt>
                <c:pt idx="6731">
                  <c:v>0.91480978260869561</c:v>
                </c:pt>
                <c:pt idx="6732">
                  <c:v>0.91494565217391299</c:v>
                </c:pt>
                <c:pt idx="6733">
                  <c:v>0.91508152173913049</c:v>
                </c:pt>
                <c:pt idx="6734">
                  <c:v>0.91521739130434787</c:v>
                </c:pt>
                <c:pt idx="6735">
                  <c:v>0.91535326086956526</c:v>
                </c:pt>
                <c:pt idx="6736">
                  <c:v>0.91548913043478264</c:v>
                </c:pt>
                <c:pt idx="6737">
                  <c:v>0.91562500000000002</c:v>
                </c:pt>
                <c:pt idx="6738">
                  <c:v>0.91576086956521741</c:v>
                </c:pt>
                <c:pt idx="6739">
                  <c:v>0.91589673913043479</c:v>
                </c:pt>
                <c:pt idx="6740">
                  <c:v>0.91603260869565217</c:v>
                </c:pt>
                <c:pt idx="6741">
                  <c:v>0.91616847826086956</c:v>
                </c:pt>
                <c:pt idx="6742">
                  <c:v>0.91630434782608694</c:v>
                </c:pt>
                <c:pt idx="6743">
                  <c:v>0.91644021739130432</c:v>
                </c:pt>
                <c:pt idx="6744">
                  <c:v>0.91657608695652171</c:v>
                </c:pt>
                <c:pt idx="6745">
                  <c:v>0.91671195652173909</c:v>
                </c:pt>
                <c:pt idx="6746">
                  <c:v>0.91684782608695647</c:v>
                </c:pt>
                <c:pt idx="6747">
                  <c:v>0.91698369565217386</c:v>
                </c:pt>
                <c:pt idx="6748">
                  <c:v>0.91711956521739135</c:v>
                </c:pt>
                <c:pt idx="6749">
                  <c:v>0.91725543478260874</c:v>
                </c:pt>
                <c:pt idx="6750">
                  <c:v>0.91739130434782612</c:v>
                </c:pt>
                <c:pt idx="6751">
                  <c:v>0.9175271739130435</c:v>
                </c:pt>
                <c:pt idx="6752">
                  <c:v>0.91766304347826089</c:v>
                </c:pt>
                <c:pt idx="6753">
                  <c:v>0.91779891304347827</c:v>
                </c:pt>
                <c:pt idx="6754">
                  <c:v>0.91793478260869565</c:v>
                </c:pt>
                <c:pt idx="6755">
                  <c:v>0.91807065217391304</c:v>
                </c:pt>
                <c:pt idx="6756">
                  <c:v>0.91820652173913042</c:v>
                </c:pt>
                <c:pt idx="6757">
                  <c:v>0.9183423913043478</c:v>
                </c:pt>
                <c:pt idx="6758">
                  <c:v>0.91847826086956519</c:v>
                </c:pt>
                <c:pt idx="6759">
                  <c:v>0.91861413043478257</c:v>
                </c:pt>
                <c:pt idx="6760">
                  <c:v>0.91874999999999996</c:v>
                </c:pt>
                <c:pt idx="6761">
                  <c:v>0.91888586956521734</c:v>
                </c:pt>
                <c:pt idx="6762">
                  <c:v>0.91902173913043483</c:v>
                </c:pt>
                <c:pt idx="6763">
                  <c:v>0.91915760869565222</c:v>
                </c:pt>
                <c:pt idx="6764">
                  <c:v>0.9192934782608696</c:v>
                </c:pt>
                <c:pt idx="6765">
                  <c:v>0.91942934782608698</c:v>
                </c:pt>
                <c:pt idx="6766">
                  <c:v>0.91956521739130437</c:v>
                </c:pt>
                <c:pt idx="6767">
                  <c:v>0.91970108695652175</c:v>
                </c:pt>
                <c:pt idx="6768">
                  <c:v>0.91983695652173914</c:v>
                </c:pt>
                <c:pt idx="6769">
                  <c:v>0.91997282608695652</c:v>
                </c:pt>
                <c:pt idx="6770">
                  <c:v>0.9201086956521739</c:v>
                </c:pt>
                <c:pt idx="6771">
                  <c:v>0.92024456521739129</c:v>
                </c:pt>
                <c:pt idx="6772">
                  <c:v>0.92038043478260867</c:v>
                </c:pt>
                <c:pt idx="6773">
                  <c:v>0.92051630434782605</c:v>
                </c:pt>
                <c:pt idx="6774">
                  <c:v>0.92065217391304344</c:v>
                </c:pt>
                <c:pt idx="6775">
                  <c:v>0.92078804347826082</c:v>
                </c:pt>
                <c:pt idx="6776">
                  <c:v>0.92092391304347831</c:v>
                </c:pt>
                <c:pt idx="6777">
                  <c:v>0.9210597826086957</c:v>
                </c:pt>
                <c:pt idx="6778">
                  <c:v>0.92119565217391308</c:v>
                </c:pt>
                <c:pt idx="6779">
                  <c:v>0.92133152173913047</c:v>
                </c:pt>
                <c:pt idx="6780">
                  <c:v>0.92146739130434785</c:v>
                </c:pt>
                <c:pt idx="6781">
                  <c:v>0.92160326086956523</c:v>
                </c:pt>
                <c:pt idx="6782">
                  <c:v>0.92173913043478262</c:v>
                </c:pt>
                <c:pt idx="6783">
                  <c:v>0.921875</c:v>
                </c:pt>
                <c:pt idx="6784">
                  <c:v>0.92201086956521738</c:v>
                </c:pt>
                <c:pt idx="6785">
                  <c:v>0.92214673913043477</c:v>
                </c:pt>
                <c:pt idx="6786">
                  <c:v>0.92228260869565215</c:v>
                </c:pt>
                <c:pt idx="6787">
                  <c:v>0.92241847826086953</c:v>
                </c:pt>
                <c:pt idx="6788">
                  <c:v>0.92255434782608692</c:v>
                </c:pt>
                <c:pt idx="6789">
                  <c:v>0.9226902173913043</c:v>
                </c:pt>
                <c:pt idx="6790">
                  <c:v>0.92282608695652169</c:v>
                </c:pt>
                <c:pt idx="6791">
                  <c:v>0.92296195652173918</c:v>
                </c:pt>
                <c:pt idx="6792">
                  <c:v>0.92309782608695656</c:v>
                </c:pt>
                <c:pt idx="6793">
                  <c:v>0.92323369565217395</c:v>
                </c:pt>
                <c:pt idx="6794">
                  <c:v>0.92336956521739133</c:v>
                </c:pt>
                <c:pt idx="6795">
                  <c:v>0.92350543478260871</c:v>
                </c:pt>
                <c:pt idx="6796">
                  <c:v>0.9236413043478261</c:v>
                </c:pt>
                <c:pt idx="6797">
                  <c:v>0.92377717391304348</c:v>
                </c:pt>
                <c:pt idx="6798">
                  <c:v>0.92391304347826086</c:v>
                </c:pt>
                <c:pt idx="6799">
                  <c:v>0.92404891304347825</c:v>
                </c:pt>
                <c:pt idx="6800">
                  <c:v>0.92418478260869563</c:v>
                </c:pt>
                <c:pt idx="6801">
                  <c:v>0.92432065217391302</c:v>
                </c:pt>
                <c:pt idx="6802">
                  <c:v>0.9244565217391304</c:v>
                </c:pt>
                <c:pt idx="6803">
                  <c:v>0.92459239130434778</c:v>
                </c:pt>
                <c:pt idx="6804">
                  <c:v>0.92472826086956517</c:v>
                </c:pt>
                <c:pt idx="6805">
                  <c:v>0.92486413043478266</c:v>
                </c:pt>
                <c:pt idx="6806">
                  <c:v>0.92500000000000004</c:v>
                </c:pt>
                <c:pt idx="6807">
                  <c:v>0.92513586956521743</c:v>
                </c:pt>
                <c:pt idx="6808">
                  <c:v>0.92527173913043481</c:v>
                </c:pt>
                <c:pt idx="6809">
                  <c:v>0.9254076086956522</c:v>
                </c:pt>
                <c:pt idx="6810">
                  <c:v>0.92554347826086958</c:v>
                </c:pt>
                <c:pt idx="6811">
                  <c:v>0.92567934782608696</c:v>
                </c:pt>
                <c:pt idx="6812">
                  <c:v>0.92581521739130435</c:v>
                </c:pt>
                <c:pt idx="6813">
                  <c:v>0.92595108695652173</c:v>
                </c:pt>
                <c:pt idx="6814">
                  <c:v>0.92608695652173911</c:v>
                </c:pt>
                <c:pt idx="6815">
                  <c:v>0.9262228260869565</c:v>
                </c:pt>
                <c:pt idx="6816">
                  <c:v>0.92635869565217388</c:v>
                </c:pt>
                <c:pt idx="6817">
                  <c:v>0.92649456521739126</c:v>
                </c:pt>
                <c:pt idx="6818">
                  <c:v>0.92663043478260865</c:v>
                </c:pt>
                <c:pt idx="6819">
                  <c:v>0.92676630434782614</c:v>
                </c:pt>
                <c:pt idx="6820">
                  <c:v>0.92690217391304353</c:v>
                </c:pt>
                <c:pt idx="6821">
                  <c:v>0.92703804347826091</c:v>
                </c:pt>
                <c:pt idx="6822">
                  <c:v>0.92717391304347829</c:v>
                </c:pt>
                <c:pt idx="6823">
                  <c:v>0.92730978260869568</c:v>
                </c:pt>
                <c:pt idx="6824">
                  <c:v>0.92744565217391306</c:v>
                </c:pt>
                <c:pt idx="6825">
                  <c:v>0.92758152173913044</c:v>
                </c:pt>
                <c:pt idx="6826">
                  <c:v>0.92771739130434783</c:v>
                </c:pt>
                <c:pt idx="6827">
                  <c:v>0.92785326086956521</c:v>
                </c:pt>
                <c:pt idx="6828">
                  <c:v>0.92798913043478259</c:v>
                </c:pt>
                <c:pt idx="6829">
                  <c:v>0.92812499999999998</c:v>
                </c:pt>
                <c:pt idx="6830">
                  <c:v>0.92826086956521736</c:v>
                </c:pt>
                <c:pt idx="6831">
                  <c:v>0.92839673913043474</c:v>
                </c:pt>
                <c:pt idx="6832">
                  <c:v>0.92853260869565213</c:v>
                </c:pt>
                <c:pt idx="6833">
                  <c:v>0.92866847826086951</c:v>
                </c:pt>
                <c:pt idx="6834">
                  <c:v>0.92880434782608701</c:v>
                </c:pt>
                <c:pt idx="6835">
                  <c:v>0.92894021739130439</c:v>
                </c:pt>
                <c:pt idx="6836">
                  <c:v>0.92907608695652177</c:v>
                </c:pt>
                <c:pt idx="6837">
                  <c:v>0.92921195652173916</c:v>
                </c:pt>
                <c:pt idx="6838">
                  <c:v>0.92934782608695654</c:v>
                </c:pt>
                <c:pt idx="6839">
                  <c:v>0.92948369565217392</c:v>
                </c:pt>
                <c:pt idx="6840">
                  <c:v>0.92961956521739131</c:v>
                </c:pt>
                <c:pt idx="6841">
                  <c:v>0.92975543478260869</c:v>
                </c:pt>
                <c:pt idx="6842">
                  <c:v>0.92989130434782608</c:v>
                </c:pt>
                <c:pt idx="6843">
                  <c:v>0.93002717391304346</c:v>
                </c:pt>
                <c:pt idx="6844">
                  <c:v>0.93016304347826084</c:v>
                </c:pt>
                <c:pt idx="6845">
                  <c:v>0.93029891304347823</c:v>
                </c:pt>
                <c:pt idx="6846">
                  <c:v>0.93043478260869561</c:v>
                </c:pt>
                <c:pt idx="6847">
                  <c:v>0.93057065217391299</c:v>
                </c:pt>
                <c:pt idx="6848">
                  <c:v>0.93070652173913049</c:v>
                </c:pt>
                <c:pt idx="6849">
                  <c:v>0.93084239130434787</c:v>
                </c:pt>
                <c:pt idx="6850">
                  <c:v>0.93097826086956526</c:v>
                </c:pt>
                <c:pt idx="6851">
                  <c:v>0.93111413043478264</c:v>
                </c:pt>
                <c:pt idx="6852">
                  <c:v>0.93125000000000002</c:v>
                </c:pt>
                <c:pt idx="6853">
                  <c:v>0.93138586956521741</c:v>
                </c:pt>
                <c:pt idx="6854">
                  <c:v>0.93152173913043479</c:v>
                </c:pt>
                <c:pt idx="6855">
                  <c:v>0.93165760869565217</c:v>
                </c:pt>
                <c:pt idx="6856">
                  <c:v>0.93179347826086956</c:v>
                </c:pt>
                <c:pt idx="6857">
                  <c:v>0.93192934782608694</c:v>
                </c:pt>
                <c:pt idx="6858">
                  <c:v>0.93206521739130432</c:v>
                </c:pt>
                <c:pt idx="6859">
                  <c:v>0.93220108695652171</c:v>
                </c:pt>
                <c:pt idx="6860">
                  <c:v>0.93233695652173909</c:v>
                </c:pt>
                <c:pt idx="6861">
                  <c:v>0.93247282608695647</c:v>
                </c:pt>
                <c:pt idx="6862">
                  <c:v>0.93260869565217386</c:v>
                </c:pt>
                <c:pt idx="6863">
                  <c:v>0.93274456521739135</c:v>
                </c:pt>
                <c:pt idx="6864">
                  <c:v>0.93288043478260874</c:v>
                </c:pt>
                <c:pt idx="6865">
                  <c:v>0.93301630434782612</c:v>
                </c:pt>
                <c:pt idx="6866">
                  <c:v>0.9331521739130435</c:v>
                </c:pt>
                <c:pt idx="6867">
                  <c:v>0.93328804347826089</c:v>
                </c:pt>
                <c:pt idx="6868">
                  <c:v>0.93342391304347827</c:v>
                </c:pt>
                <c:pt idx="6869">
                  <c:v>0.93355978260869565</c:v>
                </c:pt>
                <c:pt idx="6870">
                  <c:v>0.93369565217391304</c:v>
                </c:pt>
                <c:pt idx="6871">
                  <c:v>0.93383152173913042</c:v>
                </c:pt>
                <c:pt idx="6872">
                  <c:v>0.9339673913043478</c:v>
                </c:pt>
                <c:pt idx="6873">
                  <c:v>0.93410326086956519</c:v>
                </c:pt>
                <c:pt idx="6874">
                  <c:v>0.93423913043478257</c:v>
                </c:pt>
                <c:pt idx="6875">
                  <c:v>0.93437499999999996</c:v>
                </c:pt>
                <c:pt idx="6876">
                  <c:v>0.93451086956521734</c:v>
                </c:pt>
                <c:pt idx="6877">
                  <c:v>0.93464673913043483</c:v>
                </c:pt>
                <c:pt idx="6878">
                  <c:v>0.93478260869565222</c:v>
                </c:pt>
                <c:pt idx="6879">
                  <c:v>0.9349184782608696</c:v>
                </c:pt>
                <c:pt idx="6880">
                  <c:v>0.93505434782608698</c:v>
                </c:pt>
                <c:pt idx="6881">
                  <c:v>0.93519021739130437</c:v>
                </c:pt>
                <c:pt idx="6882">
                  <c:v>0.93532608695652175</c:v>
                </c:pt>
                <c:pt idx="6883">
                  <c:v>0.93546195652173914</c:v>
                </c:pt>
                <c:pt idx="6884">
                  <c:v>0.93559782608695652</c:v>
                </c:pt>
                <c:pt idx="6885">
                  <c:v>0.9357336956521739</c:v>
                </c:pt>
                <c:pt idx="6886">
                  <c:v>0.93586956521739129</c:v>
                </c:pt>
                <c:pt idx="6887">
                  <c:v>0.93600543478260867</c:v>
                </c:pt>
                <c:pt idx="6888">
                  <c:v>0.93614130434782605</c:v>
                </c:pt>
                <c:pt idx="6889">
                  <c:v>0.93627717391304344</c:v>
                </c:pt>
                <c:pt idx="6890">
                  <c:v>0.93641304347826082</c:v>
                </c:pt>
                <c:pt idx="6891">
                  <c:v>0.93654891304347831</c:v>
                </c:pt>
                <c:pt idx="6892">
                  <c:v>0.9366847826086957</c:v>
                </c:pt>
                <c:pt idx="6893">
                  <c:v>0.93682065217391308</c:v>
                </c:pt>
                <c:pt idx="6894">
                  <c:v>0.93695652173913047</c:v>
                </c:pt>
                <c:pt idx="6895">
                  <c:v>0.93709239130434785</c:v>
                </c:pt>
                <c:pt idx="6896">
                  <c:v>0.93722826086956523</c:v>
                </c:pt>
                <c:pt idx="6897">
                  <c:v>0.93736413043478262</c:v>
                </c:pt>
                <c:pt idx="6898">
                  <c:v>0.9375</c:v>
                </c:pt>
                <c:pt idx="6899">
                  <c:v>0.93763586956521738</c:v>
                </c:pt>
                <c:pt idx="6900">
                  <c:v>0.93777173913043477</c:v>
                </c:pt>
                <c:pt idx="6901">
                  <c:v>0.93790760869565215</c:v>
                </c:pt>
                <c:pt idx="6902">
                  <c:v>0.93804347826086953</c:v>
                </c:pt>
                <c:pt idx="6903">
                  <c:v>0.93817934782608692</c:v>
                </c:pt>
                <c:pt idx="6904">
                  <c:v>0.9383152173913043</c:v>
                </c:pt>
                <c:pt idx="6905">
                  <c:v>0.93845108695652169</c:v>
                </c:pt>
                <c:pt idx="6906">
                  <c:v>0.93858695652173918</c:v>
                </c:pt>
                <c:pt idx="6907">
                  <c:v>0.93872282608695656</c:v>
                </c:pt>
                <c:pt idx="6908">
                  <c:v>0.93885869565217395</c:v>
                </c:pt>
                <c:pt idx="6909">
                  <c:v>0.93899456521739133</c:v>
                </c:pt>
                <c:pt idx="6910">
                  <c:v>0.93913043478260871</c:v>
                </c:pt>
                <c:pt idx="6911">
                  <c:v>0.9392663043478261</c:v>
                </c:pt>
                <c:pt idx="6912">
                  <c:v>0.93940217391304348</c:v>
                </c:pt>
                <c:pt idx="6913">
                  <c:v>0.93953804347826086</c:v>
                </c:pt>
                <c:pt idx="6914">
                  <c:v>0.93967391304347825</c:v>
                </c:pt>
                <c:pt idx="6915">
                  <c:v>0.93980978260869563</c:v>
                </c:pt>
                <c:pt idx="6916">
                  <c:v>0.93994565217391302</c:v>
                </c:pt>
                <c:pt idx="6917">
                  <c:v>0.9400815217391304</c:v>
                </c:pt>
                <c:pt idx="6918">
                  <c:v>0.94021739130434778</c:v>
                </c:pt>
                <c:pt idx="6919">
                  <c:v>0.94035326086956517</c:v>
                </c:pt>
                <c:pt idx="6920">
                  <c:v>0.94048913043478266</c:v>
                </c:pt>
                <c:pt idx="6921">
                  <c:v>0.94062500000000004</c:v>
                </c:pt>
                <c:pt idx="6922">
                  <c:v>0.94076086956521743</c:v>
                </c:pt>
                <c:pt idx="6923">
                  <c:v>0.94089673913043481</c:v>
                </c:pt>
                <c:pt idx="6924">
                  <c:v>0.9410326086956522</c:v>
                </c:pt>
                <c:pt idx="6925">
                  <c:v>0.94116847826086958</c:v>
                </c:pt>
                <c:pt idx="6926">
                  <c:v>0.94130434782608696</c:v>
                </c:pt>
                <c:pt idx="6927">
                  <c:v>0.94144021739130435</c:v>
                </c:pt>
                <c:pt idx="6928">
                  <c:v>0.94157608695652173</c:v>
                </c:pt>
                <c:pt idx="6929">
                  <c:v>0.94171195652173911</c:v>
                </c:pt>
                <c:pt idx="6930">
                  <c:v>0.9418478260869565</c:v>
                </c:pt>
                <c:pt idx="6931">
                  <c:v>0.94198369565217388</c:v>
                </c:pt>
                <c:pt idx="6932">
                  <c:v>0.94211956521739126</c:v>
                </c:pt>
                <c:pt idx="6933">
                  <c:v>0.94225543478260865</c:v>
                </c:pt>
                <c:pt idx="6934">
                  <c:v>0.94239130434782614</c:v>
                </c:pt>
                <c:pt idx="6935">
                  <c:v>0.94252717391304353</c:v>
                </c:pt>
                <c:pt idx="6936">
                  <c:v>0.94266304347826091</c:v>
                </c:pt>
                <c:pt idx="6937">
                  <c:v>0.94279891304347829</c:v>
                </c:pt>
                <c:pt idx="6938">
                  <c:v>0.94293478260869568</c:v>
                </c:pt>
                <c:pt idx="6939">
                  <c:v>0.94307065217391306</c:v>
                </c:pt>
                <c:pt idx="6940">
                  <c:v>0.94320652173913044</c:v>
                </c:pt>
                <c:pt idx="6941">
                  <c:v>0.94334239130434783</c:v>
                </c:pt>
                <c:pt idx="6942">
                  <c:v>0.94347826086956521</c:v>
                </c:pt>
                <c:pt idx="6943">
                  <c:v>0.94361413043478259</c:v>
                </c:pt>
                <c:pt idx="6944">
                  <c:v>0.94374999999999998</c:v>
                </c:pt>
                <c:pt idx="6945">
                  <c:v>0.94388586956521736</c:v>
                </c:pt>
                <c:pt idx="6946">
                  <c:v>0.94402173913043474</c:v>
                </c:pt>
                <c:pt idx="6947">
                  <c:v>0.94415760869565213</c:v>
                </c:pt>
                <c:pt idx="6948">
                  <c:v>0.94429347826086951</c:v>
                </c:pt>
                <c:pt idx="6949">
                  <c:v>0.94442934782608701</c:v>
                </c:pt>
                <c:pt idx="6950">
                  <c:v>0.94456521739130439</c:v>
                </c:pt>
                <c:pt idx="6951">
                  <c:v>0.94470108695652177</c:v>
                </c:pt>
                <c:pt idx="6952">
                  <c:v>0.94483695652173916</c:v>
                </c:pt>
                <c:pt idx="6953">
                  <c:v>0.94497282608695654</c:v>
                </c:pt>
                <c:pt idx="6954">
                  <c:v>0.94510869565217392</c:v>
                </c:pt>
                <c:pt idx="6955">
                  <c:v>0.94524456521739131</c:v>
                </c:pt>
                <c:pt idx="6956">
                  <c:v>0.94538043478260869</c:v>
                </c:pt>
                <c:pt idx="6957">
                  <c:v>0.94551630434782608</c:v>
                </c:pt>
                <c:pt idx="6958">
                  <c:v>0.94565217391304346</c:v>
                </c:pt>
                <c:pt idx="6959">
                  <c:v>0.94578804347826084</c:v>
                </c:pt>
                <c:pt idx="6960">
                  <c:v>0.94592391304347823</c:v>
                </c:pt>
                <c:pt idx="6961">
                  <c:v>0.94605978260869561</c:v>
                </c:pt>
                <c:pt idx="6962">
                  <c:v>0.94619565217391299</c:v>
                </c:pt>
                <c:pt idx="6963">
                  <c:v>0.94633152173913049</c:v>
                </c:pt>
                <c:pt idx="6964">
                  <c:v>0.94646739130434787</c:v>
                </c:pt>
                <c:pt idx="6965">
                  <c:v>0.94660326086956526</c:v>
                </c:pt>
                <c:pt idx="6966">
                  <c:v>0.94673913043478264</c:v>
                </c:pt>
                <c:pt idx="6967">
                  <c:v>0.94687500000000002</c:v>
                </c:pt>
                <c:pt idx="6968">
                  <c:v>0.94701086956521741</c:v>
                </c:pt>
                <c:pt idx="6969">
                  <c:v>0.94714673913043479</c:v>
                </c:pt>
                <c:pt idx="6970">
                  <c:v>0.94728260869565217</c:v>
                </c:pt>
                <c:pt idx="6971">
                  <c:v>0.94741847826086956</c:v>
                </c:pt>
                <c:pt idx="6972">
                  <c:v>0.94755434782608694</c:v>
                </c:pt>
                <c:pt idx="6973">
                  <c:v>0.94769021739130432</c:v>
                </c:pt>
                <c:pt idx="6974">
                  <c:v>0.94782608695652171</c:v>
                </c:pt>
                <c:pt idx="6975">
                  <c:v>0.94796195652173909</c:v>
                </c:pt>
                <c:pt idx="6976">
                  <c:v>0.94809782608695647</c:v>
                </c:pt>
                <c:pt idx="6977">
                  <c:v>0.94823369565217386</c:v>
                </c:pt>
                <c:pt idx="6978">
                  <c:v>0.94836956521739135</c:v>
                </c:pt>
                <c:pt idx="6979">
                  <c:v>0.94850543478260874</c:v>
                </c:pt>
                <c:pt idx="6980">
                  <c:v>0.94864130434782612</c:v>
                </c:pt>
                <c:pt idx="6981">
                  <c:v>0.9487771739130435</c:v>
                </c:pt>
                <c:pt idx="6982">
                  <c:v>0.94891304347826089</c:v>
                </c:pt>
                <c:pt idx="6983">
                  <c:v>0.94904891304347827</c:v>
                </c:pt>
                <c:pt idx="6984">
                  <c:v>0.94918478260869565</c:v>
                </c:pt>
                <c:pt idx="6985">
                  <c:v>0.94932065217391304</c:v>
                </c:pt>
                <c:pt idx="6986">
                  <c:v>0.94945652173913042</c:v>
                </c:pt>
                <c:pt idx="6987">
                  <c:v>0.9495923913043478</c:v>
                </c:pt>
                <c:pt idx="6988">
                  <c:v>0.94972826086956519</c:v>
                </c:pt>
                <c:pt idx="6989">
                  <c:v>0.94986413043478257</c:v>
                </c:pt>
                <c:pt idx="6990">
                  <c:v>0.95</c:v>
                </c:pt>
                <c:pt idx="6991">
                  <c:v>0.95013586956521734</c:v>
                </c:pt>
                <c:pt idx="6992">
                  <c:v>0.95027173913043483</c:v>
                </c:pt>
                <c:pt idx="6993">
                  <c:v>0.95040760869565222</c:v>
                </c:pt>
                <c:pt idx="6994">
                  <c:v>0.9505434782608696</c:v>
                </c:pt>
                <c:pt idx="6995">
                  <c:v>0.95067934782608698</c:v>
                </c:pt>
                <c:pt idx="6996">
                  <c:v>0.95081521739130437</c:v>
                </c:pt>
                <c:pt idx="6997">
                  <c:v>0.95095108695652175</c:v>
                </c:pt>
                <c:pt idx="6998">
                  <c:v>0.95108695652173914</c:v>
                </c:pt>
                <c:pt idx="6999">
                  <c:v>0.95122282608695652</c:v>
                </c:pt>
                <c:pt idx="7000">
                  <c:v>0.9513586956521739</c:v>
                </c:pt>
                <c:pt idx="7001">
                  <c:v>0.95149456521739129</c:v>
                </c:pt>
                <c:pt idx="7002">
                  <c:v>0.95163043478260867</c:v>
                </c:pt>
                <c:pt idx="7003">
                  <c:v>0.95176630434782605</c:v>
                </c:pt>
                <c:pt idx="7004">
                  <c:v>0.95190217391304344</c:v>
                </c:pt>
                <c:pt idx="7005">
                  <c:v>0.95203804347826082</c:v>
                </c:pt>
                <c:pt idx="7006">
                  <c:v>0.95217391304347831</c:v>
                </c:pt>
                <c:pt idx="7007">
                  <c:v>0.9523097826086957</c:v>
                </c:pt>
                <c:pt idx="7008">
                  <c:v>0.95244565217391308</c:v>
                </c:pt>
                <c:pt idx="7009">
                  <c:v>0.95258152173913047</c:v>
                </c:pt>
                <c:pt idx="7010">
                  <c:v>0.95271739130434785</c:v>
                </c:pt>
                <c:pt idx="7011">
                  <c:v>0.95285326086956523</c:v>
                </c:pt>
                <c:pt idx="7012">
                  <c:v>0.95298913043478262</c:v>
                </c:pt>
                <c:pt idx="7013">
                  <c:v>0.953125</c:v>
                </c:pt>
                <c:pt idx="7014">
                  <c:v>0.95326086956521738</c:v>
                </c:pt>
                <c:pt idx="7015">
                  <c:v>0.95339673913043477</c:v>
                </c:pt>
                <c:pt idx="7016">
                  <c:v>0.95353260869565215</c:v>
                </c:pt>
                <c:pt idx="7017">
                  <c:v>0.95366847826086953</c:v>
                </c:pt>
                <c:pt idx="7018">
                  <c:v>0.95380434782608692</c:v>
                </c:pt>
                <c:pt idx="7019">
                  <c:v>0.9539402173913043</c:v>
                </c:pt>
                <c:pt idx="7020">
                  <c:v>0.95407608695652169</c:v>
                </c:pt>
                <c:pt idx="7021">
                  <c:v>0.95421195652173918</c:v>
                </c:pt>
                <c:pt idx="7022">
                  <c:v>0.95434782608695656</c:v>
                </c:pt>
                <c:pt idx="7023">
                  <c:v>0.95448369565217395</c:v>
                </c:pt>
                <c:pt idx="7024">
                  <c:v>0.95461956521739133</c:v>
                </c:pt>
                <c:pt idx="7025">
                  <c:v>0.95475543478260871</c:v>
                </c:pt>
                <c:pt idx="7026">
                  <c:v>0.9548913043478261</c:v>
                </c:pt>
                <c:pt idx="7027">
                  <c:v>0.95502717391304348</c:v>
                </c:pt>
                <c:pt idx="7028">
                  <c:v>0.95516304347826086</c:v>
                </c:pt>
                <c:pt idx="7029">
                  <c:v>0.95529891304347825</c:v>
                </c:pt>
                <c:pt idx="7030">
                  <c:v>0.95543478260869563</c:v>
                </c:pt>
                <c:pt idx="7031">
                  <c:v>0.95557065217391302</c:v>
                </c:pt>
                <c:pt idx="7032">
                  <c:v>0.9557065217391304</c:v>
                </c:pt>
                <c:pt idx="7033">
                  <c:v>0.95584239130434778</c:v>
                </c:pt>
                <c:pt idx="7034">
                  <c:v>0.95597826086956517</c:v>
                </c:pt>
                <c:pt idx="7035">
                  <c:v>0.95611413043478266</c:v>
                </c:pt>
                <c:pt idx="7036">
                  <c:v>0.95625000000000004</c:v>
                </c:pt>
                <c:pt idx="7037">
                  <c:v>0.95638586956521743</c:v>
                </c:pt>
                <c:pt idx="7038">
                  <c:v>0.95652173913043481</c:v>
                </c:pt>
                <c:pt idx="7039">
                  <c:v>0.9566576086956522</c:v>
                </c:pt>
                <c:pt idx="7040">
                  <c:v>0.95679347826086958</c:v>
                </c:pt>
                <c:pt idx="7041">
                  <c:v>0.95692934782608696</c:v>
                </c:pt>
                <c:pt idx="7042">
                  <c:v>0.95706521739130435</c:v>
                </c:pt>
                <c:pt idx="7043">
                  <c:v>0.95720108695652173</c:v>
                </c:pt>
                <c:pt idx="7044">
                  <c:v>0.95733695652173911</c:v>
                </c:pt>
                <c:pt idx="7045">
                  <c:v>0.9574728260869565</c:v>
                </c:pt>
                <c:pt idx="7046">
                  <c:v>0.95760869565217388</c:v>
                </c:pt>
                <c:pt idx="7047">
                  <c:v>0.95774456521739126</c:v>
                </c:pt>
                <c:pt idx="7048">
                  <c:v>0.95788043478260865</c:v>
                </c:pt>
                <c:pt idx="7049">
                  <c:v>0.95801630434782614</c:v>
                </c:pt>
                <c:pt idx="7050">
                  <c:v>0.95815217391304353</c:v>
                </c:pt>
                <c:pt idx="7051">
                  <c:v>0.95828804347826091</c:v>
                </c:pt>
                <c:pt idx="7052">
                  <c:v>0.95842391304347829</c:v>
                </c:pt>
                <c:pt idx="7053">
                  <c:v>0.95855978260869568</c:v>
                </c:pt>
                <c:pt idx="7054">
                  <c:v>0.95869565217391306</c:v>
                </c:pt>
                <c:pt idx="7055">
                  <c:v>0.95883152173913044</c:v>
                </c:pt>
                <c:pt idx="7056">
                  <c:v>0.95896739130434783</c:v>
                </c:pt>
                <c:pt idx="7057">
                  <c:v>0.95910326086956521</c:v>
                </c:pt>
                <c:pt idx="7058">
                  <c:v>0.95923913043478259</c:v>
                </c:pt>
                <c:pt idx="7059">
                  <c:v>0.95937499999999998</c:v>
                </c:pt>
                <c:pt idx="7060">
                  <c:v>0.95951086956521736</c:v>
                </c:pt>
                <c:pt idx="7061">
                  <c:v>0.95964673913043474</c:v>
                </c:pt>
                <c:pt idx="7062">
                  <c:v>0.95978260869565213</c:v>
                </c:pt>
                <c:pt idx="7063">
                  <c:v>0.95991847826086951</c:v>
                </c:pt>
                <c:pt idx="7064">
                  <c:v>0.96005434782608701</c:v>
                </c:pt>
                <c:pt idx="7065">
                  <c:v>0.96019021739130439</c:v>
                </c:pt>
                <c:pt idx="7066">
                  <c:v>0.96032608695652177</c:v>
                </c:pt>
                <c:pt idx="7067">
                  <c:v>0.96046195652173916</c:v>
                </c:pt>
                <c:pt idx="7068">
                  <c:v>0.96059782608695654</c:v>
                </c:pt>
                <c:pt idx="7069">
                  <c:v>0.96073369565217392</c:v>
                </c:pt>
                <c:pt idx="7070">
                  <c:v>0.96086956521739131</c:v>
                </c:pt>
                <c:pt idx="7071">
                  <c:v>0.96100543478260869</c:v>
                </c:pt>
                <c:pt idx="7072">
                  <c:v>0.96114130434782608</c:v>
                </c:pt>
                <c:pt idx="7073">
                  <c:v>0.96127717391304346</c:v>
                </c:pt>
                <c:pt idx="7074">
                  <c:v>0.96141304347826084</c:v>
                </c:pt>
                <c:pt idx="7075">
                  <c:v>0.96154891304347823</c:v>
                </c:pt>
                <c:pt idx="7076">
                  <c:v>0.96168478260869561</c:v>
                </c:pt>
                <c:pt idx="7077">
                  <c:v>0.96182065217391299</c:v>
                </c:pt>
                <c:pt idx="7078">
                  <c:v>0.96195652173913049</c:v>
                </c:pt>
                <c:pt idx="7079">
                  <c:v>0.96209239130434787</c:v>
                </c:pt>
                <c:pt idx="7080">
                  <c:v>0.96222826086956526</c:v>
                </c:pt>
                <c:pt idx="7081">
                  <c:v>0.96236413043478264</c:v>
                </c:pt>
                <c:pt idx="7082">
                  <c:v>0.96250000000000002</c:v>
                </c:pt>
                <c:pt idx="7083">
                  <c:v>0.96263586956521741</c:v>
                </c:pt>
                <c:pt idx="7084">
                  <c:v>0.96277173913043479</c:v>
                </c:pt>
                <c:pt idx="7085">
                  <c:v>0.96290760869565217</c:v>
                </c:pt>
                <c:pt idx="7086">
                  <c:v>0.96304347826086956</c:v>
                </c:pt>
                <c:pt idx="7087">
                  <c:v>0.96317934782608694</c:v>
                </c:pt>
                <c:pt idx="7088">
                  <c:v>0.96331521739130432</c:v>
                </c:pt>
                <c:pt idx="7089">
                  <c:v>0.96345108695652171</c:v>
                </c:pt>
                <c:pt idx="7090">
                  <c:v>0.96358695652173909</c:v>
                </c:pt>
                <c:pt idx="7091">
                  <c:v>0.96372282608695647</c:v>
                </c:pt>
                <c:pt idx="7092">
                  <c:v>0.96385869565217386</c:v>
                </c:pt>
                <c:pt idx="7093">
                  <c:v>0.96399456521739135</c:v>
                </c:pt>
                <c:pt idx="7094">
                  <c:v>0.96413043478260874</c:v>
                </c:pt>
                <c:pt idx="7095">
                  <c:v>0.96426630434782612</c:v>
                </c:pt>
                <c:pt idx="7096">
                  <c:v>0.9644021739130435</c:v>
                </c:pt>
                <c:pt idx="7097">
                  <c:v>0.96453804347826089</c:v>
                </c:pt>
                <c:pt idx="7098">
                  <c:v>0.96467391304347827</c:v>
                </c:pt>
                <c:pt idx="7099">
                  <c:v>0.96480978260869565</c:v>
                </c:pt>
                <c:pt idx="7100">
                  <c:v>0.96494565217391304</c:v>
                </c:pt>
                <c:pt idx="7101">
                  <c:v>0.96508152173913042</c:v>
                </c:pt>
                <c:pt idx="7102">
                  <c:v>0.9652173913043478</c:v>
                </c:pt>
                <c:pt idx="7103">
                  <c:v>0.96535326086956519</c:v>
                </c:pt>
                <c:pt idx="7104">
                  <c:v>0.96548913043478257</c:v>
                </c:pt>
                <c:pt idx="7105">
                  <c:v>0.96562499999999996</c:v>
                </c:pt>
                <c:pt idx="7106">
                  <c:v>0.96576086956521734</c:v>
                </c:pt>
                <c:pt idx="7107">
                  <c:v>0.96589673913043483</c:v>
                </c:pt>
                <c:pt idx="7108">
                  <c:v>0.96603260869565222</c:v>
                </c:pt>
                <c:pt idx="7109">
                  <c:v>0.9661684782608696</c:v>
                </c:pt>
                <c:pt idx="7110">
                  <c:v>0.96630434782608698</c:v>
                </c:pt>
                <c:pt idx="7111">
                  <c:v>0.96644021739130437</c:v>
                </c:pt>
                <c:pt idx="7112">
                  <c:v>0.96657608695652175</c:v>
                </c:pt>
                <c:pt idx="7113">
                  <c:v>0.96671195652173914</c:v>
                </c:pt>
                <c:pt idx="7114">
                  <c:v>0.96684782608695652</c:v>
                </c:pt>
                <c:pt idx="7115">
                  <c:v>0.9669836956521739</c:v>
                </c:pt>
                <c:pt idx="7116">
                  <c:v>0.96711956521739129</c:v>
                </c:pt>
                <c:pt idx="7117">
                  <c:v>0.96725543478260867</c:v>
                </c:pt>
                <c:pt idx="7118">
                  <c:v>0.96739130434782605</c:v>
                </c:pt>
                <c:pt idx="7119">
                  <c:v>0.96752717391304344</c:v>
                </c:pt>
                <c:pt idx="7120">
                  <c:v>0.96766304347826082</c:v>
                </c:pt>
                <c:pt idx="7121">
                  <c:v>0.96779891304347831</c:v>
                </c:pt>
                <c:pt idx="7122">
                  <c:v>0.9679347826086957</c:v>
                </c:pt>
                <c:pt idx="7123">
                  <c:v>0.96807065217391308</c:v>
                </c:pt>
                <c:pt idx="7124">
                  <c:v>0.96820652173913047</c:v>
                </c:pt>
                <c:pt idx="7125">
                  <c:v>0.96834239130434785</c:v>
                </c:pt>
                <c:pt idx="7126">
                  <c:v>0.96847826086956523</c:v>
                </c:pt>
                <c:pt idx="7127">
                  <c:v>0.96861413043478262</c:v>
                </c:pt>
                <c:pt idx="7128">
                  <c:v>0.96875</c:v>
                </c:pt>
                <c:pt idx="7129">
                  <c:v>0.96888586956521738</c:v>
                </c:pt>
                <c:pt idx="7130">
                  <c:v>0.96902173913043477</c:v>
                </c:pt>
                <c:pt idx="7131">
                  <c:v>0.96915760869565215</c:v>
                </c:pt>
                <c:pt idx="7132">
                  <c:v>0.96929347826086953</c:v>
                </c:pt>
                <c:pt idx="7133">
                  <c:v>0.96942934782608692</c:v>
                </c:pt>
                <c:pt idx="7134">
                  <c:v>0.9695652173913043</c:v>
                </c:pt>
                <c:pt idx="7135">
                  <c:v>0.96970108695652169</c:v>
                </c:pt>
                <c:pt idx="7136">
                  <c:v>0.96983695652173918</c:v>
                </c:pt>
                <c:pt idx="7137">
                  <c:v>0.96997282608695656</c:v>
                </c:pt>
                <c:pt idx="7138">
                  <c:v>0.97010869565217395</c:v>
                </c:pt>
                <c:pt idx="7139">
                  <c:v>0.97024456521739133</c:v>
                </c:pt>
                <c:pt idx="7140">
                  <c:v>0.97038043478260871</c:v>
                </c:pt>
                <c:pt idx="7141">
                  <c:v>0.9705163043478261</c:v>
                </c:pt>
                <c:pt idx="7142">
                  <c:v>0.97065217391304348</c:v>
                </c:pt>
                <c:pt idx="7143">
                  <c:v>0.97078804347826086</c:v>
                </c:pt>
                <c:pt idx="7144">
                  <c:v>0.97092391304347825</c:v>
                </c:pt>
                <c:pt idx="7145">
                  <c:v>0.97105978260869563</c:v>
                </c:pt>
                <c:pt idx="7146">
                  <c:v>0.97119565217391302</c:v>
                </c:pt>
                <c:pt idx="7147">
                  <c:v>0.9713315217391304</c:v>
                </c:pt>
                <c:pt idx="7148">
                  <c:v>0.97146739130434778</c:v>
                </c:pt>
                <c:pt idx="7149">
                  <c:v>0.97160326086956517</c:v>
                </c:pt>
                <c:pt idx="7150">
                  <c:v>0.97173913043478266</c:v>
                </c:pt>
                <c:pt idx="7151">
                  <c:v>0.97187500000000004</c:v>
                </c:pt>
                <c:pt idx="7152">
                  <c:v>0.97201086956521743</c:v>
                </c:pt>
                <c:pt idx="7153">
                  <c:v>0.97214673913043481</c:v>
                </c:pt>
                <c:pt idx="7154">
                  <c:v>0.9722826086956522</c:v>
                </c:pt>
                <c:pt idx="7155">
                  <c:v>0.97241847826086958</c:v>
                </c:pt>
                <c:pt idx="7156">
                  <c:v>0.97255434782608696</c:v>
                </c:pt>
                <c:pt idx="7157">
                  <c:v>0.97269021739130435</c:v>
                </c:pt>
                <c:pt idx="7158">
                  <c:v>0.97282608695652173</c:v>
                </c:pt>
                <c:pt idx="7159">
                  <c:v>0.97296195652173911</c:v>
                </c:pt>
                <c:pt idx="7160">
                  <c:v>0.9730978260869565</c:v>
                </c:pt>
                <c:pt idx="7161">
                  <c:v>0.97323369565217388</c:v>
                </c:pt>
                <c:pt idx="7162">
                  <c:v>0.97336956521739126</c:v>
                </c:pt>
                <c:pt idx="7163">
                  <c:v>0.97350543478260865</c:v>
                </c:pt>
                <c:pt idx="7164">
                  <c:v>0.97364130434782614</c:v>
                </c:pt>
                <c:pt idx="7165">
                  <c:v>0.97377717391304353</c:v>
                </c:pt>
                <c:pt idx="7166">
                  <c:v>0.97391304347826091</c:v>
                </c:pt>
                <c:pt idx="7167">
                  <c:v>0.97404891304347829</c:v>
                </c:pt>
                <c:pt idx="7168">
                  <c:v>0.97418478260869568</c:v>
                </c:pt>
                <c:pt idx="7169">
                  <c:v>0.97432065217391306</c:v>
                </c:pt>
                <c:pt idx="7170">
                  <c:v>0.97445652173913044</c:v>
                </c:pt>
                <c:pt idx="7171">
                  <c:v>0.97459239130434783</c:v>
                </c:pt>
                <c:pt idx="7172">
                  <c:v>0.97472826086956521</c:v>
                </c:pt>
                <c:pt idx="7173">
                  <c:v>0.97486413043478259</c:v>
                </c:pt>
                <c:pt idx="7174">
                  <c:v>0.97499999999999998</c:v>
                </c:pt>
                <c:pt idx="7175">
                  <c:v>0.97513586956521736</c:v>
                </c:pt>
                <c:pt idx="7176">
                  <c:v>0.97527173913043474</c:v>
                </c:pt>
                <c:pt idx="7177">
                  <c:v>0.97540760869565213</c:v>
                </c:pt>
                <c:pt idx="7178">
                  <c:v>0.97554347826086951</c:v>
                </c:pt>
                <c:pt idx="7179">
                  <c:v>0.97567934782608701</c:v>
                </c:pt>
                <c:pt idx="7180">
                  <c:v>0.97581521739130439</c:v>
                </c:pt>
                <c:pt idx="7181">
                  <c:v>0.97595108695652177</c:v>
                </c:pt>
                <c:pt idx="7182">
                  <c:v>0.97608695652173916</c:v>
                </c:pt>
                <c:pt idx="7183">
                  <c:v>0.97622282608695654</c:v>
                </c:pt>
                <c:pt idx="7184">
                  <c:v>0.97635869565217392</c:v>
                </c:pt>
                <c:pt idx="7185">
                  <c:v>0.97649456521739131</c:v>
                </c:pt>
                <c:pt idx="7186">
                  <c:v>0.97663043478260869</c:v>
                </c:pt>
                <c:pt idx="7187">
                  <c:v>0.97676630434782608</c:v>
                </c:pt>
                <c:pt idx="7188">
                  <c:v>0.97690217391304346</c:v>
                </c:pt>
                <c:pt idx="7189">
                  <c:v>0.97703804347826084</c:v>
                </c:pt>
                <c:pt idx="7190">
                  <c:v>0.97717391304347823</c:v>
                </c:pt>
                <c:pt idx="7191">
                  <c:v>0.97730978260869561</c:v>
                </c:pt>
                <c:pt idx="7192">
                  <c:v>0.97744565217391299</c:v>
                </c:pt>
                <c:pt idx="7193">
                  <c:v>0.97758152173913049</c:v>
                </c:pt>
                <c:pt idx="7194">
                  <c:v>0.97771739130434787</c:v>
                </c:pt>
                <c:pt idx="7195">
                  <c:v>0.97785326086956526</c:v>
                </c:pt>
                <c:pt idx="7196">
                  <c:v>0.97798913043478264</c:v>
                </c:pt>
                <c:pt idx="7197">
                  <c:v>0.97812500000000002</c:v>
                </c:pt>
                <c:pt idx="7198">
                  <c:v>0.97826086956521741</c:v>
                </c:pt>
                <c:pt idx="7199">
                  <c:v>0.97839673913043479</c:v>
                </c:pt>
                <c:pt idx="7200">
                  <c:v>0.97853260869565217</c:v>
                </c:pt>
                <c:pt idx="7201">
                  <c:v>0.97866847826086956</c:v>
                </c:pt>
                <c:pt idx="7202">
                  <c:v>0.97880434782608694</c:v>
                </c:pt>
                <c:pt idx="7203">
                  <c:v>0.97894021739130432</c:v>
                </c:pt>
                <c:pt idx="7204">
                  <c:v>0.97907608695652171</c:v>
                </c:pt>
                <c:pt idx="7205">
                  <c:v>0.97921195652173909</c:v>
                </c:pt>
                <c:pt idx="7206">
                  <c:v>0.97934782608695647</c:v>
                </c:pt>
                <c:pt idx="7207">
                  <c:v>0.97948369565217386</c:v>
                </c:pt>
                <c:pt idx="7208">
                  <c:v>0.97961956521739135</c:v>
                </c:pt>
                <c:pt idx="7209">
                  <c:v>0.97975543478260874</c:v>
                </c:pt>
                <c:pt idx="7210">
                  <c:v>0.97989130434782612</c:v>
                </c:pt>
                <c:pt idx="7211">
                  <c:v>0.9800271739130435</c:v>
                </c:pt>
                <c:pt idx="7212">
                  <c:v>0.98016304347826089</c:v>
                </c:pt>
                <c:pt idx="7213">
                  <c:v>0.98029891304347827</c:v>
                </c:pt>
                <c:pt idx="7214">
                  <c:v>0.98043478260869565</c:v>
                </c:pt>
                <c:pt idx="7215">
                  <c:v>0.98057065217391304</c:v>
                </c:pt>
                <c:pt idx="7216">
                  <c:v>0.98070652173913042</c:v>
                </c:pt>
                <c:pt idx="7217">
                  <c:v>0.9808423913043478</c:v>
                </c:pt>
                <c:pt idx="7218">
                  <c:v>0.98097826086956519</c:v>
                </c:pt>
                <c:pt idx="7219">
                  <c:v>0.98111413043478257</c:v>
                </c:pt>
                <c:pt idx="7220">
                  <c:v>0.98124999999999996</c:v>
                </c:pt>
                <c:pt idx="7221">
                  <c:v>0.98138586956521734</c:v>
                </c:pt>
                <c:pt idx="7222">
                  <c:v>0.98152173913043483</c:v>
                </c:pt>
                <c:pt idx="7223">
                  <c:v>0.98165760869565222</c:v>
                </c:pt>
                <c:pt idx="7224">
                  <c:v>0.9817934782608696</c:v>
                </c:pt>
                <c:pt idx="7225">
                  <c:v>0.98192934782608698</c:v>
                </c:pt>
                <c:pt idx="7226">
                  <c:v>0.98206521739130437</c:v>
                </c:pt>
                <c:pt idx="7227">
                  <c:v>0.98220108695652175</c:v>
                </c:pt>
                <c:pt idx="7228">
                  <c:v>0.98233695652173914</c:v>
                </c:pt>
                <c:pt idx="7229">
                  <c:v>0.98247282608695652</c:v>
                </c:pt>
                <c:pt idx="7230">
                  <c:v>0.9826086956521739</c:v>
                </c:pt>
                <c:pt idx="7231">
                  <c:v>0.98274456521739129</c:v>
                </c:pt>
                <c:pt idx="7232">
                  <c:v>0.98288043478260867</c:v>
                </c:pt>
                <c:pt idx="7233">
                  <c:v>0.98301630434782605</c:v>
                </c:pt>
                <c:pt idx="7234">
                  <c:v>0.98315217391304344</c:v>
                </c:pt>
                <c:pt idx="7235">
                  <c:v>0.98328804347826082</c:v>
                </c:pt>
                <c:pt idx="7236">
                  <c:v>0.98342391304347831</c:v>
                </c:pt>
                <c:pt idx="7237">
                  <c:v>0.9835597826086957</c:v>
                </c:pt>
                <c:pt idx="7238">
                  <c:v>0.98369565217391308</c:v>
                </c:pt>
                <c:pt idx="7239">
                  <c:v>0.98383152173913047</c:v>
                </c:pt>
                <c:pt idx="7240">
                  <c:v>0.98396739130434785</c:v>
                </c:pt>
                <c:pt idx="7241">
                  <c:v>0.98410326086956523</c:v>
                </c:pt>
                <c:pt idx="7242">
                  <c:v>0.98423913043478262</c:v>
                </c:pt>
                <c:pt idx="7243">
                  <c:v>0.984375</c:v>
                </c:pt>
                <c:pt idx="7244">
                  <c:v>0.98451086956521738</c:v>
                </c:pt>
                <c:pt idx="7245">
                  <c:v>0.98464673913043477</c:v>
                </c:pt>
                <c:pt idx="7246">
                  <c:v>0.98478260869565215</c:v>
                </c:pt>
                <c:pt idx="7247">
                  <c:v>0.98491847826086953</c:v>
                </c:pt>
                <c:pt idx="7248">
                  <c:v>0.98505434782608692</c:v>
                </c:pt>
                <c:pt idx="7249">
                  <c:v>0.9851902173913043</c:v>
                </c:pt>
                <c:pt idx="7250">
                  <c:v>0.98532608695652169</c:v>
                </c:pt>
                <c:pt idx="7251">
                  <c:v>0.98546195652173918</c:v>
                </c:pt>
                <c:pt idx="7252">
                  <c:v>0.98559782608695656</c:v>
                </c:pt>
                <c:pt idx="7253">
                  <c:v>0.98573369565217395</c:v>
                </c:pt>
                <c:pt idx="7254">
                  <c:v>0.98586956521739133</c:v>
                </c:pt>
                <c:pt idx="7255">
                  <c:v>0.98600543478260871</c:v>
                </c:pt>
                <c:pt idx="7256">
                  <c:v>0.9861413043478261</c:v>
                </c:pt>
                <c:pt idx="7257">
                  <c:v>0.98627717391304348</c:v>
                </c:pt>
                <c:pt idx="7258">
                  <c:v>0.98641304347826086</c:v>
                </c:pt>
                <c:pt idx="7259">
                  <c:v>0.98654891304347825</c:v>
                </c:pt>
                <c:pt idx="7260">
                  <c:v>0.98668478260869563</c:v>
                </c:pt>
                <c:pt idx="7261">
                  <c:v>0.98682065217391302</c:v>
                </c:pt>
                <c:pt idx="7262">
                  <c:v>0.9869565217391304</c:v>
                </c:pt>
                <c:pt idx="7263">
                  <c:v>0.98709239130434778</c:v>
                </c:pt>
                <c:pt idx="7264">
                  <c:v>0.98722826086956517</c:v>
                </c:pt>
                <c:pt idx="7265">
                  <c:v>0.98736413043478266</c:v>
                </c:pt>
                <c:pt idx="7266">
                  <c:v>0.98750000000000004</c:v>
                </c:pt>
                <c:pt idx="7267">
                  <c:v>0.98763586956521743</c:v>
                </c:pt>
                <c:pt idx="7268">
                  <c:v>0.98777173913043481</c:v>
                </c:pt>
                <c:pt idx="7269">
                  <c:v>0.9879076086956522</c:v>
                </c:pt>
                <c:pt idx="7270">
                  <c:v>0.98804347826086958</c:v>
                </c:pt>
                <c:pt idx="7271">
                  <c:v>0.98817934782608696</c:v>
                </c:pt>
                <c:pt idx="7272">
                  <c:v>0.98831521739130435</c:v>
                </c:pt>
                <c:pt idx="7273">
                  <c:v>0.98845108695652173</c:v>
                </c:pt>
                <c:pt idx="7274">
                  <c:v>0.98858695652173911</c:v>
                </c:pt>
                <c:pt idx="7275">
                  <c:v>0.9887228260869565</c:v>
                </c:pt>
                <c:pt idx="7276">
                  <c:v>0.98885869565217388</c:v>
                </c:pt>
                <c:pt idx="7277">
                  <c:v>0.98899456521739126</c:v>
                </c:pt>
                <c:pt idx="7278">
                  <c:v>0.98913043478260865</c:v>
                </c:pt>
                <c:pt idx="7279">
                  <c:v>0.98926630434782614</c:v>
                </c:pt>
                <c:pt idx="7280">
                  <c:v>0.98940217391304353</c:v>
                </c:pt>
                <c:pt idx="7281">
                  <c:v>0.98953804347826091</c:v>
                </c:pt>
                <c:pt idx="7282">
                  <c:v>0.98967391304347829</c:v>
                </c:pt>
                <c:pt idx="7283">
                  <c:v>0.98980978260869568</c:v>
                </c:pt>
                <c:pt idx="7284">
                  <c:v>0.98994565217391306</c:v>
                </c:pt>
                <c:pt idx="7285">
                  <c:v>0.99008152173913044</c:v>
                </c:pt>
                <c:pt idx="7286">
                  <c:v>0.99021739130434783</c:v>
                </c:pt>
                <c:pt idx="7287">
                  <c:v>0.99035326086956521</c:v>
                </c:pt>
                <c:pt idx="7288">
                  <c:v>0.99048913043478259</c:v>
                </c:pt>
                <c:pt idx="7289">
                  <c:v>0.99062499999999998</c:v>
                </c:pt>
                <c:pt idx="7290">
                  <c:v>0.99076086956521736</c:v>
                </c:pt>
                <c:pt idx="7291">
                  <c:v>0.99089673913043474</c:v>
                </c:pt>
                <c:pt idx="7292">
                  <c:v>0.99103260869565213</c:v>
                </c:pt>
                <c:pt idx="7293">
                  <c:v>0.99116847826086951</c:v>
                </c:pt>
                <c:pt idx="7294">
                  <c:v>0.99130434782608701</c:v>
                </c:pt>
                <c:pt idx="7295">
                  <c:v>0.99144021739130439</c:v>
                </c:pt>
                <c:pt idx="7296">
                  <c:v>0.99157608695652177</c:v>
                </c:pt>
                <c:pt idx="7297">
                  <c:v>0.99171195652173916</c:v>
                </c:pt>
                <c:pt idx="7298">
                  <c:v>0.99184782608695654</c:v>
                </c:pt>
                <c:pt idx="7299">
                  <c:v>0.99198369565217392</c:v>
                </c:pt>
                <c:pt idx="7300">
                  <c:v>0.99211956521739131</c:v>
                </c:pt>
                <c:pt idx="7301">
                  <c:v>0.99225543478260869</c:v>
                </c:pt>
                <c:pt idx="7302">
                  <c:v>0.99239130434782608</c:v>
                </c:pt>
                <c:pt idx="7303">
                  <c:v>0.99252717391304346</c:v>
                </c:pt>
                <c:pt idx="7304">
                  <c:v>0.99266304347826084</c:v>
                </c:pt>
                <c:pt idx="7305">
                  <c:v>0.99279891304347823</c:v>
                </c:pt>
                <c:pt idx="7306">
                  <c:v>0.99293478260869561</c:v>
                </c:pt>
                <c:pt idx="7307">
                  <c:v>0.99307065217391299</c:v>
                </c:pt>
                <c:pt idx="7308">
                  <c:v>0.99320652173913049</c:v>
                </c:pt>
                <c:pt idx="7309">
                  <c:v>0.99334239130434787</c:v>
                </c:pt>
                <c:pt idx="7310">
                  <c:v>0.99347826086956526</c:v>
                </c:pt>
                <c:pt idx="7311">
                  <c:v>0.99361413043478264</c:v>
                </c:pt>
                <c:pt idx="7312">
                  <c:v>0.99375000000000002</c:v>
                </c:pt>
                <c:pt idx="7313">
                  <c:v>0.99388586956521741</c:v>
                </c:pt>
                <c:pt idx="7314">
                  <c:v>0.99402173913043479</c:v>
                </c:pt>
                <c:pt idx="7315">
                  <c:v>0.99415760869565217</c:v>
                </c:pt>
                <c:pt idx="7316">
                  <c:v>0.99429347826086956</c:v>
                </c:pt>
                <c:pt idx="7317">
                  <c:v>0.99442934782608694</c:v>
                </c:pt>
                <c:pt idx="7318">
                  <c:v>0.99456521739130432</c:v>
                </c:pt>
                <c:pt idx="7319">
                  <c:v>0.99470108695652171</c:v>
                </c:pt>
                <c:pt idx="7320">
                  <c:v>0.99483695652173909</c:v>
                </c:pt>
                <c:pt idx="7321">
                  <c:v>0.99497282608695647</c:v>
                </c:pt>
                <c:pt idx="7322">
                  <c:v>0.99510869565217386</c:v>
                </c:pt>
                <c:pt idx="7323">
                  <c:v>0.99524456521739135</c:v>
                </c:pt>
                <c:pt idx="7324">
                  <c:v>0.99538043478260874</c:v>
                </c:pt>
                <c:pt idx="7325">
                  <c:v>0.99551630434782612</c:v>
                </c:pt>
                <c:pt idx="7326">
                  <c:v>0.9956521739130435</c:v>
                </c:pt>
                <c:pt idx="7327">
                  <c:v>0.99578804347826089</c:v>
                </c:pt>
                <c:pt idx="7328">
                  <c:v>0.99592391304347827</c:v>
                </c:pt>
                <c:pt idx="7329">
                  <c:v>0.99605978260869565</c:v>
                </c:pt>
                <c:pt idx="7330">
                  <c:v>0.99619565217391304</c:v>
                </c:pt>
                <c:pt idx="7331">
                  <c:v>0.99633152173913042</c:v>
                </c:pt>
                <c:pt idx="7332">
                  <c:v>0.9964673913043478</c:v>
                </c:pt>
                <c:pt idx="7333">
                  <c:v>0.99660326086956519</c:v>
                </c:pt>
                <c:pt idx="7334">
                  <c:v>0.99673913043478257</c:v>
                </c:pt>
                <c:pt idx="7335">
                  <c:v>0.99687499999999996</c:v>
                </c:pt>
                <c:pt idx="7336">
                  <c:v>0.99701086956521734</c:v>
                </c:pt>
                <c:pt idx="7337">
                  <c:v>0.99714673913043483</c:v>
                </c:pt>
                <c:pt idx="7338">
                  <c:v>0.99728260869565222</c:v>
                </c:pt>
                <c:pt idx="7339">
                  <c:v>0.9974184782608696</c:v>
                </c:pt>
                <c:pt idx="7340">
                  <c:v>0.99755434782608698</c:v>
                </c:pt>
                <c:pt idx="7341">
                  <c:v>0.99769021739130437</c:v>
                </c:pt>
                <c:pt idx="7342">
                  <c:v>0.99782608695652175</c:v>
                </c:pt>
                <c:pt idx="7343">
                  <c:v>0.99796195652173914</c:v>
                </c:pt>
                <c:pt idx="7344">
                  <c:v>0.99809782608695652</c:v>
                </c:pt>
                <c:pt idx="7345">
                  <c:v>0.9982336956521739</c:v>
                </c:pt>
                <c:pt idx="7346">
                  <c:v>0.99836956521739129</c:v>
                </c:pt>
                <c:pt idx="7347">
                  <c:v>0.99850543478260867</c:v>
                </c:pt>
                <c:pt idx="7348">
                  <c:v>0.99864130434782605</c:v>
                </c:pt>
                <c:pt idx="7349">
                  <c:v>0.99877717391304344</c:v>
                </c:pt>
                <c:pt idx="7350">
                  <c:v>0.99891304347826082</c:v>
                </c:pt>
                <c:pt idx="7351">
                  <c:v>0.99904891304347831</c:v>
                </c:pt>
                <c:pt idx="7352">
                  <c:v>0.9991847826086957</c:v>
                </c:pt>
                <c:pt idx="7353">
                  <c:v>0.99932065217391308</c:v>
                </c:pt>
                <c:pt idx="7354">
                  <c:v>0.99945652173913047</c:v>
                </c:pt>
                <c:pt idx="7355">
                  <c:v>0.99959239130434785</c:v>
                </c:pt>
                <c:pt idx="7356">
                  <c:v>0.99972826086956523</c:v>
                </c:pt>
                <c:pt idx="7357">
                  <c:v>0.99986413043478262</c:v>
                </c:pt>
                <c:pt idx="7358">
                  <c:v>1</c:v>
                </c:pt>
                <c:pt idx="7359">
                  <c:v>1.0001358695652174</c:v>
                </c:pt>
              </c:numCache>
            </c:numRef>
          </c:xVal>
          <c:yVal>
            <c:numRef>
              <c:f>'slack-sorted'!$G$2:$G$7361</c:f>
              <c:numCache>
                <c:formatCode>General</c:formatCode>
                <c:ptCount val="7360"/>
                <c:pt idx="0">
                  <c:v>1</c:v>
                </c:pt>
                <c:pt idx="1">
                  <c:v>1</c:v>
                </c:pt>
                <c:pt idx="2">
                  <c:v>1</c:v>
                </c:pt>
                <c:pt idx="3">
                  <c:v>1</c:v>
                </c:pt>
                <c:pt idx="4">
                  <c:v>1</c:v>
                </c:pt>
                <c:pt idx="5">
                  <c:v>1</c:v>
                </c:pt>
                <c:pt idx="6">
                  <c:v>1</c:v>
                </c:pt>
                <c:pt idx="7">
                  <c:v>1</c:v>
                </c:pt>
                <c:pt idx="8">
                  <c:v>0.99986413043478262</c:v>
                </c:pt>
                <c:pt idx="9">
                  <c:v>0.99986413043478262</c:v>
                </c:pt>
                <c:pt idx="10">
                  <c:v>0.99986413043478262</c:v>
                </c:pt>
                <c:pt idx="11">
                  <c:v>0.99986413043478262</c:v>
                </c:pt>
                <c:pt idx="12">
                  <c:v>0.99986413043478262</c:v>
                </c:pt>
                <c:pt idx="13">
                  <c:v>0.99986413043478262</c:v>
                </c:pt>
                <c:pt idx="14">
                  <c:v>0.99986413043478262</c:v>
                </c:pt>
                <c:pt idx="15">
                  <c:v>0.99986413043478262</c:v>
                </c:pt>
                <c:pt idx="16">
                  <c:v>0.99986413043478262</c:v>
                </c:pt>
                <c:pt idx="17">
                  <c:v>0.99986413043478262</c:v>
                </c:pt>
                <c:pt idx="18">
                  <c:v>0.99986413043478262</c:v>
                </c:pt>
                <c:pt idx="19">
                  <c:v>0.99972826086956523</c:v>
                </c:pt>
                <c:pt idx="20">
                  <c:v>0.99972826086956523</c:v>
                </c:pt>
                <c:pt idx="21">
                  <c:v>0.99972826086956523</c:v>
                </c:pt>
                <c:pt idx="22">
                  <c:v>0.99972826086956523</c:v>
                </c:pt>
                <c:pt idx="23">
                  <c:v>0.99972826086956523</c:v>
                </c:pt>
                <c:pt idx="24">
                  <c:v>0.99972826086956523</c:v>
                </c:pt>
                <c:pt idx="25">
                  <c:v>0.99972826086956523</c:v>
                </c:pt>
                <c:pt idx="26">
                  <c:v>0.99972826086956523</c:v>
                </c:pt>
                <c:pt idx="27">
                  <c:v>0.99972826086956523</c:v>
                </c:pt>
                <c:pt idx="28">
                  <c:v>0.99972826086956523</c:v>
                </c:pt>
                <c:pt idx="29">
                  <c:v>0.99972826086956523</c:v>
                </c:pt>
                <c:pt idx="30">
                  <c:v>0.99972826086956523</c:v>
                </c:pt>
                <c:pt idx="31">
                  <c:v>0.99972826086956523</c:v>
                </c:pt>
                <c:pt idx="32">
                  <c:v>0.99972826086956523</c:v>
                </c:pt>
                <c:pt idx="33">
                  <c:v>0.99972826086956523</c:v>
                </c:pt>
                <c:pt idx="34">
                  <c:v>0.99972826086956523</c:v>
                </c:pt>
                <c:pt idx="35">
                  <c:v>0.99972826086956523</c:v>
                </c:pt>
                <c:pt idx="36">
                  <c:v>0.99972826086956523</c:v>
                </c:pt>
                <c:pt idx="37">
                  <c:v>0.99972826086956523</c:v>
                </c:pt>
                <c:pt idx="38">
                  <c:v>0.99959239130434785</c:v>
                </c:pt>
                <c:pt idx="39">
                  <c:v>0.99959239130434785</c:v>
                </c:pt>
                <c:pt idx="40">
                  <c:v>0.99959239130434785</c:v>
                </c:pt>
                <c:pt idx="41">
                  <c:v>0.99959239130434785</c:v>
                </c:pt>
                <c:pt idx="42">
                  <c:v>0.99959239130434785</c:v>
                </c:pt>
                <c:pt idx="43">
                  <c:v>0.99959239130434785</c:v>
                </c:pt>
                <c:pt idx="44">
                  <c:v>0.99959239130434785</c:v>
                </c:pt>
                <c:pt idx="45">
                  <c:v>0.99959239130434785</c:v>
                </c:pt>
                <c:pt idx="46">
                  <c:v>0.99959239130434785</c:v>
                </c:pt>
                <c:pt idx="47">
                  <c:v>0.99959239130434785</c:v>
                </c:pt>
                <c:pt idx="48">
                  <c:v>0.99959239130434785</c:v>
                </c:pt>
                <c:pt idx="49">
                  <c:v>0.99959239130434785</c:v>
                </c:pt>
                <c:pt idx="50">
                  <c:v>0.99959239130434785</c:v>
                </c:pt>
                <c:pt idx="51">
                  <c:v>0.99959239130434785</c:v>
                </c:pt>
                <c:pt idx="52">
                  <c:v>0.99959239130434785</c:v>
                </c:pt>
                <c:pt idx="53">
                  <c:v>0.99959239130434785</c:v>
                </c:pt>
                <c:pt idx="54">
                  <c:v>0.99959239130434785</c:v>
                </c:pt>
                <c:pt idx="55">
                  <c:v>0.99959239130434785</c:v>
                </c:pt>
                <c:pt idx="56">
                  <c:v>0.99959239130434785</c:v>
                </c:pt>
                <c:pt idx="57">
                  <c:v>0.99959239130434785</c:v>
                </c:pt>
                <c:pt idx="58">
                  <c:v>0.99959239130434785</c:v>
                </c:pt>
                <c:pt idx="59">
                  <c:v>0.99959239130434785</c:v>
                </c:pt>
                <c:pt idx="60">
                  <c:v>0.99959239130434785</c:v>
                </c:pt>
                <c:pt idx="61">
                  <c:v>0.99959239130434785</c:v>
                </c:pt>
                <c:pt idx="62">
                  <c:v>0.99945652173913047</c:v>
                </c:pt>
                <c:pt idx="63">
                  <c:v>0.99945652173913047</c:v>
                </c:pt>
                <c:pt idx="64">
                  <c:v>0.99945652173913047</c:v>
                </c:pt>
                <c:pt idx="65">
                  <c:v>0.99945652173913047</c:v>
                </c:pt>
                <c:pt idx="66">
                  <c:v>0.99945652173913047</c:v>
                </c:pt>
                <c:pt idx="67">
                  <c:v>0.99945652173913047</c:v>
                </c:pt>
                <c:pt idx="68">
                  <c:v>0.99932065217391308</c:v>
                </c:pt>
                <c:pt idx="69">
                  <c:v>0.9991847826086957</c:v>
                </c:pt>
                <c:pt idx="70">
                  <c:v>0.99904891304347831</c:v>
                </c:pt>
                <c:pt idx="71">
                  <c:v>0.99904891304347831</c:v>
                </c:pt>
                <c:pt idx="72">
                  <c:v>0.99904891304347831</c:v>
                </c:pt>
                <c:pt idx="73">
                  <c:v>0.99904891304347831</c:v>
                </c:pt>
                <c:pt idx="74">
                  <c:v>0.99904891304347831</c:v>
                </c:pt>
                <c:pt idx="75">
                  <c:v>0.99891304347826082</c:v>
                </c:pt>
                <c:pt idx="76">
                  <c:v>0.99877717391304344</c:v>
                </c:pt>
                <c:pt idx="77">
                  <c:v>0.99864130434782605</c:v>
                </c:pt>
                <c:pt idx="78">
                  <c:v>0.99850543478260867</c:v>
                </c:pt>
                <c:pt idx="79">
                  <c:v>0.9982336956521739</c:v>
                </c:pt>
                <c:pt idx="80">
                  <c:v>0.99796195652173914</c:v>
                </c:pt>
                <c:pt idx="81">
                  <c:v>0.99782608695652175</c:v>
                </c:pt>
                <c:pt idx="82">
                  <c:v>0.99769021739130437</c:v>
                </c:pt>
                <c:pt idx="83">
                  <c:v>0.99755434782608698</c:v>
                </c:pt>
                <c:pt idx="84">
                  <c:v>0.9974184782608696</c:v>
                </c:pt>
                <c:pt idx="85">
                  <c:v>0.99687499999999996</c:v>
                </c:pt>
                <c:pt idx="86">
                  <c:v>0.99605978260869565</c:v>
                </c:pt>
                <c:pt idx="87">
                  <c:v>0.9956521739130435</c:v>
                </c:pt>
                <c:pt idx="88">
                  <c:v>0.99470108695652171</c:v>
                </c:pt>
                <c:pt idx="89">
                  <c:v>0.99293478260869561</c:v>
                </c:pt>
                <c:pt idx="90">
                  <c:v>0.99198369565217392</c:v>
                </c:pt>
                <c:pt idx="91">
                  <c:v>0.98858695652173911</c:v>
                </c:pt>
                <c:pt idx="92">
                  <c:v>0.97907608695652171</c:v>
                </c:pt>
                <c:pt idx="93">
                  <c:v>0.97105978260869563</c:v>
                </c:pt>
                <c:pt idx="94">
                  <c:v>0.88301630434782608</c:v>
                </c:pt>
                <c:pt idx="95">
                  <c:v>0.88233695652173916</c:v>
                </c:pt>
                <c:pt idx="96">
                  <c:v>0.88165760869565213</c:v>
                </c:pt>
                <c:pt idx="97">
                  <c:v>0.88070652173913044</c:v>
                </c:pt>
                <c:pt idx="98">
                  <c:v>0.88016304347826091</c:v>
                </c:pt>
                <c:pt idx="99">
                  <c:v>0.87975543478260865</c:v>
                </c:pt>
                <c:pt idx="100">
                  <c:v>0.8793478260869565</c:v>
                </c:pt>
                <c:pt idx="101">
                  <c:v>0.87907608695652173</c:v>
                </c:pt>
                <c:pt idx="102">
                  <c:v>0.87866847826086958</c:v>
                </c:pt>
                <c:pt idx="103">
                  <c:v>0.8785326086956522</c:v>
                </c:pt>
                <c:pt idx="104">
                  <c:v>0.87798913043478266</c:v>
                </c:pt>
                <c:pt idx="105">
                  <c:v>0.8775815217391304</c:v>
                </c:pt>
                <c:pt idx="106">
                  <c:v>0.87690217391304348</c:v>
                </c:pt>
                <c:pt idx="107">
                  <c:v>0.87635869565217395</c:v>
                </c:pt>
                <c:pt idx="108">
                  <c:v>0.8758152173913043</c:v>
                </c:pt>
                <c:pt idx="109">
                  <c:v>0.87527173913043477</c:v>
                </c:pt>
                <c:pt idx="110">
                  <c:v>0.87391304347826082</c:v>
                </c:pt>
                <c:pt idx="111">
                  <c:v>0.87309782608695652</c:v>
                </c:pt>
                <c:pt idx="112">
                  <c:v>0.8724184782608696</c:v>
                </c:pt>
                <c:pt idx="113">
                  <c:v>0.87119565217391304</c:v>
                </c:pt>
                <c:pt idx="114">
                  <c:v>0.87024456521739135</c:v>
                </c:pt>
                <c:pt idx="115">
                  <c:v>0.86915760869565217</c:v>
                </c:pt>
                <c:pt idx="116">
                  <c:v>0.86861413043478264</c:v>
                </c:pt>
                <c:pt idx="117">
                  <c:v>0.86807065217391299</c:v>
                </c:pt>
                <c:pt idx="118">
                  <c:v>0.86766304347826084</c:v>
                </c:pt>
                <c:pt idx="119">
                  <c:v>0.86698369565217392</c:v>
                </c:pt>
                <c:pt idx="120">
                  <c:v>0.86644021739130439</c:v>
                </c:pt>
                <c:pt idx="121">
                  <c:v>0.86521739130434783</c:v>
                </c:pt>
                <c:pt idx="122">
                  <c:v>0.86426630434782614</c:v>
                </c:pt>
                <c:pt idx="123">
                  <c:v>0.86345108695652173</c:v>
                </c:pt>
                <c:pt idx="124">
                  <c:v>0.86317934782608696</c:v>
                </c:pt>
                <c:pt idx="125">
                  <c:v>0.86222826086956517</c:v>
                </c:pt>
                <c:pt idx="126">
                  <c:v>0.8611413043478261</c:v>
                </c:pt>
                <c:pt idx="127">
                  <c:v>0.86005434782608692</c:v>
                </c:pt>
                <c:pt idx="128">
                  <c:v>0.85842391304347831</c:v>
                </c:pt>
                <c:pt idx="129">
                  <c:v>0.85774456521739129</c:v>
                </c:pt>
                <c:pt idx="130">
                  <c:v>0.85624999999999996</c:v>
                </c:pt>
                <c:pt idx="131">
                  <c:v>0.85529891304347827</c:v>
                </c:pt>
                <c:pt idx="132">
                  <c:v>0.85461956521739135</c:v>
                </c:pt>
                <c:pt idx="133">
                  <c:v>0.85353260869565217</c:v>
                </c:pt>
                <c:pt idx="134">
                  <c:v>0.85244565217391299</c:v>
                </c:pt>
                <c:pt idx="135">
                  <c:v>0.85122282608695654</c:v>
                </c:pt>
                <c:pt idx="136">
                  <c:v>0.85</c:v>
                </c:pt>
                <c:pt idx="137">
                  <c:v>0.84904891304347829</c:v>
                </c:pt>
                <c:pt idx="138">
                  <c:v>0.84823369565217388</c:v>
                </c:pt>
                <c:pt idx="139">
                  <c:v>0.84714673913043481</c:v>
                </c:pt>
                <c:pt idx="140">
                  <c:v>0.84605978260869563</c:v>
                </c:pt>
                <c:pt idx="141">
                  <c:v>0.84429347826086953</c:v>
                </c:pt>
                <c:pt idx="142">
                  <c:v>0.84347826086956523</c:v>
                </c:pt>
                <c:pt idx="143">
                  <c:v>0.84157608695652175</c:v>
                </c:pt>
                <c:pt idx="144">
                  <c:v>0.84048913043478257</c:v>
                </c:pt>
                <c:pt idx="145">
                  <c:v>0.83913043478260874</c:v>
                </c:pt>
                <c:pt idx="146">
                  <c:v>0.83763586956521741</c:v>
                </c:pt>
                <c:pt idx="147">
                  <c:v>0.83546195652173916</c:v>
                </c:pt>
                <c:pt idx="148">
                  <c:v>0.83315217391304353</c:v>
                </c:pt>
                <c:pt idx="149">
                  <c:v>0.8307065217391304</c:v>
                </c:pt>
                <c:pt idx="150">
                  <c:v>0.82771739130434785</c:v>
                </c:pt>
                <c:pt idx="151">
                  <c:v>0.82364130434782612</c:v>
                </c:pt>
                <c:pt idx="152">
                  <c:v>0.82051630434782608</c:v>
                </c:pt>
                <c:pt idx="153">
                  <c:v>0.81725543478260865</c:v>
                </c:pt>
                <c:pt idx="154">
                  <c:v>0.81535326086956517</c:v>
                </c:pt>
                <c:pt idx="155">
                  <c:v>0.8125</c:v>
                </c:pt>
                <c:pt idx="156">
                  <c:v>0.80923913043478257</c:v>
                </c:pt>
                <c:pt idx="157">
                  <c:v>0.80516304347826084</c:v>
                </c:pt>
                <c:pt idx="158">
                  <c:v>0.80244565217391306</c:v>
                </c:pt>
                <c:pt idx="159">
                  <c:v>0.79850543478260871</c:v>
                </c:pt>
                <c:pt idx="160">
                  <c:v>0.79633152173913047</c:v>
                </c:pt>
                <c:pt idx="161">
                  <c:v>0.79266304347826089</c:v>
                </c:pt>
                <c:pt idx="162">
                  <c:v>0.78858695652173916</c:v>
                </c:pt>
                <c:pt idx="163">
                  <c:v>0.78410326086956517</c:v>
                </c:pt>
                <c:pt idx="164">
                  <c:v>0.77934782608695652</c:v>
                </c:pt>
                <c:pt idx="165">
                  <c:v>0.77404891304347823</c:v>
                </c:pt>
                <c:pt idx="166">
                  <c:v>0.76630434782608692</c:v>
                </c:pt>
                <c:pt idx="167">
                  <c:v>0.76046195652173909</c:v>
                </c:pt>
                <c:pt idx="168">
                  <c:v>0.75516304347826091</c:v>
                </c:pt>
                <c:pt idx="169">
                  <c:v>0.74945652173913047</c:v>
                </c:pt>
                <c:pt idx="170">
                  <c:v>0.74429347826086956</c:v>
                </c:pt>
                <c:pt idx="171">
                  <c:v>0.74021739130434783</c:v>
                </c:pt>
                <c:pt idx="172">
                  <c:v>0.73600543478260871</c:v>
                </c:pt>
                <c:pt idx="173">
                  <c:v>0.73165760869565222</c:v>
                </c:pt>
                <c:pt idx="174">
                  <c:v>0.72554347826086951</c:v>
                </c:pt>
                <c:pt idx="175">
                  <c:v>0.71875</c:v>
                </c:pt>
                <c:pt idx="176">
                  <c:v>0.71209239130434787</c:v>
                </c:pt>
                <c:pt idx="177">
                  <c:v>0.7074728260869565</c:v>
                </c:pt>
                <c:pt idx="178">
                  <c:v>0.69755434782608694</c:v>
                </c:pt>
                <c:pt idx="179">
                  <c:v>0.68804347826086953</c:v>
                </c:pt>
                <c:pt idx="180">
                  <c:v>0.68016304347826084</c:v>
                </c:pt>
                <c:pt idx="181">
                  <c:v>0.6762228260869565</c:v>
                </c:pt>
                <c:pt idx="182">
                  <c:v>0.66888586956521734</c:v>
                </c:pt>
                <c:pt idx="183">
                  <c:v>0.66249999999999998</c:v>
                </c:pt>
                <c:pt idx="184">
                  <c:v>0.6597826086956522</c:v>
                </c:pt>
                <c:pt idx="185">
                  <c:v>0.65774456521739133</c:v>
                </c:pt>
                <c:pt idx="186">
                  <c:v>0.65625</c:v>
                </c:pt>
                <c:pt idx="187">
                  <c:v>0.65570652173913047</c:v>
                </c:pt>
                <c:pt idx="188">
                  <c:v>0.65516304347826082</c:v>
                </c:pt>
                <c:pt idx="189">
                  <c:v>0.65407608695652175</c:v>
                </c:pt>
                <c:pt idx="190">
                  <c:v>0.65326086956521734</c:v>
                </c:pt>
                <c:pt idx="191">
                  <c:v>0.65298913043478257</c:v>
                </c:pt>
                <c:pt idx="192">
                  <c:v>0.6527173913043478</c:v>
                </c:pt>
                <c:pt idx="193">
                  <c:v>0.65230978260869565</c:v>
                </c:pt>
                <c:pt idx="194">
                  <c:v>0.65135869565217386</c:v>
                </c:pt>
                <c:pt idx="195">
                  <c:v>0.64986413043478264</c:v>
                </c:pt>
                <c:pt idx="196">
                  <c:v>0.64836956521739131</c:v>
                </c:pt>
                <c:pt idx="197">
                  <c:v>0.64782608695652177</c:v>
                </c:pt>
                <c:pt idx="198">
                  <c:v>0.64714673913043474</c:v>
                </c:pt>
                <c:pt idx="199">
                  <c:v>0.64673913043478259</c:v>
                </c:pt>
                <c:pt idx="200">
                  <c:v>0.64605978260869568</c:v>
                </c:pt>
                <c:pt idx="201">
                  <c:v>0.64524456521739126</c:v>
                </c:pt>
                <c:pt idx="202">
                  <c:v>0.64402173913043481</c:v>
                </c:pt>
                <c:pt idx="203">
                  <c:v>0.64347826086956517</c:v>
                </c:pt>
                <c:pt idx="204">
                  <c:v>0.64252717391304348</c:v>
                </c:pt>
                <c:pt idx="205">
                  <c:v>0.64211956521739133</c:v>
                </c:pt>
                <c:pt idx="206">
                  <c:v>0.64130434782608692</c:v>
                </c:pt>
                <c:pt idx="207">
                  <c:v>0.64048913043478262</c:v>
                </c:pt>
                <c:pt idx="208">
                  <c:v>0.63967391304347831</c:v>
                </c:pt>
                <c:pt idx="209">
                  <c:v>0.63831521739130437</c:v>
                </c:pt>
                <c:pt idx="210">
                  <c:v>0.63722826086956519</c:v>
                </c:pt>
                <c:pt idx="211">
                  <c:v>0.63668478260869565</c:v>
                </c:pt>
                <c:pt idx="212">
                  <c:v>0.63654891304347827</c:v>
                </c:pt>
                <c:pt idx="213">
                  <c:v>0.63600543478260874</c:v>
                </c:pt>
                <c:pt idx="214">
                  <c:v>0.63505434782608694</c:v>
                </c:pt>
                <c:pt idx="215">
                  <c:v>0.63437500000000002</c:v>
                </c:pt>
                <c:pt idx="216">
                  <c:v>0.63369565217391299</c:v>
                </c:pt>
                <c:pt idx="217">
                  <c:v>0.63288043478260869</c:v>
                </c:pt>
                <c:pt idx="218">
                  <c:v>0.63247282608695654</c:v>
                </c:pt>
                <c:pt idx="219">
                  <c:v>0.63138586956521736</c:v>
                </c:pt>
                <c:pt idx="220">
                  <c:v>0.63043478260869568</c:v>
                </c:pt>
                <c:pt idx="221">
                  <c:v>0.62894021739130435</c:v>
                </c:pt>
                <c:pt idx="222">
                  <c:v>0.62839673913043481</c:v>
                </c:pt>
                <c:pt idx="223">
                  <c:v>0.6275815217391304</c:v>
                </c:pt>
                <c:pt idx="224">
                  <c:v>0.62663043478260871</c:v>
                </c:pt>
                <c:pt idx="225">
                  <c:v>0.62567934782608692</c:v>
                </c:pt>
                <c:pt idx="226">
                  <c:v>0.62527173913043477</c:v>
                </c:pt>
                <c:pt idx="227">
                  <c:v>0.62377717391304344</c:v>
                </c:pt>
                <c:pt idx="228">
                  <c:v>0.6232336956521739</c:v>
                </c:pt>
                <c:pt idx="229">
                  <c:v>0.62214673913043483</c:v>
                </c:pt>
                <c:pt idx="230">
                  <c:v>0.62092391304347827</c:v>
                </c:pt>
                <c:pt idx="231">
                  <c:v>0.61983695652173909</c:v>
                </c:pt>
                <c:pt idx="232">
                  <c:v>0.61915760869565217</c:v>
                </c:pt>
                <c:pt idx="233">
                  <c:v>0.61847826086956526</c:v>
                </c:pt>
                <c:pt idx="234">
                  <c:v>0.61739130434782608</c:v>
                </c:pt>
                <c:pt idx="235">
                  <c:v>0.61671195652173916</c:v>
                </c:pt>
                <c:pt idx="236">
                  <c:v>0.61548913043478259</c:v>
                </c:pt>
                <c:pt idx="237">
                  <c:v>0.61440217391304353</c:v>
                </c:pt>
                <c:pt idx="238">
                  <c:v>0.61345108695652173</c:v>
                </c:pt>
                <c:pt idx="239">
                  <c:v>0.6119565217391304</c:v>
                </c:pt>
                <c:pt idx="240">
                  <c:v>0.61100543478260871</c:v>
                </c:pt>
                <c:pt idx="241">
                  <c:v>0.6101902173913043</c:v>
                </c:pt>
                <c:pt idx="242">
                  <c:v>0.60951086956521738</c:v>
                </c:pt>
                <c:pt idx="243">
                  <c:v>0.60788043478260867</c:v>
                </c:pt>
                <c:pt idx="244">
                  <c:v>0.60692934782608698</c:v>
                </c:pt>
                <c:pt idx="245">
                  <c:v>0.60597826086956519</c:v>
                </c:pt>
                <c:pt idx="246">
                  <c:v>0.60421195652173909</c:v>
                </c:pt>
                <c:pt idx="247">
                  <c:v>0.60326086956521741</c:v>
                </c:pt>
                <c:pt idx="248">
                  <c:v>0.60271739130434787</c:v>
                </c:pt>
                <c:pt idx="249">
                  <c:v>0.60163043478260869</c:v>
                </c:pt>
                <c:pt idx="250">
                  <c:v>0.60095108695652177</c:v>
                </c:pt>
                <c:pt idx="251">
                  <c:v>0.59972826086956521</c:v>
                </c:pt>
                <c:pt idx="252">
                  <c:v>0.59796195652173911</c:v>
                </c:pt>
                <c:pt idx="253">
                  <c:v>0.59646739130434778</c:v>
                </c:pt>
                <c:pt idx="254">
                  <c:v>0.59578804347826086</c:v>
                </c:pt>
                <c:pt idx="255">
                  <c:v>0.59429347826086953</c:v>
                </c:pt>
                <c:pt idx="256">
                  <c:v>0.59225543478260867</c:v>
                </c:pt>
                <c:pt idx="257">
                  <c:v>0.5911684782608696</c:v>
                </c:pt>
                <c:pt idx="258">
                  <c:v>0.58899456521739135</c:v>
                </c:pt>
                <c:pt idx="259">
                  <c:v>0.58654891304347823</c:v>
                </c:pt>
                <c:pt idx="260">
                  <c:v>0.58546195652173916</c:v>
                </c:pt>
                <c:pt idx="261">
                  <c:v>0.58369565217391306</c:v>
                </c:pt>
                <c:pt idx="262">
                  <c:v>0.58233695652173911</c:v>
                </c:pt>
                <c:pt idx="263">
                  <c:v>0.57880434782608692</c:v>
                </c:pt>
                <c:pt idx="264">
                  <c:v>0.57717391304347831</c:v>
                </c:pt>
                <c:pt idx="265">
                  <c:v>0.57567934782608698</c:v>
                </c:pt>
                <c:pt idx="266">
                  <c:v>0.57513586956521734</c:v>
                </c:pt>
                <c:pt idx="267">
                  <c:v>0.57418478260869565</c:v>
                </c:pt>
                <c:pt idx="268">
                  <c:v>0.5737771739130435</c:v>
                </c:pt>
                <c:pt idx="269">
                  <c:v>0.57323369565217386</c:v>
                </c:pt>
                <c:pt idx="270">
                  <c:v>0.57255434782608694</c:v>
                </c:pt>
                <c:pt idx="271">
                  <c:v>0.57228260869565217</c:v>
                </c:pt>
                <c:pt idx="272">
                  <c:v>0.57201086956521741</c:v>
                </c:pt>
                <c:pt idx="273">
                  <c:v>0.57187500000000002</c:v>
                </c:pt>
                <c:pt idx="274">
                  <c:v>0.57105978260869561</c:v>
                </c:pt>
                <c:pt idx="275">
                  <c:v>0.57024456521739131</c:v>
                </c:pt>
                <c:pt idx="276">
                  <c:v>0.56970108695652177</c:v>
                </c:pt>
                <c:pt idx="277">
                  <c:v>0.56888586956521736</c:v>
                </c:pt>
                <c:pt idx="278">
                  <c:v>0.56793478260869568</c:v>
                </c:pt>
                <c:pt idx="279">
                  <c:v>0.56766304347826091</c:v>
                </c:pt>
                <c:pt idx="280">
                  <c:v>0.56725543478260865</c:v>
                </c:pt>
                <c:pt idx="281">
                  <c:v>0.56671195652173911</c:v>
                </c:pt>
                <c:pt idx="282">
                  <c:v>0.56548913043478266</c:v>
                </c:pt>
                <c:pt idx="283">
                  <c:v>0.56467391304347825</c:v>
                </c:pt>
                <c:pt idx="284">
                  <c:v>0.56399456521739133</c:v>
                </c:pt>
                <c:pt idx="285">
                  <c:v>0.56385869565217395</c:v>
                </c:pt>
                <c:pt idx="286">
                  <c:v>0.56317934782608692</c:v>
                </c:pt>
                <c:pt idx="287">
                  <c:v>0.5625</c:v>
                </c:pt>
                <c:pt idx="288">
                  <c:v>0.56209239130434785</c:v>
                </c:pt>
                <c:pt idx="289">
                  <c:v>0.56182065217391308</c:v>
                </c:pt>
                <c:pt idx="290">
                  <c:v>0.56086956521739129</c:v>
                </c:pt>
                <c:pt idx="291">
                  <c:v>0.56046195652173914</c:v>
                </c:pt>
                <c:pt idx="292">
                  <c:v>0.55951086956521734</c:v>
                </c:pt>
                <c:pt idx="293">
                  <c:v>0.55937499999999996</c:v>
                </c:pt>
                <c:pt idx="294">
                  <c:v>0.55869565217391304</c:v>
                </c:pt>
                <c:pt idx="295">
                  <c:v>0.55801630434782612</c:v>
                </c:pt>
                <c:pt idx="296">
                  <c:v>0.55720108695652171</c:v>
                </c:pt>
                <c:pt idx="297">
                  <c:v>0.55652173913043479</c:v>
                </c:pt>
                <c:pt idx="298">
                  <c:v>0.55584239130434787</c:v>
                </c:pt>
                <c:pt idx="299">
                  <c:v>0.55489130434782608</c:v>
                </c:pt>
                <c:pt idx="300">
                  <c:v>0.55461956521739131</c:v>
                </c:pt>
                <c:pt idx="301">
                  <c:v>0.55448369565217392</c:v>
                </c:pt>
                <c:pt idx="302">
                  <c:v>0.55421195652173916</c:v>
                </c:pt>
                <c:pt idx="303">
                  <c:v>0.55353260869565213</c:v>
                </c:pt>
                <c:pt idx="304">
                  <c:v>0.55312499999999998</c:v>
                </c:pt>
                <c:pt idx="305">
                  <c:v>0.55230978260869568</c:v>
                </c:pt>
                <c:pt idx="306">
                  <c:v>0.55190217391304353</c:v>
                </c:pt>
                <c:pt idx="307">
                  <c:v>0.55135869565217388</c:v>
                </c:pt>
                <c:pt idx="308">
                  <c:v>0.55054347826086958</c:v>
                </c:pt>
                <c:pt idx="309">
                  <c:v>0.55027173913043481</c:v>
                </c:pt>
                <c:pt idx="310">
                  <c:v>0.55013586956521743</c:v>
                </c:pt>
                <c:pt idx="311">
                  <c:v>0.5486413043478261</c:v>
                </c:pt>
                <c:pt idx="312">
                  <c:v>0.54782608695652169</c:v>
                </c:pt>
                <c:pt idx="313">
                  <c:v>0.54728260869565215</c:v>
                </c:pt>
                <c:pt idx="314">
                  <c:v>0.54673913043478262</c:v>
                </c:pt>
                <c:pt idx="315">
                  <c:v>0.54565217391304344</c:v>
                </c:pt>
                <c:pt idx="316">
                  <c:v>0.54483695652173914</c:v>
                </c:pt>
                <c:pt idx="317">
                  <c:v>0.54374999999999996</c:v>
                </c:pt>
                <c:pt idx="318">
                  <c:v>0.5433423913043478</c:v>
                </c:pt>
                <c:pt idx="319">
                  <c:v>0.54279891304347827</c:v>
                </c:pt>
                <c:pt idx="320">
                  <c:v>0.54225543478260874</c:v>
                </c:pt>
                <c:pt idx="321">
                  <c:v>0.54144021739130432</c:v>
                </c:pt>
                <c:pt idx="322">
                  <c:v>0.54103260869565217</c:v>
                </c:pt>
                <c:pt idx="323">
                  <c:v>0.53967391304347823</c:v>
                </c:pt>
                <c:pt idx="324">
                  <c:v>0.53885869565217392</c:v>
                </c:pt>
                <c:pt idx="325">
                  <c:v>0.53804347826086951</c:v>
                </c:pt>
                <c:pt idx="326">
                  <c:v>0.53749999999999998</c:v>
                </c:pt>
                <c:pt idx="327">
                  <c:v>0.53709239130434783</c:v>
                </c:pt>
                <c:pt idx="328">
                  <c:v>0.53614130434782614</c:v>
                </c:pt>
                <c:pt idx="329">
                  <c:v>0.53491847826086958</c:v>
                </c:pt>
                <c:pt idx="330">
                  <c:v>0.53464673913043481</c:v>
                </c:pt>
                <c:pt idx="331">
                  <c:v>0.53355978260869563</c:v>
                </c:pt>
                <c:pt idx="332">
                  <c:v>0.53274456521739133</c:v>
                </c:pt>
                <c:pt idx="333">
                  <c:v>0.53220108695652169</c:v>
                </c:pt>
                <c:pt idx="334">
                  <c:v>0.53097826086956523</c:v>
                </c:pt>
                <c:pt idx="335">
                  <c:v>0.5294836956521739</c:v>
                </c:pt>
                <c:pt idx="336">
                  <c:v>0.52880434782608698</c:v>
                </c:pt>
                <c:pt idx="337">
                  <c:v>0.52853260869565222</c:v>
                </c:pt>
                <c:pt idx="338">
                  <c:v>0.52798913043478257</c:v>
                </c:pt>
                <c:pt idx="339">
                  <c:v>0.5269021739130435</c:v>
                </c:pt>
                <c:pt idx="340">
                  <c:v>0.52676630434782612</c:v>
                </c:pt>
                <c:pt idx="341">
                  <c:v>0.52663043478260874</c:v>
                </c:pt>
                <c:pt idx="342">
                  <c:v>0.52554347826086956</c:v>
                </c:pt>
                <c:pt idx="343">
                  <c:v>0.52486413043478264</c:v>
                </c:pt>
                <c:pt idx="344">
                  <c:v>0.52459239130434787</c:v>
                </c:pt>
                <c:pt idx="345">
                  <c:v>0.52418478260869561</c:v>
                </c:pt>
                <c:pt idx="346">
                  <c:v>0.52255434782608701</c:v>
                </c:pt>
                <c:pt idx="347">
                  <c:v>0.52173913043478259</c:v>
                </c:pt>
                <c:pt idx="348">
                  <c:v>0.52146739130434783</c:v>
                </c:pt>
                <c:pt idx="349">
                  <c:v>0.52078804347826091</c:v>
                </c:pt>
                <c:pt idx="350">
                  <c:v>0.52038043478260865</c:v>
                </c:pt>
                <c:pt idx="351">
                  <c:v>0.5199728260869565</c:v>
                </c:pt>
                <c:pt idx="352">
                  <c:v>0.51942934782608696</c:v>
                </c:pt>
                <c:pt idx="353">
                  <c:v>0.51834239130434778</c:v>
                </c:pt>
                <c:pt idx="354">
                  <c:v>0.5182065217391304</c:v>
                </c:pt>
                <c:pt idx="355">
                  <c:v>0.5173913043478261</c:v>
                </c:pt>
                <c:pt idx="356">
                  <c:v>0.51698369565217395</c:v>
                </c:pt>
                <c:pt idx="357">
                  <c:v>0.51657608695652169</c:v>
                </c:pt>
                <c:pt idx="358">
                  <c:v>0.51576086956521738</c:v>
                </c:pt>
                <c:pt idx="359">
                  <c:v>0.51548913043478262</c:v>
                </c:pt>
                <c:pt idx="360">
                  <c:v>0.51535326086956523</c:v>
                </c:pt>
                <c:pt idx="361">
                  <c:v>0.51508152173913047</c:v>
                </c:pt>
                <c:pt idx="362">
                  <c:v>0.51494565217391308</c:v>
                </c:pt>
                <c:pt idx="363">
                  <c:v>0.51426630434782605</c:v>
                </c:pt>
                <c:pt idx="364">
                  <c:v>0.51358695652173914</c:v>
                </c:pt>
                <c:pt idx="365">
                  <c:v>0.51290760869565222</c:v>
                </c:pt>
                <c:pt idx="366">
                  <c:v>0.51195652173913042</c:v>
                </c:pt>
                <c:pt idx="367">
                  <c:v>0.51154891304347827</c:v>
                </c:pt>
                <c:pt idx="368">
                  <c:v>0.51100543478260874</c:v>
                </c:pt>
                <c:pt idx="369">
                  <c:v>0.51086956521739135</c:v>
                </c:pt>
                <c:pt idx="370">
                  <c:v>0.50991847826086956</c:v>
                </c:pt>
                <c:pt idx="371">
                  <c:v>0.50951086956521741</c:v>
                </c:pt>
                <c:pt idx="372">
                  <c:v>0.50937500000000002</c:v>
                </c:pt>
                <c:pt idx="373">
                  <c:v>0.50869565217391299</c:v>
                </c:pt>
                <c:pt idx="374">
                  <c:v>0.50815217391304346</c:v>
                </c:pt>
                <c:pt idx="375">
                  <c:v>0.50774456521739131</c:v>
                </c:pt>
                <c:pt idx="376">
                  <c:v>0.50747282608695654</c:v>
                </c:pt>
                <c:pt idx="377">
                  <c:v>0.50720108695652177</c:v>
                </c:pt>
                <c:pt idx="378">
                  <c:v>0.50679347826086951</c:v>
                </c:pt>
                <c:pt idx="379">
                  <c:v>0.50652173913043474</c:v>
                </c:pt>
                <c:pt idx="380">
                  <c:v>0.50638586956521736</c:v>
                </c:pt>
                <c:pt idx="381">
                  <c:v>0.50584239130434783</c:v>
                </c:pt>
                <c:pt idx="382">
                  <c:v>0.50570652173913044</c:v>
                </c:pt>
                <c:pt idx="383">
                  <c:v>0.50543478260869568</c:v>
                </c:pt>
                <c:pt idx="384">
                  <c:v>0.50475543478260865</c:v>
                </c:pt>
                <c:pt idx="385">
                  <c:v>0.50421195652173911</c:v>
                </c:pt>
                <c:pt idx="386">
                  <c:v>0.50407608695652173</c:v>
                </c:pt>
                <c:pt idx="387">
                  <c:v>0.50366847826086958</c:v>
                </c:pt>
                <c:pt idx="388">
                  <c:v>0.5035326086956522</c:v>
                </c:pt>
                <c:pt idx="389">
                  <c:v>0.50285326086956517</c:v>
                </c:pt>
                <c:pt idx="390">
                  <c:v>0.50244565217391302</c:v>
                </c:pt>
                <c:pt idx="391">
                  <c:v>0.50217391304347825</c:v>
                </c:pt>
                <c:pt idx="392">
                  <c:v>0.50149456521739133</c:v>
                </c:pt>
                <c:pt idx="393">
                  <c:v>0.50054347826086953</c:v>
                </c:pt>
                <c:pt idx="394">
                  <c:v>0.50013586956521738</c:v>
                </c:pt>
                <c:pt idx="395">
                  <c:v>0.49986413043478262</c:v>
                </c:pt>
                <c:pt idx="396">
                  <c:v>0.49945652173913041</c:v>
                </c:pt>
                <c:pt idx="397">
                  <c:v>0.49904891304347826</c:v>
                </c:pt>
                <c:pt idx="398">
                  <c:v>0.4982336956521739</c:v>
                </c:pt>
                <c:pt idx="399">
                  <c:v>0.49755434782608693</c:v>
                </c:pt>
                <c:pt idx="400">
                  <c:v>0.49728260869565216</c:v>
                </c:pt>
                <c:pt idx="401">
                  <c:v>0.49728260869565216</c:v>
                </c:pt>
                <c:pt idx="402">
                  <c:v>0.49701086956521739</c:v>
                </c:pt>
                <c:pt idx="403">
                  <c:v>0.49673913043478263</c:v>
                </c:pt>
                <c:pt idx="404">
                  <c:v>0.49660326086956524</c:v>
                </c:pt>
                <c:pt idx="405">
                  <c:v>0.49633152173913042</c:v>
                </c:pt>
                <c:pt idx="406">
                  <c:v>0.49605978260869565</c:v>
                </c:pt>
                <c:pt idx="407">
                  <c:v>0.49605978260869565</c:v>
                </c:pt>
                <c:pt idx="408">
                  <c:v>0.49538043478260868</c:v>
                </c:pt>
                <c:pt idx="409">
                  <c:v>0.4952445652173913</c:v>
                </c:pt>
                <c:pt idx="410">
                  <c:v>0.49456521739130432</c:v>
                </c:pt>
                <c:pt idx="411">
                  <c:v>0.49429347826086956</c:v>
                </c:pt>
                <c:pt idx="412">
                  <c:v>0.49388586956521741</c:v>
                </c:pt>
                <c:pt idx="413">
                  <c:v>0.49375000000000002</c:v>
                </c:pt>
                <c:pt idx="414">
                  <c:v>0.49293478260869567</c:v>
                </c:pt>
                <c:pt idx="415">
                  <c:v>0.49239130434782608</c:v>
                </c:pt>
                <c:pt idx="416">
                  <c:v>0.49198369565217392</c:v>
                </c:pt>
                <c:pt idx="417">
                  <c:v>0.49157608695652172</c:v>
                </c:pt>
                <c:pt idx="418">
                  <c:v>0.49130434782608695</c:v>
                </c:pt>
                <c:pt idx="419">
                  <c:v>0.49116847826086957</c:v>
                </c:pt>
                <c:pt idx="420">
                  <c:v>0.4908967391304348</c:v>
                </c:pt>
                <c:pt idx="421">
                  <c:v>0.49076086956521742</c:v>
                </c:pt>
                <c:pt idx="422">
                  <c:v>0.49048913043478259</c:v>
                </c:pt>
                <c:pt idx="423">
                  <c:v>0.48994565217391306</c:v>
                </c:pt>
                <c:pt idx="424">
                  <c:v>0.48926630434782609</c:v>
                </c:pt>
                <c:pt idx="425">
                  <c:v>0.48858695652173911</c:v>
                </c:pt>
                <c:pt idx="426">
                  <c:v>0.48817934782608696</c:v>
                </c:pt>
                <c:pt idx="427">
                  <c:v>0.48777173913043476</c:v>
                </c:pt>
                <c:pt idx="428">
                  <c:v>0.48736413043478261</c:v>
                </c:pt>
                <c:pt idx="429">
                  <c:v>0.48709239130434784</c:v>
                </c:pt>
                <c:pt idx="430">
                  <c:v>0.48668478260869563</c:v>
                </c:pt>
                <c:pt idx="431">
                  <c:v>0.48654891304347825</c:v>
                </c:pt>
                <c:pt idx="432">
                  <c:v>0.48627717391304348</c:v>
                </c:pt>
                <c:pt idx="433">
                  <c:v>0.48600543478260871</c:v>
                </c:pt>
                <c:pt idx="434">
                  <c:v>0.48586956521739133</c:v>
                </c:pt>
                <c:pt idx="435">
                  <c:v>0.48546195652173912</c:v>
                </c:pt>
                <c:pt idx="436">
                  <c:v>0.48505434782608697</c:v>
                </c:pt>
                <c:pt idx="437">
                  <c:v>0.48410326086956523</c:v>
                </c:pt>
                <c:pt idx="438">
                  <c:v>0.48342391304347826</c:v>
                </c:pt>
                <c:pt idx="439">
                  <c:v>0.48301630434782611</c:v>
                </c:pt>
                <c:pt idx="440">
                  <c:v>0.48206521739130437</c:v>
                </c:pt>
                <c:pt idx="441">
                  <c:v>0.48165760869565216</c:v>
                </c:pt>
                <c:pt idx="442">
                  <c:v>0.48111413043478263</c:v>
                </c:pt>
                <c:pt idx="443">
                  <c:v>0.48057065217391304</c:v>
                </c:pt>
                <c:pt idx="444">
                  <c:v>0.48016304347826089</c:v>
                </c:pt>
                <c:pt idx="445">
                  <c:v>0.47948369565217391</c:v>
                </c:pt>
                <c:pt idx="446">
                  <c:v>0.47907608695652176</c:v>
                </c:pt>
                <c:pt idx="447">
                  <c:v>0.47907608695652176</c:v>
                </c:pt>
                <c:pt idx="448">
                  <c:v>0.47894021739130432</c:v>
                </c:pt>
                <c:pt idx="449">
                  <c:v>0.47853260869565217</c:v>
                </c:pt>
                <c:pt idx="450">
                  <c:v>0.4778532608695652</c:v>
                </c:pt>
                <c:pt idx="451">
                  <c:v>0.47717391304347828</c:v>
                </c:pt>
                <c:pt idx="452">
                  <c:v>0.47676630434782608</c:v>
                </c:pt>
                <c:pt idx="453">
                  <c:v>0.47635869565217392</c:v>
                </c:pt>
                <c:pt idx="454">
                  <c:v>0.47595108695652172</c:v>
                </c:pt>
                <c:pt idx="455">
                  <c:v>0.47540760869565218</c:v>
                </c:pt>
                <c:pt idx="456">
                  <c:v>0.47486413043478259</c:v>
                </c:pt>
                <c:pt idx="457">
                  <c:v>0.47404891304347824</c:v>
                </c:pt>
                <c:pt idx="458">
                  <c:v>0.47364130434782609</c:v>
                </c:pt>
                <c:pt idx="459">
                  <c:v>0.47282608695652173</c:v>
                </c:pt>
                <c:pt idx="460">
                  <c:v>0.47187499999999999</c:v>
                </c:pt>
                <c:pt idx="461">
                  <c:v>0.47105978260869563</c:v>
                </c:pt>
                <c:pt idx="462">
                  <c:v>0.47038043478260871</c:v>
                </c:pt>
                <c:pt idx="463">
                  <c:v>0.46997282608695651</c:v>
                </c:pt>
                <c:pt idx="464">
                  <c:v>0.46902173913043477</c:v>
                </c:pt>
                <c:pt idx="465">
                  <c:v>0.46793478260869564</c:v>
                </c:pt>
                <c:pt idx="466">
                  <c:v>0.4669836956521739</c:v>
                </c:pt>
                <c:pt idx="467">
                  <c:v>0.46576086956521739</c:v>
                </c:pt>
                <c:pt idx="468">
                  <c:v>0.46480978260869565</c:v>
                </c:pt>
                <c:pt idx="469">
                  <c:v>0.46277173913043479</c:v>
                </c:pt>
                <c:pt idx="470">
                  <c:v>0.46154891304347828</c:v>
                </c:pt>
                <c:pt idx="471">
                  <c:v>0.45991847826086957</c:v>
                </c:pt>
                <c:pt idx="472">
                  <c:v>0.45855978260869568</c:v>
                </c:pt>
                <c:pt idx="473">
                  <c:v>0.45720108695652173</c:v>
                </c:pt>
                <c:pt idx="474">
                  <c:v>0.45570652173913045</c:v>
                </c:pt>
                <c:pt idx="475">
                  <c:v>0.45516304347826086</c:v>
                </c:pt>
                <c:pt idx="476">
                  <c:v>0.45448369565217389</c:v>
                </c:pt>
                <c:pt idx="477">
                  <c:v>0.45394021739130436</c:v>
                </c:pt>
                <c:pt idx="478">
                  <c:v>0.45353260869565215</c:v>
                </c:pt>
                <c:pt idx="479">
                  <c:v>0.453125</c:v>
                </c:pt>
                <c:pt idx="480">
                  <c:v>0.45258152173913041</c:v>
                </c:pt>
                <c:pt idx="481">
                  <c:v>0.45217391304347826</c:v>
                </c:pt>
                <c:pt idx="482">
                  <c:v>0.45163043478260867</c:v>
                </c:pt>
                <c:pt idx="483">
                  <c:v>0.45122282608695652</c:v>
                </c:pt>
                <c:pt idx="484">
                  <c:v>0.45108695652173914</c:v>
                </c:pt>
                <c:pt idx="485">
                  <c:v>0.45067934782608693</c:v>
                </c:pt>
                <c:pt idx="486">
                  <c:v>0.45054347826086955</c:v>
                </c:pt>
                <c:pt idx="487">
                  <c:v>0.44986413043478263</c:v>
                </c:pt>
                <c:pt idx="488">
                  <c:v>0.4495923913043478</c:v>
                </c:pt>
                <c:pt idx="489">
                  <c:v>0.44918478260869565</c:v>
                </c:pt>
                <c:pt idx="490">
                  <c:v>0.44891304347826089</c:v>
                </c:pt>
                <c:pt idx="491">
                  <c:v>0.4487771739130435</c:v>
                </c:pt>
                <c:pt idx="492">
                  <c:v>0.44864130434782606</c:v>
                </c:pt>
                <c:pt idx="493">
                  <c:v>0.44850543478260868</c:v>
                </c:pt>
                <c:pt idx="494">
                  <c:v>0.44782608695652176</c:v>
                </c:pt>
                <c:pt idx="495">
                  <c:v>0.44769021739130432</c:v>
                </c:pt>
                <c:pt idx="496">
                  <c:v>0.44728260869565217</c:v>
                </c:pt>
                <c:pt idx="497">
                  <c:v>0.44687500000000002</c:v>
                </c:pt>
                <c:pt idx="498">
                  <c:v>0.44646739130434782</c:v>
                </c:pt>
                <c:pt idx="499">
                  <c:v>0.44619565217391305</c:v>
                </c:pt>
                <c:pt idx="500">
                  <c:v>0.44605978260869567</c:v>
                </c:pt>
                <c:pt idx="501">
                  <c:v>0.44578804347826084</c:v>
                </c:pt>
                <c:pt idx="502">
                  <c:v>0.44497282608695654</c:v>
                </c:pt>
                <c:pt idx="503">
                  <c:v>0.44442934782608695</c:v>
                </c:pt>
                <c:pt idx="504">
                  <c:v>0.44415760869565218</c:v>
                </c:pt>
                <c:pt idx="505">
                  <c:v>0.44334239130434783</c:v>
                </c:pt>
                <c:pt idx="506">
                  <c:v>0.44279891304347824</c:v>
                </c:pt>
                <c:pt idx="507">
                  <c:v>0.44252717391304347</c:v>
                </c:pt>
                <c:pt idx="508">
                  <c:v>0.4422554347826087</c:v>
                </c:pt>
                <c:pt idx="509">
                  <c:v>0.4418478260869565</c:v>
                </c:pt>
                <c:pt idx="510">
                  <c:v>0.44157608695652173</c:v>
                </c:pt>
                <c:pt idx="511">
                  <c:v>0.44130434782608696</c:v>
                </c:pt>
                <c:pt idx="512">
                  <c:v>0.44076086956521737</c:v>
                </c:pt>
                <c:pt idx="513">
                  <c:v>0.44062499999999999</c:v>
                </c:pt>
                <c:pt idx="514">
                  <c:v>0.44048913043478261</c:v>
                </c:pt>
                <c:pt idx="515">
                  <c:v>0.44021739130434784</c:v>
                </c:pt>
                <c:pt idx="516">
                  <c:v>0.43953804347826086</c:v>
                </c:pt>
                <c:pt idx="517">
                  <c:v>0.43899456521739133</c:v>
                </c:pt>
                <c:pt idx="518">
                  <c:v>0.43845108695652174</c:v>
                </c:pt>
                <c:pt idx="519">
                  <c:v>0.43817934782608697</c:v>
                </c:pt>
                <c:pt idx="520">
                  <c:v>0.43763586956521738</c:v>
                </c:pt>
                <c:pt idx="521">
                  <c:v>0.43722826086956523</c:v>
                </c:pt>
                <c:pt idx="522">
                  <c:v>0.43709239130434785</c:v>
                </c:pt>
                <c:pt idx="523">
                  <c:v>0.43682065217391303</c:v>
                </c:pt>
                <c:pt idx="524">
                  <c:v>0.43627717391304349</c:v>
                </c:pt>
                <c:pt idx="525">
                  <c:v>0.43614130434782611</c:v>
                </c:pt>
                <c:pt idx="526">
                  <c:v>0.4357336956521739</c:v>
                </c:pt>
                <c:pt idx="527">
                  <c:v>0.43519021739130437</c:v>
                </c:pt>
                <c:pt idx="528">
                  <c:v>0.43505434782608693</c:v>
                </c:pt>
                <c:pt idx="529">
                  <c:v>0.43464673913043478</c:v>
                </c:pt>
                <c:pt idx="530">
                  <c:v>0.4339673913043478</c:v>
                </c:pt>
                <c:pt idx="531">
                  <c:v>0.43369565217391304</c:v>
                </c:pt>
                <c:pt idx="532">
                  <c:v>0.43342391304347827</c:v>
                </c:pt>
                <c:pt idx="533">
                  <c:v>0.43301630434782606</c:v>
                </c:pt>
                <c:pt idx="534">
                  <c:v>0.43260869565217391</c:v>
                </c:pt>
                <c:pt idx="535">
                  <c:v>0.43260869565217391</c:v>
                </c:pt>
                <c:pt idx="536">
                  <c:v>0.43233695652173915</c:v>
                </c:pt>
                <c:pt idx="537">
                  <c:v>0.43233695652173915</c:v>
                </c:pt>
                <c:pt idx="538">
                  <c:v>0.43179347826086956</c:v>
                </c:pt>
                <c:pt idx="539">
                  <c:v>0.43152173913043479</c:v>
                </c:pt>
                <c:pt idx="540">
                  <c:v>0.43138586956521741</c:v>
                </c:pt>
                <c:pt idx="541">
                  <c:v>0.43111413043478258</c:v>
                </c:pt>
                <c:pt idx="542">
                  <c:v>0.43084239130434782</c:v>
                </c:pt>
                <c:pt idx="543">
                  <c:v>0.43057065217391305</c:v>
                </c:pt>
                <c:pt idx="544">
                  <c:v>0.43016304347826084</c:v>
                </c:pt>
                <c:pt idx="545">
                  <c:v>0.43002717391304346</c:v>
                </c:pt>
                <c:pt idx="546">
                  <c:v>0.42989130434782608</c:v>
                </c:pt>
                <c:pt idx="547">
                  <c:v>0.42921195652173916</c:v>
                </c:pt>
                <c:pt idx="548">
                  <c:v>0.42894021739130433</c:v>
                </c:pt>
                <c:pt idx="549">
                  <c:v>0.42853260869565218</c:v>
                </c:pt>
                <c:pt idx="550">
                  <c:v>0.42812499999999998</c:v>
                </c:pt>
                <c:pt idx="551">
                  <c:v>0.42730978260869568</c:v>
                </c:pt>
                <c:pt idx="552">
                  <c:v>0.42717391304347824</c:v>
                </c:pt>
                <c:pt idx="553">
                  <c:v>0.42649456521739132</c:v>
                </c:pt>
                <c:pt idx="554">
                  <c:v>0.42567934782608696</c:v>
                </c:pt>
                <c:pt idx="555">
                  <c:v>0.42527173913043476</c:v>
                </c:pt>
                <c:pt idx="556">
                  <c:v>0.42459239130434784</c:v>
                </c:pt>
                <c:pt idx="557">
                  <c:v>0.42350543478260871</c:v>
                </c:pt>
                <c:pt idx="558">
                  <c:v>0.42323369565217389</c:v>
                </c:pt>
                <c:pt idx="559">
                  <c:v>0.42309782608695651</c:v>
                </c:pt>
                <c:pt idx="560">
                  <c:v>0.42255434782608697</c:v>
                </c:pt>
                <c:pt idx="561">
                  <c:v>0.42201086956521738</c:v>
                </c:pt>
                <c:pt idx="562">
                  <c:v>0.42133152173913041</c:v>
                </c:pt>
                <c:pt idx="563">
                  <c:v>0.42078804347826088</c:v>
                </c:pt>
                <c:pt idx="564">
                  <c:v>0.41997282608695652</c:v>
                </c:pt>
                <c:pt idx="565">
                  <c:v>0.41983695652173914</c:v>
                </c:pt>
                <c:pt idx="566">
                  <c:v>0.41942934782608693</c:v>
                </c:pt>
                <c:pt idx="567">
                  <c:v>0.41902173913043478</c:v>
                </c:pt>
                <c:pt idx="568">
                  <c:v>0.4183423913043478</c:v>
                </c:pt>
                <c:pt idx="569">
                  <c:v>0.41779891304347827</c:v>
                </c:pt>
                <c:pt idx="570">
                  <c:v>0.41725543478260868</c:v>
                </c:pt>
                <c:pt idx="571">
                  <c:v>0.41671195652173915</c:v>
                </c:pt>
                <c:pt idx="572">
                  <c:v>0.41603260869565217</c:v>
                </c:pt>
                <c:pt idx="573">
                  <c:v>0.41562500000000002</c:v>
                </c:pt>
                <c:pt idx="574">
                  <c:v>0.41508152173913043</c:v>
                </c:pt>
                <c:pt idx="575">
                  <c:v>0.41467391304347828</c:v>
                </c:pt>
                <c:pt idx="576">
                  <c:v>0.41426630434782608</c:v>
                </c:pt>
                <c:pt idx="577">
                  <c:v>0.41399456521739131</c:v>
                </c:pt>
                <c:pt idx="578">
                  <c:v>0.41385869565217392</c:v>
                </c:pt>
                <c:pt idx="579">
                  <c:v>0.41304347826086957</c:v>
                </c:pt>
                <c:pt idx="580">
                  <c:v>0.41249999999999998</c:v>
                </c:pt>
                <c:pt idx="581">
                  <c:v>0.41209239130434783</c:v>
                </c:pt>
                <c:pt idx="582">
                  <c:v>0.41195652173913044</c:v>
                </c:pt>
                <c:pt idx="583">
                  <c:v>0.41154891304347824</c:v>
                </c:pt>
                <c:pt idx="584">
                  <c:v>0.41073369565217394</c:v>
                </c:pt>
                <c:pt idx="585">
                  <c:v>0.41046195652173911</c:v>
                </c:pt>
                <c:pt idx="586">
                  <c:v>0.41005434782608696</c:v>
                </c:pt>
                <c:pt idx="587">
                  <c:v>0.4097826086956522</c:v>
                </c:pt>
                <c:pt idx="588">
                  <c:v>0.40923913043478261</c:v>
                </c:pt>
                <c:pt idx="589">
                  <c:v>0.40855978260869563</c:v>
                </c:pt>
                <c:pt idx="590">
                  <c:v>0.40788043478260871</c:v>
                </c:pt>
                <c:pt idx="591">
                  <c:v>0.40733695652173912</c:v>
                </c:pt>
                <c:pt idx="592">
                  <c:v>0.40665760869565215</c:v>
                </c:pt>
                <c:pt idx="593">
                  <c:v>0.40597826086956523</c:v>
                </c:pt>
                <c:pt idx="594">
                  <c:v>0.40529891304347826</c:v>
                </c:pt>
                <c:pt idx="595">
                  <c:v>0.40516304347826088</c:v>
                </c:pt>
                <c:pt idx="596">
                  <c:v>0.40461956521739129</c:v>
                </c:pt>
                <c:pt idx="597">
                  <c:v>0.40434782608695652</c:v>
                </c:pt>
                <c:pt idx="598">
                  <c:v>0.40407608695652175</c:v>
                </c:pt>
                <c:pt idx="599">
                  <c:v>0.40339673913043478</c:v>
                </c:pt>
                <c:pt idx="600">
                  <c:v>0.40312500000000001</c:v>
                </c:pt>
                <c:pt idx="601">
                  <c:v>0.40298913043478263</c:v>
                </c:pt>
                <c:pt idx="602">
                  <c:v>0.40285326086956524</c:v>
                </c:pt>
                <c:pt idx="603">
                  <c:v>0.4019021739130435</c:v>
                </c:pt>
                <c:pt idx="604">
                  <c:v>0.40176630434782606</c:v>
                </c:pt>
                <c:pt idx="605">
                  <c:v>0.40163043478260868</c:v>
                </c:pt>
                <c:pt idx="606">
                  <c:v>0.40081521739130432</c:v>
                </c:pt>
                <c:pt idx="607">
                  <c:v>0.40027173913043479</c:v>
                </c:pt>
                <c:pt idx="608">
                  <c:v>0.3997282608695652</c:v>
                </c:pt>
                <c:pt idx="609">
                  <c:v>0.39932065217391305</c:v>
                </c:pt>
                <c:pt idx="610">
                  <c:v>0.39904891304347828</c:v>
                </c:pt>
                <c:pt idx="611">
                  <c:v>0.39850543478260869</c:v>
                </c:pt>
                <c:pt idx="612">
                  <c:v>0.39823369565217392</c:v>
                </c:pt>
                <c:pt idx="613">
                  <c:v>0.39728260869565218</c:v>
                </c:pt>
                <c:pt idx="614">
                  <c:v>0.39646739130434783</c:v>
                </c:pt>
                <c:pt idx="615">
                  <c:v>0.39619565217391306</c:v>
                </c:pt>
                <c:pt idx="616">
                  <c:v>0.39551630434782609</c:v>
                </c:pt>
                <c:pt idx="617">
                  <c:v>0.3953804347826087</c:v>
                </c:pt>
                <c:pt idx="618">
                  <c:v>0.3953804347826087</c:v>
                </c:pt>
                <c:pt idx="619">
                  <c:v>0.39510869565217394</c:v>
                </c:pt>
                <c:pt idx="620">
                  <c:v>0.39510869565217394</c:v>
                </c:pt>
                <c:pt idx="621">
                  <c:v>0.39429347826086958</c:v>
                </c:pt>
                <c:pt idx="622">
                  <c:v>0.39429347826086958</c:v>
                </c:pt>
                <c:pt idx="623">
                  <c:v>0.39388586956521737</c:v>
                </c:pt>
                <c:pt idx="624">
                  <c:v>0.39347826086956522</c:v>
                </c:pt>
                <c:pt idx="625">
                  <c:v>0.39320652173913045</c:v>
                </c:pt>
                <c:pt idx="626">
                  <c:v>0.39293478260869563</c:v>
                </c:pt>
                <c:pt idx="627">
                  <c:v>0.39266304347826086</c:v>
                </c:pt>
                <c:pt idx="628">
                  <c:v>0.39225543478260871</c:v>
                </c:pt>
                <c:pt idx="629">
                  <c:v>0.39211956521739133</c:v>
                </c:pt>
                <c:pt idx="630">
                  <c:v>0.39198369565217389</c:v>
                </c:pt>
                <c:pt idx="631">
                  <c:v>0.39198369565217389</c:v>
                </c:pt>
                <c:pt idx="632">
                  <c:v>0.39171195652173912</c:v>
                </c:pt>
                <c:pt idx="633">
                  <c:v>0.39144021739130436</c:v>
                </c:pt>
                <c:pt idx="634">
                  <c:v>0.39116847826086959</c:v>
                </c:pt>
                <c:pt idx="635">
                  <c:v>0.39076086956521738</c:v>
                </c:pt>
                <c:pt idx="636">
                  <c:v>0.39048913043478262</c:v>
                </c:pt>
                <c:pt idx="637">
                  <c:v>0.39021739130434785</c:v>
                </c:pt>
                <c:pt idx="638">
                  <c:v>0.39021739130434785</c:v>
                </c:pt>
                <c:pt idx="639">
                  <c:v>0.38994565217391303</c:v>
                </c:pt>
                <c:pt idx="640">
                  <c:v>0.38967391304347826</c:v>
                </c:pt>
                <c:pt idx="641">
                  <c:v>0.38940217391304349</c:v>
                </c:pt>
                <c:pt idx="642">
                  <c:v>0.38913043478260867</c:v>
                </c:pt>
                <c:pt idx="643">
                  <c:v>0.3888586956521739</c:v>
                </c:pt>
                <c:pt idx="644">
                  <c:v>0.3888586956521739</c:v>
                </c:pt>
                <c:pt idx="645">
                  <c:v>0.38872282608695652</c:v>
                </c:pt>
                <c:pt idx="646">
                  <c:v>0.38831521739130437</c:v>
                </c:pt>
                <c:pt idx="647">
                  <c:v>0.38817934782608693</c:v>
                </c:pt>
                <c:pt idx="648">
                  <c:v>0.38777173913043478</c:v>
                </c:pt>
                <c:pt idx="649">
                  <c:v>0.38763586956521739</c:v>
                </c:pt>
                <c:pt idx="650">
                  <c:v>0.3870923913043478</c:v>
                </c:pt>
                <c:pt idx="651">
                  <c:v>0.3870923913043478</c:v>
                </c:pt>
                <c:pt idx="652">
                  <c:v>0.38682065217391304</c:v>
                </c:pt>
                <c:pt idx="653">
                  <c:v>0.38668478260869565</c:v>
                </c:pt>
                <c:pt idx="654">
                  <c:v>0.38668478260869565</c:v>
                </c:pt>
                <c:pt idx="655">
                  <c:v>0.38654891304347827</c:v>
                </c:pt>
                <c:pt idx="656">
                  <c:v>0.3858695652173913</c:v>
                </c:pt>
                <c:pt idx="657">
                  <c:v>0.38546195652173915</c:v>
                </c:pt>
                <c:pt idx="658">
                  <c:v>0.38546195652173915</c:v>
                </c:pt>
                <c:pt idx="659">
                  <c:v>0.38532608695652176</c:v>
                </c:pt>
                <c:pt idx="660">
                  <c:v>0.38519021739130432</c:v>
                </c:pt>
                <c:pt idx="661">
                  <c:v>0.38491847826086956</c:v>
                </c:pt>
                <c:pt idx="662">
                  <c:v>0.38491847826086956</c:v>
                </c:pt>
                <c:pt idx="663">
                  <c:v>0.38491847826086956</c:v>
                </c:pt>
                <c:pt idx="664">
                  <c:v>0.38437500000000002</c:v>
                </c:pt>
                <c:pt idx="665">
                  <c:v>0.38437500000000002</c:v>
                </c:pt>
                <c:pt idx="666">
                  <c:v>0.38437500000000002</c:v>
                </c:pt>
                <c:pt idx="667">
                  <c:v>0.38396739130434782</c:v>
                </c:pt>
                <c:pt idx="668">
                  <c:v>0.38369565217391305</c:v>
                </c:pt>
                <c:pt idx="669">
                  <c:v>0.38369565217391305</c:v>
                </c:pt>
                <c:pt idx="670">
                  <c:v>0.38355978260869567</c:v>
                </c:pt>
                <c:pt idx="671">
                  <c:v>0.38328804347826084</c:v>
                </c:pt>
                <c:pt idx="672">
                  <c:v>0.38288043478260869</c:v>
                </c:pt>
                <c:pt idx="673">
                  <c:v>0.38274456521739131</c:v>
                </c:pt>
                <c:pt idx="674">
                  <c:v>0.38274456521739131</c:v>
                </c:pt>
                <c:pt idx="675">
                  <c:v>0.38233695652173916</c:v>
                </c:pt>
                <c:pt idx="676">
                  <c:v>0.38192934782608695</c:v>
                </c:pt>
                <c:pt idx="677">
                  <c:v>0.38179347826086957</c:v>
                </c:pt>
                <c:pt idx="678">
                  <c:v>0.3815217391304348</c:v>
                </c:pt>
                <c:pt idx="679">
                  <c:v>0.38138586956521742</c:v>
                </c:pt>
                <c:pt idx="680">
                  <c:v>0.38138586956521742</c:v>
                </c:pt>
                <c:pt idx="681">
                  <c:v>0.38124999999999998</c:v>
                </c:pt>
                <c:pt idx="682">
                  <c:v>0.38111413043478259</c:v>
                </c:pt>
                <c:pt idx="683">
                  <c:v>0.38084239130434783</c:v>
                </c:pt>
                <c:pt idx="684">
                  <c:v>0.38070652173913044</c:v>
                </c:pt>
                <c:pt idx="685">
                  <c:v>0.38070652173913044</c:v>
                </c:pt>
                <c:pt idx="686">
                  <c:v>0.38057065217391306</c:v>
                </c:pt>
                <c:pt idx="687">
                  <c:v>0.38043478260869568</c:v>
                </c:pt>
                <c:pt idx="688">
                  <c:v>0.38016304347826085</c:v>
                </c:pt>
                <c:pt idx="689">
                  <c:v>0.38002717391304347</c:v>
                </c:pt>
                <c:pt idx="690">
                  <c:v>0.38002717391304347</c:v>
                </c:pt>
                <c:pt idx="691">
                  <c:v>0.37989130434782609</c:v>
                </c:pt>
                <c:pt idx="692">
                  <c:v>0.37961956521739132</c:v>
                </c:pt>
                <c:pt idx="693">
                  <c:v>0.37907608695652173</c:v>
                </c:pt>
                <c:pt idx="694">
                  <c:v>0.37894021739130435</c:v>
                </c:pt>
                <c:pt idx="695">
                  <c:v>0.37866847826086958</c:v>
                </c:pt>
                <c:pt idx="696">
                  <c:v>0.37839673913043476</c:v>
                </c:pt>
                <c:pt idx="697">
                  <c:v>0.37839673913043476</c:v>
                </c:pt>
                <c:pt idx="698">
                  <c:v>0.37812499999999999</c:v>
                </c:pt>
                <c:pt idx="699">
                  <c:v>0.37771739130434784</c:v>
                </c:pt>
                <c:pt idx="700">
                  <c:v>0.37758152173913045</c:v>
                </c:pt>
                <c:pt idx="701">
                  <c:v>0.37717391304347825</c:v>
                </c:pt>
                <c:pt idx="702">
                  <c:v>0.37703804347826086</c:v>
                </c:pt>
                <c:pt idx="703">
                  <c:v>0.37635869565217389</c:v>
                </c:pt>
                <c:pt idx="704">
                  <c:v>0.37622282608695651</c:v>
                </c:pt>
                <c:pt idx="705">
                  <c:v>0.37595108695652174</c:v>
                </c:pt>
                <c:pt idx="706">
                  <c:v>0.37567934782608697</c:v>
                </c:pt>
                <c:pt idx="707">
                  <c:v>0.37540760869565215</c:v>
                </c:pt>
                <c:pt idx="708">
                  <c:v>0.37513586956521738</c:v>
                </c:pt>
                <c:pt idx="709">
                  <c:v>0.37472826086956523</c:v>
                </c:pt>
                <c:pt idx="710">
                  <c:v>0.37459239130434785</c:v>
                </c:pt>
                <c:pt idx="711">
                  <c:v>0.37432065217391303</c:v>
                </c:pt>
                <c:pt idx="712">
                  <c:v>0.37418478260869564</c:v>
                </c:pt>
                <c:pt idx="713">
                  <c:v>0.37404891304347826</c:v>
                </c:pt>
                <c:pt idx="714">
                  <c:v>0.37391304347826088</c:v>
                </c:pt>
                <c:pt idx="715">
                  <c:v>0.37391304347826088</c:v>
                </c:pt>
                <c:pt idx="716">
                  <c:v>0.37364130434782611</c:v>
                </c:pt>
                <c:pt idx="717">
                  <c:v>0.37364130434782611</c:v>
                </c:pt>
                <c:pt idx="718">
                  <c:v>0.37364130434782611</c:v>
                </c:pt>
                <c:pt idx="719">
                  <c:v>0.37350543478260867</c:v>
                </c:pt>
                <c:pt idx="720">
                  <c:v>0.37296195652173914</c:v>
                </c:pt>
                <c:pt idx="721">
                  <c:v>0.37282608695652175</c:v>
                </c:pt>
                <c:pt idx="722">
                  <c:v>0.37255434782608693</c:v>
                </c:pt>
                <c:pt idx="723">
                  <c:v>0.37214673913043478</c:v>
                </c:pt>
                <c:pt idx="724">
                  <c:v>0.37214673913043478</c:v>
                </c:pt>
                <c:pt idx="725">
                  <c:v>0.37187500000000001</c:v>
                </c:pt>
                <c:pt idx="726">
                  <c:v>0.37187500000000001</c:v>
                </c:pt>
                <c:pt idx="727">
                  <c:v>0.37173913043478263</c:v>
                </c:pt>
                <c:pt idx="728">
                  <c:v>0.37133152173913042</c:v>
                </c:pt>
                <c:pt idx="729">
                  <c:v>0.37119565217391304</c:v>
                </c:pt>
                <c:pt idx="730">
                  <c:v>0.37092391304347827</c:v>
                </c:pt>
                <c:pt idx="731">
                  <c:v>0.37092391304347827</c:v>
                </c:pt>
                <c:pt idx="732">
                  <c:v>0.3706521739130435</c:v>
                </c:pt>
                <c:pt idx="733">
                  <c:v>0.37051630434782606</c:v>
                </c:pt>
                <c:pt idx="734">
                  <c:v>0.37051630434782606</c:v>
                </c:pt>
                <c:pt idx="735">
                  <c:v>0.37038043478260868</c:v>
                </c:pt>
                <c:pt idx="736">
                  <c:v>0.37010869565217391</c:v>
                </c:pt>
                <c:pt idx="737">
                  <c:v>0.36997282608695653</c:v>
                </c:pt>
                <c:pt idx="738">
                  <c:v>0.36956521739130432</c:v>
                </c:pt>
                <c:pt idx="739">
                  <c:v>0.36929347826086956</c:v>
                </c:pt>
                <c:pt idx="740">
                  <c:v>0.36915760869565217</c:v>
                </c:pt>
                <c:pt idx="741">
                  <c:v>0.36915760869565217</c:v>
                </c:pt>
                <c:pt idx="742">
                  <c:v>0.36902173913043479</c:v>
                </c:pt>
                <c:pt idx="743">
                  <c:v>0.36902173913043479</c:v>
                </c:pt>
                <c:pt idx="744">
                  <c:v>0.36902173913043479</c:v>
                </c:pt>
                <c:pt idx="745">
                  <c:v>0.36902173913043479</c:v>
                </c:pt>
                <c:pt idx="746">
                  <c:v>0.36888586956521741</c:v>
                </c:pt>
                <c:pt idx="747">
                  <c:v>0.36834239130434782</c:v>
                </c:pt>
                <c:pt idx="748">
                  <c:v>0.36807065217391305</c:v>
                </c:pt>
                <c:pt idx="749">
                  <c:v>0.36807065217391305</c:v>
                </c:pt>
                <c:pt idx="750">
                  <c:v>0.36779891304347828</c:v>
                </c:pt>
                <c:pt idx="751">
                  <c:v>0.36779891304347828</c:v>
                </c:pt>
                <c:pt idx="752">
                  <c:v>0.36766304347826084</c:v>
                </c:pt>
                <c:pt idx="753">
                  <c:v>0.36739130434782608</c:v>
                </c:pt>
                <c:pt idx="754">
                  <c:v>0.36725543478260869</c:v>
                </c:pt>
                <c:pt idx="755">
                  <c:v>0.36684782608695654</c:v>
                </c:pt>
                <c:pt idx="756">
                  <c:v>0.36671195652173916</c:v>
                </c:pt>
                <c:pt idx="757">
                  <c:v>0.36671195652173916</c:v>
                </c:pt>
                <c:pt idx="758">
                  <c:v>0.36657608695652172</c:v>
                </c:pt>
                <c:pt idx="759">
                  <c:v>0.36616847826086957</c:v>
                </c:pt>
                <c:pt idx="760">
                  <c:v>0.36603260869565218</c:v>
                </c:pt>
                <c:pt idx="761">
                  <c:v>0.36562499999999998</c:v>
                </c:pt>
                <c:pt idx="762">
                  <c:v>0.36548913043478259</c:v>
                </c:pt>
                <c:pt idx="763">
                  <c:v>0.36521739130434783</c:v>
                </c:pt>
                <c:pt idx="764">
                  <c:v>0.36508152173913044</c:v>
                </c:pt>
                <c:pt idx="765">
                  <c:v>0.36508152173913044</c:v>
                </c:pt>
                <c:pt idx="766">
                  <c:v>0.36494565217391306</c:v>
                </c:pt>
                <c:pt idx="767">
                  <c:v>0.36480978260869568</c:v>
                </c:pt>
                <c:pt idx="768">
                  <c:v>0.36480978260869568</c:v>
                </c:pt>
                <c:pt idx="769">
                  <c:v>0.36440217391304347</c:v>
                </c:pt>
                <c:pt idx="770">
                  <c:v>0.36385869565217394</c:v>
                </c:pt>
                <c:pt idx="771">
                  <c:v>0.36345108695652173</c:v>
                </c:pt>
                <c:pt idx="772">
                  <c:v>0.36331521739130435</c:v>
                </c:pt>
                <c:pt idx="773">
                  <c:v>0.36331521739130435</c:v>
                </c:pt>
                <c:pt idx="774">
                  <c:v>0.36304347826086958</c:v>
                </c:pt>
                <c:pt idx="775">
                  <c:v>0.36277173913043476</c:v>
                </c:pt>
                <c:pt idx="776">
                  <c:v>0.36277173913043476</c:v>
                </c:pt>
                <c:pt idx="777">
                  <c:v>0.36277173913043476</c:v>
                </c:pt>
                <c:pt idx="778">
                  <c:v>0.36263586956521737</c:v>
                </c:pt>
                <c:pt idx="779">
                  <c:v>0.36236413043478261</c:v>
                </c:pt>
                <c:pt idx="780">
                  <c:v>0.36195652173913045</c:v>
                </c:pt>
                <c:pt idx="781">
                  <c:v>0.36182065217391307</c:v>
                </c:pt>
                <c:pt idx="782">
                  <c:v>0.36168478260869563</c:v>
                </c:pt>
                <c:pt idx="783">
                  <c:v>0.36141304347826086</c:v>
                </c:pt>
                <c:pt idx="784">
                  <c:v>0.36100543478260871</c:v>
                </c:pt>
                <c:pt idx="785">
                  <c:v>0.36100543478260871</c:v>
                </c:pt>
                <c:pt idx="786">
                  <c:v>0.36086956521739133</c:v>
                </c:pt>
                <c:pt idx="787">
                  <c:v>0.36032608695652174</c:v>
                </c:pt>
                <c:pt idx="788">
                  <c:v>0.36032608695652174</c:v>
                </c:pt>
                <c:pt idx="789">
                  <c:v>0.36019021739130436</c:v>
                </c:pt>
                <c:pt idx="790">
                  <c:v>0.36005434782608697</c:v>
                </c:pt>
                <c:pt idx="791">
                  <c:v>0.35951086956521738</c:v>
                </c:pt>
                <c:pt idx="792">
                  <c:v>0.359375</c:v>
                </c:pt>
                <c:pt idx="793">
                  <c:v>0.359375</c:v>
                </c:pt>
                <c:pt idx="794">
                  <c:v>0.359375</c:v>
                </c:pt>
                <c:pt idx="795">
                  <c:v>0.35883152173913041</c:v>
                </c:pt>
                <c:pt idx="796">
                  <c:v>0.35869565217391303</c:v>
                </c:pt>
                <c:pt idx="797">
                  <c:v>0.35869565217391303</c:v>
                </c:pt>
                <c:pt idx="798">
                  <c:v>0.35828804347826088</c:v>
                </c:pt>
                <c:pt idx="799">
                  <c:v>0.35815217391304349</c:v>
                </c:pt>
                <c:pt idx="800">
                  <c:v>0.35788043478260867</c:v>
                </c:pt>
                <c:pt idx="801">
                  <c:v>0.3576086956521739</c:v>
                </c:pt>
                <c:pt idx="802">
                  <c:v>0.3576086956521739</c:v>
                </c:pt>
                <c:pt idx="803">
                  <c:v>0.3576086956521739</c:v>
                </c:pt>
                <c:pt idx="804">
                  <c:v>0.35747282608695652</c:v>
                </c:pt>
                <c:pt idx="805">
                  <c:v>0.35692934782608693</c:v>
                </c:pt>
                <c:pt idx="806">
                  <c:v>0.35692934782608693</c:v>
                </c:pt>
                <c:pt idx="807">
                  <c:v>0.35638586956521739</c:v>
                </c:pt>
                <c:pt idx="808">
                  <c:v>0.35611413043478263</c:v>
                </c:pt>
                <c:pt idx="809">
                  <c:v>0.35611413043478263</c:v>
                </c:pt>
                <c:pt idx="810">
                  <c:v>0.35597826086956524</c:v>
                </c:pt>
                <c:pt idx="811">
                  <c:v>0.35570652173913042</c:v>
                </c:pt>
                <c:pt idx="812">
                  <c:v>0.35557065217391304</c:v>
                </c:pt>
                <c:pt idx="813">
                  <c:v>0.35543478260869565</c:v>
                </c:pt>
                <c:pt idx="814">
                  <c:v>0.35529891304347827</c:v>
                </c:pt>
                <c:pt idx="815">
                  <c:v>0.35516304347826089</c:v>
                </c:pt>
                <c:pt idx="816">
                  <c:v>0.35516304347826089</c:v>
                </c:pt>
                <c:pt idx="817">
                  <c:v>0.35516304347826089</c:v>
                </c:pt>
                <c:pt idx="818">
                  <c:v>0.35489130434782606</c:v>
                </c:pt>
                <c:pt idx="819">
                  <c:v>0.35475543478260868</c:v>
                </c:pt>
                <c:pt idx="820">
                  <c:v>0.3546195652173913</c:v>
                </c:pt>
                <c:pt idx="821">
                  <c:v>0.35448369565217391</c:v>
                </c:pt>
                <c:pt idx="822">
                  <c:v>0.35448369565217391</c:v>
                </c:pt>
                <c:pt idx="823">
                  <c:v>0.35421195652173915</c:v>
                </c:pt>
                <c:pt idx="824">
                  <c:v>0.35407608695652176</c:v>
                </c:pt>
                <c:pt idx="825">
                  <c:v>0.35339673913043479</c:v>
                </c:pt>
                <c:pt idx="826">
                  <c:v>0.35339673913043479</c:v>
                </c:pt>
                <c:pt idx="827">
                  <c:v>0.35339673913043479</c:v>
                </c:pt>
                <c:pt idx="828">
                  <c:v>0.35326086956521741</c:v>
                </c:pt>
                <c:pt idx="829">
                  <c:v>0.35312500000000002</c:v>
                </c:pt>
                <c:pt idx="830">
                  <c:v>0.35298913043478258</c:v>
                </c:pt>
                <c:pt idx="831">
                  <c:v>0.35244565217391305</c:v>
                </c:pt>
                <c:pt idx="832">
                  <c:v>0.35190217391304346</c:v>
                </c:pt>
                <c:pt idx="833">
                  <c:v>0.35176630434782608</c:v>
                </c:pt>
                <c:pt idx="834">
                  <c:v>0.35149456521739131</c:v>
                </c:pt>
                <c:pt idx="835">
                  <c:v>0.35149456521739131</c:v>
                </c:pt>
                <c:pt idx="836">
                  <c:v>0.35135869565217392</c:v>
                </c:pt>
                <c:pt idx="837">
                  <c:v>0.35108695652173916</c:v>
                </c:pt>
                <c:pt idx="838">
                  <c:v>0.35081521739130433</c:v>
                </c:pt>
                <c:pt idx="839">
                  <c:v>0.35054347826086957</c:v>
                </c:pt>
                <c:pt idx="840">
                  <c:v>0.35054347826086957</c:v>
                </c:pt>
                <c:pt idx="841">
                  <c:v>0.35013586956521742</c:v>
                </c:pt>
                <c:pt idx="842">
                  <c:v>0.35013586956521742</c:v>
                </c:pt>
                <c:pt idx="843">
                  <c:v>0.34986413043478259</c:v>
                </c:pt>
                <c:pt idx="844">
                  <c:v>0.34932065217391306</c:v>
                </c:pt>
                <c:pt idx="845">
                  <c:v>0.34932065217391306</c:v>
                </c:pt>
                <c:pt idx="846">
                  <c:v>0.34918478260869568</c:v>
                </c:pt>
                <c:pt idx="847">
                  <c:v>0.34918478260869568</c:v>
                </c:pt>
                <c:pt idx="848">
                  <c:v>0.34891304347826085</c:v>
                </c:pt>
                <c:pt idx="849">
                  <c:v>0.3485054347826087</c:v>
                </c:pt>
                <c:pt idx="850">
                  <c:v>0.3485054347826087</c:v>
                </c:pt>
                <c:pt idx="851">
                  <c:v>0.3485054347826087</c:v>
                </c:pt>
                <c:pt idx="852">
                  <c:v>0.3485054347826087</c:v>
                </c:pt>
                <c:pt idx="853">
                  <c:v>0.34836956521739132</c:v>
                </c:pt>
                <c:pt idx="854">
                  <c:v>0.34823369565217394</c:v>
                </c:pt>
                <c:pt idx="855">
                  <c:v>0.34823369565217394</c:v>
                </c:pt>
                <c:pt idx="856">
                  <c:v>0.34823369565217394</c:v>
                </c:pt>
                <c:pt idx="857">
                  <c:v>0.3480978260869565</c:v>
                </c:pt>
                <c:pt idx="858">
                  <c:v>0.34782608695652173</c:v>
                </c:pt>
                <c:pt idx="859">
                  <c:v>0.34755434782608696</c:v>
                </c:pt>
                <c:pt idx="860">
                  <c:v>0.34755434782608696</c:v>
                </c:pt>
                <c:pt idx="861">
                  <c:v>0.34755434782608696</c:v>
                </c:pt>
                <c:pt idx="862">
                  <c:v>0.34741847826086958</c:v>
                </c:pt>
                <c:pt idx="863">
                  <c:v>0.3472826086956522</c:v>
                </c:pt>
                <c:pt idx="864">
                  <c:v>0.34701086956521737</c:v>
                </c:pt>
                <c:pt idx="865">
                  <c:v>0.34673913043478261</c:v>
                </c:pt>
                <c:pt idx="866">
                  <c:v>0.34619565217391307</c:v>
                </c:pt>
                <c:pt idx="867">
                  <c:v>0.34592391304347825</c:v>
                </c:pt>
                <c:pt idx="868">
                  <c:v>0.34538043478260871</c:v>
                </c:pt>
                <c:pt idx="869">
                  <c:v>0.34524456521739133</c:v>
                </c:pt>
                <c:pt idx="870">
                  <c:v>0.34524456521739133</c:v>
                </c:pt>
                <c:pt idx="871">
                  <c:v>0.34524456521739133</c:v>
                </c:pt>
                <c:pt idx="872">
                  <c:v>0.34524456521739133</c:v>
                </c:pt>
                <c:pt idx="873">
                  <c:v>0.34510869565217389</c:v>
                </c:pt>
                <c:pt idx="874">
                  <c:v>0.34497282608695651</c:v>
                </c:pt>
                <c:pt idx="875">
                  <c:v>0.34483695652173912</c:v>
                </c:pt>
                <c:pt idx="876">
                  <c:v>0.34483695652173912</c:v>
                </c:pt>
                <c:pt idx="877">
                  <c:v>0.34483695652173912</c:v>
                </c:pt>
                <c:pt idx="878">
                  <c:v>0.34483695652173912</c:v>
                </c:pt>
                <c:pt idx="879">
                  <c:v>0.34456521739130436</c:v>
                </c:pt>
                <c:pt idx="880">
                  <c:v>0.34442934782608697</c:v>
                </c:pt>
                <c:pt idx="881">
                  <c:v>0.34415760869565215</c:v>
                </c:pt>
                <c:pt idx="882">
                  <c:v>0.34415760869565215</c:v>
                </c:pt>
                <c:pt idx="883">
                  <c:v>0.34375</c:v>
                </c:pt>
                <c:pt idx="884">
                  <c:v>0.34347826086956523</c:v>
                </c:pt>
                <c:pt idx="885">
                  <c:v>0.34334239130434785</c:v>
                </c:pt>
                <c:pt idx="886">
                  <c:v>0.34334239130434785</c:v>
                </c:pt>
                <c:pt idx="887">
                  <c:v>0.34334239130434785</c:v>
                </c:pt>
                <c:pt idx="888">
                  <c:v>0.34320652173913041</c:v>
                </c:pt>
                <c:pt idx="889">
                  <c:v>0.34320652173913041</c:v>
                </c:pt>
                <c:pt idx="890">
                  <c:v>0.34320652173913041</c:v>
                </c:pt>
                <c:pt idx="891">
                  <c:v>0.34279891304347826</c:v>
                </c:pt>
                <c:pt idx="892">
                  <c:v>0.34279891304347826</c:v>
                </c:pt>
                <c:pt idx="893">
                  <c:v>0.34252717391304349</c:v>
                </c:pt>
                <c:pt idx="894">
                  <c:v>0.34225543478260867</c:v>
                </c:pt>
                <c:pt idx="895">
                  <c:v>0.34225543478260867</c:v>
                </c:pt>
                <c:pt idx="896">
                  <c:v>0.34211956521739129</c:v>
                </c:pt>
                <c:pt idx="897">
                  <c:v>0.34171195652173914</c:v>
                </c:pt>
                <c:pt idx="898">
                  <c:v>0.34157608695652175</c:v>
                </c:pt>
                <c:pt idx="899">
                  <c:v>0.34116847826086955</c:v>
                </c:pt>
                <c:pt idx="900">
                  <c:v>0.34103260869565216</c:v>
                </c:pt>
                <c:pt idx="901">
                  <c:v>0.34089673913043478</c:v>
                </c:pt>
                <c:pt idx="902">
                  <c:v>0.34076086956521739</c:v>
                </c:pt>
                <c:pt idx="903">
                  <c:v>0.34062500000000001</c:v>
                </c:pt>
                <c:pt idx="904">
                  <c:v>0.34062500000000001</c:v>
                </c:pt>
                <c:pt idx="905">
                  <c:v>0.34048913043478263</c:v>
                </c:pt>
                <c:pt idx="906">
                  <c:v>0.34035326086956524</c:v>
                </c:pt>
                <c:pt idx="907">
                  <c:v>0.33994565217391304</c:v>
                </c:pt>
                <c:pt idx="908">
                  <c:v>0.33980978260869565</c:v>
                </c:pt>
                <c:pt idx="909">
                  <c:v>0.33967391304347827</c:v>
                </c:pt>
                <c:pt idx="910">
                  <c:v>0.33967391304347827</c:v>
                </c:pt>
                <c:pt idx="911">
                  <c:v>0.33953804347826089</c:v>
                </c:pt>
                <c:pt idx="912">
                  <c:v>0.33953804347826089</c:v>
                </c:pt>
                <c:pt idx="913">
                  <c:v>0.3394021739130435</c:v>
                </c:pt>
                <c:pt idx="914">
                  <c:v>0.33885869565217391</c:v>
                </c:pt>
                <c:pt idx="915">
                  <c:v>0.33858695652173915</c:v>
                </c:pt>
                <c:pt idx="916">
                  <c:v>0.33817934782608694</c:v>
                </c:pt>
                <c:pt idx="917">
                  <c:v>0.33817934782608694</c:v>
                </c:pt>
                <c:pt idx="918">
                  <c:v>0.33804347826086956</c:v>
                </c:pt>
                <c:pt idx="919">
                  <c:v>0.33790760869565217</c:v>
                </c:pt>
                <c:pt idx="920">
                  <c:v>0.33777173913043479</c:v>
                </c:pt>
                <c:pt idx="921">
                  <c:v>0.33777173913043479</c:v>
                </c:pt>
                <c:pt idx="922">
                  <c:v>0.33763586956521741</c:v>
                </c:pt>
                <c:pt idx="923">
                  <c:v>0.33763586956521741</c:v>
                </c:pt>
                <c:pt idx="924">
                  <c:v>0.33736413043478258</c:v>
                </c:pt>
                <c:pt idx="925">
                  <c:v>0.33736413043478258</c:v>
                </c:pt>
                <c:pt idx="926">
                  <c:v>0.3372282608695652</c:v>
                </c:pt>
                <c:pt idx="927">
                  <c:v>0.33695652173913043</c:v>
                </c:pt>
                <c:pt idx="928">
                  <c:v>0.33695652173913043</c:v>
                </c:pt>
                <c:pt idx="929">
                  <c:v>0.33682065217391305</c:v>
                </c:pt>
                <c:pt idx="930">
                  <c:v>0.33654891304347828</c:v>
                </c:pt>
                <c:pt idx="931">
                  <c:v>0.33627717391304346</c:v>
                </c:pt>
                <c:pt idx="932">
                  <c:v>0.33627717391304346</c:v>
                </c:pt>
                <c:pt idx="933">
                  <c:v>0.33614130434782608</c:v>
                </c:pt>
                <c:pt idx="934">
                  <c:v>0.33614130434782608</c:v>
                </c:pt>
                <c:pt idx="935">
                  <c:v>0.33586956521739131</c:v>
                </c:pt>
                <c:pt idx="936">
                  <c:v>0.33546195652173916</c:v>
                </c:pt>
                <c:pt idx="937">
                  <c:v>0.33519021739130433</c:v>
                </c:pt>
                <c:pt idx="938">
                  <c:v>0.33519021739130433</c:v>
                </c:pt>
                <c:pt idx="939">
                  <c:v>0.33491847826086957</c:v>
                </c:pt>
                <c:pt idx="940">
                  <c:v>0.33491847826086957</c:v>
                </c:pt>
                <c:pt idx="941">
                  <c:v>0.33478260869565218</c:v>
                </c:pt>
                <c:pt idx="942">
                  <c:v>0.33478260869565218</c:v>
                </c:pt>
                <c:pt idx="943">
                  <c:v>0.3346467391304348</c:v>
                </c:pt>
                <c:pt idx="944">
                  <c:v>0.33437499999999998</c:v>
                </c:pt>
                <c:pt idx="945">
                  <c:v>0.33437499999999998</c:v>
                </c:pt>
                <c:pt idx="946">
                  <c:v>0.33410326086956521</c:v>
                </c:pt>
                <c:pt idx="947">
                  <c:v>0.33410326086956521</c:v>
                </c:pt>
                <c:pt idx="948">
                  <c:v>0.33396739130434783</c:v>
                </c:pt>
                <c:pt idx="949">
                  <c:v>0.33396739130434783</c:v>
                </c:pt>
                <c:pt idx="950">
                  <c:v>0.33369565217391306</c:v>
                </c:pt>
                <c:pt idx="951">
                  <c:v>0.33355978260869568</c:v>
                </c:pt>
                <c:pt idx="952">
                  <c:v>0.33342391304347824</c:v>
                </c:pt>
                <c:pt idx="953">
                  <c:v>0.33328804347826085</c:v>
                </c:pt>
                <c:pt idx="954">
                  <c:v>0.3328804347826087</c:v>
                </c:pt>
                <c:pt idx="955">
                  <c:v>0.33274456521739132</c:v>
                </c:pt>
                <c:pt idx="956">
                  <c:v>0.33260869565217394</c:v>
                </c:pt>
                <c:pt idx="957">
                  <c:v>0.33260869565217394</c:v>
                </c:pt>
                <c:pt idx="958">
                  <c:v>0.33260869565217394</c:v>
                </c:pt>
                <c:pt idx="959">
                  <c:v>0.33233695652173911</c:v>
                </c:pt>
                <c:pt idx="960">
                  <c:v>0.33233695652173911</c:v>
                </c:pt>
                <c:pt idx="961">
                  <c:v>0.33206521739130435</c:v>
                </c:pt>
                <c:pt idx="962">
                  <c:v>0.33206521739130435</c:v>
                </c:pt>
                <c:pt idx="963">
                  <c:v>0.33138586956521737</c:v>
                </c:pt>
                <c:pt idx="964">
                  <c:v>0.33124999999999999</c:v>
                </c:pt>
                <c:pt idx="965">
                  <c:v>0.33111413043478261</c:v>
                </c:pt>
                <c:pt idx="966">
                  <c:v>0.33111413043478261</c:v>
                </c:pt>
                <c:pt idx="967">
                  <c:v>0.33111413043478261</c:v>
                </c:pt>
                <c:pt idx="968">
                  <c:v>0.33084239130434784</c:v>
                </c:pt>
                <c:pt idx="969">
                  <c:v>0.33057065217391307</c:v>
                </c:pt>
                <c:pt idx="970">
                  <c:v>0.33043478260869563</c:v>
                </c:pt>
                <c:pt idx="971">
                  <c:v>0.33029891304347825</c:v>
                </c:pt>
                <c:pt idx="972">
                  <c:v>0.33029891304347825</c:v>
                </c:pt>
                <c:pt idx="973">
                  <c:v>0.33016304347826086</c:v>
                </c:pt>
                <c:pt idx="974">
                  <c:v>0.33016304347826086</c:v>
                </c:pt>
                <c:pt idx="975">
                  <c:v>0.32975543478260871</c:v>
                </c:pt>
                <c:pt idx="976">
                  <c:v>0.32975543478260871</c:v>
                </c:pt>
                <c:pt idx="977">
                  <c:v>0.32975543478260871</c:v>
                </c:pt>
                <c:pt idx="978">
                  <c:v>0.32975543478260871</c:v>
                </c:pt>
                <c:pt idx="979">
                  <c:v>0.32948369565217389</c:v>
                </c:pt>
                <c:pt idx="980">
                  <c:v>0.32948369565217389</c:v>
                </c:pt>
                <c:pt idx="981">
                  <c:v>0.32934782608695651</c:v>
                </c:pt>
                <c:pt idx="982">
                  <c:v>0.32894021739130436</c:v>
                </c:pt>
                <c:pt idx="983">
                  <c:v>0.32880434782608697</c:v>
                </c:pt>
                <c:pt idx="984">
                  <c:v>0.32853260869565215</c:v>
                </c:pt>
                <c:pt idx="985">
                  <c:v>0.32853260869565215</c:v>
                </c:pt>
                <c:pt idx="986">
                  <c:v>0.32853260869565215</c:v>
                </c:pt>
                <c:pt idx="987">
                  <c:v>0.32853260869565215</c:v>
                </c:pt>
                <c:pt idx="988">
                  <c:v>0.32826086956521738</c:v>
                </c:pt>
                <c:pt idx="989">
                  <c:v>0.32798913043478262</c:v>
                </c:pt>
                <c:pt idx="990">
                  <c:v>0.32798913043478262</c:v>
                </c:pt>
                <c:pt idx="991">
                  <c:v>0.32798913043478262</c:v>
                </c:pt>
                <c:pt idx="992">
                  <c:v>0.32798913043478262</c:v>
                </c:pt>
                <c:pt idx="993">
                  <c:v>0.32798913043478262</c:v>
                </c:pt>
                <c:pt idx="994">
                  <c:v>0.32785326086956523</c:v>
                </c:pt>
                <c:pt idx="995">
                  <c:v>0.32785326086956523</c:v>
                </c:pt>
                <c:pt idx="996">
                  <c:v>0.32771739130434785</c:v>
                </c:pt>
                <c:pt idx="997">
                  <c:v>0.32758152173913041</c:v>
                </c:pt>
                <c:pt idx="998">
                  <c:v>0.32758152173913041</c:v>
                </c:pt>
                <c:pt idx="999">
                  <c:v>0.32717391304347826</c:v>
                </c:pt>
                <c:pt idx="1000">
                  <c:v>0.32690217391304349</c:v>
                </c:pt>
                <c:pt idx="1001">
                  <c:v>0.32676630434782611</c:v>
                </c:pt>
                <c:pt idx="1002">
                  <c:v>0.32676630434782611</c:v>
                </c:pt>
                <c:pt idx="1003">
                  <c:v>0.32649456521739129</c:v>
                </c:pt>
                <c:pt idx="1004">
                  <c:v>0.32649456521739129</c:v>
                </c:pt>
                <c:pt idx="1005">
                  <c:v>0.32649456521739129</c:v>
                </c:pt>
                <c:pt idx="1006">
                  <c:v>0.32608695652173914</c:v>
                </c:pt>
                <c:pt idx="1007">
                  <c:v>0.32595108695652175</c:v>
                </c:pt>
                <c:pt idx="1008">
                  <c:v>0.32581521739130437</c:v>
                </c:pt>
                <c:pt idx="1009">
                  <c:v>0.32567934782608693</c:v>
                </c:pt>
                <c:pt idx="1010">
                  <c:v>0.32567934782608693</c:v>
                </c:pt>
                <c:pt idx="1011">
                  <c:v>0.32554347826086955</c:v>
                </c:pt>
                <c:pt idx="1012">
                  <c:v>0.32540760869565216</c:v>
                </c:pt>
                <c:pt idx="1013">
                  <c:v>0.32513586956521739</c:v>
                </c:pt>
                <c:pt idx="1014">
                  <c:v>0.32486413043478263</c:v>
                </c:pt>
                <c:pt idx="1015">
                  <c:v>0.32486413043478263</c:v>
                </c:pt>
                <c:pt idx="1016">
                  <c:v>0.32486413043478263</c:v>
                </c:pt>
                <c:pt idx="1017">
                  <c:v>0.32472826086956524</c:v>
                </c:pt>
                <c:pt idx="1018">
                  <c:v>0.32445652173913042</c:v>
                </c:pt>
                <c:pt idx="1019">
                  <c:v>0.32418478260869565</c:v>
                </c:pt>
                <c:pt idx="1020">
                  <c:v>0.32404891304347827</c:v>
                </c:pt>
                <c:pt idx="1021">
                  <c:v>0.3237771739130435</c:v>
                </c:pt>
                <c:pt idx="1022">
                  <c:v>0.32350543478260868</c:v>
                </c:pt>
                <c:pt idx="1023">
                  <c:v>0.3233695652173913</c:v>
                </c:pt>
                <c:pt idx="1024">
                  <c:v>0.3233695652173913</c:v>
                </c:pt>
                <c:pt idx="1025">
                  <c:v>0.32323369565217391</c:v>
                </c:pt>
                <c:pt idx="1026">
                  <c:v>0.32296195652173915</c:v>
                </c:pt>
                <c:pt idx="1027">
                  <c:v>0.32282608695652176</c:v>
                </c:pt>
                <c:pt idx="1028">
                  <c:v>0.32282608695652176</c:v>
                </c:pt>
                <c:pt idx="1029">
                  <c:v>0.32282608695652176</c:v>
                </c:pt>
                <c:pt idx="1030">
                  <c:v>0.32255434782608694</c:v>
                </c:pt>
                <c:pt idx="1031">
                  <c:v>0.32241847826086956</c:v>
                </c:pt>
                <c:pt idx="1032">
                  <c:v>0.32241847826086956</c:v>
                </c:pt>
                <c:pt idx="1033">
                  <c:v>0.32241847826086956</c:v>
                </c:pt>
                <c:pt idx="1034">
                  <c:v>0.32228260869565217</c:v>
                </c:pt>
                <c:pt idx="1035">
                  <c:v>0.32214673913043479</c:v>
                </c:pt>
                <c:pt idx="1036">
                  <c:v>0.32201086956521741</c:v>
                </c:pt>
                <c:pt idx="1037">
                  <c:v>0.32173913043478258</c:v>
                </c:pt>
                <c:pt idx="1038">
                  <c:v>0.32173913043478258</c:v>
                </c:pt>
                <c:pt idx="1039">
                  <c:v>0.32119565217391305</c:v>
                </c:pt>
                <c:pt idx="1040">
                  <c:v>0.32119565217391305</c:v>
                </c:pt>
                <c:pt idx="1041">
                  <c:v>0.32119565217391305</c:v>
                </c:pt>
                <c:pt idx="1042">
                  <c:v>0.32105978260869567</c:v>
                </c:pt>
                <c:pt idx="1043">
                  <c:v>0.32105978260869567</c:v>
                </c:pt>
                <c:pt idx="1044">
                  <c:v>0.32092391304347828</c:v>
                </c:pt>
                <c:pt idx="1045">
                  <c:v>0.32092391304347828</c:v>
                </c:pt>
                <c:pt idx="1046">
                  <c:v>0.32078804347826084</c:v>
                </c:pt>
                <c:pt idx="1047">
                  <c:v>0.32078804347826084</c:v>
                </c:pt>
                <c:pt idx="1048">
                  <c:v>0.32078804347826084</c:v>
                </c:pt>
                <c:pt idx="1049">
                  <c:v>0.32078804347826084</c:v>
                </c:pt>
                <c:pt idx="1050">
                  <c:v>0.32078804347826084</c:v>
                </c:pt>
                <c:pt idx="1051">
                  <c:v>0.32051630434782608</c:v>
                </c:pt>
                <c:pt idx="1052">
                  <c:v>0.32038043478260869</c:v>
                </c:pt>
                <c:pt idx="1053">
                  <c:v>0.32010869565217392</c:v>
                </c:pt>
                <c:pt idx="1054">
                  <c:v>0.31997282608695654</c:v>
                </c:pt>
                <c:pt idx="1055">
                  <c:v>0.31970108695652172</c:v>
                </c:pt>
                <c:pt idx="1056">
                  <c:v>0.31970108695652172</c:v>
                </c:pt>
                <c:pt idx="1057">
                  <c:v>0.31956521739130433</c:v>
                </c:pt>
                <c:pt idx="1058">
                  <c:v>0.31942934782608695</c:v>
                </c:pt>
                <c:pt idx="1059">
                  <c:v>0.31929347826086957</c:v>
                </c:pt>
                <c:pt idx="1060">
                  <c:v>0.31915760869565218</c:v>
                </c:pt>
                <c:pt idx="1061">
                  <c:v>0.31888586956521742</c:v>
                </c:pt>
                <c:pt idx="1062">
                  <c:v>0.31874999999999998</c:v>
                </c:pt>
                <c:pt idx="1063">
                  <c:v>0.31820652173913044</c:v>
                </c:pt>
                <c:pt idx="1064">
                  <c:v>0.31820652173913044</c:v>
                </c:pt>
                <c:pt idx="1065">
                  <c:v>0.31820652173913044</c:v>
                </c:pt>
                <c:pt idx="1066">
                  <c:v>0.31820652173913044</c:v>
                </c:pt>
                <c:pt idx="1067">
                  <c:v>0.31779891304347824</c:v>
                </c:pt>
                <c:pt idx="1068">
                  <c:v>0.31766304347826085</c:v>
                </c:pt>
                <c:pt idx="1069">
                  <c:v>0.31739130434782609</c:v>
                </c:pt>
                <c:pt idx="1070">
                  <c:v>0.31739130434782609</c:v>
                </c:pt>
                <c:pt idx="1071">
                  <c:v>0.31711956521739132</c:v>
                </c:pt>
                <c:pt idx="1072">
                  <c:v>0.31711956521739132</c:v>
                </c:pt>
                <c:pt idx="1073">
                  <c:v>0.31711956521739132</c:v>
                </c:pt>
                <c:pt idx="1074">
                  <c:v>0.31671195652173911</c:v>
                </c:pt>
                <c:pt idx="1075">
                  <c:v>0.31644021739130435</c:v>
                </c:pt>
                <c:pt idx="1076">
                  <c:v>0.31616847826086958</c:v>
                </c:pt>
                <c:pt idx="1077">
                  <c:v>0.31616847826086958</c:v>
                </c:pt>
                <c:pt idx="1078">
                  <c:v>0.3160326086956522</c:v>
                </c:pt>
                <c:pt idx="1079">
                  <c:v>0.3160326086956522</c:v>
                </c:pt>
                <c:pt idx="1080">
                  <c:v>0.31589673913043476</c:v>
                </c:pt>
                <c:pt idx="1081">
                  <c:v>0.31562499999999999</c:v>
                </c:pt>
                <c:pt idx="1082">
                  <c:v>0.31548913043478261</c:v>
                </c:pt>
                <c:pt idx="1083">
                  <c:v>0.31535326086956522</c:v>
                </c:pt>
                <c:pt idx="1084">
                  <c:v>0.31521739130434784</c:v>
                </c:pt>
                <c:pt idx="1085">
                  <c:v>0.31521739130434784</c:v>
                </c:pt>
                <c:pt idx="1086">
                  <c:v>0.31521739130434784</c:v>
                </c:pt>
                <c:pt idx="1087">
                  <c:v>0.31508152173913045</c:v>
                </c:pt>
                <c:pt idx="1088">
                  <c:v>0.31508152173913045</c:v>
                </c:pt>
                <c:pt idx="1089">
                  <c:v>0.31494565217391307</c:v>
                </c:pt>
                <c:pt idx="1090">
                  <c:v>0.31494565217391307</c:v>
                </c:pt>
                <c:pt idx="1091">
                  <c:v>0.31494565217391307</c:v>
                </c:pt>
                <c:pt idx="1092">
                  <c:v>0.31480978260869563</c:v>
                </c:pt>
                <c:pt idx="1093">
                  <c:v>0.31440217391304348</c:v>
                </c:pt>
                <c:pt idx="1094">
                  <c:v>0.3142663043478261</c:v>
                </c:pt>
                <c:pt idx="1095">
                  <c:v>0.3142663043478261</c:v>
                </c:pt>
                <c:pt idx="1096">
                  <c:v>0.31413043478260871</c:v>
                </c:pt>
                <c:pt idx="1097">
                  <c:v>0.31385869565217389</c:v>
                </c:pt>
                <c:pt idx="1098">
                  <c:v>0.31385869565217389</c:v>
                </c:pt>
                <c:pt idx="1099">
                  <c:v>0.31372282608695651</c:v>
                </c:pt>
                <c:pt idx="1100">
                  <c:v>0.31345108695652174</c:v>
                </c:pt>
                <c:pt idx="1101">
                  <c:v>0.31331521739130436</c:v>
                </c:pt>
                <c:pt idx="1102">
                  <c:v>0.31290760869565215</c:v>
                </c:pt>
                <c:pt idx="1103">
                  <c:v>0.31277173913043477</c:v>
                </c:pt>
                <c:pt idx="1104">
                  <c:v>0.31236413043478262</c:v>
                </c:pt>
                <c:pt idx="1105">
                  <c:v>0.31222826086956523</c:v>
                </c:pt>
                <c:pt idx="1106">
                  <c:v>0.31195652173913041</c:v>
                </c:pt>
                <c:pt idx="1107">
                  <c:v>0.31195652173913041</c:v>
                </c:pt>
                <c:pt idx="1108">
                  <c:v>0.31182065217391303</c:v>
                </c:pt>
                <c:pt idx="1109">
                  <c:v>0.31168478260869564</c:v>
                </c:pt>
                <c:pt idx="1110">
                  <c:v>0.31154891304347826</c:v>
                </c:pt>
                <c:pt idx="1111">
                  <c:v>0.31154891304347826</c:v>
                </c:pt>
                <c:pt idx="1112">
                  <c:v>0.31154891304347826</c:v>
                </c:pt>
                <c:pt idx="1113">
                  <c:v>0.31141304347826088</c:v>
                </c:pt>
                <c:pt idx="1114">
                  <c:v>0.31114130434782611</c:v>
                </c:pt>
                <c:pt idx="1115">
                  <c:v>0.31086956521739129</c:v>
                </c:pt>
                <c:pt idx="1116">
                  <c:v>0.31086956521739129</c:v>
                </c:pt>
                <c:pt idx="1117">
                  <c:v>0.31086956521739129</c:v>
                </c:pt>
                <c:pt idx="1118">
                  <c:v>0.31059782608695652</c:v>
                </c:pt>
                <c:pt idx="1119">
                  <c:v>0.31046195652173914</c:v>
                </c:pt>
                <c:pt idx="1120">
                  <c:v>0.31019021739130437</c:v>
                </c:pt>
                <c:pt idx="1121">
                  <c:v>0.31005434782608693</c:v>
                </c:pt>
                <c:pt idx="1122">
                  <c:v>0.30991847826086955</c:v>
                </c:pt>
                <c:pt idx="1123">
                  <c:v>0.30923913043478263</c:v>
                </c:pt>
                <c:pt idx="1124">
                  <c:v>0.30923913043478263</c:v>
                </c:pt>
                <c:pt idx="1125">
                  <c:v>0.30910326086956524</c:v>
                </c:pt>
                <c:pt idx="1126">
                  <c:v>0.30842391304347827</c:v>
                </c:pt>
                <c:pt idx="1127">
                  <c:v>0.3081521739130435</c:v>
                </c:pt>
                <c:pt idx="1128">
                  <c:v>0.3081521739130435</c:v>
                </c:pt>
                <c:pt idx="1129">
                  <c:v>0.3081521739130435</c:v>
                </c:pt>
                <c:pt idx="1130">
                  <c:v>0.30801630434782606</c:v>
                </c:pt>
                <c:pt idx="1131">
                  <c:v>0.3077445652173913</c:v>
                </c:pt>
                <c:pt idx="1132">
                  <c:v>0.30760869565217391</c:v>
                </c:pt>
                <c:pt idx="1133">
                  <c:v>0.30747282608695653</c:v>
                </c:pt>
                <c:pt idx="1134">
                  <c:v>0.30747282608695653</c:v>
                </c:pt>
                <c:pt idx="1135">
                  <c:v>0.30720108695652176</c:v>
                </c:pt>
                <c:pt idx="1136">
                  <c:v>0.30692934782608694</c:v>
                </c:pt>
                <c:pt idx="1137">
                  <c:v>0.30679347826086956</c:v>
                </c:pt>
                <c:pt idx="1138">
                  <c:v>0.30652173913043479</c:v>
                </c:pt>
                <c:pt idx="1139">
                  <c:v>0.30652173913043479</c:v>
                </c:pt>
                <c:pt idx="1140">
                  <c:v>0.30638586956521741</c:v>
                </c:pt>
                <c:pt idx="1141">
                  <c:v>0.30611413043478258</c:v>
                </c:pt>
                <c:pt idx="1142">
                  <c:v>0.3059782608695652</c:v>
                </c:pt>
                <c:pt idx="1143">
                  <c:v>0.3059782608695652</c:v>
                </c:pt>
                <c:pt idx="1144">
                  <c:v>0.3059782608695652</c:v>
                </c:pt>
                <c:pt idx="1145">
                  <c:v>0.30529891304347828</c:v>
                </c:pt>
                <c:pt idx="1146">
                  <c:v>0.30516304347826084</c:v>
                </c:pt>
                <c:pt idx="1147">
                  <c:v>0.30489130434782608</c:v>
                </c:pt>
                <c:pt idx="1148">
                  <c:v>0.30448369565217392</c:v>
                </c:pt>
                <c:pt idx="1149">
                  <c:v>0.30434782608695654</c:v>
                </c:pt>
                <c:pt idx="1150">
                  <c:v>0.30434782608695654</c:v>
                </c:pt>
                <c:pt idx="1151">
                  <c:v>0.30421195652173916</c:v>
                </c:pt>
                <c:pt idx="1152">
                  <c:v>0.30407608695652172</c:v>
                </c:pt>
                <c:pt idx="1153">
                  <c:v>0.30353260869565218</c:v>
                </c:pt>
                <c:pt idx="1154">
                  <c:v>0.30312499999999998</c:v>
                </c:pt>
                <c:pt idx="1155">
                  <c:v>0.30312499999999998</c:v>
                </c:pt>
                <c:pt idx="1156">
                  <c:v>0.30285326086956521</c:v>
                </c:pt>
                <c:pt idx="1157">
                  <c:v>0.30271739130434783</c:v>
                </c:pt>
                <c:pt idx="1158">
                  <c:v>0.30244565217391306</c:v>
                </c:pt>
                <c:pt idx="1159">
                  <c:v>0.30217391304347824</c:v>
                </c:pt>
                <c:pt idx="1160">
                  <c:v>0.30217391304347824</c:v>
                </c:pt>
                <c:pt idx="1161">
                  <c:v>0.30203804347826085</c:v>
                </c:pt>
                <c:pt idx="1162">
                  <c:v>0.30203804347826085</c:v>
                </c:pt>
                <c:pt idx="1163">
                  <c:v>0.30176630434782609</c:v>
                </c:pt>
                <c:pt idx="1164">
                  <c:v>0.3016304347826087</c:v>
                </c:pt>
                <c:pt idx="1165">
                  <c:v>0.30135869565217394</c:v>
                </c:pt>
                <c:pt idx="1166">
                  <c:v>0.30108695652173911</c:v>
                </c:pt>
                <c:pt idx="1167">
                  <c:v>0.30095108695652173</c:v>
                </c:pt>
                <c:pt idx="1168">
                  <c:v>0.30054347826086958</c:v>
                </c:pt>
                <c:pt idx="1169">
                  <c:v>0.30013586956521737</c:v>
                </c:pt>
                <c:pt idx="1170">
                  <c:v>0.3</c:v>
                </c:pt>
                <c:pt idx="1171">
                  <c:v>0.29959239130434784</c:v>
                </c:pt>
                <c:pt idx="1172">
                  <c:v>0.29932065217391307</c:v>
                </c:pt>
                <c:pt idx="1173">
                  <c:v>0.29932065217391307</c:v>
                </c:pt>
                <c:pt idx="1174">
                  <c:v>0.29932065217391307</c:v>
                </c:pt>
                <c:pt idx="1175">
                  <c:v>0.29918478260869563</c:v>
                </c:pt>
                <c:pt idx="1176">
                  <c:v>0.29891304347826086</c:v>
                </c:pt>
                <c:pt idx="1177">
                  <c:v>0.29891304347826086</c:v>
                </c:pt>
                <c:pt idx="1178">
                  <c:v>0.29877717391304348</c:v>
                </c:pt>
                <c:pt idx="1179">
                  <c:v>0.2986413043478261</c:v>
                </c:pt>
                <c:pt idx="1180">
                  <c:v>0.29836956521739133</c:v>
                </c:pt>
                <c:pt idx="1181">
                  <c:v>0.29836956521739133</c:v>
                </c:pt>
                <c:pt idx="1182">
                  <c:v>0.29823369565217389</c:v>
                </c:pt>
                <c:pt idx="1183">
                  <c:v>0.29823369565217389</c:v>
                </c:pt>
                <c:pt idx="1184">
                  <c:v>0.29809782608695651</c:v>
                </c:pt>
                <c:pt idx="1185">
                  <c:v>0.29809782608695651</c:v>
                </c:pt>
                <c:pt idx="1186">
                  <c:v>0.29796195652173912</c:v>
                </c:pt>
                <c:pt idx="1187">
                  <c:v>0.29769021739130436</c:v>
                </c:pt>
                <c:pt idx="1188">
                  <c:v>0.29769021739130436</c:v>
                </c:pt>
                <c:pt idx="1189">
                  <c:v>0.29728260869565215</c:v>
                </c:pt>
                <c:pt idx="1190">
                  <c:v>0.29714673913043477</c:v>
                </c:pt>
                <c:pt idx="1191">
                  <c:v>0.29660326086956523</c:v>
                </c:pt>
                <c:pt idx="1192">
                  <c:v>0.29633152173913041</c:v>
                </c:pt>
                <c:pt idx="1193">
                  <c:v>0.29633152173913041</c:v>
                </c:pt>
                <c:pt idx="1194">
                  <c:v>0.29633152173913041</c:v>
                </c:pt>
                <c:pt idx="1195">
                  <c:v>0.29619565217391303</c:v>
                </c:pt>
                <c:pt idx="1196">
                  <c:v>0.29605978260869564</c:v>
                </c:pt>
                <c:pt idx="1197">
                  <c:v>0.29592391304347826</c:v>
                </c:pt>
                <c:pt idx="1198">
                  <c:v>0.29592391304347826</c:v>
                </c:pt>
                <c:pt idx="1199">
                  <c:v>0.29592391304347826</c:v>
                </c:pt>
                <c:pt idx="1200">
                  <c:v>0.29565217391304349</c:v>
                </c:pt>
                <c:pt idx="1201">
                  <c:v>0.29538043478260867</c:v>
                </c:pt>
                <c:pt idx="1202">
                  <c:v>0.2951086956521739</c:v>
                </c:pt>
                <c:pt idx="1203">
                  <c:v>0.2951086956521739</c:v>
                </c:pt>
                <c:pt idx="1204">
                  <c:v>0.29483695652173914</c:v>
                </c:pt>
                <c:pt idx="1205">
                  <c:v>0.29483695652173914</c:v>
                </c:pt>
                <c:pt idx="1206">
                  <c:v>0.29470108695652175</c:v>
                </c:pt>
                <c:pt idx="1207">
                  <c:v>0.29456521739130437</c:v>
                </c:pt>
                <c:pt idx="1208">
                  <c:v>0.29402173913043478</c:v>
                </c:pt>
                <c:pt idx="1209">
                  <c:v>0.29375000000000001</c:v>
                </c:pt>
                <c:pt idx="1210">
                  <c:v>0.29375000000000001</c:v>
                </c:pt>
                <c:pt idx="1211">
                  <c:v>0.29361413043478263</c:v>
                </c:pt>
                <c:pt idx="1212">
                  <c:v>0.2933423913043478</c:v>
                </c:pt>
                <c:pt idx="1213">
                  <c:v>0.29320652173913042</c:v>
                </c:pt>
                <c:pt idx="1214">
                  <c:v>0.29307065217391304</c:v>
                </c:pt>
                <c:pt idx="1215">
                  <c:v>0.29293478260869565</c:v>
                </c:pt>
                <c:pt idx="1216">
                  <c:v>0.29279891304347827</c:v>
                </c:pt>
                <c:pt idx="1217">
                  <c:v>0.2925271739130435</c:v>
                </c:pt>
                <c:pt idx="1218">
                  <c:v>0.29225543478260868</c:v>
                </c:pt>
                <c:pt idx="1219">
                  <c:v>0.29225543478260868</c:v>
                </c:pt>
                <c:pt idx="1220">
                  <c:v>0.29198369565217391</c:v>
                </c:pt>
                <c:pt idx="1221">
                  <c:v>0.29184782608695653</c:v>
                </c:pt>
                <c:pt idx="1222">
                  <c:v>0.29171195652173915</c:v>
                </c:pt>
                <c:pt idx="1223">
                  <c:v>0.29171195652173915</c:v>
                </c:pt>
                <c:pt idx="1224">
                  <c:v>0.29157608695652176</c:v>
                </c:pt>
                <c:pt idx="1225">
                  <c:v>0.29116847826086956</c:v>
                </c:pt>
                <c:pt idx="1226">
                  <c:v>0.29103260869565217</c:v>
                </c:pt>
                <c:pt idx="1227">
                  <c:v>0.29103260869565217</c:v>
                </c:pt>
                <c:pt idx="1228">
                  <c:v>0.29103260869565217</c:v>
                </c:pt>
                <c:pt idx="1229">
                  <c:v>0.29103260869565217</c:v>
                </c:pt>
                <c:pt idx="1230">
                  <c:v>0.29089673913043479</c:v>
                </c:pt>
                <c:pt idx="1231">
                  <c:v>0.29021739130434782</c:v>
                </c:pt>
                <c:pt idx="1232">
                  <c:v>0.29021739130434782</c:v>
                </c:pt>
                <c:pt idx="1233">
                  <c:v>0.28967391304347828</c:v>
                </c:pt>
                <c:pt idx="1234">
                  <c:v>0.28967391304347828</c:v>
                </c:pt>
                <c:pt idx="1235">
                  <c:v>0.28953804347826084</c:v>
                </c:pt>
                <c:pt idx="1236">
                  <c:v>0.28953804347826084</c:v>
                </c:pt>
                <c:pt idx="1237">
                  <c:v>0.28953804347826084</c:v>
                </c:pt>
                <c:pt idx="1238">
                  <c:v>0.28926630434782608</c:v>
                </c:pt>
                <c:pt idx="1239">
                  <c:v>0.28926630434782608</c:v>
                </c:pt>
                <c:pt idx="1240">
                  <c:v>0.28913043478260869</c:v>
                </c:pt>
                <c:pt idx="1241">
                  <c:v>0.28913043478260869</c:v>
                </c:pt>
                <c:pt idx="1242">
                  <c:v>0.28885869565217392</c:v>
                </c:pt>
                <c:pt idx="1243">
                  <c:v>0.28858695652173916</c:v>
                </c:pt>
                <c:pt idx="1244">
                  <c:v>0.28858695652173916</c:v>
                </c:pt>
                <c:pt idx="1245">
                  <c:v>0.28845108695652172</c:v>
                </c:pt>
                <c:pt idx="1246">
                  <c:v>0.28845108695652172</c:v>
                </c:pt>
                <c:pt idx="1247">
                  <c:v>0.28817934782608695</c:v>
                </c:pt>
                <c:pt idx="1248">
                  <c:v>0.28817934782608695</c:v>
                </c:pt>
                <c:pt idx="1249">
                  <c:v>0.28804347826086957</c:v>
                </c:pt>
                <c:pt idx="1250">
                  <c:v>0.2877717391304348</c:v>
                </c:pt>
                <c:pt idx="1251">
                  <c:v>0.28749999999999998</c:v>
                </c:pt>
                <c:pt idx="1252">
                  <c:v>0.28749999999999998</c:v>
                </c:pt>
                <c:pt idx="1253">
                  <c:v>0.28749999999999998</c:v>
                </c:pt>
                <c:pt idx="1254">
                  <c:v>0.28722826086956521</c:v>
                </c:pt>
                <c:pt idx="1255">
                  <c:v>0.28709239130434783</c:v>
                </c:pt>
                <c:pt idx="1256">
                  <c:v>0.28695652173913044</c:v>
                </c:pt>
                <c:pt idx="1257">
                  <c:v>0.28668478260869568</c:v>
                </c:pt>
                <c:pt idx="1258">
                  <c:v>0.28654891304347824</c:v>
                </c:pt>
                <c:pt idx="1259">
                  <c:v>0.28654891304347824</c:v>
                </c:pt>
                <c:pt idx="1260">
                  <c:v>0.28627717391304347</c:v>
                </c:pt>
                <c:pt idx="1261">
                  <c:v>0.28614130434782609</c:v>
                </c:pt>
                <c:pt idx="1262">
                  <c:v>0.2860054347826087</c:v>
                </c:pt>
                <c:pt idx="1263">
                  <c:v>0.28586956521739132</c:v>
                </c:pt>
                <c:pt idx="1264">
                  <c:v>0.28573369565217394</c:v>
                </c:pt>
                <c:pt idx="1265">
                  <c:v>0.28573369565217394</c:v>
                </c:pt>
                <c:pt idx="1266">
                  <c:v>0.2855978260869565</c:v>
                </c:pt>
                <c:pt idx="1267">
                  <c:v>0.2855978260869565</c:v>
                </c:pt>
                <c:pt idx="1268">
                  <c:v>0.28519021739130435</c:v>
                </c:pt>
                <c:pt idx="1269">
                  <c:v>0.28505434782608696</c:v>
                </c:pt>
                <c:pt idx="1270">
                  <c:v>0.28491847826086958</c:v>
                </c:pt>
                <c:pt idx="1271">
                  <c:v>0.2847826086956522</c:v>
                </c:pt>
                <c:pt idx="1272">
                  <c:v>0.28464673913043476</c:v>
                </c:pt>
                <c:pt idx="1273">
                  <c:v>0.28464673913043476</c:v>
                </c:pt>
                <c:pt idx="1274">
                  <c:v>0.28437499999999999</c:v>
                </c:pt>
                <c:pt idx="1275">
                  <c:v>0.28423913043478261</c:v>
                </c:pt>
                <c:pt idx="1276">
                  <c:v>0.28423913043478261</c:v>
                </c:pt>
                <c:pt idx="1277">
                  <c:v>0.28423913043478261</c:v>
                </c:pt>
                <c:pt idx="1278">
                  <c:v>0.28423913043478261</c:v>
                </c:pt>
                <c:pt idx="1279">
                  <c:v>0.28410326086956522</c:v>
                </c:pt>
                <c:pt idx="1280">
                  <c:v>0.28396739130434784</c:v>
                </c:pt>
                <c:pt idx="1281">
                  <c:v>0.28383152173913045</c:v>
                </c:pt>
                <c:pt idx="1282">
                  <c:v>0.28383152173913045</c:v>
                </c:pt>
                <c:pt idx="1283">
                  <c:v>0.28369565217391307</c:v>
                </c:pt>
                <c:pt idx="1284">
                  <c:v>0.28369565217391307</c:v>
                </c:pt>
                <c:pt idx="1285">
                  <c:v>0.28369565217391307</c:v>
                </c:pt>
                <c:pt idx="1286">
                  <c:v>0.28369565217391307</c:v>
                </c:pt>
                <c:pt idx="1287">
                  <c:v>0.28342391304347825</c:v>
                </c:pt>
                <c:pt idx="1288">
                  <c:v>0.28315217391304348</c:v>
                </c:pt>
                <c:pt idx="1289">
                  <c:v>0.28288043478260871</c:v>
                </c:pt>
                <c:pt idx="1290">
                  <c:v>0.28274456521739133</c:v>
                </c:pt>
                <c:pt idx="1291">
                  <c:v>0.28260869565217389</c:v>
                </c:pt>
                <c:pt idx="1292">
                  <c:v>0.28247282608695651</c:v>
                </c:pt>
                <c:pt idx="1293">
                  <c:v>0.28247282608695651</c:v>
                </c:pt>
                <c:pt idx="1294">
                  <c:v>0.28206521739130436</c:v>
                </c:pt>
                <c:pt idx="1295">
                  <c:v>0.28206521739130436</c:v>
                </c:pt>
                <c:pt idx="1296">
                  <c:v>0.28192934782608697</c:v>
                </c:pt>
                <c:pt idx="1297">
                  <c:v>0.28179347826086959</c:v>
                </c:pt>
                <c:pt idx="1298">
                  <c:v>0.28179347826086959</c:v>
                </c:pt>
                <c:pt idx="1299">
                  <c:v>0.28165760869565215</c:v>
                </c:pt>
                <c:pt idx="1300">
                  <c:v>0.28165760869565215</c:v>
                </c:pt>
                <c:pt idx="1301">
                  <c:v>0.28138586956521738</c:v>
                </c:pt>
                <c:pt idx="1302">
                  <c:v>0.28125</c:v>
                </c:pt>
                <c:pt idx="1303">
                  <c:v>0.28111413043478262</c:v>
                </c:pt>
                <c:pt idx="1304">
                  <c:v>0.28084239130434785</c:v>
                </c:pt>
                <c:pt idx="1305">
                  <c:v>0.28070652173913041</c:v>
                </c:pt>
                <c:pt idx="1306">
                  <c:v>0.28070652173913041</c:v>
                </c:pt>
                <c:pt idx="1307">
                  <c:v>0.28057065217391303</c:v>
                </c:pt>
                <c:pt idx="1308">
                  <c:v>0.28057065217391303</c:v>
                </c:pt>
                <c:pt idx="1309">
                  <c:v>0.28029891304347826</c:v>
                </c:pt>
                <c:pt idx="1310">
                  <c:v>0.28016304347826088</c:v>
                </c:pt>
                <c:pt idx="1311">
                  <c:v>0.28016304347826088</c:v>
                </c:pt>
                <c:pt idx="1312">
                  <c:v>0.27989130434782611</c:v>
                </c:pt>
                <c:pt idx="1313">
                  <c:v>0.27975543478260867</c:v>
                </c:pt>
                <c:pt idx="1314">
                  <c:v>0.27975543478260867</c:v>
                </c:pt>
                <c:pt idx="1315">
                  <c:v>0.27975543478260867</c:v>
                </c:pt>
                <c:pt idx="1316">
                  <c:v>0.27975543478260867</c:v>
                </c:pt>
                <c:pt idx="1317">
                  <c:v>0.2794836956521739</c:v>
                </c:pt>
                <c:pt idx="1318">
                  <c:v>0.27934782608695652</c:v>
                </c:pt>
                <c:pt idx="1319">
                  <c:v>0.27934782608695652</c:v>
                </c:pt>
                <c:pt idx="1320">
                  <c:v>0.27934782608695652</c:v>
                </c:pt>
                <c:pt idx="1321">
                  <c:v>0.27921195652173914</c:v>
                </c:pt>
                <c:pt idx="1322">
                  <c:v>0.27907608695652175</c:v>
                </c:pt>
                <c:pt idx="1323">
                  <c:v>0.27894021739130437</c:v>
                </c:pt>
                <c:pt idx="1324">
                  <c:v>0.27853260869565216</c:v>
                </c:pt>
                <c:pt idx="1325">
                  <c:v>0.27853260869565216</c:v>
                </c:pt>
                <c:pt idx="1326">
                  <c:v>0.27839673913043478</c:v>
                </c:pt>
                <c:pt idx="1327">
                  <c:v>0.27839673913043478</c:v>
                </c:pt>
                <c:pt idx="1328">
                  <c:v>0.27839673913043478</c:v>
                </c:pt>
                <c:pt idx="1329">
                  <c:v>0.27812500000000001</c:v>
                </c:pt>
                <c:pt idx="1330">
                  <c:v>0.27785326086956524</c:v>
                </c:pt>
                <c:pt idx="1331">
                  <c:v>0.27758152173913042</c:v>
                </c:pt>
                <c:pt idx="1332">
                  <c:v>0.27758152173913042</c:v>
                </c:pt>
                <c:pt idx="1333">
                  <c:v>0.27744565217391304</c:v>
                </c:pt>
                <c:pt idx="1334">
                  <c:v>0.27744565217391304</c:v>
                </c:pt>
                <c:pt idx="1335">
                  <c:v>0.27744565217391304</c:v>
                </c:pt>
                <c:pt idx="1336">
                  <c:v>0.27717391304347827</c:v>
                </c:pt>
                <c:pt idx="1337">
                  <c:v>0.27717391304347827</c:v>
                </c:pt>
                <c:pt idx="1338">
                  <c:v>0.27703804347826089</c:v>
                </c:pt>
                <c:pt idx="1339">
                  <c:v>0.27703804347826089</c:v>
                </c:pt>
                <c:pt idx="1340">
                  <c:v>0.27703804347826089</c:v>
                </c:pt>
                <c:pt idx="1341">
                  <c:v>0.2769021739130435</c:v>
                </c:pt>
                <c:pt idx="1342">
                  <c:v>0.2769021739130435</c:v>
                </c:pt>
                <c:pt idx="1343">
                  <c:v>0.2769021739130435</c:v>
                </c:pt>
                <c:pt idx="1344">
                  <c:v>0.2769021739130435</c:v>
                </c:pt>
                <c:pt idx="1345">
                  <c:v>0.27676630434782606</c:v>
                </c:pt>
                <c:pt idx="1346">
                  <c:v>0.27663043478260868</c:v>
                </c:pt>
                <c:pt idx="1347">
                  <c:v>0.27635869565217391</c:v>
                </c:pt>
                <c:pt idx="1348">
                  <c:v>0.27608695652173915</c:v>
                </c:pt>
                <c:pt idx="1349">
                  <c:v>0.27581521739130432</c:v>
                </c:pt>
                <c:pt idx="1350">
                  <c:v>0.27581521739130432</c:v>
                </c:pt>
                <c:pt idx="1351">
                  <c:v>0.27567934782608694</c:v>
                </c:pt>
                <c:pt idx="1352">
                  <c:v>0.27554347826086956</c:v>
                </c:pt>
                <c:pt idx="1353">
                  <c:v>0.27554347826086956</c:v>
                </c:pt>
                <c:pt idx="1354">
                  <c:v>0.27554347826086956</c:v>
                </c:pt>
                <c:pt idx="1355">
                  <c:v>0.27554347826086956</c:v>
                </c:pt>
                <c:pt idx="1356">
                  <c:v>0.27554347826086956</c:v>
                </c:pt>
                <c:pt idx="1357">
                  <c:v>0.27554347826086956</c:v>
                </c:pt>
                <c:pt idx="1358">
                  <c:v>0.27554347826086956</c:v>
                </c:pt>
                <c:pt idx="1359">
                  <c:v>0.27554347826086956</c:v>
                </c:pt>
                <c:pt idx="1360">
                  <c:v>0.27527173913043479</c:v>
                </c:pt>
                <c:pt idx="1361">
                  <c:v>0.27527173913043479</c:v>
                </c:pt>
                <c:pt idx="1362">
                  <c:v>0.27513586956521741</c:v>
                </c:pt>
                <c:pt idx="1363">
                  <c:v>0.27513586956521741</c:v>
                </c:pt>
                <c:pt idx="1364">
                  <c:v>0.27500000000000002</c:v>
                </c:pt>
                <c:pt idx="1365">
                  <c:v>0.27486413043478258</c:v>
                </c:pt>
                <c:pt idx="1366">
                  <c:v>0.27459239130434782</c:v>
                </c:pt>
                <c:pt idx="1367">
                  <c:v>0.27459239130434782</c:v>
                </c:pt>
                <c:pt idx="1368">
                  <c:v>0.27432065217391305</c:v>
                </c:pt>
                <c:pt idx="1369">
                  <c:v>0.27418478260869567</c:v>
                </c:pt>
                <c:pt idx="1370">
                  <c:v>0.27391304347826084</c:v>
                </c:pt>
                <c:pt idx="1371">
                  <c:v>0.27364130434782608</c:v>
                </c:pt>
                <c:pt idx="1372">
                  <c:v>0.27323369565217392</c:v>
                </c:pt>
                <c:pt idx="1373">
                  <c:v>0.27323369565217392</c:v>
                </c:pt>
                <c:pt idx="1374">
                  <c:v>0.27309782608695654</c:v>
                </c:pt>
                <c:pt idx="1375">
                  <c:v>0.27282608695652172</c:v>
                </c:pt>
                <c:pt idx="1376">
                  <c:v>0.27282608695652172</c:v>
                </c:pt>
                <c:pt idx="1377">
                  <c:v>0.27255434782608695</c:v>
                </c:pt>
                <c:pt idx="1378">
                  <c:v>0.27241847826086957</c:v>
                </c:pt>
                <c:pt idx="1379">
                  <c:v>0.27228260869565218</c:v>
                </c:pt>
                <c:pt idx="1380">
                  <c:v>0.2721467391304348</c:v>
                </c:pt>
                <c:pt idx="1381">
                  <c:v>0.2721467391304348</c:v>
                </c:pt>
                <c:pt idx="1382">
                  <c:v>0.27187499999999998</c:v>
                </c:pt>
                <c:pt idx="1383">
                  <c:v>0.27173913043478259</c:v>
                </c:pt>
                <c:pt idx="1384">
                  <c:v>0.27160326086956521</c:v>
                </c:pt>
                <c:pt idx="1385">
                  <c:v>0.27146739130434783</c:v>
                </c:pt>
                <c:pt idx="1386">
                  <c:v>0.27133152173913044</c:v>
                </c:pt>
                <c:pt idx="1387">
                  <c:v>0.27105978260869568</c:v>
                </c:pt>
                <c:pt idx="1388">
                  <c:v>0.27092391304347824</c:v>
                </c:pt>
                <c:pt idx="1389">
                  <c:v>0.27092391304347824</c:v>
                </c:pt>
                <c:pt idx="1390">
                  <c:v>0.2703804347826087</c:v>
                </c:pt>
                <c:pt idx="1391">
                  <c:v>0.2703804347826087</c:v>
                </c:pt>
                <c:pt idx="1392">
                  <c:v>0.2703804347826087</c:v>
                </c:pt>
                <c:pt idx="1393">
                  <c:v>0.27024456521739132</c:v>
                </c:pt>
                <c:pt idx="1394">
                  <c:v>0.27010869565217394</c:v>
                </c:pt>
                <c:pt idx="1395">
                  <c:v>0.2699728260869565</c:v>
                </c:pt>
                <c:pt idx="1396">
                  <c:v>0.26983695652173911</c:v>
                </c:pt>
                <c:pt idx="1397">
                  <c:v>0.26983695652173911</c:v>
                </c:pt>
                <c:pt idx="1398">
                  <c:v>0.26983695652173911</c:v>
                </c:pt>
                <c:pt idx="1399">
                  <c:v>0.26983695652173911</c:v>
                </c:pt>
                <c:pt idx="1400">
                  <c:v>0.26956521739130435</c:v>
                </c:pt>
                <c:pt idx="1401">
                  <c:v>0.26956521739130435</c:v>
                </c:pt>
                <c:pt idx="1402">
                  <c:v>0.26956521739130435</c:v>
                </c:pt>
                <c:pt idx="1403">
                  <c:v>0.26956521739130435</c:v>
                </c:pt>
                <c:pt idx="1404">
                  <c:v>0.26956521739130435</c:v>
                </c:pt>
                <c:pt idx="1405">
                  <c:v>0.26942934782608696</c:v>
                </c:pt>
                <c:pt idx="1406">
                  <c:v>0.26929347826086958</c:v>
                </c:pt>
                <c:pt idx="1407">
                  <c:v>0.26929347826086958</c:v>
                </c:pt>
                <c:pt idx="1408">
                  <c:v>0.2691576086956522</c:v>
                </c:pt>
                <c:pt idx="1409">
                  <c:v>0.2691576086956522</c:v>
                </c:pt>
                <c:pt idx="1410">
                  <c:v>0.26902173913043476</c:v>
                </c:pt>
                <c:pt idx="1411">
                  <c:v>0.26888586956521737</c:v>
                </c:pt>
                <c:pt idx="1412">
                  <c:v>0.26888586956521737</c:v>
                </c:pt>
                <c:pt idx="1413">
                  <c:v>0.26888586956521737</c:v>
                </c:pt>
                <c:pt idx="1414">
                  <c:v>0.26874999999999999</c:v>
                </c:pt>
                <c:pt idx="1415">
                  <c:v>0.26847826086956522</c:v>
                </c:pt>
                <c:pt idx="1416">
                  <c:v>0.26807065217391307</c:v>
                </c:pt>
                <c:pt idx="1417">
                  <c:v>0.26779891304347825</c:v>
                </c:pt>
                <c:pt idx="1418">
                  <c:v>0.26766304347826086</c:v>
                </c:pt>
                <c:pt idx="1419">
                  <c:v>0.26766304347826086</c:v>
                </c:pt>
                <c:pt idx="1420">
                  <c:v>0.26752717391304348</c:v>
                </c:pt>
                <c:pt idx="1421">
                  <c:v>0.26698369565217389</c:v>
                </c:pt>
                <c:pt idx="1422">
                  <c:v>0.26698369565217389</c:v>
                </c:pt>
                <c:pt idx="1423">
                  <c:v>0.26698369565217389</c:v>
                </c:pt>
                <c:pt idx="1424">
                  <c:v>0.26698369565217389</c:v>
                </c:pt>
                <c:pt idx="1425">
                  <c:v>0.26671195652173912</c:v>
                </c:pt>
                <c:pt idx="1426">
                  <c:v>0.26671195652173912</c:v>
                </c:pt>
                <c:pt idx="1427">
                  <c:v>0.26671195652173912</c:v>
                </c:pt>
                <c:pt idx="1428">
                  <c:v>0.26644021739130436</c:v>
                </c:pt>
                <c:pt idx="1429">
                  <c:v>0.26630434782608697</c:v>
                </c:pt>
                <c:pt idx="1430">
                  <c:v>0.26603260869565215</c:v>
                </c:pt>
                <c:pt idx="1431">
                  <c:v>0.26603260869565215</c:v>
                </c:pt>
                <c:pt idx="1432">
                  <c:v>0.26589673913043477</c:v>
                </c:pt>
                <c:pt idx="1433">
                  <c:v>0.26589673913043477</c:v>
                </c:pt>
                <c:pt idx="1434">
                  <c:v>0.26576086956521738</c:v>
                </c:pt>
                <c:pt idx="1435">
                  <c:v>0.26576086956521738</c:v>
                </c:pt>
                <c:pt idx="1436">
                  <c:v>0.26576086956521738</c:v>
                </c:pt>
                <c:pt idx="1437">
                  <c:v>0.265625</c:v>
                </c:pt>
                <c:pt idx="1438">
                  <c:v>0.265625</c:v>
                </c:pt>
                <c:pt idx="1439">
                  <c:v>0.265625</c:v>
                </c:pt>
                <c:pt idx="1440">
                  <c:v>0.265625</c:v>
                </c:pt>
                <c:pt idx="1441">
                  <c:v>0.265625</c:v>
                </c:pt>
                <c:pt idx="1442">
                  <c:v>0.26535326086956523</c:v>
                </c:pt>
                <c:pt idx="1443">
                  <c:v>0.26508152173913041</c:v>
                </c:pt>
                <c:pt idx="1444">
                  <c:v>0.26494565217391303</c:v>
                </c:pt>
                <c:pt idx="1445">
                  <c:v>0.26494565217391303</c:v>
                </c:pt>
                <c:pt idx="1446">
                  <c:v>0.26494565217391303</c:v>
                </c:pt>
                <c:pt idx="1447">
                  <c:v>0.26467391304347826</c:v>
                </c:pt>
                <c:pt idx="1448">
                  <c:v>0.26467391304347826</c:v>
                </c:pt>
                <c:pt idx="1449">
                  <c:v>0.26440217391304349</c:v>
                </c:pt>
                <c:pt idx="1450">
                  <c:v>0.26426630434782611</c:v>
                </c:pt>
                <c:pt idx="1451">
                  <c:v>0.26426630434782611</c:v>
                </c:pt>
                <c:pt idx="1452">
                  <c:v>0.26426630434782611</c:v>
                </c:pt>
                <c:pt idx="1453">
                  <c:v>0.26413043478260867</c:v>
                </c:pt>
                <c:pt idx="1454">
                  <c:v>0.26413043478260867</c:v>
                </c:pt>
                <c:pt idx="1455">
                  <c:v>0.26399456521739129</c:v>
                </c:pt>
                <c:pt idx="1456">
                  <c:v>0.2638586956521739</c:v>
                </c:pt>
                <c:pt idx="1457">
                  <c:v>0.2638586956521739</c:v>
                </c:pt>
                <c:pt idx="1458">
                  <c:v>0.2638586956521739</c:v>
                </c:pt>
                <c:pt idx="1459">
                  <c:v>0.26372282608695652</c:v>
                </c:pt>
                <c:pt idx="1460">
                  <c:v>0.26345108695652175</c:v>
                </c:pt>
                <c:pt idx="1461">
                  <c:v>0.26317934782608693</c:v>
                </c:pt>
                <c:pt idx="1462">
                  <c:v>0.26317934782608693</c:v>
                </c:pt>
                <c:pt idx="1463">
                  <c:v>0.26304347826086955</c:v>
                </c:pt>
                <c:pt idx="1464">
                  <c:v>0.26304347826086955</c:v>
                </c:pt>
                <c:pt idx="1465">
                  <c:v>0.26277173913043478</c:v>
                </c:pt>
                <c:pt idx="1466">
                  <c:v>0.26263586956521739</c:v>
                </c:pt>
                <c:pt idx="1467">
                  <c:v>0.26250000000000001</c:v>
                </c:pt>
                <c:pt idx="1468">
                  <c:v>0.26250000000000001</c:v>
                </c:pt>
                <c:pt idx="1469">
                  <c:v>0.26250000000000001</c:v>
                </c:pt>
                <c:pt idx="1470">
                  <c:v>0.26236413043478263</c:v>
                </c:pt>
                <c:pt idx="1471">
                  <c:v>0.2620923913043478</c:v>
                </c:pt>
                <c:pt idx="1472">
                  <c:v>0.26195652173913042</c:v>
                </c:pt>
                <c:pt idx="1473">
                  <c:v>0.26168478260869565</c:v>
                </c:pt>
                <c:pt idx="1474">
                  <c:v>0.26154891304347827</c:v>
                </c:pt>
                <c:pt idx="1475">
                  <c:v>0.26154891304347827</c:v>
                </c:pt>
                <c:pt idx="1476">
                  <c:v>0.2612771739130435</c:v>
                </c:pt>
                <c:pt idx="1477">
                  <c:v>0.26114130434782606</c:v>
                </c:pt>
                <c:pt idx="1478">
                  <c:v>0.26100543478260868</c:v>
                </c:pt>
                <c:pt idx="1479">
                  <c:v>0.26100543478260868</c:v>
                </c:pt>
                <c:pt idx="1480">
                  <c:v>0.2608695652173913</c:v>
                </c:pt>
                <c:pt idx="1481">
                  <c:v>0.26059782608695653</c:v>
                </c:pt>
                <c:pt idx="1482">
                  <c:v>0.26059782608695653</c:v>
                </c:pt>
                <c:pt idx="1483">
                  <c:v>0.26059782608695653</c:v>
                </c:pt>
                <c:pt idx="1484">
                  <c:v>0.26059782608695653</c:v>
                </c:pt>
                <c:pt idx="1485">
                  <c:v>0.26046195652173915</c:v>
                </c:pt>
                <c:pt idx="1486">
                  <c:v>0.26046195652173915</c:v>
                </c:pt>
                <c:pt idx="1487">
                  <c:v>0.26032608695652176</c:v>
                </c:pt>
                <c:pt idx="1488">
                  <c:v>0.26032608695652176</c:v>
                </c:pt>
                <c:pt idx="1489">
                  <c:v>0.26032608695652176</c:v>
                </c:pt>
                <c:pt idx="1490">
                  <c:v>0.26019021739130432</c:v>
                </c:pt>
                <c:pt idx="1491">
                  <c:v>0.25991847826086956</c:v>
                </c:pt>
                <c:pt idx="1492">
                  <c:v>0.25991847826086956</c:v>
                </c:pt>
                <c:pt idx="1493">
                  <c:v>0.25991847826086956</c:v>
                </c:pt>
                <c:pt idx="1494">
                  <c:v>0.25991847826086956</c:v>
                </c:pt>
                <c:pt idx="1495">
                  <c:v>0.25991847826086956</c:v>
                </c:pt>
                <c:pt idx="1496">
                  <c:v>0.25978260869565217</c:v>
                </c:pt>
                <c:pt idx="1497">
                  <c:v>0.25964673913043479</c:v>
                </c:pt>
                <c:pt idx="1498">
                  <c:v>0.25937500000000002</c:v>
                </c:pt>
                <c:pt idx="1499">
                  <c:v>0.25937500000000002</c:v>
                </c:pt>
                <c:pt idx="1500">
                  <c:v>0.25937500000000002</c:v>
                </c:pt>
                <c:pt idx="1501">
                  <c:v>0.2591032608695652</c:v>
                </c:pt>
                <c:pt idx="1502">
                  <c:v>0.25896739130434782</c:v>
                </c:pt>
                <c:pt idx="1503">
                  <c:v>0.25896739130434782</c:v>
                </c:pt>
                <c:pt idx="1504">
                  <c:v>0.25883152173913043</c:v>
                </c:pt>
                <c:pt idx="1505">
                  <c:v>0.25883152173913043</c:v>
                </c:pt>
                <c:pt idx="1506">
                  <c:v>0.25883152173913043</c:v>
                </c:pt>
                <c:pt idx="1507">
                  <c:v>0.25869565217391305</c:v>
                </c:pt>
                <c:pt idx="1508">
                  <c:v>0.25855978260869567</c:v>
                </c:pt>
                <c:pt idx="1509">
                  <c:v>0.25855978260869567</c:v>
                </c:pt>
                <c:pt idx="1510">
                  <c:v>0.25828804347826084</c:v>
                </c:pt>
                <c:pt idx="1511">
                  <c:v>0.25828804347826084</c:v>
                </c:pt>
                <c:pt idx="1512">
                  <c:v>0.25815217391304346</c:v>
                </c:pt>
                <c:pt idx="1513">
                  <c:v>0.25815217391304346</c:v>
                </c:pt>
                <c:pt idx="1514">
                  <c:v>0.25815217391304346</c:v>
                </c:pt>
                <c:pt idx="1515">
                  <c:v>0.25801630434782608</c:v>
                </c:pt>
                <c:pt idx="1516">
                  <c:v>0.25788043478260869</c:v>
                </c:pt>
                <c:pt idx="1517">
                  <c:v>0.25774456521739131</c:v>
                </c:pt>
                <c:pt idx="1518">
                  <c:v>0.25774456521739131</c:v>
                </c:pt>
                <c:pt idx="1519">
                  <c:v>0.25774456521739131</c:v>
                </c:pt>
                <c:pt idx="1520">
                  <c:v>0.25733695652173916</c:v>
                </c:pt>
                <c:pt idx="1521">
                  <c:v>0.25706521739130433</c:v>
                </c:pt>
                <c:pt idx="1522">
                  <c:v>0.25692934782608695</c:v>
                </c:pt>
                <c:pt idx="1523">
                  <c:v>0.25679347826086957</c:v>
                </c:pt>
                <c:pt idx="1524">
                  <c:v>0.25679347826086957</c:v>
                </c:pt>
                <c:pt idx="1525">
                  <c:v>0.25665760869565218</c:v>
                </c:pt>
                <c:pt idx="1526">
                  <c:v>0.25665760869565218</c:v>
                </c:pt>
                <c:pt idx="1527">
                  <c:v>0.25665760869565218</c:v>
                </c:pt>
                <c:pt idx="1528">
                  <c:v>0.2565217391304348</c:v>
                </c:pt>
                <c:pt idx="1529">
                  <c:v>0.25638586956521742</c:v>
                </c:pt>
                <c:pt idx="1530">
                  <c:v>0.25638586956521742</c:v>
                </c:pt>
                <c:pt idx="1531">
                  <c:v>0.25638586956521742</c:v>
                </c:pt>
                <c:pt idx="1532">
                  <c:v>0.25624999999999998</c:v>
                </c:pt>
                <c:pt idx="1533">
                  <c:v>0.25624999999999998</c:v>
                </c:pt>
                <c:pt idx="1534">
                  <c:v>0.25611413043478259</c:v>
                </c:pt>
                <c:pt idx="1535">
                  <c:v>0.25611413043478259</c:v>
                </c:pt>
                <c:pt idx="1536">
                  <c:v>0.25597826086956521</c:v>
                </c:pt>
                <c:pt idx="1537">
                  <c:v>0.25584239130434783</c:v>
                </c:pt>
                <c:pt idx="1538">
                  <c:v>0.25570652173913044</c:v>
                </c:pt>
                <c:pt idx="1539">
                  <c:v>0.25570652173913044</c:v>
                </c:pt>
                <c:pt idx="1540">
                  <c:v>0.25570652173913044</c:v>
                </c:pt>
                <c:pt idx="1541">
                  <c:v>0.25557065217391306</c:v>
                </c:pt>
                <c:pt idx="1542">
                  <c:v>0.25557065217391306</c:v>
                </c:pt>
                <c:pt idx="1543">
                  <c:v>0.25543478260869568</c:v>
                </c:pt>
                <c:pt idx="1544">
                  <c:v>0.25543478260869568</c:v>
                </c:pt>
                <c:pt idx="1545">
                  <c:v>0.25529891304347824</c:v>
                </c:pt>
                <c:pt idx="1546">
                  <c:v>0.25516304347826085</c:v>
                </c:pt>
                <c:pt idx="1547">
                  <c:v>0.25489130434782609</c:v>
                </c:pt>
                <c:pt idx="1548">
                  <c:v>0.25489130434782609</c:v>
                </c:pt>
                <c:pt idx="1549">
                  <c:v>0.25489130434782609</c:v>
                </c:pt>
                <c:pt idx="1550">
                  <c:v>0.25489130434782609</c:v>
                </c:pt>
                <c:pt idx="1551">
                  <c:v>0.2547554347826087</c:v>
                </c:pt>
                <c:pt idx="1552">
                  <c:v>0.25461956521739132</c:v>
                </c:pt>
                <c:pt idx="1553">
                  <c:v>0.25461956521739132</c:v>
                </c:pt>
                <c:pt idx="1554">
                  <c:v>0.25448369565217394</c:v>
                </c:pt>
                <c:pt idx="1555">
                  <c:v>0.2543478260869565</c:v>
                </c:pt>
                <c:pt idx="1556">
                  <c:v>0.2543478260869565</c:v>
                </c:pt>
                <c:pt idx="1557">
                  <c:v>0.25421195652173911</c:v>
                </c:pt>
                <c:pt idx="1558">
                  <c:v>0.25421195652173911</c:v>
                </c:pt>
                <c:pt idx="1559">
                  <c:v>0.25407608695652173</c:v>
                </c:pt>
                <c:pt idx="1560">
                  <c:v>0.25407608695652173</c:v>
                </c:pt>
                <c:pt idx="1561">
                  <c:v>0.25380434782608696</c:v>
                </c:pt>
                <c:pt idx="1562">
                  <c:v>0.25366847826086958</c:v>
                </c:pt>
                <c:pt idx="1563">
                  <c:v>0.25339673913043476</c:v>
                </c:pt>
                <c:pt idx="1564">
                  <c:v>0.25326086956521737</c:v>
                </c:pt>
                <c:pt idx="1565">
                  <c:v>0.25326086956521737</c:v>
                </c:pt>
                <c:pt idx="1566">
                  <c:v>0.25312499999999999</c:v>
                </c:pt>
                <c:pt idx="1567">
                  <c:v>0.25298913043478261</c:v>
                </c:pt>
                <c:pt idx="1568">
                  <c:v>0.25285326086956522</c:v>
                </c:pt>
                <c:pt idx="1569">
                  <c:v>0.25258152173913045</c:v>
                </c:pt>
                <c:pt idx="1570">
                  <c:v>0.25258152173913045</c:v>
                </c:pt>
                <c:pt idx="1571">
                  <c:v>0.25258152173913045</c:v>
                </c:pt>
                <c:pt idx="1572">
                  <c:v>0.25244565217391307</c:v>
                </c:pt>
                <c:pt idx="1573">
                  <c:v>0.25244565217391307</c:v>
                </c:pt>
                <c:pt idx="1574">
                  <c:v>0.25217391304347825</c:v>
                </c:pt>
                <c:pt idx="1575">
                  <c:v>0.25203804347826086</c:v>
                </c:pt>
                <c:pt idx="1576">
                  <c:v>0.25163043478260871</c:v>
                </c:pt>
                <c:pt idx="1577">
                  <c:v>0.25163043478260871</c:v>
                </c:pt>
                <c:pt idx="1578">
                  <c:v>0.25149456521739133</c:v>
                </c:pt>
                <c:pt idx="1579">
                  <c:v>0.25149456521739133</c:v>
                </c:pt>
                <c:pt idx="1580">
                  <c:v>0.25135869565217389</c:v>
                </c:pt>
                <c:pt idx="1581">
                  <c:v>0.25122282608695651</c:v>
                </c:pt>
                <c:pt idx="1582">
                  <c:v>0.25122282608695651</c:v>
                </c:pt>
                <c:pt idx="1583">
                  <c:v>0.25095108695652174</c:v>
                </c:pt>
                <c:pt idx="1584">
                  <c:v>0.25095108695652174</c:v>
                </c:pt>
                <c:pt idx="1585">
                  <c:v>0.25081521739130436</c:v>
                </c:pt>
                <c:pt idx="1586">
                  <c:v>0.25081521739130436</c:v>
                </c:pt>
                <c:pt idx="1587">
                  <c:v>0.25067934782608697</c:v>
                </c:pt>
                <c:pt idx="1588">
                  <c:v>0.25054347826086959</c:v>
                </c:pt>
                <c:pt idx="1589">
                  <c:v>0.25054347826086959</c:v>
                </c:pt>
                <c:pt idx="1590">
                  <c:v>0.25</c:v>
                </c:pt>
                <c:pt idx="1591">
                  <c:v>0.24959239130434782</c:v>
                </c:pt>
                <c:pt idx="1592">
                  <c:v>0.24932065217391305</c:v>
                </c:pt>
                <c:pt idx="1593">
                  <c:v>0.24932065217391305</c:v>
                </c:pt>
                <c:pt idx="1594">
                  <c:v>0.24932065217391305</c:v>
                </c:pt>
                <c:pt idx="1595">
                  <c:v>0.24932065217391305</c:v>
                </c:pt>
                <c:pt idx="1596">
                  <c:v>0.24918478260869564</c:v>
                </c:pt>
                <c:pt idx="1597">
                  <c:v>0.24904891304347826</c:v>
                </c:pt>
                <c:pt idx="1598">
                  <c:v>0.24904891304347826</c:v>
                </c:pt>
                <c:pt idx="1599">
                  <c:v>0.24904891304347826</c:v>
                </c:pt>
                <c:pt idx="1600">
                  <c:v>0.24904891304347826</c:v>
                </c:pt>
                <c:pt idx="1601">
                  <c:v>0.24891304347826088</c:v>
                </c:pt>
                <c:pt idx="1602">
                  <c:v>0.24877717391304346</c:v>
                </c:pt>
                <c:pt idx="1603">
                  <c:v>0.24836956521739131</c:v>
                </c:pt>
                <c:pt idx="1604">
                  <c:v>0.2482336956521739</c:v>
                </c:pt>
                <c:pt idx="1605">
                  <c:v>0.2482336956521739</c:v>
                </c:pt>
                <c:pt idx="1606">
                  <c:v>0.2482336956521739</c:v>
                </c:pt>
                <c:pt idx="1607">
                  <c:v>0.2482336956521739</c:v>
                </c:pt>
                <c:pt idx="1608">
                  <c:v>0.24796195652173914</c:v>
                </c:pt>
                <c:pt idx="1609">
                  <c:v>0.24796195652173914</c:v>
                </c:pt>
                <c:pt idx="1610">
                  <c:v>0.24796195652173914</c:v>
                </c:pt>
                <c:pt idx="1611">
                  <c:v>0.24782608695652175</c:v>
                </c:pt>
                <c:pt idx="1612">
                  <c:v>0.24769021739130434</c:v>
                </c:pt>
                <c:pt idx="1613">
                  <c:v>0.24755434782608696</c:v>
                </c:pt>
                <c:pt idx="1614">
                  <c:v>0.24755434782608696</c:v>
                </c:pt>
                <c:pt idx="1615">
                  <c:v>0.24755434782608696</c:v>
                </c:pt>
                <c:pt idx="1616">
                  <c:v>0.24741847826086957</c:v>
                </c:pt>
                <c:pt idx="1617">
                  <c:v>0.24728260869565216</c:v>
                </c:pt>
                <c:pt idx="1618">
                  <c:v>0.24728260869565216</c:v>
                </c:pt>
                <c:pt idx="1619">
                  <c:v>0.24728260869565216</c:v>
                </c:pt>
                <c:pt idx="1620">
                  <c:v>0.24714673913043478</c:v>
                </c:pt>
                <c:pt idx="1621">
                  <c:v>0.24687500000000001</c:v>
                </c:pt>
                <c:pt idx="1622">
                  <c:v>0.2467391304347826</c:v>
                </c:pt>
                <c:pt idx="1623">
                  <c:v>0.24660326086956522</c:v>
                </c:pt>
                <c:pt idx="1624">
                  <c:v>0.24660326086956522</c:v>
                </c:pt>
                <c:pt idx="1625">
                  <c:v>0.24660326086956522</c:v>
                </c:pt>
                <c:pt idx="1626">
                  <c:v>0.24660326086956522</c:v>
                </c:pt>
                <c:pt idx="1627">
                  <c:v>0.24660326086956522</c:v>
                </c:pt>
                <c:pt idx="1628">
                  <c:v>0.24660326086956522</c:v>
                </c:pt>
                <c:pt idx="1629">
                  <c:v>0.24660326086956522</c:v>
                </c:pt>
                <c:pt idx="1630">
                  <c:v>0.24660326086956522</c:v>
                </c:pt>
                <c:pt idx="1631">
                  <c:v>0.24660326086956522</c:v>
                </c:pt>
                <c:pt idx="1632">
                  <c:v>0.24646739130434783</c:v>
                </c:pt>
                <c:pt idx="1633">
                  <c:v>0.24592391304347827</c:v>
                </c:pt>
                <c:pt idx="1634">
                  <c:v>0.24592391304347827</c:v>
                </c:pt>
                <c:pt idx="1635">
                  <c:v>0.24578804347826086</c:v>
                </c:pt>
                <c:pt idx="1636">
                  <c:v>0.24551630434782609</c:v>
                </c:pt>
                <c:pt idx="1637">
                  <c:v>0.24551630434782609</c:v>
                </c:pt>
                <c:pt idx="1638">
                  <c:v>0.24551630434782609</c:v>
                </c:pt>
                <c:pt idx="1639">
                  <c:v>0.24538043478260871</c:v>
                </c:pt>
                <c:pt idx="1640">
                  <c:v>0.2452445652173913</c:v>
                </c:pt>
                <c:pt idx="1641">
                  <c:v>0.2452445652173913</c:v>
                </c:pt>
                <c:pt idx="1642">
                  <c:v>0.24510869565217391</c:v>
                </c:pt>
                <c:pt idx="1643">
                  <c:v>0.24510869565217391</c:v>
                </c:pt>
                <c:pt idx="1644">
                  <c:v>0.24510869565217391</c:v>
                </c:pt>
                <c:pt idx="1645">
                  <c:v>0.24497282608695653</c:v>
                </c:pt>
                <c:pt idx="1646">
                  <c:v>0.24470108695652174</c:v>
                </c:pt>
                <c:pt idx="1647">
                  <c:v>0.24456521739130435</c:v>
                </c:pt>
                <c:pt idx="1648">
                  <c:v>0.24415760869565217</c:v>
                </c:pt>
                <c:pt idx="1649">
                  <c:v>0.24415760869565217</c:v>
                </c:pt>
                <c:pt idx="1650">
                  <c:v>0.24415760869565217</c:v>
                </c:pt>
                <c:pt idx="1651">
                  <c:v>0.24415760869565217</c:v>
                </c:pt>
                <c:pt idx="1652">
                  <c:v>0.24402173913043479</c:v>
                </c:pt>
                <c:pt idx="1653">
                  <c:v>0.24388586956521738</c:v>
                </c:pt>
                <c:pt idx="1654">
                  <c:v>0.24361413043478261</c:v>
                </c:pt>
                <c:pt idx="1655">
                  <c:v>0.24347826086956523</c:v>
                </c:pt>
                <c:pt idx="1656">
                  <c:v>0.24334239130434782</c:v>
                </c:pt>
                <c:pt idx="1657">
                  <c:v>0.24334239130434782</c:v>
                </c:pt>
                <c:pt idx="1658">
                  <c:v>0.24320652173913043</c:v>
                </c:pt>
                <c:pt idx="1659">
                  <c:v>0.24320652173913043</c:v>
                </c:pt>
                <c:pt idx="1660">
                  <c:v>0.24320652173913043</c:v>
                </c:pt>
                <c:pt idx="1661">
                  <c:v>0.24320652173913043</c:v>
                </c:pt>
                <c:pt idx="1662">
                  <c:v>0.24320652173913043</c:v>
                </c:pt>
                <c:pt idx="1663">
                  <c:v>0.24320652173913043</c:v>
                </c:pt>
                <c:pt idx="1664">
                  <c:v>0.24320652173913043</c:v>
                </c:pt>
                <c:pt idx="1665">
                  <c:v>0.24320652173913043</c:v>
                </c:pt>
                <c:pt idx="1666">
                  <c:v>0.24307065217391305</c:v>
                </c:pt>
                <c:pt idx="1667">
                  <c:v>0.24307065217391305</c:v>
                </c:pt>
                <c:pt idx="1668">
                  <c:v>0.24293478260869567</c:v>
                </c:pt>
                <c:pt idx="1669">
                  <c:v>0.24293478260869567</c:v>
                </c:pt>
                <c:pt idx="1670">
                  <c:v>0.24293478260869567</c:v>
                </c:pt>
                <c:pt idx="1671">
                  <c:v>0.24293478260869567</c:v>
                </c:pt>
                <c:pt idx="1672">
                  <c:v>0.24279891304347825</c:v>
                </c:pt>
                <c:pt idx="1673">
                  <c:v>0.24266304347826087</c:v>
                </c:pt>
                <c:pt idx="1674">
                  <c:v>0.24266304347826087</c:v>
                </c:pt>
                <c:pt idx="1675">
                  <c:v>0.24239130434782608</c:v>
                </c:pt>
                <c:pt idx="1676">
                  <c:v>0.24225543478260869</c:v>
                </c:pt>
                <c:pt idx="1677">
                  <c:v>0.24211956521739131</c:v>
                </c:pt>
                <c:pt idx="1678">
                  <c:v>0.24211956521739131</c:v>
                </c:pt>
                <c:pt idx="1679">
                  <c:v>0.24211956521739131</c:v>
                </c:pt>
                <c:pt idx="1680">
                  <c:v>0.24198369565217392</c:v>
                </c:pt>
                <c:pt idx="1681">
                  <c:v>0.24198369565217392</c:v>
                </c:pt>
                <c:pt idx="1682">
                  <c:v>0.24184782608695651</c:v>
                </c:pt>
                <c:pt idx="1683">
                  <c:v>0.24157608695652175</c:v>
                </c:pt>
                <c:pt idx="1684">
                  <c:v>0.24157608695652175</c:v>
                </c:pt>
                <c:pt idx="1685">
                  <c:v>0.24130434782608695</c:v>
                </c:pt>
                <c:pt idx="1686">
                  <c:v>0.24130434782608695</c:v>
                </c:pt>
                <c:pt idx="1687">
                  <c:v>0.24116847826086957</c:v>
                </c:pt>
                <c:pt idx="1688">
                  <c:v>0.24116847826086957</c:v>
                </c:pt>
                <c:pt idx="1689">
                  <c:v>0.24076086956521739</c:v>
                </c:pt>
                <c:pt idx="1690">
                  <c:v>0.24062500000000001</c:v>
                </c:pt>
                <c:pt idx="1691">
                  <c:v>0.24062500000000001</c:v>
                </c:pt>
                <c:pt idx="1692">
                  <c:v>0.24062500000000001</c:v>
                </c:pt>
                <c:pt idx="1693">
                  <c:v>0.24048913043478262</c:v>
                </c:pt>
                <c:pt idx="1694">
                  <c:v>0.24048913043478262</c:v>
                </c:pt>
                <c:pt idx="1695">
                  <c:v>0.24035326086956521</c:v>
                </c:pt>
                <c:pt idx="1696">
                  <c:v>0.24021739130434783</c:v>
                </c:pt>
                <c:pt idx="1697">
                  <c:v>0.24008152173913044</c:v>
                </c:pt>
                <c:pt idx="1698">
                  <c:v>0.23994565217391303</c:v>
                </c:pt>
                <c:pt idx="1699">
                  <c:v>0.23994565217391303</c:v>
                </c:pt>
                <c:pt idx="1700">
                  <c:v>0.23980978260869565</c:v>
                </c:pt>
                <c:pt idx="1701">
                  <c:v>0.23967391304347826</c:v>
                </c:pt>
                <c:pt idx="1702">
                  <c:v>0.23967391304347826</c:v>
                </c:pt>
                <c:pt idx="1703">
                  <c:v>0.23953804347826088</c:v>
                </c:pt>
                <c:pt idx="1704">
                  <c:v>0.23953804347826088</c:v>
                </c:pt>
                <c:pt idx="1705">
                  <c:v>0.23953804347826088</c:v>
                </c:pt>
                <c:pt idx="1706">
                  <c:v>0.23953804347826088</c:v>
                </c:pt>
                <c:pt idx="1707">
                  <c:v>0.2391304347826087</c:v>
                </c:pt>
                <c:pt idx="1708">
                  <c:v>0.2391304347826087</c:v>
                </c:pt>
                <c:pt idx="1709">
                  <c:v>0.2391304347826087</c:v>
                </c:pt>
                <c:pt idx="1710">
                  <c:v>0.23885869565217391</c:v>
                </c:pt>
                <c:pt idx="1711">
                  <c:v>0.23845108695652173</c:v>
                </c:pt>
                <c:pt idx="1712">
                  <c:v>0.23845108695652173</c:v>
                </c:pt>
                <c:pt idx="1713">
                  <c:v>0.23845108695652173</c:v>
                </c:pt>
                <c:pt idx="1714">
                  <c:v>0.23845108695652173</c:v>
                </c:pt>
                <c:pt idx="1715">
                  <c:v>0.23831521739130435</c:v>
                </c:pt>
                <c:pt idx="1716">
                  <c:v>0.23790760869565217</c:v>
                </c:pt>
                <c:pt idx="1717">
                  <c:v>0.23777173913043478</c:v>
                </c:pt>
                <c:pt idx="1718">
                  <c:v>0.23749999999999999</c:v>
                </c:pt>
                <c:pt idx="1719">
                  <c:v>0.23736413043478261</c:v>
                </c:pt>
                <c:pt idx="1720">
                  <c:v>0.23722826086956522</c:v>
                </c:pt>
                <c:pt idx="1721">
                  <c:v>0.23682065217391304</c:v>
                </c:pt>
                <c:pt idx="1722">
                  <c:v>0.23682065217391304</c:v>
                </c:pt>
                <c:pt idx="1723">
                  <c:v>0.23682065217391304</c:v>
                </c:pt>
                <c:pt idx="1724">
                  <c:v>0.23682065217391304</c:v>
                </c:pt>
                <c:pt idx="1725">
                  <c:v>0.23668478260869566</c:v>
                </c:pt>
                <c:pt idx="1726">
                  <c:v>0.23668478260869566</c:v>
                </c:pt>
                <c:pt idx="1727">
                  <c:v>0.23641304347826086</c:v>
                </c:pt>
                <c:pt idx="1728">
                  <c:v>0.23600543478260869</c:v>
                </c:pt>
                <c:pt idx="1729">
                  <c:v>0.23600543478260869</c:v>
                </c:pt>
                <c:pt idx="1730">
                  <c:v>0.23573369565217392</c:v>
                </c:pt>
                <c:pt idx="1731">
                  <c:v>0.23573369565217392</c:v>
                </c:pt>
                <c:pt idx="1732">
                  <c:v>0.23573369565217392</c:v>
                </c:pt>
                <c:pt idx="1733">
                  <c:v>0.23573369565217392</c:v>
                </c:pt>
                <c:pt idx="1734">
                  <c:v>0.23559782608695654</c:v>
                </c:pt>
                <c:pt idx="1735">
                  <c:v>0.23532608695652174</c:v>
                </c:pt>
                <c:pt idx="1736">
                  <c:v>0.23519021739130436</c:v>
                </c:pt>
                <c:pt idx="1737">
                  <c:v>0.23519021739130436</c:v>
                </c:pt>
                <c:pt idx="1738">
                  <c:v>0.23519021739130436</c:v>
                </c:pt>
                <c:pt idx="1739">
                  <c:v>0.23505434782608695</c:v>
                </c:pt>
                <c:pt idx="1740">
                  <c:v>0.23491847826086956</c:v>
                </c:pt>
                <c:pt idx="1741">
                  <c:v>0.23478260869565218</c:v>
                </c:pt>
                <c:pt idx="1742">
                  <c:v>0.23464673913043479</c:v>
                </c:pt>
                <c:pt idx="1743">
                  <c:v>0.23451086956521738</c:v>
                </c:pt>
                <c:pt idx="1744">
                  <c:v>0.234375</c:v>
                </c:pt>
                <c:pt idx="1745">
                  <c:v>0.23423913043478262</c:v>
                </c:pt>
                <c:pt idx="1746">
                  <c:v>0.23423913043478262</c:v>
                </c:pt>
                <c:pt idx="1747">
                  <c:v>0.23396739130434782</c:v>
                </c:pt>
                <c:pt idx="1748">
                  <c:v>0.23396739130434782</c:v>
                </c:pt>
                <c:pt idx="1749">
                  <c:v>0.23396739130434782</c:v>
                </c:pt>
                <c:pt idx="1750">
                  <c:v>0.23383152173913044</c:v>
                </c:pt>
                <c:pt idx="1751">
                  <c:v>0.23383152173913044</c:v>
                </c:pt>
                <c:pt idx="1752">
                  <c:v>0.23383152173913044</c:v>
                </c:pt>
                <c:pt idx="1753">
                  <c:v>0.23383152173913044</c:v>
                </c:pt>
                <c:pt idx="1754">
                  <c:v>0.23383152173913044</c:v>
                </c:pt>
                <c:pt idx="1755">
                  <c:v>0.23355978260869564</c:v>
                </c:pt>
                <c:pt idx="1756">
                  <c:v>0.23355978260869564</c:v>
                </c:pt>
                <c:pt idx="1757">
                  <c:v>0.23355978260869564</c:v>
                </c:pt>
                <c:pt idx="1758">
                  <c:v>0.23342391304347826</c:v>
                </c:pt>
                <c:pt idx="1759">
                  <c:v>0.23342391304347826</c:v>
                </c:pt>
                <c:pt idx="1760">
                  <c:v>0.23342391304347826</c:v>
                </c:pt>
                <c:pt idx="1761">
                  <c:v>0.23342391304347826</c:v>
                </c:pt>
                <c:pt idx="1762">
                  <c:v>0.23342391304347826</c:v>
                </c:pt>
                <c:pt idx="1763">
                  <c:v>0.23328804347826088</c:v>
                </c:pt>
                <c:pt idx="1764">
                  <c:v>0.23315217391304346</c:v>
                </c:pt>
                <c:pt idx="1765">
                  <c:v>0.23315217391304346</c:v>
                </c:pt>
                <c:pt idx="1766">
                  <c:v>0.23315217391304346</c:v>
                </c:pt>
                <c:pt idx="1767">
                  <c:v>0.23315217391304346</c:v>
                </c:pt>
                <c:pt idx="1768">
                  <c:v>0.23315217391304346</c:v>
                </c:pt>
                <c:pt idx="1769">
                  <c:v>0.23315217391304346</c:v>
                </c:pt>
                <c:pt idx="1770">
                  <c:v>0.23315217391304346</c:v>
                </c:pt>
                <c:pt idx="1771">
                  <c:v>0.23315217391304346</c:v>
                </c:pt>
                <c:pt idx="1772">
                  <c:v>0.23315217391304346</c:v>
                </c:pt>
                <c:pt idx="1773">
                  <c:v>0.2328804347826087</c:v>
                </c:pt>
                <c:pt idx="1774">
                  <c:v>0.23274456521739131</c:v>
                </c:pt>
                <c:pt idx="1775">
                  <c:v>0.23274456521739131</c:v>
                </c:pt>
                <c:pt idx="1776">
                  <c:v>0.2326086956521739</c:v>
                </c:pt>
                <c:pt idx="1777">
                  <c:v>0.2326086956521739</c:v>
                </c:pt>
                <c:pt idx="1778">
                  <c:v>0.23206521739130434</c:v>
                </c:pt>
                <c:pt idx="1779">
                  <c:v>0.23206521739130434</c:v>
                </c:pt>
                <c:pt idx="1780">
                  <c:v>0.23206521739130434</c:v>
                </c:pt>
                <c:pt idx="1781">
                  <c:v>0.23206521739130434</c:v>
                </c:pt>
                <c:pt idx="1782">
                  <c:v>0.23192934782608696</c:v>
                </c:pt>
                <c:pt idx="1783">
                  <c:v>0.23152173913043478</c:v>
                </c:pt>
                <c:pt idx="1784">
                  <c:v>0.23138586956521739</c:v>
                </c:pt>
                <c:pt idx="1785">
                  <c:v>0.23125000000000001</c:v>
                </c:pt>
                <c:pt idx="1786">
                  <c:v>0.23097826086956522</c:v>
                </c:pt>
                <c:pt idx="1787">
                  <c:v>0.23084239130434783</c:v>
                </c:pt>
                <c:pt idx="1788">
                  <c:v>0.23070652173913042</c:v>
                </c:pt>
                <c:pt idx="1789">
                  <c:v>0.23057065217391304</c:v>
                </c:pt>
                <c:pt idx="1790">
                  <c:v>0.23057065217391304</c:v>
                </c:pt>
                <c:pt idx="1791">
                  <c:v>0.23043478260869565</c:v>
                </c:pt>
                <c:pt idx="1792">
                  <c:v>0.23043478260869565</c:v>
                </c:pt>
                <c:pt idx="1793">
                  <c:v>0.23043478260869565</c:v>
                </c:pt>
                <c:pt idx="1794">
                  <c:v>0.23029891304347827</c:v>
                </c:pt>
                <c:pt idx="1795">
                  <c:v>0.23029891304347827</c:v>
                </c:pt>
                <c:pt idx="1796">
                  <c:v>0.23002717391304348</c:v>
                </c:pt>
                <c:pt idx="1797">
                  <c:v>0.22989130434782609</c:v>
                </c:pt>
                <c:pt idx="1798">
                  <c:v>0.22989130434782609</c:v>
                </c:pt>
                <c:pt idx="1799">
                  <c:v>0.22948369565217391</c:v>
                </c:pt>
                <c:pt idx="1800">
                  <c:v>0.22948369565217391</c:v>
                </c:pt>
                <c:pt idx="1801">
                  <c:v>0.22921195652173912</c:v>
                </c:pt>
                <c:pt idx="1802">
                  <c:v>0.22921195652173912</c:v>
                </c:pt>
                <c:pt idx="1803">
                  <c:v>0.22921195652173912</c:v>
                </c:pt>
                <c:pt idx="1804">
                  <c:v>0.22907608695652174</c:v>
                </c:pt>
                <c:pt idx="1805">
                  <c:v>0.22907608695652174</c:v>
                </c:pt>
                <c:pt idx="1806">
                  <c:v>0.22907608695652174</c:v>
                </c:pt>
                <c:pt idx="1807">
                  <c:v>0.22907608695652174</c:v>
                </c:pt>
                <c:pt idx="1808">
                  <c:v>0.22907608695652174</c:v>
                </c:pt>
                <c:pt idx="1809">
                  <c:v>0.22907608695652174</c:v>
                </c:pt>
                <c:pt idx="1810">
                  <c:v>0.22907608695652174</c:v>
                </c:pt>
                <c:pt idx="1811">
                  <c:v>0.22894021739130435</c:v>
                </c:pt>
                <c:pt idx="1812">
                  <c:v>0.22880434782608697</c:v>
                </c:pt>
                <c:pt idx="1813">
                  <c:v>0.22880434782608697</c:v>
                </c:pt>
                <c:pt idx="1814">
                  <c:v>0.22866847826086956</c:v>
                </c:pt>
                <c:pt idx="1815">
                  <c:v>0.22866847826086956</c:v>
                </c:pt>
                <c:pt idx="1816">
                  <c:v>0.22839673913043479</c:v>
                </c:pt>
                <c:pt idx="1817">
                  <c:v>0.22839673913043479</c:v>
                </c:pt>
                <c:pt idx="1818">
                  <c:v>0.22839673913043479</c:v>
                </c:pt>
                <c:pt idx="1819">
                  <c:v>0.22839673913043479</c:v>
                </c:pt>
                <c:pt idx="1820">
                  <c:v>0.22839673913043479</c:v>
                </c:pt>
                <c:pt idx="1821">
                  <c:v>0.22826086956521738</c:v>
                </c:pt>
                <c:pt idx="1822">
                  <c:v>0.22812499999999999</c:v>
                </c:pt>
                <c:pt idx="1823">
                  <c:v>0.22812499999999999</c:v>
                </c:pt>
                <c:pt idx="1824">
                  <c:v>0.22812499999999999</c:v>
                </c:pt>
                <c:pt idx="1825">
                  <c:v>0.22812499999999999</c:v>
                </c:pt>
                <c:pt idx="1826">
                  <c:v>0.22812499999999999</c:v>
                </c:pt>
                <c:pt idx="1827">
                  <c:v>0.22812499999999999</c:v>
                </c:pt>
                <c:pt idx="1828">
                  <c:v>0.22798913043478261</c:v>
                </c:pt>
                <c:pt idx="1829">
                  <c:v>0.22785326086956523</c:v>
                </c:pt>
                <c:pt idx="1830">
                  <c:v>0.22785326086956523</c:v>
                </c:pt>
                <c:pt idx="1831">
                  <c:v>0.22785326086956523</c:v>
                </c:pt>
                <c:pt idx="1832">
                  <c:v>0.22771739130434782</c:v>
                </c:pt>
                <c:pt idx="1833">
                  <c:v>0.22771739130434782</c:v>
                </c:pt>
                <c:pt idx="1834">
                  <c:v>0.22758152173913043</c:v>
                </c:pt>
                <c:pt idx="1835">
                  <c:v>0.22744565217391305</c:v>
                </c:pt>
                <c:pt idx="1836">
                  <c:v>0.22744565217391305</c:v>
                </c:pt>
                <c:pt idx="1837">
                  <c:v>0.22744565217391305</c:v>
                </c:pt>
                <c:pt idx="1838">
                  <c:v>0.22744565217391305</c:v>
                </c:pt>
                <c:pt idx="1839">
                  <c:v>0.22744565217391305</c:v>
                </c:pt>
                <c:pt idx="1840">
                  <c:v>0.22730978260869567</c:v>
                </c:pt>
                <c:pt idx="1841">
                  <c:v>0.22730978260869567</c:v>
                </c:pt>
                <c:pt idx="1842">
                  <c:v>0.22703804347826087</c:v>
                </c:pt>
                <c:pt idx="1843">
                  <c:v>0.22703804347826087</c:v>
                </c:pt>
                <c:pt idx="1844">
                  <c:v>0.22663043478260869</c:v>
                </c:pt>
                <c:pt idx="1845">
                  <c:v>0.22663043478260869</c:v>
                </c:pt>
                <c:pt idx="1846">
                  <c:v>0.22649456521739131</c:v>
                </c:pt>
                <c:pt idx="1847">
                  <c:v>0.22649456521739131</c:v>
                </c:pt>
                <c:pt idx="1848">
                  <c:v>0.22635869565217392</c:v>
                </c:pt>
                <c:pt idx="1849">
                  <c:v>0.22635869565217392</c:v>
                </c:pt>
                <c:pt idx="1850">
                  <c:v>0.22635869565217392</c:v>
                </c:pt>
                <c:pt idx="1851">
                  <c:v>0.22622282608695651</c:v>
                </c:pt>
                <c:pt idx="1852">
                  <c:v>0.22622282608695651</c:v>
                </c:pt>
                <c:pt idx="1853">
                  <c:v>0.22608695652173913</c:v>
                </c:pt>
                <c:pt idx="1854">
                  <c:v>0.22608695652173913</c:v>
                </c:pt>
                <c:pt idx="1855">
                  <c:v>0.22595108695652175</c:v>
                </c:pt>
                <c:pt idx="1856">
                  <c:v>0.22595108695652175</c:v>
                </c:pt>
                <c:pt idx="1857">
                  <c:v>0.22581521739130433</c:v>
                </c:pt>
                <c:pt idx="1858">
                  <c:v>0.22567934782608695</c:v>
                </c:pt>
                <c:pt idx="1859">
                  <c:v>0.22554347826086957</c:v>
                </c:pt>
                <c:pt idx="1860">
                  <c:v>0.22554347826086957</c:v>
                </c:pt>
                <c:pt idx="1861">
                  <c:v>0.22540760869565218</c:v>
                </c:pt>
                <c:pt idx="1862">
                  <c:v>0.22540760869565218</c:v>
                </c:pt>
                <c:pt idx="1863">
                  <c:v>0.22527173913043477</c:v>
                </c:pt>
                <c:pt idx="1864">
                  <c:v>0.22527173913043477</c:v>
                </c:pt>
                <c:pt idx="1865">
                  <c:v>0.22527173913043477</c:v>
                </c:pt>
                <c:pt idx="1866">
                  <c:v>0.22513586956521739</c:v>
                </c:pt>
                <c:pt idx="1867">
                  <c:v>0.22513586956521739</c:v>
                </c:pt>
                <c:pt idx="1868">
                  <c:v>0.22500000000000001</c:v>
                </c:pt>
                <c:pt idx="1869">
                  <c:v>0.22500000000000001</c:v>
                </c:pt>
                <c:pt idx="1870">
                  <c:v>0.22500000000000001</c:v>
                </c:pt>
                <c:pt idx="1871">
                  <c:v>0.22486413043478262</c:v>
                </c:pt>
                <c:pt idx="1872">
                  <c:v>0.22486413043478262</c:v>
                </c:pt>
                <c:pt idx="1873">
                  <c:v>0.22486413043478262</c:v>
                </c:pt>
                <c:pt idx="1874">
                  <c:v>0.22472826086956521</c:v>
                </c:pt>
                <c:pt idx="1875">
                  <c:v>0.22472826086956521</c:v>
                </c:pt>
                <c:pt idx="1876">
                  <c:v>0.22472826086956521</c:v>
                </c:pt>
                <c:pt idx="1877">
                  <c:v>0.22472826086956521</c:v>
                </c:pt>
                <c:pt idx="1878">
                  <c:v>0.22472826086956521</c:v>
                </c:pt>
                <c:pt idx="1879">
                  <c:v>0.22472826086956521</c:v>
                </c:pt>
                <c:pt idx="1880">
                  <c:v>0.22472826086956521</c:v>
                </c:pt>
                <c:pt idx="1881">
                  <c:v>0.22472826086956521</c:v>
                </c:pt>
                <c:pt idx="1882">
                  <c:v>0.22445652173913044</c:v>
                </c:pt>
                <c:pt idx="1883">
                  <c:v>0.22432065217391303</c:v>
                </c:pt>
                <c:pt idx="1884">
                  <c:v>0.22418478260869565</c:v>
                </c:pt>
                <c:pt idx="1885">
                  <c:v>0.22418478260869565</c:v>
                </c:pt>
                <c:pt idx="1886">
                  <c:v>0.22404891304347826</c:v>
                </c:pt>
                <c:pt idx="1887">
                  <c:v>0.22404891304347826</c:v>
                </c:pt>
                <c:pt idx="1888">
                  <c:v>0.22404891304347826</c:v>
                </c:pt>
                <c:pt idx="1889">
                  <c:v>0.22404891304347826</c:v>
                </c:pt>
                <c:pt idx="1890">
                  <c:v>0.22404891304347826</c:v>
                </c:pt>
                <c:pt idx="1891">
                  <c:v>0.22404891304347826</c:v>
                </c:pt>
                <c:pt idx="1892">
                  <c:v>0.22404891304347826</c:v>
                </c:pt>
                <c:pt idx="1893">
                  <c:v>0.22391304347826088</c:v>
                </c:pt>
                <c:pt idx="1894">
                  <c:v>0.22364130434782609</c:v>
                </c:pt>
                <c:pt idx="1895">
                  <c:v>0.22364130434782609</c:v>
                </c:pt>
                <c:pt idx="1896">
                  <c:v>0.22364130434782609</c:v>
                </c:pt>
                <c:pt idx="1897">
                  <c:v>0.2235054347826087</c:v>
                </c:pt>
                <c:pt idx="1898">
                  <c:v>0.2235054347826087</c:v>
                </c:pt>
                <c:pt idx="1899">
                  <c:v>0.2235054347826087</c:v>
                </c:pt>
                <c:pt idx="1900">
                  <c:v>0.2235054347826087</c:v>
                </c:pt>
                <c:pt idx="1901">
                  <c:v>0.2235054347826087</c:v>
                </c:pt>
                <c:pt idx="1902">
                  <c:v>0.2235054347826087</c:v>
                </c:pt>
                <c:pt idx="1903">
                  <c:v>0.2235054347826087</c:v>
                </c:pt>
                <c:pt idx="1904">
                  <c:v>0.22323369565217391</c:v>
                </c:pt>
                <c:pt idx="1905">
                  <c:v>0.22323369565217391</c:v>
                </c:pt>
                <c:pt idx="1906">
                  <c:v>0.22323369565217391</c:v>
                </c:pt>
                <c:pt idx="1907">
                  <c:v>0.22323369565217391</c:v>
                </c:pt>
                <c:pt idx="1908">
                  <c:v>0.22323369565217391</c:v>
                </c:pt>
                <c:pt idx="1909">
                  <c:v>0.22309782608695652</c:v>
                </c:pt>
                <c:pt idx="1910">
                  <c:v>0.22309782608695652</c:v>
                </c:pt>
                <c:pt idx="1911">
                  <c:v>0.22296195652173914</c:v>
                </c:pt>
                <c:pt idx="1912">
                  <c:v>0.22269021739130435</c:v>
                </c:pt>
                <c:pt idx="1913">
                  <c:v>0.22269021739130435</c:v>
                </c:pt>
                <c:pt idx="1914">
                  <c:v>0.22255434782608696</c:v>
                </c:pt>
                <c:pt idx="1915">
                  <c:v>0.22255434782608696</c:v>
                </c:pt>
                <c:pt idx="1916">
                  <c:v>0.22255434782608696</c:v>
                </c:pt>
                <c:pt idx="1917">
                  <c:v>0.22241847826086958</c:v>
                </c:pt>
                <c:pt idx="1918">
                  <c:v>0.22241847826086958</c:v>
                </c:pt>
                <c:pt idx="1919">
                  <c:v>0.22241847826086958</c:v>
                </c:pt>
                <c:pt idx="1920">
                  <c:v>0.22241847826086958</c:v>
                </c:pt>
                <c:pt idx="1921">
                  <c:v>0.22228260869565217</c:v>
                </c:pt>
                <c:pt idx="1922">
                  <c:v>0.22228260869565217</c:v>
                </c:pt>
                <c:pt idx="1923">
                  <c:v>0.22214673913043478</c:v>
                </c:pt>
                <c:pt idx="1924">
                  <c:v>0.22214673913043478</c:v>
                </c:pt>
                <c:pt idx="1925">
                  <c:v>0.22214673913043478</c:v>
                </c:pt>
                <c:pt idx="1926">
                  <c:v>0.22214673913043478</c:v>
                </c:pt>
                <c:pt idx="1927">
                  <c:v>0.2220108695652174</c:v>
                </c:pt>
                <c:pt idx="1928">
                  <c:v>0.22173913043478261</c:v>
                </c:pt>
                <c:pt idx="1929">
                  <c:v>0.22160326086956522</c:v>
                </c:pt>
                <c:pt idx="1930">
                  <c:v>0.22160326086956522</c:v>
                </c:pt>
                <c:pt idx="1931">
                  <c:v>0.22160326086956522</c:v>
                </c:pt>
                <c:pt idx="1932">
                  <c:v>0.22146739130434784</c:v>
                </c:pt>
                <c:pt idx="1933">
                  <c:v>0.22146739130434784</c:v>
                </c:pt>
                <c:pt idx="1934">
                  <c:v>0.22146739130434784</c:v>
                </c:pt>
                <c:pt idx="1935">
                  <c:v>0.22133152173913043</c:v>
                </c:pt>
                <c:pt idx="1936">
                  <c:v>0.22119565217391304</c:v>
                </c:pt>
                <c:pt idx="1937">
                  <c:v>0.22119565217391304</c:v>
                </c:pt>
                <c:pt idx="1938">
                  <c:v>0.22105978260869566</c:v>
                </c:pt>
                <c:pt idx="1939">
                  <c:v>0.22105978260869566</c:v>
                </c:pt>
                <c:pt idx="1940">
                  <c:v>0.22105978260869566</c:v>
                </c:pt>
                <c:pt idx="1941">
                  <c:v>0.22105978260869566</c:v>
                </c:pt>
                <c:pt idx="1942">
                  <c:v>0.22105978260869566</c:v>
                </c:pt>
                <c:pt idx="1943">
                  <c:v>0.22092391304347825</c:v>
                </c:pt>
                <c:pt idx="1944">
                  <c:v>0.22078804347826086</c:v>
                </c:pt>
                <c:pt idx="1945">
                  <c:v>0.22078804347826086</c:v>
                </c:pt>
                <c:pt idx="1946">
                  <c:v>0.22078804347826086</c:v>
                </c:pt>
                <c:pt idx="1947">
                  <c:v>0.22078804347826086</c:v>
                </c:pt>
                <c:pt idx="1948">
                  <c:v>0.22078804347826086</c:v>
                </c:pt>
                <c:pt idx="1949">
                  <c:v>0.22078804347826086</c:v>
                </c:pt>
                <c:pt idx="1950">
                  <c:v>0.22078804347826086</c:v>
                </c:pt>
                <c:pt idx="1951">
                  <c:v>0.22078804347826086</c:v>
                </c:pt>
                <c:pt idx="1952">
                  <c:v>0.22065217391304348</c:v>
                </c:pt>
                <c:pt idx="1953">
                  <c:v>0.22065217391304348</c:v>
                </c:pt>
                <c:pt idx="1954">
                  <c:v>0.22065217391304348</c:v>
                </c:pt>
                <c:pt idx="1955">
                  <c:v>0.22065217391304348</c:v>
                </c:pt>
                <c:pt idx="1956">
                  <c:v>0.22065217391304348</c:v>
                </c:pt>
                <c:pt idx="1957">
                  <c:v>0.22038043478260869</c:v>
                </c:pt>
                <c:pt idx="1958">
                  <c:v>0.22010869565217392</c:v>
                </c:pt>
                <c:pt idx="1959">
                  <c:v>0.22010869565217392</c:v>
                </c:pt>
                <c:pt idx="1960">
                  <c:v>0.22010869565217392</c:v>
                </c:pt>
                <c:pt idx="1961">
                  <c:v>0.22010869565217392</c:v>
                </c:pt>
                <c:pt idx="1962">
                  <c:v>0.22010869565217392</c:v>
                </c:pt>
                <c:pt idx="1963">
                  <c:v>0.22010869565217392</c:v>
                </c:pt>
                <c:pt idx="1964">
                  <c:v>0.22010869565217392</c:v>
                </c:pt>
                <c:pt idx="1965">
                  <c:v>0.22010869565217392</c:v>
                </c:pt>
                <c:pt idx="1966">
                  <c:v>0.22010869565217392</c:v>
                </c:pt>
                <c:pt idx="1967">
                  <c:v>0.22010869565217392</c:v>
                </c:pt>
                <c:pt idx="1968">
                  <c:v>0.21997282608695654</c:v>
                </c:pt>
                <c:pt idx="1969">
                  <c:v>0.21997282608695654</c:v>
                </c:pt>
                <c:pt idx="1970">
                  <c:v>0.21997282608695654</c:v>
                </c:pt>
                <c:pt idx="1971">
                  <c:v>0.21997282608695654</c:v>
                </c:pt>
                <c:pt idx="1972">
                  <c:v>0.21997282608695654</c:v>
                </c:pt>
                <c:pt idx="1973">
                  <c:v>0.21997282608695654</c:v>
                </c:pt>
                <c:pt idx="1974">
                  <c:v>0.21997282608695654</c:v>
                </c:pt>
                <c:pt idx="1975">
                  <c:v>0.21997282608695654</c:v>
                </c:pt>
                <c:pt idx="1976">
                  <c:v>0.21997282608695654</c:v>
                </c:pt>
                <c:pt idx="1977">
                  <c:v>0.21997282608695654</c:v>
                </c:pt>
                <c:pt idx="1978">
                  <c:v>0.21983695652173912</c:v>
                </c:pt>
                <c:pt idx="1979">
                  <c:v>0.21956521739130436</c:v>
                </c:pt>
                <c:pt idx="1980">
                  <c:v>0.21956521739130436</c:v>
                </c:pt>
                <c:pt idx="1981">
                  <c:v>0.21942934782608695</c:v>
                </c:pt>
                <c:pt idx="1982">
                  <c:v>0.21929347826086956</c:v>
                </c:pt>
                <c:pt idx="1983">
                  <c:v>0.21902173913043479</c:v>
                </c:pt>
                <c:pt idx="1984">
                  <c:v>0.21902173913043479</c:v>
                </c:pt>
                <c:pt idx="1985">
                  <c:v>0.21888586956521738</c:v>
                </c:pt>
                <c:pt idx="1986">
                  <c:v>0.21888586956521738</c:v>
                </c:pt>
                <c:pt idx="1987">
                  <c:v>0.21875</c:v>
                </c:pt>
                <c:pt idx="1988">
                  <c:v>0.21875</c:v>
                </c:pt>
                <c:pt idx="1989">
                  <c:v>0.21875</c:v>
                </c:pt>
                <c:pt idx="1990">
                  <c:v>0.21875</c:v>
                </c:pt>
                <c:pt idx="1991">
                  <c:v>0.21861413043478262</c:v>
                </c:pt>
                <c:pt idx="1992">
                  <c:v>0.21861413043478262</c:v>
                </c:pt>
                <c:pt idx="1993">
                  <c:v>0.21861413043478262</c:v>
                </c:pt>
                <c:pt idx="1994">
                  <c:v>0.21820652173913044</c:v>
                </c:pt>
                <c:pt idx="1995">
                  <c:v>0.21820652173913044</c:v>
                </c:pt>
                <c:pt idx="1996">
                  <c:v>0.21820652173913044</c:v>
                </c:pt>
                <c:pt idx="1997">
                  <c:v>0.21820652173913044</c:v>
                </c:pt>
                <c:pt idx="1998">
                  <c:v>0.21793478260869564</c:v>
                </c:pt>
                <c:pt idx="1999">
                  <c:v>0.21766304347826088</c:v>
                </c:pt>
                <c:pt idx="2000">
                  <c:v>0.21766304347826088</c:v>
                </c:pt>
                <c:pt idx="2001">
                  <c:v>0.21766304347826088</c:v>
                </c:pt>
                <c:pt idx="2002">
                  <c:v>0.21766304347826088</c:v>
                </c:pt>
                <c:pt idx="2003">
                  <c:v>0.21752717391304346</c:v>
                </c:pt>
                <c:pt idx="2004">
                  <c:v>0.21739130434782608</c:v>
                </c:pt>
                <c:pt idx="2005">
                  <c:v>0.21739130434782608</c:v>
                </c:pt>
                <c:pt idx="2006">
                  <c:v>0.21739130434782608</c:v>
                </c:pt>
                <c:pt idx="2007">
                  <c:v>0.2172554347826087</c:v>
                </c:pt>
                <c:pt idx="2008">
                  <c:v>0.2172554347826087</c:v>
                </c:pt>
                <c:pt idx="2009">
                  <c:v>0.2169836956521739</c:v>
                </c:pt>
                <c:pt idx="2010">
                  <c:v>0.21684782608695652</c:v>
                </c:pt>
                <c:pt idx="2011">
                  <c:v>0.21684782608695652</c:v>
                </c:pt>
                <c:pt idx="2012">
                  <c:v>0.21657608695652175</c:v>
                </c:pt>
                <c:pt idx="2013">
                  <c:v>0.21657608695652175</c:v>
                </c:pt>
                <c:pt idx="2014">
                  <c:v>0.21657608695652175</c:v>
                </c:pt>
                <c:pt idx="2015">
                  <c:v>0.21657608695652175</c:v>
                </c:pt>
                <c:pt idx="2016">
                  <c:v>0.21644021739130434</c:v>
                </c:pt>
                <c:pt idx="2017">
                  <c:v>0.21644021739130434</c:v>
                </c:pt>
                <c:pt idx="2018">
                  <c:v>0.21644021739130434</c:v>
                </c:pt>
                <c:pt idx="2019">
                  <c:v>0.21644021739130434</c:v>
                </c:pt>
                <c:pt idx="2020">
                  <c:v>0.21630434782608696</c:v>
                </c:pt>
                <c:pt idx="2021">
                  <c:v>0.21630434782608696</c:v>
                </c:pt>
                <c:pt idx="2022">
                  <c:v>0.21616847826086957</c:v>
                </c:pt>
                <c:pt idx="2023">
                  <c:v>0.21603260869565216</c:v>
                </c:pt>
                <c:pt idx="2024">
                  <c:v>0.21603260869565216</c:v>
                </c:pt>
                <c:pt idx="2025">
                  <c:v>0.21603260869565216</c:v>
                </c:pt>
                <c:pt idx="2026">
                  <c:v>0.21589673913043478</c:v>
                </c:pt>
                <c:pt idx="2027">
                  <c:v>0.21589673913043478</c:v>
                </c:pt>
                <c:pt idx="2028">
                  <c:v>0.21589673913043478</c:v>
                </c:pt>
                <c:pt idx="2029">
                  <c:v>0.21589673913043478</c:v>
                </c:pt>
                <c:pt idx="2030">
                  <c:v>0.21576086956521739</c:v>
                </c:pt>
                <c:pt idx="2031">
                  <c:v>0.21576086956521739</c:v>
                </c:pt>
                <c:pt idx="2032">
                  <c:v>0.21576086956521739</c:v>
                </c:pt>
                <c:pt idx="2033">
                  <c:v>0.21576086956521739</c:v>
                </c:pt>
                <c:pt idx="2034">
                  <c:v>0.2154891304347826</c:v>
                </c:pt>
                <c:pt idx="2035">
                  <c:v>0.2154891304347826</c:v>
                </c:pt>
                <c:pt idx="2036">
                  <c:v>0.2154891304347826</c:v>
                </c:pt>
                <c:pt idx="2037">
                  <c:v>0.2154891304347826</c:v>
                </c:pt>
                <c:pt idx="2038">
                  <c:v>0.2154891304347826</c:v>
                </c:pt>
                <c:pt idx="2039">
                  <c:v>0.2154891304347826</c:v>
                </c:pt>
                <c:pt idx="2040">
                  <c:v>0.2154891304347826</c:v>
                </c:pt>
                <c:pt idx="2041">
                  <c:v>0.21535326086956522</c:v>
                </c:pt>
                <c:pt idx="2042">
                  <c:v>0.21521739130434783</c:v>
                </c:pt>
                <c:pt idx="2043">
                  <c:v>0.21494565217391304</c:v>
                </c:pt>
                <c:pt idx="2044">
                  <c:v>0.21480978260869565</c:v>
                </c:pt>
                <c:pt idx="2045">
                  <c:v>0.21467391304347827</c:v>
                </c:pt>
                <c:pt idx="2046">
                  <c:v>0.21467391304347827</c:v>
                </c:pt>
                <c:pt idx="2047">
                  <c:v>0.21467391304347827</c:v>
                </c:pt>
                <c:pt idx="2048">
                  <c:v>0.21467391304347827</c:v>
                </c:pt>
                <c:pt idx="2049">
                  <c:v>0.21467391304347827</c:v>
                </c:pt>
                <c:pt idx="2050">
                  <c:v>0.21467391304347827</c:v>
                </c:pt>
                <c:pt idx="2051">
                  <c:v>0.21467391304347827</c:v>
                </c:pt>
                <c:pt idx="2052">
                  <c:v>0.21467391304347827</c:v>
                </c:pt>
                <c:pt idx="2053">
                  <c:v>0.21440217391304348</c:v>
                </c:pt>
                <c:pt idx="2054">
                  <c:v>0.21426630434782609</c:v>
                </c:pt>
                <c:pt idx="2055">
                  <c:v>0.21426630434782609</c:v>
                </c:pt>
                <c:pt idx="2056">
                  <c:v>0.21413043478260871</c:v>
                </c:pt>
                <c:pt idx="2057">
                  <c:v>0.2139945652173913</c:v>
                </c:pt>
                <c:pt idx="2058">
                  <c:v>0.21385869565217391</c:v>
                </c:pt>
                <c:pt idx="2059">
                  <c:v>0.21372282608695653</c:v>
                </c:pt>
                <c:pt idx="2060">
                  <c:v>0.21358695652173912</c:v>
                </c:pt>
                <c:pt idx="2061">
                  <c:v>0.21358695652173912</c:v>
                </c:pt>
                <c:pt idx="2062">
                  <c:v>0.21345108695652174</c:v>
                </c:pt>
                <c:pt idx="2063">
                  <c:v>0.21345108695652174</c:v>
                </c:pt>
                <c:pt idx="2064">
                  <c:v>0.21345108695652174</c:v>
                </c:pt>
                <c:pt idx="2065">
                  <c:v>0.21345108695652174</c:v>
                </c:pt>
                <c:pt idx="2066">
                  <c:v>0.21345108695652174</c:v>
                </c:pt>
                <c:pt idx="2067">
                  <c:v>0.21331521739130435</c:v>
                </c:pt>
                <c:pt idx="2068">
                  <c:v>0.21331521739130435</c:v>
                </c:pt>
                <c:pt idx="2069">
                  <c:v>0.21317934782608697</c:v>
                </c:pt>
                <c:pt idx="2070">
                  <c:v>0.21304347826086956</c:v>
                </c:pt>
                <c:pt idx="2071">
                  <c:v>0.21304347826086956</c:v>
                </c:pt>
                <c:pt idx="2072">
                  <c:v>0.21290760869565217</c:v>
                </c:pt>
                <c:pt idx="2073">
                  <c:v>0.21277173913043479</c:v>
                </c:pt>
                <c:pt idx="2074">
                  <c:v>0.21263586956521738</c:v>
                </c:pt>
                <c:pt idx="2075">
                  <c:v>0.21263586956521738</c:v>
                </c:pt>
                <c:pt idx="2076">
                  <c:v>0.21263586956521738</c:v>
                </c:pt>
                <c:pt idx="2077">
                  <c:v>0.21263586956521738</c:v>
                </c:pt>
                <c:pt idx="2078">
                  <c:v>0.21263586956521738</c:v>
                </c:pt>
                <c:pt idx="2079">
                  <c:v>0.21263586956521738</c:v>
                </c:pt>
                <c:pt idx="2080">
                  <c:v>0.21263586956521738</c:v>
                </c:pt>
                <c:pt idx="2081">
                  <c:v>0.21263586956521738</c:v>
                </c:pt>
                <c:pt idx="2082">
                  <c:v>0.21263586956521738</c:v>
                </c:pt>
                <c:pt idx="2083">
                  <c:v>0.21236413043478261</c:v>
                </c:pt>
                <c:pt idx="2084">
                  <c:v>0.21222826086956523</c:v>
                </c:pt>
                <c:pt idx="2085">
                  <c:v>0.21222826086956523</c:v>
                </c:pt>
                <c:pt idx="2086">
                  <c:v>0.21209239130434782</c:v>
                </c:pt>
                <c:pt idx="2087">
                  <c:v>0.21195652173913043</c:v>
                </c:pt>
                <c:pt idx="2088">
                  <c:v>0.21195652173913043</c:v>
                </c:pt>
                <c:pt idx="2089">
                  <c:v>0.21168478260869567</c:v>
                </c:pt>
                <c:pt idx="2090">
                  <c:v>0.21154891304347825</c:v>
                </c:pt>
                <c:pt idx="2091">
                  <c:v>0.21141304347826087</c:v>
                </c:pt>
                <c:pt idx="2092">
                  <c:v>0.21127717391304349</c:v>
                </c:pt>
                <c:pt idx="2093">
                  <c:v>0.21114130434782608</c:v>
                </c:pt>
                <c:pt idx="2094">
                  <c:v>0.21114130434782608</c:v>
                </c:pt>
                <c:pt idx="2095">
                  <c:v>0.21100543478260869</c:v>
                </c:pt>
                <c:pt idx="2096">
                  <c:v>0.21086956521739131</c:v>
                </c:pt>
                <c:pt idx="2097">
                  <c:v>0.21086956521739131</c:v>
                </c:pt>
                <c:pt idx="2098">
                  <c:v>0.21086956521739131</c:v>
                </c:pt>
                <c:pt idx="2099">
                  <c:v>0.21073369565217392</c:v>
                </c:pt>
                <c:pt idx="2100">
                  <c:v>0.21059782608695651</c:v>
                </c:pt>
                <c:pt idx="2101">
                  <c:v>0.21059782608695651</c:v>
                </c:pt>
                <c:pt idx="2102">
                  <c:v>0.21046195652173913</c:v>
                </c:pt>
                <c:pt idx="2103">
                  <c:v>0.21046195652173913</c:v>
                </c:pt>
                <c:pt idx="2104">
                  <c:v>0.21046195652173913</c:v>
                </c:pt>
                <c:pt idx="2105">
                  <c:v>0.21046195652173913</c:v>
                </c:pt>
                <c:pt idx="2106">
                  <c:v>0.21046195652173913</c:v>
                </c:pt>
                <c:pt idx="2107">
                  <c:v>0.21046195652173913</c:v>
                </c:pt>
                <c:pt idx="2108">
                  <c:v>0.21046195652173913</c:v>
                </c:pt>
                <c:pt idx="2109">
                  <c:v>0.21046195652173913</c:v>
                </c:pt>
                <c:pt idx="2110">
                  <c:v>0.21046195652173913</c:v>
                </c:pt>
                <c:pt idx="2111">
                  <c:v>0.21032608695652175</c:v>
                </c:pt>
                <c:pt idx="2112">
                  <c:v>0.21032608695652175</c:v>
                </c:pt>
                <c:pt idx="2113">
                  <c:v>0.21019021739130433</c:v>
                </c:pt>
                <c:pt idx="2114">
                  <c:v>0.21019021739130433</c:v>
                </c:pt>
                <c:pt idx="2115">
                  <c:v>0.21019021739130433</c:v>
                </c:pt>
                <c:pt idx="2116">
                  <c:v>0.21019021739130433</c:v>
                </c:pt>
                <c:pt idx="2117">
                  <c:v>0.21019021739130433</c:v>
                </c:pt>
                <c:pt idx="2118">
                  <c:v>0.21019021739130433</c:v>
                </c:pt>
                <c:pt idx="2119">
                  <c:v>0.21019021739130433</c:v>
                </c:pt>
                <c:pt idx="2120">
                  <c:v>0.21019021739130433</c:v>
                </c:pt>
                <c:pt idx="2121">
                  <c:v>0.21005434782608695</c:v>
                </c:pt>
                <c:pt idx="2122">
                  <c:v>0.20991847826086957</c:v>
                </c:pt>
                <c:pt idx="2123">
                  <c:v>0.20991847826086957</c:v>
                </c:pt>
                <c:pt idx="2124">
                  <c:v>0.20964673913043477</c:v>
                </c:pt>
                <c:pt idx="2125">
                  <c:v>0.20951086956521739</c:v>
                </c:pt>
                <c:pt idx="2126">
                  <c:v>0.20937500000000001</c:v>
                </c:pt>
                <c:pt idx="2127">
                  <c:v>0.20937500000000001</c:v>
                </c:pt>
                <c:pt idx="2128">
                  <c:v>0.20923913043478262</c:v>
                </c:pt>
                <c:pt idx="2129">
                  <c:v>0.20910326086956521</c:v>
                </c:pt>
                <c:pt idx="2130">
                  <c:v>0.20910326086956521</c:v>
                </c:pt>
                <c:pt idx="2131">
                  <c:v>0.20910326086956521</c:v>
                </c:pt>
                <c:pt idx="2132">
                  <c:v>0.20896739130434783</c:v>
                </c:pt>
                <c:pt idx="2133">
                  <c:v>0.20896739130434783</c:v>
                </c:pt>
                <c:pt idx="2134">
                  <c:v>0.20883152173913044</c:v>
                </c:pt>
                <c:pt idx="2135">
                  <c:v>0.20883152173913044</c:v>
                </c:pt>
                <c:pt idx="2136">
                  <c:v>0.20883152173913044</c:v>
                </c:pt>
                <c:pt idx="2137">
                  <c:v>0.20883152173913044</c:v>
                </c:pt>
                <c:pt idx="2138">
                  <c:v>0.20869565217391303</c:v>
                </c:pt>
                <c:pt idx="2139">
                  <c:v>0.20869565217391303</c:v>
                </c:pt>
                <c:pt idx="2140">
                  <c:v>0.20855978260869565</c:v>
                </c:pt>
                <c:pt idx="2141">
                  <c:v>0.20855978260869565</c:v>
                </c:pt>
                <c:pt idx="2142">
                  <c:v>0.20855978260869565</c:v>
                </c:pt>
                <c:pt idx="2143">
                  <c:v>0.20855978260869565</c:v>
                </c:pt>
                <c:pt idx="2144">
                  <c:v>0.20842391304347826</c:v>
                </c:pt>
                <c:pt idx="2145">
                  <c:v>0.20842391304347826</c:v>
                </c:pt>
                <c:pt idx="2146">
                  <c:v>0.20842391304347826</c:v>
                </c:pt>
                <c:pt idx="2147">
                  <c:v>0.20828804347826088</c:v>
                </c:pt>
                <c:pt idx="2148">
                  <c:v>0.20815217391304347</c:v>
                </c:pt>
                <c:pt idx="2149">
                  <c:v>0.20815217391304347</c:v>
                </c:pt>
                <c:pt idx="2150">
                  <c:v>0.20815217391304347</c:v>
                </c:pt>
                <c:pt idx="2151">
                  <c:v>0.20815217391304347</c:v>
                </c:pt>
                <c:pt idx="2152">
                  <c:v>0.20801630434782609</c:v>
                </c:pt>
                <c:pt idx="2153">
                  <c:v>0.20801630434782609</c:v>
                </c:pt>
                <c:pt idx="2154">
                  <c:v>0.20774456521739129</c:v>
                </c:pt>
                <c:pt idx="2155">
                  <c:v>0.20760869565217391</c:v>
                </c:pt>
                <c:pt idx="2156">
                  <c:v>0.20760869565217391</c:v>
                </c:pt>
                <c:pt idx="2157">
                  <c:v>0.20720108695652173</c:v>
                </c:pt>
                <c:pt idx="2158">
                  <c:v>0.20720108695652173</c:v>
                </c:pt>
                <c:pt idx="2159">
                  <c:v>0.20706521739130435</c:v>
                </c:pt>
                <c:pt idx="2160">
                  <c:v>0.20706521739130435</c:v>
                </c:pt>
                <c:pt idx="2161">
                  <c:v>0.20692934782608696</c:v>
                </c:pt>
                <c:pt idx="2162">
                  <c:v>0.20679347826086958</c:v>
                </c:pt>
                <c:pt idx="2163">
                  <c:v>0.20679347826086958</c:v>
                </c:pt>
                <c:pt idx="2164">
                  <c:v>0.20665760869565217</c:v>
                </c:pt>
                <c:pt idx="2165">
                  <c:v>0.2063858695652174</c:v>
                </c:pt>
                <c:pt idx="2166">
                  <c:v>0.2063858695652174</c:v>
                </c:pt>
                <c:pt idx="2167">
                  <c:v>0.20624999999999999</c:v>
                </c:pt>
                <c:pt idx="2168">
                  <c:v>0.20624999999999999</c:v>
                </c:pt>
                <c:pt idx="2169">
                  <c:v>0.20597826086956522</c:v>
                </c:pt>
                <c:pt idx="2170">
                  <c:v>0.20597826086956522</c:v>
                </c:pt>
                <c:pt idx="2171">
                  <c:v>0.20570652173913043</c:v>
                </c:pt>
                <c:pt idx="2172">
                  <c:v>0.20570652173913043</c:v>
                </c:pt>
                <c:pt idx="2173">
                  <c:v>0.20557065217391304</c:v>
                </c:pt>
                <c:pt idx="2174">
                  <c:v>0.20543478260869566</c:v>
                </c:pt>
                <c:pt idx="2175">
                  <c:v>0.20529891304347825</c:v>
                </c:pt>
                <c:pt idx="2176">
                  <c:v>0.20529891304347825</c:v>
                </c:pt>
                <c:pt idx="2177">
                  <c:v>0.20529891304347825</c:v>
                </c:pt>
                <c:pt idx="2178">
                  <c:v>0.20516304347826086</c:v>
                </c:pt>
                <c:pt idx="2179">
                  <c:v>0.20516304347826086</c:v>
                </c:pt>
                <c:pt idx="2180">
                  <c:v>0.20516304347826086</c:v>
                </c:pt>
                <c:pt idx="2181">
                  <c:v>0.20516304347826086</c:v>
                </c:pt>
                <c:pt idx="2182">
                  <c:v>0.20516304347826086</c:v>
                </c:pt>
                <c:pt idx="2183">
                  <c:v>0.20516304347826086</c:v>
                </c:pt>
                <c:pt idx="2184">
                  <c:v>0.20516304347826086</c:v>
                </c:pt>
                <c:pt idx="2185">
                  <c:v>0.20502717391304348</c:v>
                </c:pt>
                <c:pt idx="2186">
                  <c:v>0.2048913043478261</c:v>
                </c:pt>
                <c:pt idx="2187">
                  <c:v>0.2048913043478261</c:v>
                </c:pt>
                <c:pt idx="2188">
                  <c:v>0.2048913043478261</c:v>
                </c:pt>
                <c:pt idx="2189">
                  <c:v>0.2046195652173913</c:v>
                </c:pt>
                <c:pt idx="2190">
                  <c:v>0.2046195652173913</c:v>
                </c:pt>
                <c:pt idx="2191">
                  <c:v>0.20448369565217392</c:v>
                </c:pt>
                <c:pt idx="2192">
                  <c:v>0.20434782608695654</c:v>
                </c:pt>
                <c:pt idx="2193">
                  <c:v>0.20407608695652174</c:v>
                </c:pt>
                <c:pt idx="2194">
                  <c:v>0.20394021739130436</c:v>
                </c:pt>
                <c:pt idx="2195">
                  <c:v>0.20380434782608695</c:v>
                </c:pt>
                <c:pt idx="2196">
                  <c:v>0.20380434782608695</c:v>
                </c:pt>
                <c:pt idx="2197">
                  <c:v>0.20380434782608695</c:v>
                </c:pt>
                <c:pt idx="2198">
                  <c:v>0.20380434782608695</c:v>
                </c:pt>
                <c:pt idx="2199">
                  <c:v>0.20380434782608695</c:v>
                </c:pt>
                <c:pt idx="2200">
                  <c:v>0.20366847826086956</c:v>
                </c:pt>
                <c:pt idx="2201">
                  <c:v>0.20353260869565218</c:v>
                </c:pt>
                <c:pt idx="2202">
                  <c:v>0.20353260869565218</c:v>
                </c:pt>
                <c:pt idx="2203">
                  <c:v>0.20353260869565218</c:v>
                </c:pt>
                <c:pt idx="2204">
                  <c:v>0.20353260869565218</c:v>
                </c:pt>
                <c:pt idx="2205">
                  <c:v>0.20353260869565218</c:v>
                </c:pt>
                <c:pt idx="2206">
                  <c:v>0.20353260869565218</c:v>
                </c:pt>
                <c:pt idx="2207">
                  <c:v>0.20353260869565218</c:v>
                </c:pt>
                <c:pt idx="2208">
                  <c:v>0.20339673913043479</c:v>
                </c:pt>
                <c:pt idx="2209">
                  <c:v>0.20339673913043479</c:v>
                </c:pt>
                <c:pt idx="2210">
                  <c:v>0.20326086956521738</c:v>
                </c:pt>
                <c:pt idx="2211">
                  <c:v>0.20298913043478262</c:v>
                </c:pt>
                <c:pt idx="2212">
                  <c:v>0.20285326086956521</c:v>
                </c:pt>
                <c:pt idx="2213">
                  <c:v>0.20271739130434782</c:v>
                </c:pt>
                <c:pt idx="2214">
                  <c:v>0.20258152173913044</c:v>
                </c:pt>
                <c:pt idx="2215">
                  <c:v>0.20258152173913044</c:v>
                </c:pt>
                <c:pt idx="2216">
                  <c:v>0.20244565217391305</c:v>
                </c:pt>
                <c:pt idx="2217">
                  <c:v>0.20244565217391305</c:v>
                </c:pt>
                <c:pt idx="2218">
                  <c:v>0.20244565217391305</c:v>
                </c:pt>
                <c:pt idx="2219">
                  <c:v>0.20244565217391305</c:v>
                </c:pt>
                <c:pt idx="2220">
                  <c:v>0.20244565217391305</c:v>
                </c:pt>
                <c:pt idx="2221">
                  <c:v>0.20230978260869564</c:v>
                </c:pt>
                <c:pt idx="2222">
                  <c:v>0.20217391304347826</c:v>
                </c:pt>
                <c:pt idx="2223">
                  <c:v>0.20217391304347826</c:v>
                </c:pt>
                <c:pt idx="2224">
                  <c:v>0.20217391304347826</c:v>
                </c:pt>
                <c:pt idx="2225">
                  <c:v>0.20203804347826088</c:v>
                </c:pt>
                <c:pt idx="2226">
                  <c:v>0.20203804347826088</c:v>
                </c:pt>
                <c:pt idx="2227">
                  <c:v>0.20190217391304346</c:v>
                </c:pt>
                <c:pt idx="2228">
                  <c:v>0.20176630434782608</c:v>
                </c:pt>
                <c:pt idx="2229">
                  <c:v>0.20176630434782608</c:v>
                </c:pt>
                <c:pt idx="2230">
                  <c:v>0.20176630434782608</c:v>
                </c:pt>
                <c:pt idx="2231">
                  <c:v>0.20176630434782608</c:v>
                </c:pt>
                <c:pt idx="2232">
                  <c:v>0.20176630434782608</c:v>
                </c:pt>
                <c:pt idx="2233">
                  <c:v>0.20176630434782608</c:v>
                </c:pt>
                <c:pt idx="2234">
                  <c:v>0.20176630434782608</c:v>
                </c:pt>
                <c:pt idx="2235">
                  <c:v>0.20176630434782608</c:v>
                </c:pt>
                <c:pt idx="2236">
                  <c:v>0.20176630434782608</c:v>
                </c:pt>
                <c:pt idx="2237">
                  <c:v>0.2016304347826087</c:v>
                </c:pt>
                <c:pt idx="2238">
                  <c:v>0.2016304347826087</c:v>
                </c:pt>
                <c:pt idx="2239">
                  <c:v>0.2016304347826087</c:v>
                </c:pt>
                <c:pt idx="2240">
                  <c:v>0.2013586956521739</c:v>
                </c:pt>
                <c:pt idx="2241">
                  <c:v>0.2013586956521739</c:v>
                </c:pt>
                <c:pt idx="2242">
                  <c:v>0.2013586956521739</c:v>
                </c:pt>
                <c:pt idx="2243">
                  <c:v>0.2013586956521739</c:v>
                </c:pt>
                <c:pt idx="2244">
                  <c:v>0.20122282608695652</c:v>
                </c:pt>
                <c:pt idx="2245">
                  <c:v>0.20122282608695652</c:v>
                </c:pt>
                <c:pt idx="2246">
                  <c:v>0.20108695652173914</c:v>
                </c:pt>
                <c:pt idx="2247">
                  <c:v>0.20095108695652175</c:v>
                </c:pt>
                <c:pt idx="2248">
                  <c:v>0.20095108695652175</c:v>
                </c:pt>
                <c:pt idx="2249">
                  <c:v>0.20095108695652175</c:v>
                </c:pt>
                <c:pt idx="2250">
                  <c:v>0.20095108695652175</c:v>
                </c:pt>
                <c:pt idx="2251">
                  <c:v>0.20095108695652175</c:v>
                </c:pt>
                <c:pt idx="2252">
                  <c:v>0.20095108695652175</c:v>
                </c:pt>
                <c:pt idx="2253">
                  <c:v>0.20081521739130434</c:v>
                </c:pt>
                <c:pt idx="2254">
                  <c:v>0.20081521739130434</c:v>
                </c:pt>
                <c:pt idx="2255">
                  <c:v>0.20067934782608696</c:v>
                </c:pt>
                <c:pt idx="2256">
                  <c:v>0.20067934782608696</c:v>
                </c:pt>
                <c:pt idx="2257">
                  <c:v>0.20067934782608696</c:v>
                </c:pt>
                <c:pt idx="2258">
                  <c:v>0.20054347826086957</c:v>
                </c:pt>
                <c:pt idx="2259">
                  <c:v>0.20054347826086957</c:v>
                </c:pt>
                <c:pt idx="2260">
                  <c:v>0.20040760869565216</c:v>
                </c:pt>
                <c:pt idx="2261">
                  <c:v>0.20040760869565216</c:v>
                </c:pt>
                <c:pt idx="2262">
                  <c:v>0.20027173913043478</c:v>
                </c:pt>
                <c:pt idx="2263">
                  <c:v>0.20027173913043478</c:v>
                </c:pt>
                <c:pt idx="2264">
                  <c:v>0.20013586956521739</c:v>
                </c:pt>
                <c:pt idx="2265">
                  <c:v>0.2</c:v>
                </c:pt>
                <c:pt idx="2266">
                  <c:v>0.2</c:v>
                </c:pt>
                <c:pt idx="2267">
                  <c:v>0.1998641304347826</c:v>
                </c:pt>
                <c:pt idx="2268">
                  <c:v>0.1998641304347826</c:v>
                </c:pt>
                <c:pt idx="2269">
                  <c:v>0.19972826086956522</c:v>
                </c:pt>
                <c:pt idx="2270">
                  <c:v>0.19972826086956522</c:v>
                </c:pt>
                <c:pt idx="2271">
                  <c:v>0.19972826086956522</c:v>
                </c:pt>
                <c:pt idx="2272">
                  <c:v>0.19972826086956522</c:v>
                </c:pt>
                <c:pt idx="2273">
                  <c:v>0.19945652173913042</c:v>
                </c:pt>
                <c:pt idx="2274">
                  <c:v>0.19945652173913042</c:v>
                </c:pt>
                <c:pt idx="2275">
                  <c:v>0.19945652173913042</c:v>
                </c:pt>
                <c:pt idx="2276">
                  <c:v>0.19945652173913042</c:v>
                </c:pt>
                <c:pt idx="2277">
                  <c:v>0.19945652173913042</c:v>
                </c:pt>
                <c:pt idx="2278">
                  <c:v>0.19932065217391304</c:v>
                </c:pt>
                <c:pt idx="2279">
                  <c:v>0.19932065217391304</c:v>
                </c:pt>
                <c:pt idx="2280">
                  <c:v>0.19918478260869565</c:v>
                </c:pt>
                <c:pt idx="2281">
                  <c:v>0.19918478260869565</c:v>
                </c:pt>
                <c:pt idx="2282">
                  <c:v>0.19918478260869565</c:v>
                </c:pt>
                <c:pt idx="2283">
                  <c:v>0.19918478260869565</c:v>
                </c:pt>
                <c:pt idx="2284">
                  <c:v>0.19904891304347827</c:v>
                </c:pt>
                <c:pt idx="2285">
                  <c:v>0.19904891304347827</c:v>
                </c:pt>
                <c:pt idx="2286">
                  <c:v>0.19904891304347827</c:v>
                </c:pt>
                <c:pt idx="2287">
                  <c:v>0.19904891304347827</c:v>
                </c:pt>
                <c:pt idx="2288">
                  <c:v>0.19904891304347827</c:v>
                </c:pt>
                <c:pt idx="2289">
                  <c:v>0.19904891304347827</c:v>
                </c:pt>
                <c:pt idx="2290">
                  <c:v>0.19891304347826086</c:v>
                </c:pt>
                <c:pt idx="2291">
                  <c:v>0.19877717391304348</c:v>
                </c:pt>
                <c:pt idx="2292">
                  <c:v>0.19877717391304348</c:v>
                </c:pt>
                <c:pt idx="2293">
                  <c:v>0.19877717391304348</c:v>
                </c:pt>
                <c:pt idx="2294">
                  <c:v>0.19864130434782609</c:v>
                </c:pt>
                <c:pt idx="2295">
                  <c:v>0.19850543478260871</c:v>
                </c:pt>
                <c:pt idx="2296">
                  <c:v>0.1983695652173913</c:v>
                </c:pt>
                <c:pt idx="2297">
                  <c:v>0.1983695652173913</c:v>
                </c:pt>
                <c:pt idx="2298">
                  <c:v>0.1983695652173913</c:v>
                </c:pt>
                <c:pt idx="2299">
                  <c:v>0.1983695652173913</c:v>
                </c:pt>
                <c:pt idx="2300">
                  <c:v>0.1983695652173913</c:v>
                </c:pt>
                <c:pt idx="2301">
                  <c:v>0.19823369565217391</c:v>
                </c:pt>
                <c:pt idx="2302">
                  <c:v>0.19809782608695653</c:v>
                </c:pt>
                <c:pt idx="2303">
                  <c:v>0.19809782608695653</c:v>
                </c:pt>
                <c:pt idx="2304">
                  <c:v>0.19782608695652174</c:v>
                </c:pt>
                <c:pt idx="2305">
                  <c:v>0.19769021739130435</c:v>
                </c:pt>
                <c:pt idx="2306">
                  <c:v>0.19769021739130435</c:v>
                </c:pt>
                <c:pt idx="2307">
                  <c:v>0.19769021739130435</c:v>
                </c:pt>
                <c:pt idx="2308">
                  <c:v>0.19769021739130435</c:v>
                </c:pt>
                <c:pt idx="2309">
                  <c:v>0.19769021739130435</c:v>
                </c:pt>
                <c:pt idx="2310">
                  <c:v>0.19769021739130435</c:v>
                </c:pt>
                <c:pt idx="2311">
                  <c:v>0.19755434782608697</c:v>
                </c:pt>
                <c:pt idx="2312">
                  <c:v>0.19741847826086956</c:v>
                </c:pt>
                <c:pt idx="2313">
                  <c:v>0.19728260869565217</c:v>
                </c:pt>
                <c:pt idx="2314">
                  <c:v>0.19728260869565217</c:v>
                </c:pt>
                <c:pt idx="2315">
                  <c:v>0.19728260869565217</c:v>
                </c:pt>
                <c:pt idx="2316">
                  <c:v>0.19728260869565217</c:v>
                </c:pt>
                <c:pt idx="2317">
                  <c:v>0.19728260869565217</c:v>
                </c:pt>
                <c:pt idx="2318">
                  <c:v>0.19728260869565217</c:v>
                </c:pt>
                <c:pt idx="2319">
                  <c:v>0.19728260869565217</c:v>
                </c:pt>
                <c:pt idx="2320">
                  <c:v>0.19728260869565217</c:v>
                </c:pt>
                <c:pt idx="2321">
                  <c:v>0.19728260869565217</c:v>
                </c:pt>
                <c:pt idx="2322">
                  <c:v>0.19714673913043479</c:v>
                </c:pt>
                <c:pt idx="2323">
                  <c:v>0.19714673913043479</c:v>
                </c:pt>
                <c:pt idx="2324">
                  <c:v>0.19714673913043479</c:v>
                </c:pt>
                <c:pt idx="2325">
                  <c:v>0.19714673913043479</c:v>
                </c:pt>
                <c:pt idx="2326">
                  <c:v>0.19687499999999999</c:v>
                </c:pt>
                <c:pt idx="2327">
                  <c:v>0.19687499999999999</c:v>
                </c:pt>
                <c:pt idx="2328">
                  <c:v>0.19687499999999999</c:v>
                </c:pt>
                <c:pt idx="2329">
                  <c:v>0.19687499999999999</c:v>
                </c:pt>
                <c:pt idx="2330">
                  <c:v>0.19673913043478261</c:v>
                </c:pt>
                <c:pt idx="2331">
                  <c:v>0.19673913043478261</c:v>
                </c:pt>
                <c:pt idx="2332">
                  <c:v>0.19660326086956523</c:v>
                </c:pt>
                <c:pt idx="2333">
                  <c:v>0.19660326086956523</c:v>
                </c:pt>
                <c:pt idx="2334">
                  <c:v>0.19646739130434782</c:v>
                </c:pt>
                <c:pt idx="2335">
                  <c:v>0.19646739130434782</c:v>
                </c:pt>
                <c:pt idx="2336">
                  <c:v>0.19646739130434782</c:v>
                </c:pt>
                <c:pt idx="2337">
                  <c:v>0.19646739130434782</c:v>
                </c:pt>
                <c:pt idx="2338">
                  <c:v>0.19646739130434782</c:v>
                </c:pt>
                <c:pt idx="2339">
                  <c:v>0.19646739130434782</c:v>
                </c:pt>
                <c:pt idx="2340">
                  <c:v>0.19633152173913043</c:v>
                </c:pt>
                <c:pt idx="2341">
                  <c:v>0.19633152173913043</c:v>
                </c:pt>
                <c:pt idx="2342">
                  <c:v>0.19633152173913043</c:v>
                </c:pt>
                <c:pt idx="2343">
                  <c:v>0.19633152173913043</c:v>
                </c:pt>
                <c:pt idx="2344">
                  <c:v>0.19633152173913043</c:v>
                </c:pt>
                <c:pt idx="2345">
                  <c:v>0.19619565217391305</c:v>
                </c:pt>
                <c:pt idx="2346">
                  <c:v>0.19619565217391305</c:v>
                </c:pt>
                <c:pt idx="2347">
                  <c:v>0.19619565217391305</c:v>
                </c:pt>
                <c:pt idx="2348">
                  <c:v>0.19605978260869567</c:v>
                </c:pt>
                <c:pt idx="2349">
                  <c:v>0.19605978260869567</c:v>
                </c:pt>
                <c:pt idx="2350">
                  <c:v>0.19592391304347825</c:v>
                </c:pt>
                <c:pt idx="2351">
                  <c:v>0.19592391304347825</c:v>
                </c:pt>
                <c:pt idx="2352">
                  <c:v>0.19592391304347825</c:v>
                </c:pt>
                <c:pt idx="2353">
                  <c:v>0.19578804347826087</c:v>
                </c:pt>
                <c:pt idx="2354">
                  <c:v>0.19578804347826087</c:v>
                </c:pt>
                <c:pt idx="2355">
                  <c:v>0.19565217391304349</c:v>
                </c:pt>
                <c:pt idx="2356">
                  <c:v>0.19565217391304349</c:v>
                </c:pt>
                <c:pt idx="2357">
                  <c:v>0.19565217391304349</c:v>
                </c:pt>
                <c:pt idx="2358">
                  <c:v>0.19565217391304349</c:v>
                </c:pt>
                <c:pt idx="2359">
                  <c:v>0.19538043478260869</c:v>
                </c:pt>
                <c:pt idx="2360">
                  <c:v>0.19497282608695651</c:v>
                </c:pt>
                <c:pt idx="2361">
                  <c:v>0.19497282608695651</c:v>
                </c:pt>
                <c:pt idx="2362">
                  <c:v>0.19497282608695651</c:v>
                </c:pt>
                <c:pt idx="2363">
                  <c:v>0.19497282608695651</c:v>
                </c:pt>
                <c:pt idx="2364">
                  <c:v>0.19497282608695651</c:v>
                </c:pt>
                <c:pt idx="2365">
                  <c:v>0.19497282608695651</c:v>
                </c:pt>
                <c:pt idx="2366">
                  <c:v>0.19497282608695651</c:v>
                </c:pt>
                <c:pt idx="2367">
                  <c:v>0.19483695652173913</c:v>
                </c:pt>
                <c:pt idx="2368">
                  <c:v>0.19483695652173913</c:v>
                </c:pt>
                <c:pt idx="2369">
                  <c:v>0.19483695652173913</c:v>
                </c:pt>
                <c:pt idx="2370">
                  <c:v>0.19483695652173913</c:v>
                </c:pt>
                <c:pt idx="2371">
                  <c:v>0.19483695652173913</c:v>
                </c:pt>
                <c:pt idx="2372">
                  <c:v>0.19470108695652175</c:v>
                </c:pt>
                <c:pt idx="2373">
                  <c:v>0.19456521739130433</c:v>
                </c:pt>
                <c:pt idx="2374">
                  <c:v>0.19456521739130433</c:v>
                </c:pt>
                <c:pt idx="2375">
                  <c:v>0.19442934782608695</c:v>
                </c:pt>
                <c:pt idx="2376">
                  <c:v>0.19402173913043477</c:v>
                </c:pt>
                <c:pt idx="2377">
                  <c:v>0.19375000000000001</c:v>
                </c:pt>
                <c:pt idx="2378">
                  <c:v>0.19375000000000001</c:v>
                </c:pt>
                <c:pt idx="2379">
                  <c:v>0.19375000000000001</c:v>
                </c:pt>
                <c:pt idx="2380">
                  <c:v>0.19375000000000001</c:v>
                </c:pt>
                <c:pt idx="2381">
                  <c:v>0.19361413043478262</c:v>
                </c:pt>
                <c:pt idx="2382">
                  <c:v>0.19334239130434783</c:v>
                </c:pt>
                <c:pt idx="2383">
                  <c:v>0.19334239130434783</c:v>
                </c:pt>
                <c:pt idx="2384">
                  <c:v>0.19320652173913044</c:v>
                </c:pt>
                <c:pt idx="2385">
                  <c:v>0.19293478260869565</c:v>
                </c:pt>
                <c:pt idx="2386">
                  <c:v>0.19279891304347826</c:v>
                </c:pt>
                <c:pt idx="2387">
                  <c:v>0.19279891304347826</c:v>
                </c:pt>
                <c:pt idx="2388">
                  <c:v>0.19266304347826088</c:v>
                </c:pt>
                <c:pt idx="2389">
                  <c:v>0.19266304347826088</c:v>
                </c:pt>
                <c:pt idx="2390">
                  <c:v>0.19266304347826088</c:v>
                </c:pt>
                <c:pt idx="2391">
                  <c:v>0.19266304347826088</c:v>
                </c:pt>
                <c:pt idx="2392">
                  <c:v>0.19266304347826088</c:v>
                </c:pt>
                <c:pt idx="2393">
                  <c:v>0.19266304347826088</c:v>
                </c:pt>
                <c:pt idx="2394">
                  <c:v>0.19266304347826088</c:v>
                </c:pt>
                <c:pt idx="2395">
                  <c:v>0.19266304347826088</c:v>
                </c:pt>
                <c:pt idx="2396">
                  <c:v>0.19266304347826088</c:v>
                </c:pt>
                <c:pt idx="2397">
                  <c:v>0.19266304347826088</c:v>
                </c:pt>
                <c:pt idx="2398">
                  <c:v>0.19266304347826088</c:v>
                </c:pt>
                <c:pt idx="2399">
                  <c:v>0.19252717391304347</c:v>
                </c:pt>
                <c:pt idx="2400">
                  <c:v>0.1922554347826087</c:v>
                </c:pt>
                <c:pt idx="2401">
                  <c:v>0.1922554347826087</c:v>
                </c:pt>
                <c:pt idx="2402">
                  <c:v>0.1922554347826087</c:v>
                </c:pt>
                <c:pt idx="2403">
                  <c:v>0.19211956521739129</c:v>
                </c:pt>
                <c:pt idx="2404">
                  <c:v>0.19211956521739129</c:v>
                </c:pt>
                <c:pt idx="2405">
                  <c:v>0.19211956521739129</c:v>
                </c:pt>
                <c:pt idx="2406">
                  <c:v>0.19198369565217391</c:v>
                </c:pt>
                <c:pt idx="2407">
                  <c:v>0.19198369565217391</c:v>
                </c:pt>
                <c:pt idx="2408">
                  <c:v>0.19198369565217391</c:v>
                </c:pt>
                <c:pt idx="2409">
                  <c:v>0.19184782608695652</c:v>
                </c:pt>
                <c:pt idx="2410">
                  <c:v>0.19171195652173914</c:v>
                </c:pt>
                <c:pt idx="2411">
                  <c:v>0.19171195652173914</c:v>
                </c:pt>
                <c:pt idx="2412">
                  <c:v>0.19144021739130435</c:v>
                </c:pt>
                <c:pt idx="2413">
                  <c:v>0.19130434782608696</c:v>
                </c:pt>
                <c:pt idx="2414">
                  <c:v>0.19130434782608696</c:v>
                </c:pt>
                <c:pt idx="2415">
                  <c:v>0.19130434782608696</c:v>
                </c:pt>
                <c:pt idx="2416">
                  <c:v>0.19130434782608696</c:v>
                </c:pt>
                <c:pt idx="2417">
                  <c:v>0.19130434782608696</c:v>
                </c:pt>
                <c:pt idx="2418">
                  <c:v>0.19130434782608696</c:v>
                </c:pt>
                <c:pt idx="2419">
                  <c:v>0.19116847826086958</c:v>
                </c:pt>
                <c:pt idx="2420">
                  <c:v>0.19103260869565217</c:v>
                </c:pt>
                <c:pt idx="2421">
                  <c:v>0.1907608695652174</c:v>
                </c:pt>
                <c:pt idx="2422">
                  <c:v>0.1907608695652174</c:v>
                </c:pt>
                <c:pt idx="2423">
                  <c:v>0.1907608695652174</c:v>
                </c:pt>
                <c:pt idx="2424">
                  <c:v>0.1907608695652174</c:v>
                </c:pt>
                <c:pt idx="2425">
                  <c:v>0.19062499999999999</c:v>
                </c:pt>
                <c:pt idx="2426">
                  <c:v>0.19048913043478261</c:v>
                </c:pt>
                <c:pt idx="2427">
                  <c:v>0.18994565217391304</c:v>
                </c:pt>
                <c:pt idx="2428">
                  <c:v>0.18994565217391304</c:v>
                </c:pt>
                <c:pt idx="2429">
                  <c:v>0.18980978260869566</c:v>
                </c:pt>
                <c:pt idx="2430">
                  <c:v>0.18980978260869566</c:v>
                </c:pt>
                <c:pt idx="2431">
                  <c:v>0.18980978260869566</c:v>
                </c:pt>
                <c:pt idx="2432">
                  <c:v>0.18967391304347825</c:v>
                </c:pt>
                <c:pt idx="2433">
                  <c:v>0.18940217391304348</c:v>
                </c:pt>
                <c:pt idx="2434">
                  <c:v>0.1892663043478261</c:v>
                </c:pt>
                <c:pt idx="2435">
                  <c:v>0.18913043478260869</c:v>
                </c:pt>
                <c:pt idx="2436">
                  <c:v>0.18885869565217392</c:v>
                </c:pt>
                <c:pt idx="2437">
                  <c:v>0.18885869565217392</c:v>
                </c:pt>
                <c:pt idx="2438">
                  <c:v>0.18885869565217392</c:v>
                </c:pt>
                <c:pt idx="2439">
                  <c:v>0.18885869565217392</c:v>
                </c:pt>
                <c:pt idx="2440">
                  <c:v>0.18885869565217392</c:v>
                </c:pt>
                <c:pt idx="2441">
                  <c:v>0.18885869565217392</c:v>
                </c:pt>
                <c:pt idx="2442">
                  <c:v>0.18885869565217392</c:v>
                </c:pt>
                <c:pt idx="2443">
                  <c:v>0.18872282608695654</c:v>
                </c:pt>
                <c:pt idx="2444">
                  <c:v>0.18858695652173912</c:v>
                </c:pt>
                <c:pt idx="2445">
                  <c:v>0.18858695652173912</c:v>
                </c:pt>
                <c:pt idx="2446">
                  <c:v>0.18858695652173912</c:v>
                </c:pt>
                <c:pt idx="2447">
                  <c:v>0.18858695652173912</c:v>
                </c:pt>
                <c:pt idx="2448">
                  <c:v>0.18845108695652174</c:v>
                </c:pt>
                <c:pt idx="2449">
                  <c:v>0.18817934782608695</c:v>
                </c:pt>
                <c:pt idx="2450">
                  <c:v>0.18817934782608695</c:v>
                </c:pt>
                <c:pt idx="2451">
                  <c:v>0.18817934782608695</c:v>
                </c:pt>
                <c:pt idx="2452">
                  <c:v>0.18804347826086956</c:v>
                </c:pt>
                <c:pt idx="2453">
                  <c:v>0.18804347826086956</c:v>
                </c:pt>
                <c:pt idx="2454">
                  <c:v>0.18804347826086956</c:v>
                </c:pt>
                <c:pt idx="2455">
                  <c:v>0.18804347826086956</c:v>
                </c:pt>
                <c:pt idx="2456">
                  <c:v>0.18790760869565218</c:v>
                </c:pt>
                <c:pt idx="2457">
                  <c:v>0.18790760869565218</c:v>
                </c:pt>
                <c:pt idx="2458">
                  <c:v>0.18790760869565218</c:v>
                </c:pt>
                <c:pt idx="2459">
                  <c:v>0.18777173913043479</c:v>
                </c:pt>
                <c:pt idx="2460">
                  <c:v>0.18777173913043479</c:v>
                </c:pt>
                <c:pt idx="2461">
                  <c:v>0.18763586956521738</c:v>
                </c:pt>
                <c:pt idx="2462">
                  <c:v>0.1875</c:v>
                </c:pt>
                <c:pt idx="2463">
                  <c:v>0.1875</c:v>
                </c:pt>
                <c:pt idx="2464">
                  <c:v>0.18736413043478262</c:v>
                </c:pt>
                <c:pt idx="2465">
                  <c:v>0.18736413043478262</c:v>
                </c:pt>
                <c:pt idx="2466">
                  <c:v>0.18722826086956521</c:v>
                </c:pt>
                <c:pt idx="2467">
                  <c:v>0.18709239130434782</c:v>
                </c:pt>
                <c:pt idx="2468">
                  <c:v>0.18709239130434782</c:v>
                </c:pt>
                <c:pt idx="2469">
                  <c:v>0.18709239130434782</c:v>
                </c:pt>
                <c:pt idx="2470">
                  <c:v>0.18682065217391305</c:v>
                </c:pt>
                <c:pt idx="2471">
                  <c:v>0.18682065217391305</c:v>
                </c:pt>
                <c:pt idx="2472">
                  <c:v>0.18668478260869564</c:v>
                </c:pt>
                <c:pt idx="2473">
                  <c:v>0.18668478260869564</c:v>
                </c:pt>
                <c:pt idx="2474">
                  <c:v>0.18654891304347826</c:v>
                </c:pt>
                <c:pt idx="2475">
                  <c:v>0.18654891304347826</c:v>
                </c:pt>
                <c:pt idx="2476">
                  <c:v>0.18641304347826088</c:v>
                </c:pt>
                <c:pt idx="2477">
                  <c:v>0.18641304347826088</c:v>
                </c:pt>
                <c:pt idx="2478">
                  <c:v>0.18641304347826088</c:v>
                </c:pt>
                <c:pt idx="2479">
                  <c:v>0.18641304347826088</c:v>
                </c:pt>
                <c:pt idx="2480">
                  <c:v>0.18641304347826088</c:v>
                </c:pt>
                <c:pt idx="2481">
                  <c:v>0.18641304347826088</c:v>
                </c:pt>
                <c:pt idx="2482">
                  <c:v>0.18641304347826088</c:v>
                </c:pt>
                <c:pt idx="2483">
                  <c:v>0.18641304347826088</c:v>
                </c:pt>
                <c:pt idx="2484">
                  <c:v>0.18627717391304346</c:v>
                </c:pt>
                <c:pt idx="2485">
                  <c:v>0.18627717391304346</c:v>
                </c:pt>
                <c:pt idx="2486">
                  <c:v>0.18627717391304346</c:v>
                </c:pt>
                <c:pt idx="2487">
                  <c:v>0.18627717391304346</c:v>
                </c:pt>
                <c:pt idx="2488">
                  <c:v>0.18614130434782608</c:v>
                </c:pt>
                <c:pt idx="2489">
                  <c:v>0.18614130434782608</c:v>
                </c:pt>
                <c:pt idx="2490">
                  <c:v>0.18614130434782608</c:v>
                </c:pt>
                <c:pt idx="2491">
                  <c:v>0.18614130434782608</c:v>
                </c:pt>
                <c:pt idx="2492">
                  <c:v>0.18614130434782608</c:v>
                </c:pt>
                <c:pt idx="2493">
                  <c:v>0.18614130434782608</c:v>
                </c:pt>
                <c:pt idx="2494">
                  <c:v>0.1860054347826087</c:v>
                </c:pt>
                <c:pt idx="2495">
                  <c:v>0.1860054347826087</c:v>
                </c:pt>
                <c:pt idx="2496">
                  <c:v>0.1860054347826087</c:v>
                </c:pt>
                <c:pt idx="2497">
                  <c:v>0.18586956521739131</c:v>
                </c:pt>
                <c:pt idx="2498">
                  <c:v>0.18586956521739131</c:v>
                </c:pt>
                <c:pt idx="2499">
                  <c:v>0.18586956521739131</c:v>
                </c:pt>
                <c:pt idx="2500">
                  <c:v>0.1857336956521739</c:v>
                </c:pt>
                <c:pt idx="2501">
                  <c:v>0.18559782608695652</c:v>
                </c:pt>
                <c:pt idx="2502">
                  <c:v>0.18546195652173914</c:v>
                </c:pt>
                <c:pt idx="2503">
                  <c:v>0.18546195652173914</c:v>
                </c:pt>
                <c:pt idx="2504">
                  <c:v>0.18546195652173914</c:v>
                </c:pt>
                <c:pt idx="2505">
                  <c:v>0.18546195652173914</c:v>
                </c:pt>
                <c:pt idx="2506">
                  <c:v>0.18546195652173914</c:v>
                </c:pt>
                <c:pt idx="2507">
                  <c:v>0.18546195652173914</c:v>
                </c:pt>
                <c:pt idx="2508">
                  <c:v>0.18546195652173914</c:v>
                </c:pt>
                <c:pt idx="2509">
                  <c:v>0.18546195652173914</c:v>
                </c:pt>
                <c:pt idx="2510">
                  <c:v>0.18546195652173914</c:v>
                </c:pt>
                <c:pt idx="2511">
                  <c:v>0.18532608695652175</c:v>
                </c:pt>
                <c:pt idx="2512">
                  <c:v>0.18505434782608696</c:v>
                </c:pt>
                <c:pt idx="2513">
                  <c:v>0.18505434782608696</c:v>
                </c:pt>
                <c:pt idx="2514">
                  <c:v>0.18505434782608696</c:v>
                </c:pt>
                <c:pt idx="2515">
                  <c:v>0.18491847826086957</c:v>
                </c:pt>
                <c:pt idx="2516">
                  <c:v>0.18478260869565216</c:v>
                </c:pt>
                <c:pt idx="2517">
                  <c:v>0.18478260869565216</c:v>
                </c:pt>
                <c:pt idx="2518">
                  <c:v>0.18478260869565216</c:v>
                </c:pt>
                <c:pt idx="2519">
                  <c:v>0.18478260869565216</c:v>
                </c:pt>
                <c:pt idx="2520">
                  <c:v>0.18478260869565216</c:v>
                </c:pt>
                <c:pt idx="2521">
                  <c:v>0.18478260869565216</c:v>
                </c:pt>
                <c:pt idx="2522">
                  <c:v>0.18464673913043478</c:v>
                </c:pt>
                <c:pt idx="2523">
                  <c:v>0.18464673913043478</c:v>
                </c:pt>
                <c:pt idx="2524">
                  <c:v>0.18464673913043478</c:v>
                </c:pt>
                <c:pt idx="2525">
                  <c:v>0.18464673913043478</c:v>
                </c:pt>
                <c:pt idx="2526">
                  <c:v>0.18464673913043478</c:v>
                </c:pt>
                <c:pt idx="2527">
                  <c:v>0.18437500000000001</c:v>
                </c:pt>
                <c:pt idx="2528">
                  <c:v>0.18437500000000001</c:v>
                </c:pt>
                <c:pt idx="2529">
                  <c:v>0.18437500000000001</c:v>
                </c:pt>
                <c:pt idx="2530">
                  <c:v>0.1842391304347826</c:v>
                </c:pt>
                <c:pt idx="2531">
                  <c:v>0.18410326086956522</c:v>
                </c:pt>
                <c:pt idx="2532">
                  <c:v>0.18410326086956522</c:v>
                </c:pt>
                <c:pt idx="2533">
                  <c:v>0.18410326086956522</c:v>
                </c:pt>
                <c:pt idx="2534">
                  <c:v>0.18410326086956522</c:v>
                </c:pt>
                <c:pt idx="2535">
                  <c:v>0.18396739130434783</c:v>
                </c:pt>
                <c:pt idx="2536">
                  <c:v>0.18396739130434783</c:v>
                </c:pt>
                <c:pt idx="2537">
                  <c:v>0.18396739130434783</c:v>
                </c:pt>
                <c:pt idx="2538">
                  <c:v>0.18396739130434783</c:v>
                </c:pt>
                <c:pt idx="2539">
                  <c:v>0.18396739130434783</c:v>
                </c:pt>
                <c:pt idx="2540">
                  <c:v>0.18383152173913042</c:v>
                </c:pt>
                <c:pt idx="2541">
                  <c:v>0.18383152173913042</c:v>
                </c:pt>
                <c:pt idx="2542">
                  <c:v>0.18383152173913042</c:v>
                </c:pt>
                <c:pt idx="2543">
                  <c:v>0.18369565217391304</c:v>
                </c:pt>
                <c:pt idx="2544">
                  <c:v>0.18355978260869565</c:v>
                </c:pt>
                <c:pt idx="2545">
                  <c:v>0.18355978260869565</c:v>
                </c:pt>
                <c:pt idx="2546">
                  <c:v>0.18355978260869565</c:v>
                </c:pt>
                <c:pt idx="2547">
                  <c:v>0.18342391304347827</c:v>
                </c:pt>
                <c:pt idx="2548">
                  <c:v>0.18328804347826086</c:v>
                </c:pt>
                <c:pt idx="2549">
                  <c:v>0.18315217391304348</c:v>
                </c:pt>
                <c:pt idx="2550">
                  <c:v>0.18315217391304348</c:v>
                </c:pt>
                <c:pt idx="2551">
                  <c:v>0.18301630434782609</c:v>
                </c:pt>
                <c:pt idx="2552">
                  <c:v>0.18301630434782609</c:v>
                </c:pt>
                <c:pt idx="2553">
                  <c:v>0.18301630434782609</c:v>
                </c:pt>
                <c:pt idx="2554">
                  <c:v>0.18301630434782609</c:v>
                </c:pt>
                <c:pt idx="2555">
                  <c:v>0.18301630434782609</c:v>
                </c:pt>
                <c:pt idx="2556">
                  <c:v>0.18301630434782609</c:v>
                </c:pt>
                <c:pt idx="2557">
                  <c:v>0.18301630434782609</c:v>
                </c:pt>
                <c:pt idx="2558">
                  <c:v>0.18301630434782609</c:v>
                </c:pt>
                <c:pt idx="2559">
                  <c:v>0.1827445652173913</c:v>
                </c:pt>
                <c:pt idx="2560">
                  <c:v>0.1827445652173913</c:v>
                </c:pt>
                <c:pt idx="2561">
                  <c:v>0.18260869565217391</c:v>
                </c:pt>
                <c:pt idx="2562">
                  <c:v>0.18247282608695653</c:v>
                </c:pt>
                <c:pt idx="2563">
                  <c:v>0.18220108695652174</c:v>
                </c:pt>
                <c:pt idx="2564">
                  <c:v>0.18220108695652174</c:v>
                </c:pt>
                <c:pt idx="2565">
                  <c:v>0.18220108695652174</c:v>
                </c:pt>
                <c:pt idx="2566">
                  <c:v>0.18220108695652174</c:v>
                </c:pt>
                <c:pt idx="2567">
                  <c:v>0.18220108695652174</c:v>
                </c:pt>
                <c:pt idx="2568">
                  <c:v>0.18220108695652174</c:v>
                </c:pt>
                <c:pt idx="2569">
                  <c:v>0.18220108695652174</c:v>
                </c:pt>
                <c:pt idx="2570">
                  <c:v>0.18220108695652174</c:v>
                </c:pt>
                <c:pt idx="2571">
                  <c:v>0.18206521739130435</c:v>
                </c:pt>
                <c:pt idx="2572">
                  <c:v>0.18192934782608697</c:v>
                </c:pt>
                <c:pt idx="2573">
                  <c:v>0.18192934782608697</c:v>
                </c:pt>
                <c:pt idx="2574">
                  <c:v>0.18179347826086956</c:v>
                </c:pt>
                <c:pt idx="2575">
                  <c:v>0.18179347826086956</c:v>
                </c:pt>
                <c:pt idx="2576">
                  <c:v>0.18179347826086956</c:v>
                </c:pt>
                <c:pt idx="2577">
                  <c:v>0.18179347826086956</c:v>
                </c:pt>
                <c:pt idx="2578">
                  <c:v>0.18179347826086956</c:v>
                </c:pt>
                <c:pt idx="2579">
                  <c:v>0.18179347826086956</c:v>
                </c:pt>
                <c:pt idx="2580">
                  <c:v>0.18165760869565217</c:v>
                </c:pt>
                <c:pt idx="2581">
                  <c:v>0.18165760869565217</c:v>
                </c:pt>
                <c:pt idx="2582">
                  <c:v>0.18165760869565217</c:v>
                </c:pt>
                <c:pt idx="2583">
                  <c:v>0.18152173913043479</c:v>
                </c:pt>
                <c:pt idx="2584">
                  <c:v>0.18152173913043479</c:v>
                </c:pt>
                <c:pt idx="2585">
                  <c:v>0.18152173913043479</c:v>
                </c:pt>
                <c:pt idx="2586">
                  <c:v>0.18138586956521738</c:v>
                </c:pt>
                <c:pt idx="2587">
                  <c:v>0.18124999999999999</c:v>
                </c:pt>
                <c:pt idx="2588">
                  <c:v>0.18097826086956523</c:v>
                </c:pt>
                <c:pt idx="2589">
                  <c:v>0.18084239130434782</c:v>
                </c:pt>
                <c:pt idx="2590">
                  <c:v>0.18084239130434782</c:v>
                </c:pt>
                <c:pt idx="2591">
                  <c:v>0.18084239130434782</c:v>
                </c:pt>
                <c:pt idx="2592">
                  <c:v>0.18070652173913043</c:v>
                </c:pt>
                <c:pt idx="2593">
                  <c:v>0.18070652173913043</c:v>
                </c:pt>
                <c:pt idx="2594">
                  <c:v>0.18070652173913043</c:v>
                </c:pt>
                <c:pt idx="2595">
                  <c:v>0.18070652173913043</c:v>
                </c:pt>
                <c:pt idx="2596">
                  <c:v>0.18070652173913043</c:v>
                </c:pt>
                <c:pt idx="2597">
                  <c:v>0.18070652173913043</c:v>
                </c:pt>
                <c:pt idx="2598">
                  <c:v>0.18070652173913043</c:v>
                </c:pt>
                <c:pt idx="2599">
                  <c:v>0.18070652173913043</c:v>
                </c:pt>
                <c:pt idx="2600">
                  <c:v>0.18057065217391305</c:v>
                </c:pt>
                <c:pt idx="2601">
                  <c:v>0.18043478260869567</c:v>
                </c:pt>
                <c:pt idx="2602">
                  <c:v>0.18043478260869567</c:v>
                </c:pt>
                <c:pt idx="2603">
                  <c:v>0.18043478260869567</c:v>
                </c:pt>
                <c:pt idx="2604">
                  <c:v>0.18029891304347825</c:v>
                </c:pt>
                <c:pt idx="2605">
                  <c:v>0.18029891304347825</c:v>
                </c:pt>
                <c:pt idx="2606">
                  <c:v>0.18016304347826087</c:v>
                </c:pt>
                <c:pt idx="2607">
                  <c:v>0.18016304347826087</c:v>
                </c:pt>
                <c:pt idx="2608">
                  <c:v>0.18016304347826087</c:v>
                </c:pt>
                <c:pt idx="2609">
                  <c:v>0.18002717391304349</c:v>
                </c:pt>
                <c:pt idx="2610">
                  <c:v>0.18002717391304349</c:v>
                </c:pt>
                <c:pt idx="2611">
                  <c:v>0.17989130434782608</c:v>
                </c:pt>
                <c:pt idx="2612">
                  <c:v>0.17989130434782608</c:v>
                </c:pt>
                <c:pt idx="2613">
                  <c:v>0.17975543478260869</c:v>
                </c:pt>
                <c:pt idx="2614">
                  <c:v>0.17975543478260869</c:v>
                </c:pt>
                <c:pt idx="2615">
                  <c:v>0.17961956521739131</c:v>
                </c:pt>
                <c:pt idx="2616">
                  <c:v>0.17961956521739131</c:v>
                </c:pt>
                <c:pt idx="2617">
                  <c:v>0.17961956521739131</c:v>
                </c:pt>
                <c:pt idx="2618">
                  <c:v>0.17961956521739131</c:v>
                </c:pt>
                <c:pt idx="2619">
                  <c:v>0.17948369565217392</c:v>
                </c:pt>
                <c:pt idx="2620">
                  <c:v>0.17948369565217392</c:v>
                </c:pt>
                <c:pt idx="2621">
                  <c:v>0.17948369565217392</c:v>
                </c:pt>
                <c:pt idx="2622">
                  <c:v>0.17948369565217392</c:v>
                </c:pt>
                <c:pt idx="2623">
                  <c:v>0.17948369565217392</c:v>
                </c:pt>
                <c:pt idx="2624">
                  <c:v>0.17948369565217392</c:v>
                </c:pt>
                <c:pt idx="2625">
                  <c:v>0.17934782608695651</c:v>
                </c:pt>
                <c:pt idx="2626">
                  <c:v>0.17934782608695651</c:v>
                </c:pt>
                <c:pt idx="2627">
                  <c:v>0.17907608695652175</c:v>
                </c:pt>
                <c:pt idx="2628">
                  <c:v>0.17907608695652175</c:v>
                </c:pt>
                <c:pt idx="2629">
                  <c:v>0.17907608695652175</c:v>
                </c:pt>
                <c:pt idx="2630">
                  <c:v>0.17894021739130433</c:v>
                </c:pt>
                <c:pt idx="2631">
                  <c:v>0.17894021739130433</c:v>
                </c:pt>
                <c:pt idx="2632">
                  <c:v>0.17894021739130433</c:v>
                </c:pt>
                <c:pt idx="2633">
                  <c:v>0.17894021739130433</c:v>
                </c:pt>
                <c:pt idx="2634">
                  <c:v>0.17894021739130433</c:v>
                </c:pt>
                <c:pt idx="2635">
                  <c:v>0.17894021739130433</c:v>
                </c:pt>
                <c:pt idx="2636">
                  <c:v>0.17894021739130433</c:v>
                </c:pt>
                <c:pt idx="2637">
                  <c:v>0.17894021739130433</c:v>
                </c:pt>
                <c:pt idx="2638">
                  <c:v>0.17894021739130433</c:v>
                </c:pt>
                <c:pt idx="2639">
                  <c:v>0.17894021739130433</c:v>
                </c:pt>
                <c:pt idx="2640">
                  <c:v>0.17894021739130433</c:v>
                </c:pt>
                <c:pt idx="2641">
                  <c:v>0.17894021739130433</c:v>
                </c:pt>
                <c:pt idx="2642">
                  <c:v>0.17894021739130433</c:v>
                </c:pt>
                <c:pt idx="2643">
                  <c:v>0.17894021739130433</c:v>
                </c:pt>
                <c:pt idx="2644">
                  <c:v>0.17894021739130433</c:v>
                </c:pt>
                <c:pt idx="2645">
                  <c:v>0.17894021739130433</c:v>
                </c:pt>
                <c:pt idx="2646">
                  <c:v>0.17880434782608695</c:v>
                </c:pt>
                <c:pt idx="2647">
                  <c:v>0.17880434782608695</c:v>
                </c:pt>
                <c:pt idx="2648">
                  <c:v>0.17880434782608695</c:v>
                </c:pt>
                <c:pt idx="2649">
                  <c:v>0.17866847826086957</c:v>
                </c:pt>
                <c:pt idx="2650">
                  <c:v>0.17853260869565218</c:v>
                </c:pt>
                <c:pt idx="2651">
                  <c:v>0.17853260869565218</c:v>
                </c:pt>
                <c:pt idx="2652">
                  <c:v>0.17853260869565218</c:v>
                </c:pt>
                <c:pt idx="2653">
                  <c:v>0.17853260869565218</c:v>
                </c:pt>
                <c:pt idx="2654">
                  <c:v>0.17839673913043477</c:v>
                </c:pt>
                <c:pt idx="2655">
                  <c:v>0.17839673913043477</c:v>
                </c:pt>
                <c:pt idx="2656">
                  <c:v>0.17826086956521739</c:v>
                </c:pt>
                <c:pt idx="2657">
                  <c:v>0.17826086956521739</c:v>
                </c:pt>
                <c:pt idx="2658">
                  <c:v>0.17826086956521739</c:v>
                </c:pt>
                <c:pt idx="2659">
                  <c:v>0.17812500000000001</c:v>
                </c:pt>
                <c:pt idx="2660">
                  <c:v>0.17812500000000001</c:v>
                </c:pt>
                <c:pt idx="2661">
                  <c:v>0.17812500000000001</c:v>
                </c:pt>
                <c:pt idx="2662">
                  <c:v>0.17812500000000001</c:v>
                </c:pt>
                <c:pt idx="2663">
                  <c:v>0.17771739130434783</c:v>
                </c:pt>
                <c:pt idx="2664">
                  <c:v>0.17771739130434783</c:v>
                </c:pt>
                <c:pt idx="2665">
                  <c:v>0.17771739130434783</c:v>
                </c:pt>
                <c:pt idx="2666">
                  <c:v>0.17771739130434783</c:v>
                </c:pt>
                <c:pt idx="2667">
                  <c:v>0.17771739130434783</c:v>
                </c:pt>
                <c:pt idx="2668">
                  <c:v>0.17771739130434783</c:v>
                </c:pt>
                <c:pt idx="2669">
                  <c:v>0.17771739130434783</c:v>
                </c:pt>
                <c:pt idx="2670">
                  <c:v>0.17771739130434783</c:v>
                </c:pt>
                <c:pt idx="2671">
                  <c:v>0.17771739130434783</c:v>
                </c:pt>
                <c:pt idx="2672">
                  <c:v>0.17771739130434783</c:v>
                </c:pt>
                <c:pt idx="2673">
                  <c:v>0.17771739130434783</c:v>
                </c:pt>
                <c:pt idx="2674">
                  <c:v>0.17771739130434783</c:v>
                </c:pt>
                <c:pt idx="2675">
                  <c:v>0.17771739130434783</c:v>
                </c:pt>
                <c:pt idx="2676">
                  <c:v>0.17771739130434783</c:v>
                </c:pt>
                <c:pt idx="2677">
                  <c:v>0.17771739130434783</c:v>
                </c:pt>
                <c:pt idx="2678">
                  <c:v>0.17771739130434783</c:v>
                </c:pt>
                <c:pt idx="2679">
                  <c:v>0.17758152173913044</c:v>
                </c:pt>
                <c:pt idx="2680">
                  <c:v>0.17744565217391303</c:v>
                </c:pt>
                <c:pt idx="2681">
                  <c:v>0.17744565217391303</c:v>
                </c:pt>
                <c:pt idx="2682">
                  <c:v>0.17744565217391303</c:v>
                </c:pt>
                <c:pt idx="2683">
                  <c:v>0.17744565217391303</c:v>
                </c:pt>
                <c:pt idx="2684">
                  <c:v>0.17744565217391303</c:v>
                </c:pt>
                <c:pt idx="2685">
                  <c:v>0.17744565217391303</c:v>
                </c:pt>
                <c:pt idx="2686">
                  <c:v>0.17744565217391303</c:v>
                </c:pt>
                <c:pt idx="2687">
                  <c:v>0.17744565217391303</c:v>
                </c:pt>
                <c:pt idx="2688">
                  <c:v>0.17744565217391303</c:v>
                </c:pt>
                <c:pt idx="2689">
                  <c:v>0.17744565217391303</c:v>
                </c:pt>
                <c:pt idx="2690">
                  <c:v>0.17717391304347826</c:v>
                </c:pt>
                <c:pt idx="2691">
                  <c:v>0.17717391304347826</c:v>
                </c:pt>
                <c:pt idx="2692">
                  <c:v>0.17717391304347826</c:v>
                </c:pt>
                <c:pt idx="2693">
                  <c:v>0.17717391304347826</c:v>
                </c:pt>
                <c:pt idx="2694">
                  <c:v>0.17717391304347826</c:v>
                </c:pt>
                <c:pt idx="2695">
                  <c:v>0.17717391304347826</c:v>
                </c:pt>
                <c:pt idx="2696">
                  <c:v>0.17717391304347826</c:v>
                </c:pt>
                <c:pt idx="2697">
                  <c:v>0.17703804347826088</c:v>
                </c:pt>
                <c:pt idx="2698">
                  <c:v>0.17703804347826088</c:v>
                </c:pt>
                <c:pt idx="2699">
                  <c:v>0.17703804347826088</c:v>
                </c:pt>
                <c:pt idx="2700">
                  <c:v>0.17703804347826088</c:v>
                </c:pt>
                <c:pt idx="2701">
                  <c:v>0.17703804347826088</c:v>
                </c:pt>
                <c:pt idx="2702">
                  <c:v>0.17703804347826088</c:v>
                </c:pt>
                <c:pt idx="2703">
                  <c:v>0.17703804347826088</c:v>
                </c:pt>
                <c:pt idx="2704">
                  <c:v>0.17703804347826088</c:v>
                </c:pt>
                <c:pt idx="2705">
                  <c:v>0.17703804347826088</c:v>
                </c:pt>
                <c:pt idx="2706">
                  <c:v>0.17690217391304347</c:v>
                </c:pt>
                <c:pt idx="2707">
                  <c:v>0.17690217391304347</c:v>
                </c:pt>
                <c:pt idx="2708">
                  <c:v>0.17690217391304347</c:v>
                </c:pt>
                <c:pt idx="2709">
                  <c:v>0.17690217391304347</c:v>
                </c:pt>
                <c:pt idx="2710">
                  <c:v>0.17676630434782609</c:v>
                </c:pt>
                <c:pt idx="2711">
                  <c:v>0.17676630434782609</c:v>
                </c:pt>
                <c:pt idx="2712">
                  <c:v>0.1766304347826087</c:v>
                </c:pt>
                <c:pt idx="2713">
                  <c:v>0.17649456521739129</c:v>
                </c:pt>
                <c:pt idx="2714">
                  <c:v>0.17649456521739129</c:v>
                </c:pt>
                <c:pt idx="2715">
                  <c:v>0.17649456521739129</c:v>
                </c:pt>
                <c:pt idx="2716">
                  <c:v>0.17649456521739129</c:v>
                </c:pt>
                <c:pt idx="2717">
                  <c:v>0.17649456521739129</c:v>
                </c:pt>
                <c:pt idx="2718">
                  <c:v>0.17635869565217391</c:v>
                </c:pt>
                <c:pt idx="2719">
                  <c:v>0.17622282608695652</c:v>
                </c:pt>
                <c:pt idx="2720">
                  <c:v>0.17622282608695652</c:v>
                </c:pt>
                <c:pt idx="2721">
                  <c:v>0.17622282608695652</c:v>
                </c:pt>
                <c:pt idx="2722">
                  <c:v>0.17608695652173914</c:v>
                </c:pt>
                <c:pt idx="2723">
                  <c:v>0.17595108695652173</c:v>
                </c:pt>
                <c:pt idx="2724">
                  <c:v>0.17595108695652173</c:v>
                </c:pt>
                <c:pt idx="2725">
                  <c:v>0.17581521739130435</c:v>
                </c:pt>
                <c:pt idx="2726">
                  <c:v>0.17581521739130435</c:v>
                </c:pt>
                <c:pt idx="2727">
                  <c:v>0.17581521739130435</c:v>
                </c:pt>
                <c:pt idx="2728">
                  <c:v>0.17581521739130435</c:v>
                </c:pt>
                <c:pt idx="2729">
                  <c:v>0.17581521739130435</c:v>
                </c:pt>
                <c:pt idx="2730">
                  <c:v>0.17581521739130435</c:v>
                </c:pt>
                <c:pt idx="2731">
                  <c:v>0.17581521739130435</c:v>
                </c:pt>
                <c:pt idx="2732">
                  <c:v>0.17581521739130435</c:v>
                </c:pt>
                <c:pt idx="2733">
                  <c:v>0.17581521739130435</c:v>
                </c:pt>
                <c:pt idx="2734">
                  <c:v>0.17581521739130435</c:v>
                </c:pt>
                <c:pt idx="2735">
                  <c:v>0.17581521739130435</c:v>
                </c:pt>
                <c:pt idx="2736">
                  <c:v>0.17581521739130435</c:v>
                </c:pt>
                <c:pt idx="2737">
                  <c:v>0.17581521739130435</c:v>
                </c:pt>
                <c:pt idx="2738">
                  <c:v>0.17567934782608696</c:v>
                </c:pt>
                <c:pt idx="2739">
                  <c:v>0.17567934782608696</c:v>
                </c:pt>
                <c:pt idx="2740">
                  <c:v>0.17554347826086958</c:v>
                </c:pt>
                <c:pt idx="2741">
                  <c:v>0.17540760869565217</c:v>
                </c:pt>
                <c:pt idx="2742">
                  <c:v>0.17540760869565217</c:v>
                </c:pt>
                <c:pt idx="2743">
                  <c:v>0.17527173913043478</c:v>
                </c:pt>
                <c:pt idx="2744">
                  <c:v>0.17527173913043478</c:v>
                </c:pt>
                <c:pt idx="2745">
                  <c:v>0.17527173913043478</c:v>
                </c:pt>
                <c:pt idx="2746">
                  <c:v>0.17527173913043478</c:v>
                </c:pt>
                <c:pt idx="2747">
                  <c:v>0.17527173913043478</c:v>
                </c:pt>
                <c:pt idx="2748">
                  <c:v>0.17527173913043478</c:v>
                </c:pt>
                <c:pt idx="2749">
                  <c:v>0.17527173913043478</c:v>
                </c:pt>
                <c:pt idx="2750">
                  <c:v>0.17527173913043478</c:v>
                </c:pt>
                <c:pt idx="2751">
                  <c:v>0.17527173913043478</c:v>
                </c:pt>
                <c:pt idx="2752">
                  <c:v>0.1751358695652174</c:v>
                </c:pt>
                <c:pt idx="2753">
                  <c:v>0.1751358695652174</c:v>
                </c:pt>
                <c:pt idx="2754">
                  <c:v>0.1751358695652174</c:v>
                </c:pt>
                <c:pt idx="2755">
                  <c:v>0.1751358695652174</c:v>
                </c:pt>
                <c:pt idx="2756">
                  <c:v>0.1751358695652174</c:v>
                </c:pt>
                <c:pt idx="2757">
                  <c:v>0.1751358695652174</c:v>
                </c:pt>
                <c:pt idx="2758">
                  <c:v>0.1751358695652174</c:v>
                </c:pt>
                <c:pt idx="2759">
                  <c:v>0.1751358695652174</c:v>
                </c:pt>
                <c:pt idx="2760">
                  <c:v>0.1751358695652174</c:v>
                </c:pt>
                <c:pt idx="2761">
                  <c:v>0.1751358695652174</c:v>
                </c:pt>
                <c:pt idx="2762">
                  <c:v>0.17499999999999999</c:v>
                </c:pt>
                <c:pt idx="2763">
                  <c:v>0.17499999999999999</c:v>
                </c:pt>
                <c:pt idx="2764">
                  <c:v>0.17499999999999999</c:v>
                </c:pt>
                <c:pt idx="2765">
                  <c:v>0.17499999999999999</c:v>
                </c:pt>
                <c:pt idx="2766">
                  <c:v>0.17486413043478261</c:v>
                </c:pt>
                <c:pt idx="2767">
                  <c:v>0.17486413043478261</c:v>
                </c:pt>
                <c:pt idx="2768">
                  <c:v>0.17486413043478261</c:v>
                </c:pt>
                <c:pt idx="2769">
                  <c:v>0.17486413043478261</c:v>
                </c:pt>
                <c:pt idx="2770">
                  <c:v>0.17486413043478261</c:v>
                </c:pt>
                <c:pt idx="2771">
                  <c:v>0.17486413043478261</c:v>
                </c:pt>
                <c:pt idx="2772">
                  <c:v>0.17472826086956522</c:v>
                </c:pt>
                <c:pt idx="2773">
                  <c:v>0.17459239130434784</c:v>
                </c:pt>
                <c:pt idx="2774">
                  <c:v>0.17459239130434784</c:v>
                </c:pt>
                <c:pt idx="2775">
                  <c:v>0.17459239130434784</c:v>
                </c:pt>
                <c:pt idx="2776">
                  <c:v>0.17459239130434784</c:v>
                </c:pt>
                <c:pt idx="2777">
                  <c:v>0.17459239130434784</c:v>
                </c:pt>
                <c:pt idx="2778">
                  <c:v>0.17459239130434784</c:v>
                </c:pt>
                <c:pt idx="2779">
                  <c:v>0.17459239130434784</c:v>
                </c:pt>
                <c:pt idx="2780">
                  <c:v>0.17459239130434784</c:v>
                </c:pt>
                <c:pt idx="2781">
                  <c:v>0.17445652173913043</c:v>
                </c:pt>
                <c:pt idx="2782">
                  <c:v>0.17432065217391304</c:v>
                </c:pt>
                <c:pt idx="2783">
                  <c:v>0.17418478260869566</c:v>
                </c:pt>
                <c:pt idx="2784">
                  <c:v>0.17418478260869566</c:v>
                </c:pt>
                <c:pt idx="2785">
                  <c:v>0.17418478260869566</c:v>
                </c:pt>
                <c:pt idx="2786">
                  <c:v>0.17418478260869566</c:v>
                </c:pt>
                <c:pt idx="2787">
                  <c:v>0.17418478260869566</c:v>
                </c:pt>
                <c:pt idx="2788">
                  <c:v>0.17418478260869566</c:v>
                </c:pt>
                <c:pt idx="2789">
                  <c:v>0.17418478260869566</c:v>
                </c:pt>
                <c:pt idx="2790">
                  <c:v>0.17418478260869566</c:v>
                </c:pt>
                <c:pt idx="2791">
                  <c:v>0.17418478260869566</c:v>
                </c:pt>
                <c:pt idx="2792">
                  <c:v>0.17418478260869566</c:v>
                </c:pt>
                <c:pt idx="2793">
                  <c:v>0.17418478260869566</c:v>
                </c:pt>
                <c:pt idx="2794">
                  <c:v>0.17418478260869566</c:v>
                </c:pt>
                <c:pt idx="2795">
                  <c:v>0.17418478260869566</c:v>
                </c:pt>
                <c:pt idx="2796">
                  <c:v>0.17391304347826086</c:v>
                </c:pt>
                <c:pt idx="2797">
                  <c:v>0.17391304347826086</c:v>
                </c:pt>
                <c:pt idx="2798">
                  <c:v>0.1736413043478261</c:v>
                </c:pt>
                <c:pt idx="2799">
                  <c:v>0.1736413043478261</c:v>
                </c:pt>
                <c:pt idx="2800">
                  <c:v>0.1736413043478261</c:v>
                </c:pt>
                <c:pt idx="2801">
                  <c:v>0.1733695652173913</c:v>
                </c:pt>
                <c:pt idx="2802">
                  <c:v>0.1733695652173913</c:v>
                </c:pt>
                <c:pt idx="2803">
                  <c:v>0.17323369565217392</c:v>
                </c:pt>
                <c:pt idx="2804">
                  <c:v>0.17323369565217392</c:v>
                </c:pt>
                <c:pt idx="2805">
                  <c:v>0.17323369565217392</c:v>
                </c:pt>
                <c:pt idx="2806">
                  <c:v>0.17309782608695654</c:v>
                </c:pt>
                <c:pt idx="2807">
                  <c:v>0.17309782608695654</c:v>
                </c:pt>
                <c:pt idx="2808">
                  <c:v>0.17309782608695654</c:v>
                </c:pt>
                <c:pt idx="2809">
                  <c:v>0.17296195652173912</c:v>
                </c:pt>
                <c:pt idx="2810">
                  <c:v>0.17296195652173912</c:v>
                </c:pt>
                <c:pt idx="2811">
                  <c:v>0.17296195652173912</c:v>
                </c:pt>
                <c:pt idx="2812">
                  <c:v>0.17296195652173912</c:v>
                </c:pt>
                <c:pt idx="2813">
                  <c:v>0.17282608695652174</c:v>
                </c:pt>
                <c:pt idx="2814">
                  <c:v>0.17282608695652174</c:v>
                </c:pt>
                <c:pt idx="2815">
                  <c:v>0.17282608695652174</c:v>
                </c:pt>
                <c:pt idx="2816">
                  <c:v>0.17282608695652174</c:v>
                </c:pt>
                <c:pt idx="2817">
                  <c:v>0.17282608695652174</c:v>
                </c:pt>
                <c:pt idx="2818">
                  <c:v>0.17282608695652174</c:v>
                </c:pt>
                <c:pt idx="2819">
                  <c:v>0.17269021739130436</c:v>
                </c:pt>
                <c:pt idx="2820">
                  <c:v>0.17255434782608695</c:v>
                </c:pt>
                <c:pt idx="2821">
                  <c:v>0.17255434782608695</c:v>
                </c:pt>
                <c:pt idx="2822">
                  <c:v>0.17255434782608695</c:v>
                </c:pt>
                <c:pt idx="2823">
                  <c:v>0.17255434782608695</c:v>
                </c:pt>
                <c:pt idx="2824">
                  <c:v>0.17255434782608695</c:v>
                </c:pt>
                <c:pt idx="2825">
                  <c:v>0.17255434782608695</c:v>
                </c:pt>
                <c:pt idx="2826">
                  <c:v>0.17255434782608695</c:v>
                </c:pt>
                <c:pt idx="2827">
                  <c:v>0.17255434782608695</c:v>
                </c:pt>
                <c:pt idx="2828">
                  <c:v>0.17241847826086956</c:v>
                </c:pt>
                <c:pt idx="2829">
                  <c:v>0.17241847826086956</c:v>
                </c:pt>
                <c:pt idx="2830">
                  <c:v>0.17241847826086956</c:v>
                </c:pt>
                <c:pt idx="2831">
                  <c:v>0.17241847826086956</c:v>
                </c:pt>
                <c:pt idx="2832">
                  <c:v>0.17241847826086956</c:v>
                </c:pt>
                <c:pt idx="2833">
                  <c:v>0.17241847826086956</c:v>
                </c:pt>
                <c:pt idx="2834">
                  <c:v>0.17228260869565218</c:v>
                </c:pt>
                <c:pt idx="2835">
                  <c:v>0.17228260869565218</c:v>
                </c:pt>
                <c:pt idx="2836">
                  <c:v>0.17214673913043479</c:v>
                </c:pt>
                <c:pt idx="2837">
                  <c:v>0.17201086956521738</c:v>
                </c:pt>
                <c:pt idx="2838">
                  <c:v>0.17201086956521738</c:v>
                </c:pt>
                <c:pt idx="2839">
                  <c:v>0.17201086956521738</c:v>
                </c:pt>
                <c:pt idx="2840">
                  <c:v>0.17201086956521738</c:v>
                </c:pt>
                <c:pt idx="2841">
                  <c:v>0.17201086956521738</c:v>
                </c:pt>
                <c:pt idx="2842">
                  <c:v>0.17201086956521738</c:v>
                </c:pt>
                <c:pt idx="2843">
                  <c:v>0.17173913043478262</c:v>
                </c:pt>
                <c:pt idx="2844">
                  <c:v>0.17173913043478262</c:v>
                </c:pt>
                <c:pt idx="2845">
                  <c:v>0.17173913043478262</c:v>
                </c:pt>
                <c:pt idx="2846">
                  <c:v>0.17173913043478262</c:v>
                </c:pt>
                <c:pt idx="2847">
                  <c:v>0.17173913043478262</c:v>
                </c:pt>
                <c:pt idx="2848">
                  <c:v>0.17173913043478262</c:v>
                </c:pt>
                <c:pt idx="2849">
                  <c:v>0.17146739130434782</c:v>
                </c:pt>
                <c:pt idx="2850">
                  <c:v>0.17133152173913044</c:v>
                </c:pt>
                <c:pt idx="2851">
                  <c:v>0.17133152173913044</c:v>
                </c:pt>
                <c:pt idx="2852">
                  <c:v>0.17119565217391305</c:v>
                </c:pt>
                <c:pt idx="2853">
                  <c:v>0.17119565217391305</c:v>
                </c:pt>
                <c:pt idx="2854">
                  <c:v>0.17119565217391305</c:v>
                </c:pt>
                <c:pt idx="2855">
                  <c:v>0.17119565217391305</c:v>
                </c:pt>
                <c:pt idx="2856">
                  <c:v>0.17119565217391305</c:v>
                </c:pt>
                <c:pt idx="2857">
                  <c:v>0.17105978260869564</c:v>
                </c:pt>
                <c:pt idx="2858">
                  <c:v>0.17105978260869564</c:v>
                </c:pt>
                <c:pt idx="2859">
                  <c:v>0.17105978260869564</c:v>
                </c:pt>
                <c:pt idx="2860">
                  <c:v>0.17092391304347826</c:v>
                </c:pt>
                <c:pt idx="2861">
                  <c:v>0.17092391304347826</c:v>
                </c:pt>
                <c:pt idx="2862">
                  <c:v>0.17092391304347826</c:v>
                </c:pt>
                <c:pt idx="2863">
                  <c:v>0.17092391304347826</c:v>
                </c:pt>
                <c:pt idx="2864">
                  <c:v>0.17092391304347826</c:v>
                </c:pt>
                <c:pt idx="2865">
                  <c:v>0.17078804347826088</c:v>
                </c:pt>
                <c:pt idx="2866">
                  <c:v>0.17078804347826088</c:v>
                </c:pt>
                <c:pt idx="2867">
                  <c:v>0.17065217391304346</c:v>
                </c:pt>
                <c:pt idx="2868">
                  <c:v>0.17051630434782608</c:v>
                </c:pt>
                <c:pt idx="2869">
                  <c:v>0.17051630434782608</c:v>
                </c:pt>
                <c:pt idx="2870">
                  <c:v>0.17051630434782608</c:v>
                </c:pt>
                <c:pt idx="2871">
                  <c:v>0.17051630434782608</c:v>
                </c:pt>
                <c:pt idx="2872">
                  <c:v>0.1703804347826087</c:v>
                </c:pt>
                <c:pt idx="2873">
                  <c:v>0.1703804347826087</c:v>
                </c:pt>
                <c:pt idx="2874">
                  <c:v>0.1703804347826087</c:v>
                </c:pt>
                <c:pt idx="2875">
                  <c:v>0.1703804347826087</c:v>
                </c:pt>
                <c:pt idx="2876">
                  <c:v>0.1703804347826087</c:v>
                </c:pt>
                <c:pt idx="2877">
                  <c:v>0.1703804347826087</c:v>
                </c:pt>
                <c:pt idx="2878">
                  <c:v>0.1703804347826087</c:v>
                </c:pt>
                <c:pt idx="2879">
                  <c:v>0.1703804347826087</c:v>
                </c:pt>
                <c:pt idx="2880">
                  <c:v>0.1703804347826087</c:v>
                </c:pt>
                <c:pt idx="2881">
                  <c:v>0.1703804347826087</c:v>
                </c:pt>
                <c:pt idx="2882">
                  <c:v>0.17024456521739131</c:v>
                </c:pt>
                <c:pt idx="2883">
                  <c:v>0.1701086956521739</c:v>
                </c:pt>
                <c:pt idx="2884">
                  <c:v>0.1701086956521739</c:v>
                </c:pt>
                <c:pt idx="2885">
                  <c:v>0.1701086956521739</c:v>
                </c:pt>
                <c:pt idx="2886">
                  <c:v>0.1701086956521739</c:v>
                </c:pt>
                <c:pt idx="2887">
                  <c:v>0.1701086956521739</c:v>
                </c:pt>
                <c:pt idx="2888">
                  <c:v>0.1701086956521739</c:v>
                </c:pt>
                <c:pt idx="2889">
                  <c:v>0.1701086956521739</c:v>
                </c:pt>
                <c:pt idx="2890">
                  <c:v>0.1701086956521739</c:v>
                </c:pt>
                <c:pt idx="2891">
                  <c:v>0.16997282608695652</c:v>
                </c:pt>
                <c:pt idx="2892">
                  <c:v>0.16997282608695652</c:v>
                </c:pt>
                <c:pt idx="2893">
                  <c:v>0.16997282608695652</c:v>
                </c:pt>
                <c:pt idx="2894">
                  <c:v>0.16983695652173914</c:v>
                </c:pt>
                <c:pt idx="2895">
                  <c:v>0.16983695652173914</c:v>
                </c:pt>
                <c:pt idx="2896">
                  <c:v>0.16983695652173914</c:v>
                </c:pt>
                <c:pt idx="2897">
                  <c:v>0.16983695652173914</c:v>
                </c:pt>
                <c:pt idx="2898">
                  <c:v>0.16983695652173914</c:v>
                </c:pt>
                <c:pt idx="2899">
                  <c:v>0.16983695652173914</c:v>
                </c:pt>
                <c:pt idx="2900">
                  <c:v>0.16970108695652175</c:v>
                </c:pt>
                <c:pt idx="2901">
                  <c:v>0.16970108695652175</c:v>
                </c:pt>
                <c:pt idx="2902">
                  <c:v>0.16970108695652175</c:v>
                </c:pt>
                <c:pt idx="2903">
                  <c:v>0.16956521739130434</c:v>
                </c:pt>
                <c:pt idx="2904">
                  <c:v>0.16956521739130434</c:v>
                </c:pt>
                <c:pt idx="2905">
                  <c:v>0.16929347826086957</c:v>
                </c:pt>
                <c:pt idx="2906">
                  <c:v>0.16929347826086957</c:v>
                </c:pt>
                <c:pt idx="2907">
                  <c:v>0.16915760869565216</c:v>
                </c:pt>
                <c:pt idx="2908">
                  <c:v>0.16915760869565216</c:v>
                </c:pt>
                <c:pt idx="2909">
                  <c:v>0.16915760869565216</c:v>
                </c:pt>
                <c:pt idx="2910">
                  <c:v>0.16915760869565216</c:v>
                </c:pt>
                <c:pt idx="2911">
                  <c:v>0.16902173913043478</c:v>
                </c:pt>
                <c:pt idx="2912">
                  <c:v>0.16902173913043478</c:v>
                </c:pt>
                <c:pt idx="2913">
                  <c:v>0.16902173913043478</c:v>
                </c:pt>
                <c:pt idx="2914">
                  <c:v>0.16902173913043478</c:v>
                </c:pt>
                <c:pt idx="2915">
                  <c:v>0.16875000000000001</c:v>
                </c:pt>
                <c:pt idx="2916">
                  <c:v>0.16875000000000001</c:v>
                </c:pt>
                <c:pt idx="2917">
                  <c:v>0.16875000000000001</c:v>
                </c:pt>
                <c:pt idx="2918">
                  <c:v>0.16875000000000001</c:v>
                </c:pt>
                <c:pt idx="2919">
                  <c:v>0.16875000000000001</c:v>
                </c:pt>
                <c:pt idx="2920">
                  <c:v>0.16875000000000001</c:v>
                </c:pt>
                <c:pt idx="2921">
                  <c:v>0.16875000000000001</c:v>
                </c:pt>
                <c:pt idx="2922">
                  <c:v>0.16875000000000001</c:v>
                </c:pt>
                <c:pt idx="2923">
                  <c:v>0.1686141304347826</c:v>
                </c:pt>
                <c:pt idx="2924">
                  <c:v>0.1686141304347826</c:v>
                </c:pt>
                <c:pt idx="2925">
                  <c:v>0.1686141304347826</c:v>
                </c:pt>
                <c:pt idx="2926">
                  <c:v>0.1686141304347826</c:v>
                </c:pt>
                <c:pt idx="2927">
                  <c:v>0.1686141304347826</c:v>
                </c:pt>
                <c:pt idx="2928">
                  <c:v>0.16847826086956522</c:v>
                </c:pt>
                <c:pt idx="2929">
                  <c:v>0.16834239130434783</c:v>
                </c:pt>
                <c:pt idx="2930">
                  <c:v>0.16834239130434783</c:v>
                </c:pt>
                <c:pt idx="2931">
                  <c:v>0.16834239130434783</c:v>
                </c:pt>
                <c:pt idx="2932">
                  <c:v>0.16834239130434783</c:v>
                </c:pt>
                <c:pt idx="2933">
                  <c:v>0.16820652173913042</c:v>
                </c:pt>
                <c:pt idx="2934">
                  <c:v>0.16807065217391304</c:v>
                </c:pt>
                <c:pt idx="2935">
                  <c:v>0.16807065217391304</c:v>
                </c:pt>
                <c:pt idx="2936">
                  <c:v>0.16807065217391304</c:v>
                </c:pt>
                <c:pt idx="2937">
                  <c:v>0.16779891304347827</c:v>
                </c:pt>
                <c:pt idx="2938">
                  <c:v>0.16779891304347827</c:v>
                </c:pt>
                <c:pt idx="2939">
                  <c:v>0.16779891304347827</c:v>
                </c:pt>
                <c:pt idx="2940">
                  <c:v>0.16779891304347827</c:v>
                </c:pt>
                <c:pt idx="2941">
                  <c:v>0.16779891304347827</c:v>
                </c:pt>
                <c:pt idx="2942">
                  <c:v>0.16779891304347827</c:v>
                </c:pt>
                <c:pt idx="2943">
                  <c:v>0.16779891304347827</c:v>
                </c:pt>
                <c:pt idx="2944">
                  <c:v>0.16779891304347827</c:v>
                </c:pt>
                <c:pt idx="2945">
                  <c:v>0.16779891304347827</c:v>
                </c:pt>
                <c:pt idx="2946">
                  <c:v>0.16779891304347827</c:v>
                </c:pt>
                <c:pt idx="2947">
                  <c:v>0.16779891304347827</c:v>
                </c:pt>
                <c:pt idx="2948">
                  <c:v>0.16766304347826086</c:v>
                </c:pt>
                <c:pt idx="2949">
                  <c:v>0.16766304347826086</c:v>
                </c:pt>
                <c:pt idx="2950">
                  <c:v>0.16766304347826086</c:v>
                </c:pt>
                <c:pt idx="2951">
                  <c:v>0.16766304347826086</c:v>
                </c:pt>
                <c:pt idx="2952">
                  <c:v>0.16766304347826086</c:v>
                </c:pt>
                <c:pt idx="2953">
                  <c:v>0.16752717391304348</c:v>
                </c:pt>
                <c:pt idx="2954">
                  <c:v>0.16752717391304348</c:v>
                </c:pt>
                <c:pt idx="2955">
                  <c:v>0.16752717391304348</c:v>
                </c:pt>
                <c:pt idx="2956">
                  <c:v>0.16752717391304348</c:v>
                </c:pt>
                <c:pt idx="2957">
                  <c:v>0.16752717391304348</c:v>
                </c:pt>
                <c:pt idx="2958">
                  <c:v>0.16752717391304348</c:v>
                </c:pt>
                <c:pt idx="2959">
                  <c:v>0.16752717391304348</c:v>
                </c:pt>
                <c:pt idx="2960">
                  <c:v>0.16752717391304348</c:v>
                </c:pt>
                <c:pt idx="2961">
                  <c:v>0.16752717391304348</c:v>
                </c:pt>
                <c:pt idx="2962">
                  <c:v>0.16752717391304348</c:v>
                </c:pt>
                <c:pt idx="2963">
                  <c:v>0.16752717391304348</c:v>
                </c:pt>
                <c:pt idx="2964">
                  <c:v>0.16752717391304348</c:v>
                </c:pt>
                <c:pt idx="2965">
                  <c:v>0.16739130434782609</c:v>
                </c:pt>
                <c:pt idx="2966">
                  <c:v>0.16739130434782609</c:v>
                </c:pt>
                <c:pt idx="2967">
                  <c:v>0.16739130434782609</c:v>
                </c:pt>
                <c:pt idx="2968">
                  <c:v>0.16739130434782609</c:v>
                </c:pt>
                <c:pt idx="2969">
                  <c:v>0.16739130434782609</c:v>
                </c:pt>
                <c:pt idx="2970">
                  <c:v>0.16739130434782609</c:v>
                </c:pt>
                <c:pt idx="2971">
                  <c:v>0.16725543478260871</c:v>
                </c:pt>
                <c:pt idx="2972">
                  <c:v>0.16725543478260871</c:v>
                </c:pt>
                <c:pt idx="2973">
                  <c:v>0.16725543478260871</c:v>
                </c:pt>
                <c:pt idx="2974">
                  <c:v>0.16725543478260871</c:v>
                </c:pt>
                <c:pt idx="2975">
                  <c:v>0.16725543478260871</c:v>
                </c:pt>
                <c:pt idx="2976">
                  <c:v>0.16725543478260871</c:v>
                </c:pt>
                <c:pt idx="2977">
                  <c:v>0.16725543478260871</c:v>
                </c:pt>
                <c:pt idx="2978">
                  <c:v>0.16725543478260871</c:v>
                </c:pt>
                <c:pt idx="2979">
                  <c:v>0.16725543478260871</c:v>
                </c:pt>
                <c:pt idx="2980">
                  <c:v>0.16725543478260871</c:v>
                </c:pt>
                <c:pt idx="2981">
                  <c:v>0.16725543478260871</c:v>
                </c:pt>
                <c:pt idx="2982">
                  <c:v>0.16725543478260871</c:v>
                </c:pt>
                <c:pt idx="2983">
                  <c:v>0.1671195652173913</c:v>
                </c:pt>
                <c:pt idx="2984">
                  <c:v>0.1671195652173913</c:v>
                </c:pt>
                <c:pt idx="2985">
                  <c:v>0.16698369565217391</c:v>
                </c:pt>
                <c:pt idx="2986">
                  <c:v>0.16698369565217391</c:v>
                </c:pt>
                <c:pt idx="2987">
                  <c:v>0.16684782608695653</c:v>
                </c:pt>
                <c:pt idx="2988">
                  <c:v>0.16684782608695653</c:v>
                </c:pt>
                <c:pt idx="2989">
                  <c:v>0.16684782608695653</c:v>
                </c:pt>
                <c:pt idx="2990">
                  <c:v>0.16671195652173912</c:v>
                </c:pt>
                <c:pt idx="2991">
                  <c:v>0.16671195652173912</c:v>
                </c:pt>
                <c:pt idx="2992">
                  <c:v>0.16671195652173912</c:v>
                </c:pt>
                <c:pt idx="2993">
                  <c:v>0.16671195652173912</c:v>
                </c:pt>
                <c:pt idx="2994">
                  <c:v>0.16671195652173912</c:v>
                </c:pt>
                <c:pt idx="2995">
                  <c:v>0.16671195652173912</c:v>
                </c:pt>
                <c:pt idx="2996">
                  <c:v>0.16671195652173912</c:v>
                </c:pt>
                <c:pt idx="2997">
                  <c:v>0.16671195652173912</c:v>
                </c:pt>
                <c:pt idx="2998">
                  <c:v>0.16657608695652174</c:v>
                </c:pt>
                <c:pt idx="2999">
                  <c:v>0.16657608695652174</c:v>
                </c:pt>
                <c:pt idx="3000">
                  <c:v>0.16657608695652174</c:v>
                </c:pt>
                <c:pt idx="3001">
                  <c:v>0.16657608695652174</c:v>
                </c:pt>
                <c:pt idx="3002">
                  <c:v>0.16657608695652174</c:v>
                </c:pt>
                <c:pt idx="3003">
                  <c:v>0.16644021739130435</c:v>
                </c:pt>
                <c:pt idx="3004">
                  <c:v>0.16644021739130435</c:v>
                </c:pt>
                <c:pt idx="3005">
                  <c:v>0.16644021739130435</c:v>
                </c:pt>
                <c:pt idx="3006">
                  <c:v>0.16644021739130435</c:v>
                </c:pt>
                <c:pt idx="3007">
                  <c:v>0.16644021739130435</c:v>
                </c:pt>
                <c:pt idx="3008">
                  <c:v>0.16644021739130435</c:v>
                </c:pt>
                <c:pt idx="3009">
                  <c:v>0.16630434782608697</c:v>
                </c:pt>
                <c:pt idx="3010">
                  <c:v>0.16616847826086956</c:v>
                </c:pt>
                <c:pt idx="3011">
                  <c:v>0.16616847826086956</c:v>
                </c:pt>
                <c:pt idx="3012">
                  <c:v>0.16616847826086956</c:v>
                </c:pt>
                <c:pt idx="3013">
                  <c:v>0.16616847826086956</c:v>
                </c:pt>
                <c:pt idx="3014">
                  <c:v>0.16616847826086956</c:v>
                </c:pt>
                <c:pt idx="3015">
                  <c:v>0.16603260869565217</c:v>
                </c:pt>
                <c:pt idx="3016">
                  <c:v>0.16603260869565217</c:v>
                </c:pt>
                <c:pt idx="3017">
                  <c:v>0.16576086956521738</c:v>
                </c:pt>
                <c:pt idx="3018">
                  <c:v>0.16576086956521738</c:v>
                </c:pt>
                <c:pt idx="3019">
                  <c:v>0.16576086956521738</c:v>
                </c:pt>
                <c:pt idx="3020">
                  <c:v>0.16576086956521738</c:v>
                </c:pt>
                <c:pt idx="3021">
                  <c:v>0.16576086956521738</c:v>
                </c:pt>
                <c:pt idx="3022">
                  <c:v>0.16562499999999999</c:v>
                </c:pt>
                <c:pt idx="3023">
                  <c:v>0.16562499999999999</c:v>
                </c:pt>
                <c:pt idx="3024">
                  <c:v>0.16562499999999999</c:v>
                </c:pt>
                <c:pt idx="3025">
                  <c:v>0.16562499999999999</c:v>
                </c:pt>
                <c:pt idx="3026">
                  <c:v>0.16548913043478261</c:v>
                </c:pt>
                <c:pt idx="3027">
                  <c:v>0.16548913043478261</c:v>
                </c:pt>
                <c:pt idx="3028">
                  <c:v>0.16548913043478261</c:v>
                </c:pt>
                <c:pt idx="3029">
                  <c:v>0.16535326086956523</c:v>
                </c:pt>
                <c:pt idx="3030">
                  <c:v>0.16535326086956523</c:v>
                </c:pt>
                <c:pt idx="3031">
                  <c:v>0.16521739130434782</c:v>
                </c:pt>
                <c:pt idx="3032">
                  <c:v>0.16508152173913043</c:v>
                </c:pt>
                <c:pt idx="3033">
                  <c:v>0.16508152173913043</c:v>
                </c:pt>
                <c:pt idx="3034">
                  <c:v>0.16508152173913043</c:v>
                </c:pt>
                <c:pt idx="3035">
                  <c:v>0.16494565217391305</c:v>
                </c:pt>
                <c:pt idx="3036">
                  <c:v>0.16494565217391305</c:v>
                </c:pt>
                <c:pt idx="3037">
                  <c:v>0.16494565217391305</c:v>
                </c:pt>
                <c:pt idx="3038">
                  <c:v>0.16494565217391305</c:v>
                </c:pt>
                <c:pt idx="3039">
                  <c:v>0.16494565217391305</c:v>
                </c:pt>
                <c:pt idx="3040">
                  <c:v>0.16494565217391305</c:v>
                </c:pt>
                <c:pt idx="3041">
                  <c:v>0.16494565217391305</c:v>
                </c:pt>
                <c:pt idx="3042">
                  <c:v>0.16480978260869567</c:v>
                </c:pt>
                <c:pt idx="3043">
                  <c:v>0.16467391304347825</c:v>
                </c:pt>
                <c:pt idx="3044">
                  <c:v>0.16467391304347825</c:v>
                </c:pt>
                <c:pt idx="3045">
                  <c:v>0.16467391304347825</c:v>
                </c:pt>
                <c:pt idx="3046">
                  <c:v>0.16453804347826087</c:v>
                </c:pt>
                <c:pt idx="3047">
                  <c:v>0.16453804347826087</c:v>
                </c:pt>
                <c:pt idx="3048">
                  <c:v>0.16453804347826087</c:v>
                </c:pt>
                <c:pt idx="3049">
                  <c:v>0.16440217391304349</c:v>
                </c:pt>
                <c:pt idx="3050">
                  <c:v>0.16440217391304349</c:v>
                </c:pt>
                <c:pt idx="3051">
                  <c:v>0.16426630434782608</c:v>
                </c:pt>
                <c:pt idx="3052">
                  <c:v>0.16426630434782608</c:v>
                </c:pt>
                <c:pt idx="3053">
                  <c:v>0.16426630434782608</c:v>
                </c:pt>
                <c:pt idx="3054">
                  <c:v>0.16413043478260869</c:v>
                </c:pt>
                <c:pt idx="3055">
                  <c:v>0.16413043478260869</c:v>
                </c:pt>
                <c:pt idx="3056">
                  <c:v>0.16413043478260869</c:v>
                </c:pt>
                <c:pt idx="3057">
                  <c:v>0.16413043478260869</c:v>
                </c:pt>
                <c:pt idx="3058">
                  <c:v>0.16413043478260869</c:v>
                </c:pt>
                <c:pt idx="3059">
                  <c:v>0.16413043478260869</c:v>
                </c:pt>
                <c:pt idx="3060">
                  <c:v>0.16399456521739131</c:v>
                </c:pt>
                <c:pt idx="3061">
                  <c:v>0.16399456521739131</c:v>
                </c:pt>
                <c:pt idx="3062">
                  <c:v>0.16385869565217392</c:v>
                </c:pt>
                <c:pt idx="3063">
                  <c:v>0.16372282608695651</c:v>
                </c:pt>
                <c:pt idx="3064">
                  <c:v>0.16372282608695651</c:v>
                </c:pt>
                <c:pt idx="3065">
                  <c:v>0.16372282608695651</c:v>
                </c:pt>
                <c:pt idx="3066">
                  <c:v>0.16372282608695651</c:v>
                </c:pt>
                <c:pt idx="3067">
                  <c:v>0.16372282608695651</c:v>
                </c:pt>
                <c:pt idx="3068">
                  <c:v>0.16372282608695651</c:v>
                </c:pt>
                <c:pt idx="3069">
                  <c:v>0.16372282608695651</c:v>
                </c:pt>
                <c:pt idx="3070">
                  <c:v>0.16372282608695651</c:v>
                </c:pt>
                <c:pt idx="3071">
                  <c:v>0.16372282608695651</c:v>
                </c:pt>
                <c:pt idx="3072">
                  <c:v>0.16345108695652175</c:v>
                </c:pt>
                <c:pt idx="3073">
                  <c:v>0.16345108695652175</c:v>
                </c:pt>
                <c:pt idx="3074">
                  <c:v>0.16345108695652175</c:v>
                </c:pt>
                <c:pt idx="3075">
                  <c:v>0.16345108695652175</c:v>
                </c:pt>
                <c:pt idx="3076">
                  <c:v>0.16345108695652175</c:v>
                </c:pt>
                <c:pt idx="3077">
                  <c:v>0.16345108695652175</c:v>
                </c:pt>
                <c:pt idx="3078">
                  <c:v>0.16331521739130433</c:v>
                </c:pt>
                <c:pt idx="3079">
                  <c:v>0.16331521739130433</c:v>
                </c:pt>
                <c:pt idx="3080">
                  <c:v>0.16331521739130433</c:v>
                </c:pt>
                <c:pt idx="3081">
                  <c:v>0.16331521739130433</c:v>
                </c:pt>
                <c:pt idx="3082">
                  <c:v>0.16317934782608695</c:v>
                </c:pt>
                <c:pt idx="3083">
                  <c:v>0.16317934782608695</c:v>
                </c:pt>
                <c:pt idx="3084">
                  <c:v>0.16317934782608695</c:v>
                </c:pt>
                <c:pt idx="3085">
                  <c:v>0.16317934782608695</c:v>
                </c:pt>
                <c:pt idx="3086">
                  <c:v>0.16317934782608695</c:v>
                </c:pt>
                <c:pt idx="3087">
                  <c:v>0.16317934782608695</c:v>
                </c:pt>
                <c:pt idx="3088">
                  <c:v>0.16317934782608695</c:v>
                </c:pt>
                <c:pt idx="3089">
                  <c:v>0.16317934782608695</c:v>
                </c:pt>
                <c:pt idx="3090">
                  <c:v>0.16317934782608695</c:v>
                </c:pt>
                <c:pt idx="3091">
                  <c:v>0.16317934782608695</c:v>
                </c:pt>
                <c:pt idx="3092">
                  <c:v>0.16317934782608695</c:v>
                </c:pt>
                <c:pt idx="3093">
                  <c:v>0.16317934782608695</c:v>
                </c:pt>
                <c:pt idx="3094">
                  <c:v>0.16304347826086957</c:v>
                </c:pt>
                <c:pt idx="3095">
                  <c:v>0.16290760869565218</c:v>
                </c:pt>
                <c:pt idx="3096">
                  <c:v>0.16277173913043477</c:v>
                </c:pt>
                <c:pt idx="3097">
                  <c:v>0.16277173913043477</c:v>
                </c:pt>
                <c:pt idx="3098">
                  <c:v>0.16263586956521739</c:v>
                </c:pt>
                <c:pt idx="3099">
                  <c:v>0.16263586956521739</c:v>
                </c:pt>
                <c:pt idx="3100">
                  <c:v>0.16263586956521739</c:v>
                </c:pt>
                <c:pt idx="3101">
                  <c:v>0.16263586956521739</c:v>
                </c:pt>
                <c:pt idx="3102">
                  <c:v>0.16263586956521739</c:v>
                </c:pt>
                <c:pt idx="3103">
                  <c:v>0.16263586956521739</c:v>
                </c:pt>
                <c:pt idx="3104">
                  <c:v>0.16263586956521739</c:v>
                </c:pt>
                <c:pt idx="3105">
                  <c:v>0.16250000000000001</c:v>
                </c:pt>
                <c:pt idx="3106">
                  <c:v>0.16250000000000001</c:v>
                </c:pt>
                <c:pt idx="3107">
                  <c:v>0.16250000000000001</c:v>
                </c:pt>
                <c:pt idx="3108">
                  <c:v>0.16250000000000001</c:v>
                </c:pt>
                <c:pt idx="3109">
                  <c:v>0.16250000000000001</c:v>
                </c:pt>
                <c:pt idx="3110">
                  <c:v>0.16250000000000001</c:v>
                </c:pt>
                <c:pt idx="3111">
                  <c:v>0.16236413043478262</c:v>
                </c:pt>
                <c:pt idx="3112">
                  <c:v>0.16236413043478262</c:v>
                </c:pt>
                <c:pt idx="3113">
                  <c:v>0.16236413043478262</c:v>
                </c:pt>
                <c:pt idx="3114">
                  <c:v>0.16236413043478262</c:v>
                </c:pt>
                <c:pt idx="3115">
                  <c:v>0.16236413043478262</c:v>
                </c:pt>
                <c:pt idx="3116">
                  <c:v>0.16222826086956521</c:v>
                </c:pt>
                <c:pt idx="3117">
                  <c:v>0.16209239130434783</c:v>
                </c:pt>
                <c:pt idx="3118">
                  <c:v>0.16209239130434783</c:v>
                </c:pt>
                <c:pt idx="3119">
                  <c:v>0.16209239130434783</c:v>
                </c:pt>
                <c:pt idx="3120">
                  <c:v>0.16209239130434783</c:v>
                </c:pt>
                <c:pt idx="3121">
                  <c:v>0.16209239130434783</c:v>
                </c:pt>
                <c:pt idx="3122">
                  <c:v>0.16209239130434783</c:v>
                </c:pt>
                <c:pt idx="3123">
                  <c:v>0.16209239130434783</c:v>
                </c:pt>
                <c:pt idx="3124">
                  <c:v>0.16195652173913044</c:v>
                </c:pt>
                <c:pt idx="3125">
                  <c:v>0.16182065217391303</c:v>
                </c:pt>
                <c:pt idx="3126">
                  <c:v>0.16182065217391303</c:v>
                </c:pt>
                <c:pt idx="3127">
                  <c:v>0.16182065217391303</c:v>
                </c:pt>
                <c:pt idx="3128">
                  <c:v>0.16182065217391303</c:v>
                </c:pt>
                <c:pt idx="3129">
                  <c:v>0.16182065217391303</c:v>
                </c:pt>
                <c:pt idx="3130">
                  <c:v>0.16168478260869565</c:v>
                </c:pt>
                <c:pt idx="3131">
                  <c:v>0.16168478260869565</c:v>
                </c:pt>
                <c:pt idx="3132">
                  <c:v>0.16168478260869565</c:v>
                </c:pt>
                <c:pt idx="3133">
                  <c:v>0.16168478260869565</c:v>
                </c:pt>
                <c:pt idx="3134">
                  <c:v>0.16168478260869565</c:v>
                </c:pt>
                <c:pt idx="3135">
                  <c:v>0.16168478260869565</c:v>
                </c:pt>
                <c:pt idx="3136">
                  <c:v>0.16168478260869565</c:v>
                </c:pt>
                <c:pt idx="3137">
                  <c:v>0.16168478260869565</c:v>
                </c:pt>
                <c:pt idx="3138">
                  <c:v>0.16168478260869565</c:v>
                </c:pt>
                <c:pt idx="3139">
                  <c:v>0.16168478260869565</c:v>
                </c:pt>
                <c:pt idx="3140">
                  <c:v>0.16168478260869565</c:v>
                </c:pt>
                <c:pt idx="3141">
                  <c:v>0.16168478260869565</c:v>
                </c:pt>
                <c:pt idx="3142">
                  <c:v>0.16168478260869565</c:v>
                </c:pt>
                <c:pt idx="3143">
                  <c:v>0.16168478260869565</c:v>
                </c:pt>
                <c:pt idx="3144">
                  <c:v>0.16168478260869565</c:v>
                </c:pt>
                <c:pt idx="3145">
                  <c:v>0.16168478260869565</c:v>
                </c:pt>
                <c:pt idx="3146">
                  <c:v>0.16154891304347826</c:v>
                </c:pt>
                <c:pt idx="3147">
                  <c:v>0.16154891304347826</c:v>
                </c:pt>
                <c:pt idx="3148">
                  <c:v>0.16154891304347826</c:v>
                </c:pt>
                <c:pt idx="3149">
                  <c:v>0.16141304347826088</c:v>
                </c:pt>
                <c:pt idx="3150">
                  <c:v>0.16141304347826088</c:v>
                </c:pt>
                <c:pt idx="3151">
                  <c:v>0.16141304347826088</c:v>
                </c:pt>
                <c:pt idx="3152">
                  <c:v>0.16127717391304347</c:v>
                </c:pt>
                <c:pt idx="3153">
                  <c:v>0.16114130434782609</c:v>
                </c:pt>
                <c:pt idx="3154">
                  <c:v>0.1610054347826087</c:v>
                </c:pt>
                <c:pt idx="3155">
                  <c:v>0.1610054347826087</c:v>
                </c:pt>
                <c:pt idx="3156">
                  <c:v>0.16086956521739129</c:v>
                </c:pt>
                <c:pt idx="3157">
                  <c:v>0.16086956521739129</c:v>
                </c:pt>
                <c:pt idx="3158">
                  <c:v>0.16086956521739129</c:v>
                </c:pt>
                <c:pt idx="3159">
                  <c:v>0.16086956521739129</c:v>
                </c:pt>
                <c:pt idx="3160">
                  <c:v>0.16086956521739129</c:v>
                </c:pt>
                <c:pt idx="3161">
                  <c:v>0.16086956521739129</c:v>
                </c:pt>
                <c:pt idx="3162">
                  <c:v>0.16086956521739129</c:v>
                </c:pt>
                <c:pt idx="3163">
                  <c:v>0.16086956521739129</c:v>
                </c:pt>
                <c:pt idx="3164">
                  <c:v>0.16086956521739129</c:v>
                </c:pt>
                <c:pt idx="3165">
                  <c:v>0.16086956521739129</c:v>
                </c:pt>
                <c:pt idx="3166">
                  <c:v>0.16086956521739129</c:v>
                </c:pt>
                <c:pt idx="3167">
                  <c:v>0.16073369565217391</c:v>
                </c:pt>
                <c:pt idx="3168">
                  <c:v>0.16073369565217391</c:v>
                </c:pt>
                <c:pt idx="3169">
                  <c:v>0.16073369565217391</c:v>
                </c:pt>
                <c:pt idx="3170">
                  <c:v>0.16073369565217391</c:v>
                </c:pt>
                <c:pt idx="3171">
                  <c:v>0.16073369565217391</c:v>
                </c:pt>
                <c:pt idx="3172">
                  <c:v>0.16073369565217391</c:v>
                </c:pt>
                <c:pt idx="3173">
                  <c:v>0.16073369565217391</c:v>
                </c:pt>
                <c:pt idx="3174">
                  <c:v>0.16073369565217391</c:v>
                </c:pt>
                <c:pt idx="3175">
                  <c:v>0.16073369565217391</c:v>
                </c:pt>
                <c:pt idx="3176">
                  <c:v>0.16073369565217391</c:v>
                </c:pt>
                <c:pt idx="3177">
                  <c:v>0.16059782608695652</c:v>
                </c:pt>
                <c:pt idx="3178">
                  <c:v>0.16059782608695652</c:v>
                </c:pt>
                <c:pt idx="3179">
                  <c:v>0.16059782608695652</c:v>
                </c:pt>
                <c:pt idx="3180">
                  <c:v>0.16059782608695652</c:v>
                </c:pt>
                <c:pt idx="3181">
                  <c:v>0.16046195652173914</c:v>
                </c:pt>
                <c:pt idx="3182">
                  <c:v>0.16019021739130435</c:v>
                </c:pt>
                <c:pt idx="3183">
                  <c:v>0.16005434782608696</c:v>
                </c:pt>
                <c:pt idx="3184">
                  <c:v>0.16005434782608696</c:v>
                </c:pt>
                <c:pt idx="3185">
                  <c:v>0.16005434782608696</c:v>
                </c:pt>
                <c:pt idx="3186">
                  <c:v>0.15964673913043478</c:v>
                </c:pt>
                <c:pt idx="3187">
                  <c:v>0.1595108695652174</c:v>
                </c:pt>
                <c:pt idx="3188">
                  <c:v>0.1595108695652174</c:v>
                </c:pt>
                <c:pt idx="3189">
                  <c:v>0.1595108695652174</c:v>
                </c:pt>
                <c:pt idx="3190">
                  <c:v>0.15937499999999999</c:v>
                </c:pt>
                <c:pt idx="3191">
                  <c:v>0.15937499999999999</c:v>
                </c:pt>
                <c:pt idx="3192">
                  <c:v>0.15923913043478261</c:v>
                </c:pt>
                <c:pt idx="3193">
                  <c:v>0.15923913043478261</c:v>
                </c:pt>
                <c:pt idx="3194">
                  <c:v>0.15923913043478261</c:v>
                </c:pt>
                <c:pt idx="3195">
                  <c:v>0.15923913043478261</c:v>
                </c:pt>
                <c:pt idx="3196">
                  <c:v>0.15896739130434784</c:v>
                </c:pt>
                <c:pt idx="3197">
                  <c:v>0.15896739130434784</c:v>
                </c:pt>
                <c:pt idx="3198">
                  <c:v>0.15896739130434784</c:v>
                </c:pt>
                <c:pt idx="3199">
                  <c:v>0.15896739130434784</c:v>
                </c:pt>
                <c:pt idx="3200">
                  <c:v>0.15883152173913043</c:v>
                </c:pt>
                <c:pt idx="3201">
                  <c:v>0.15883152173913043</c:v>
                </c:pt>
                <c:pt idx="3202">
                  <c:v>0.15883152173913043</c:v>
                </c:pt>
                <c:pt idx="3203">
                  <c:v>0.15883152173913043</c:v>
                </c:pt>
                <c:pt idx="3204">
                  <c:v>0.15883152173913043</c:v>
                </c:pt>
                <c:pt idx="3205">
                  <c:v>0.15869565217391304</c:v>
                </c:pt>
                <c:pt idx="3206">
                  <c:v>0.15869565217391304</c:v>
                </c:pt>
                <c:pt idx="3207">
                  <c:v>0.15855978260869566</c:v>
                </c:pt>
                <c:pt idx="3208">
                  <c:v>0.15855978260869566</c:v>
                </c:pt>
                <c:pt idx="3209">
                  <c:v>0.15855978260869566</c:v>
                </c:pt>
                <c:pt idx="3210">
                  <c:v>0.15855978260869566</c:v>
                </c:pt>
                <c:pt idx="3211">
                  <c:v>0.15855978260869566</c:v>
                </c:pt>
                <c:pt idx="3212">
                  <c:v>0.15842391304347825</c:v>
                </c:pt>
                <c:pt idx="3213">
                  <c:v>0.15842391304347825</c:v>
                </c:pt>
                <c:pt idx="3214">
                  <c:v>0.15842391304347825</c:v>
                </c:pt>
                <c:pt idx="3215">
                  <c:v>0.15842391304347825</c:v>
                </c:pt>
                <c:pt idx="3216">
                  <c:v>0.15842391304347825</c:v>
                </c:pt>
                <c:pt idx="3217">
                  <c:v>0.15842391304347825</c:v>
                </c:pt>
                <c:pt idx="3218">
                  <c:v>0.15842391304347825</c:v>
                </c:pt>
                <c:pt idx="3219">
                  <c:v>0.15842391304347825</c:v>
                </c:pt>
                <c:pt idx="3220">
                  <c:v>0.15842391304347825</c:v>
                </c:pt>
                <c:pt idx="3221">
                  <c:v>0.15842391304347825</c:v>
                </c:pt>
                <c:pt idx="3222">
                  <c:v>0.15828804347826086</c:v>
                </c:pt>
                <c:pt idx="3223">
                  <c:v>0.15815217391304348</c:v>
                </c:pt>
                <c:pt idx="3224">
                  <c:v>0.1580163043478261</c:v>
                </c:pt>
                <c:pt idx="3225">
                  <c:v>0.1580163043478261</c:v>
                </c:pt>
                <c:pt idx="3226">
                  <c:v>0.1580163043478261</c:v>
                </c:pt>
                <c:pt idx="3227">
                  <c:v>0.1580163043478261</c:v>
                </c:pt>
                <c:pt idx="3228">
                  <c:v>0.1580163043478261</c:v>
                </c:pt>
                <c:pt idx="3229">
                  <c:v>0.1580163043478261</c:v>
                </c:pt>
                <c:pt idx="3230">
                  <c:v>0.1580163043478261</c:v>
                </c:pt>
                <c:pt idx="3231">
                  <c:v>0.1580163043478261</c:v>
                </c:pt>
                <c:pt idx="3232">
                  <c:v>0.1580163043478261</c:v>
                </c:pt>
                <c:pt idx="3233">
                  <c:v>0.1580163043478261</c:v>
                </c:pt>
                <c:pt idx="3234">
                  <c:v>0.15788043478260869</c:v>
                </c:pt>
                <c:pt idx="3235">
                  <c:v>0.15788043478260869</c:v>
                </c:pt>
                <c:pt idx="3236">
                  <c:v>0.15788043478260869</c:v>
                </c:pt>
                <c:pt idx="3237">
                  <c:v>0.15788043478260869</c:v>
                </c:pt>
                <c:pt idx="3238">
                  <c:v>0.15788043478260869</c:v>
                </c:pt>
                <c:pt idx="3239">
                  <c:v>0.15788043478260869</c:v>
                </c:pt>
                <c:pt idx="3240">
                  <c:v>0.1577445652173913</c:v>
                </c:pt>
                <c:pt idx="3241">
                  <c:v>0.15747282608695654</c:v>
                </c:pt>
                <c:pt idx="3242">
                  <c:v>0.15720108695652174</c:v>
                </c:pt>
                <c:pt idx="3243">
                  <c:v>0.15720108695652174</c:v>
                </c:pt>
                <c:pt idx="3244">
                  <c:v>0.15720108695652174</c:v>
                </c:pt>
                <c:pt idx="3245">
                  <c:v>0.15720108695652174</c:v>
                </c:pt>
                <c:pt idx="3246">
                  <c:v>0.15720108695652174</c:v>
                </c:pt>
                <c:pt idx="3247">
                  <c:v>0.15720108695652174</c:v>
                </c:pt>
                <c:pt idx="3248">
                  <c:v>0.15706521739130436</c:v>
                </c:pt>
                <c:pt idx="3249">
                  <c:v>0.15692934782608695</c:v>
                </c:pt>
                <c:pt idx="3250">
                  <c:v>0.15692934782608695</c:v>
                </c:pt>
                <c:pt idx="3251">
                  <c:v>0.15679347826086956</c:v>
                </c:pt>
                <c:pt idx="3252">
                  <c:v>0.15679347826086956</c:v>
                </c:pt>
                <c:pt idx="3253">
                  <c:v>0.15679347826086956</c:v>
                </c:pt>
                <c:pt idx="3254">
                  <c:v>0.15679347826086956</c:v>
                </c:pt>
                <c:pt idx="3255">
                  <c:v>0.15679347826086956</c:v>
                </c:pt>
                <c:pt idx="3256">
                  <c:v>0.15665760869565218</c:v>
                </c:pt>
                <c:pt idx="3257">
                  <c:v>0.15652173913043479</c:v>
                </c:pt>
                <c:pt idx="3258">
                  <c:v>0.15638586956521738</c:v>
                </c:pt>
                <c:pt idx="3259">
                  <c:v>0.15638586956521738</c:v>
                </c:pt>
                <c:pt idx="3260">
                  <c:v>0.15625</c:v>
                </c:pt>
                <c:pt idx="3261">
                  <c:v>0.15625</c:v>
                </c:pt>
                <c:pt idx="3262">
                  <c:v>0.15611413043478262</c:v>
                </c:pt>
                <c:pt idx="3263">
                  <c:v>0.15611413043478262</c:v>
                </c:pt>
                <c:pt idx="3264">
                  <c:v>0.15597826086956521</c:v>
                </c:pt>
                <c:pt idx="3265">
                  <c:v>0.15597826086956521</c:v>
                </c:pt>
                <c:pt idx="3266">
                  <c:v>0.15597826086956521</c:v>
                </c:pt>
                <c:pt idx="3267">
                  <c:v>0.15597826086956521</c:v>
                </c:pt>
                <c:pt idx="3268">
                  <c:v>0.15597826086956521</c:v>
                </c:pt>
                <c:pt idx="3269">
                  <c:v>0.15597826086956521</c:v>
                </c:pt>
                <c:pt idx="3270">
                  <c:v>0.15597826086956521</c:v>
                </c:pt>
                <c:pt idx="3271">
                  <c:v>0.15570652173913044</c:v>
                </c:pt>
                <c:pt idx="3272">
                  <c:v>0.15529891304347826</c:v>
                </c:pt>
                <c:pt idx="3273">
                  <c:v>0.15516304347826088</c:v>
                </c:pt>
                <c:pt idx="3274">
                  <c:v>0.15516304347826088</c:v>
                </c:pt>
                <c:pt idx="3275">
                  <c:v>0.15502717391304346</c:v>
                </c:pt>
                <c:pt idx="3276">
                  <c:v>0.1547554347826087</c:v>
                </c:pt>
                <c:pt idx="3277">
                  <c:v>0.1547554347826087</c:v>
                </c:pt>
                <c:pt idx="3278">
                  <c:v>0.1547554347826087</c:v>
                </c:pt>
                <c:pt idx="3279">
                  <c:v>0.1547554347826087</c:v>
                </c:pt>
                <c:pt idx="3280">
                  <c:v>0.1547554347826087</c:v>
                </c:pt>
                <c:pt idx="3281">
                  <c:v>0.1544836956521739</c:v>
                </c:pt>
                <c:pt idx="3282">
                  <c:v>0.1544836956521739</c:v>
                </c:pt>
                <c:pt idx="3283">
                  <c:v>0.1544836956521739</c:v>
                </c:pt>
                <c:pt idx="3284">
                  <c:v>0.1544836956521739</c:v>
                </c:pt>
                <c:pt idx="3285">
                  <c:v>0.15434782608695652</c:v>
                </c:pt>
                <c:pt idx="3286">
                  <c:v>0.15434782608695652</c:v>
                </c:pt>
                <c:pt idx="3287">
                  <c:v>0.15434782608695652</c:v>
                </c:pt>
                <c:pt idx="3288">
                  <c:v>0.15421195652173914</c:v>
                </c:pt>
                <c:pt idx="3289">
                  <c:v>0.15421195652173914</c:v>
                </c:pt>
                <c:pt idx="3290">
                  <c:v>0.15407608695652175</c:v>
                </c:pt>
                <c:pt idx="3291">
                  <c:v>0.15380434782608696</c:v>
                </c:pt>
                <c:pt idx="3292">
                  <c:v>0.15380434782608696</c:v>
                </c:pt>
                <c:pt idx="3293">
                  <c:v>0.15380434782608696</c:v>
                </c:pt>
                <c:pt idx="3294">
                  <c:v>0.15380434782608696</c:v>
                </c:pt>
                <c:pt idx="3295">
                  <c:v>0.15366847826086957</c:v>
                </c:pt>
                <c:pt idx="3296">
                  <c:v>0.15366847826086957</c:v>
                </c:pt>
                <c:pt idx="3297">
                  <c:v>0.15353260869565216</c:v>
                </c:pt>
                <c:pt idx="3298">
                  <c:v>0.15353260869565216</c:v>
                </c:pt>
                <c:pt idx="3299">
                  <c:v>0.15353260869565216</c:v>
                </c:pt>
                <c:pt idx="3300">
                  <c:v>0.15339673913043478</c:v>
                </c:pt>
                <c:pt idx="3301">
                  <c:v>0.15339673913043478</c:v>
                </c:pt>
                <c:pt idx="3302">
                  <c:v>0.15339673913043478</c:v>
                </c:pt>
                <c:pt idx="3303">
                  <c:v>0.15339673913043478</c:v>
                </c:pt>
                <c:pt idx="3304">
                  <c:v>0.15326086956521739</c:v>
                </c:pt>
                <c:pt idx="3305">
                  <c:v>0.15326086956521739</c:v>
                </c:pt>
                <c:pt idx="3306">
                  <c:v>0.15326086956521739</c:v>
                </c:pt>
                <c:pt idx="3307">
                  <c:v>0.15326086956521739</c:v>
                </c:pt>
                <c:pt idx="3308">
                  <c:v>0.15326086956521739</c:v>
                </c:pt>
                <c:pt idx="3309">
                  <c:v>0.15326086956521739</c:v>
                </c:pt>
                <c:pt idx="3310">
                  <c:v>0.15326086956521739</c:v>
                </c:pt>
                <c:pt idx="3311">
                  <c:v>0.15326086956521739</c:v>
                </c:pt>
                <c:pt idx="3312">
                  <c:v>0.15326086956521739</c:v>
                </c:pt>
                <c:pt idx="3313">
                  <c:v>0.1529891304347826</c:v>
                </c:pt>
                <c:pt idx="3314">
                  <c:v>0.15285326086956522</c:v>
                </c:pt>
                <c:pt idx="3315">
                  <c:v>0.15285326086956522</c:v>
                </c:pt>
                <c:pt idx="3316">
                  <c:v>0.15285326086956522</c:v>
                </c:pt>
                <c:pt idx="3317">
                  <c:v>0.15285326086956522</c:v>
                </c:pt>
                <c:pt idx="3318">
                  <c:v>0.15285326086956522</c:v>
                </c:pt>
                <c:pt idx="3319">
                  <c:v>0.15285326086956522</c:v>
                </c:pt>
                <c:pt idx="3320">
                  <c:v>0.15285326086956522</c:v>
                </c:pt>
                <c:pt idx="3321">
                  <c:v>0.15285326086956522</c:v>
                </c:pt>
                <c:pt idx="3322">
                  <c:v>0.15271739130434783</c:v>
                </c:pt>
                <c:pt idx="3323">
                  <c:v>0.15258152173913042</c:v>
                </c:pt>
                <c:pt idx="3324">
                  <c:v>0.15244565217391304</c:v>
                </c:pt>
                <c:pt idx="3325">
                  <c:v>0.15217391304347827</c:v>
                </c:pt>
                <c:pt idx="3326">
                  <c:v>0.15217391304347827</c:v>
                </c:pt>
                <c:pt idx="3327">
                  <c:v>0.15217391304347827</c:v>
                </c:pt>
                <c:pt idx="3328">
                  <c:v>0.15217391304347827</c:v>
                </c:pt>
                <c:pt idx="3329">
                  <c:v>0.15217391304347827</c:v>
                </c:pt>
                <c:pt idx="3330">
                  <c:v>0.15217391304347827</c:v>
                </c:pt>
                <c:pt idx="3331">
                  <c:v>0.15217391304347827</c:v>
                </c:pt>
                <c:pt idx="3332">
                  <c:v>0.15217391304347827</c:v>
                </c:pt>
                <c:pt idx="3333">
                  <c:v>0.15203804347826086</c:v>
                </c:pt>
                <c:pt idx="3334">
                  <c:v>0.15203804347826086</c:v>
                </c:pt>
                <c:pt idx="3335">
                  <c:v>0.15203804347826086</c:v>
                </c:pt>
                <c:pt idx="3336">
                  <c:v>0.15203804347826086</c:v>
                </c:pt>
                <c:pt idx="3337">
                  <c:v>0.15190217391304348</c:v>
                </c:pt>
                <c:pt idx="3338">
                  <c:v>0.15190217391304348</c:v>
                </c:pt>
                <c:pt idx="3339">
                  <c:v>0.15190217391304348</c:v>
                </c:pt>
                <c:pt idx="3340">
                  <c:v>0.15190217391304348</c:v>
                </c:pt>
                <c:pt idx="3341">
                  <c:v>0.15190217391304348</c:v>
                </c:pt>
                <c:pt idx="3342">
                  <c:v>0.15190217391304348</c:v>
                </c:pt>
                <c:pt idx="3343">
                  <c:v>0.15190217391304348</c:v>
                </c:pt>
                <c:pt idx="3344">
                  <c:v>0.15176630434782609</c:v>
                </c:pt>
                <c:pt idx="3345">
                  <c:v>0.15163043478260871</c:v>
                </c:pt>
                <c:pt idx="3346">
                  <c:v>0.15163043478260871</c:v>
                </c:pt>
                <c:pt idx="3347">
                  <c:v>0.15163043478260871</c:v>
                </c:pt>
                <c:pt idx="3348">
                  <c:v>0.1514945652173913</c:v>
                </c:pt>
                <c:pt idx="3349">
                  <c:v>0.15135869565217391</c:v>
                </c:pt>
                <c:pt idx="3350">
                  <c:v>0.15135869565217391</c:v>
                </c:pt>
                <c:pt idx="3351">
                  <c:v>0.15135869565217391</c:v>
                </c:pt>
                <c:pt idx="3352">
                  <c:v>0.15135869565217391</c:v>
                </c:pt>
                <c:pt idx="3353">
                  <c:v>0.15108695652173912</c:v>
                </c:pt>
                <c:pt idx="3354">
                  <c:v>0.15108695652173912</c:v>
                </c:pt>
                <c:pt idx="3355">
                  <c:v>0.15108695652173912</c:v>
                </c:pt>
                <c:pt idx="3356">
                  <c:v>0.15108695652173912</c:v>
                </c:pt>
                <c:pt idx="3357">
                  <c:v>0.15095108695652174</c:v>
                </c:pt>
                <c:pt idx="3358">
                  <c:v>0.15095108695652174</c:v>
                </c:pt>
                <c:pt idx="3359">
                  <c:v>0.15067934782608697</c:v>
                </c:pt>
                <c:pt idx="3360">
                  <c:v>0.15067934782608697</c:v>
                </c:pt>
                <c:pt idx="3361">
                  <c:v>0.15054347826086956</c:v>
                </c:pt>
                <c:pt idx="3362">
                  <c:v>0.15054347826086956</c:v>
                </c:pt>
                <c:pt idx="3363">
                  <c:v>0.15054347826086956</c:v>
                </c:pt>
                <c:pt idx="3364">
                  <c:v>0.15027173913043479</c:v>
                </c:pt>
                <c:pt idx="3365">
                  <c:v>0.15027173913043479</c:v>
                </c:pt>
                <c:pt idx="3366">
                  <c:v>0.15027173913043479</c:v>
                </c:pt>
                <c:pt idx="3367">
                  <c:v>0.15013586956521738</c:v>
                </c:pt>
                <c:pt idx="3368">
                  <c:v>0.15013586956521738</c:v>
                </c:pt>
                <c:pt idx="3369">
                  <c:v>0.15013586956521738</c:v>
                </c:pt>
                <c:pt idx="3370">
                  <c:v>0.15013586956521738</c:v>
                </c:pt>
                <c:pt idx="3371">
                  <c:v>0.15013586956521738</c:v>
                </c:pt>
                <c:pt idx="3372">
                  <c:v>0.15013586956521738</c:v>
                </c:pt>
                <c:pt idx="3373">
                  <c:v>0.15013586956521738</c:v>
                </c:pt>
                <c:pt idx="3374">
                  <c:v>0.15013586956521738</c:v>
                </c:pt>
                <c:pt idx="3375">
                  <c:v>0.15013586956521738</c:v>
                </c:pt>
                <c:pt idx="3376">
                  <c:v>0.15013586956521738</c:v>
                </c:pt>
                <c:pt idx="3377">
                  <c:v>0.15013586956521738</c:v>
                </c:pt>
                <c:pt idx="3378">
                  <c:v>0.15013586956521738</c:v>
                </c:pt>
                <c:pt idx="3379">
                  <c:v>0.15013586956521738</c:v>
                </c:pt>
                <c:pt idx="3380">
                  <c:v>0.15</c:v>
                </c:pt>
                <c:pt idx="3381">
                  <c:v>0.14986413043478261</c:v>
                </c:pt>
                <c:pt idx="3382">
                  <c:v>0.14986413043478261</c:v>
                </c:pt>
                <c:pt idx="3383">
                  <c:v>0.14972826086956523</c:v>
                </c:pt>
                <c:pt idx="3384">
                  <c:v>0.14972826086956523</c:v>
                </c:pt>
                <c:pt idx="3385">
                  <c:v>0.14972826086956523</c:v>
                </c:pt>
                <c:pt idx="3386">
                  <c:v>0.14972826086956523</c:v>
                </c:pt>
                <c:pt idx="3387">
                  <c:v>0.14959239130434782</c:v>
                </c:pt>
                <c:pt idx="3388">
                  <c:v>0.14959239130434782</c:v>
                </c:pt>
                <c:pt idx="3389">
                  <c:v>0.14959239130434782</c:v>
                </c:pt>
                <c:pt idx="3390">
                  <c:v>0.14959239130434782</c:v>
                </c:pt>
                <c:pt idx="3391">
                  <c:v>0.14959239130434782</c:v>
                </c:pt>
                <c:pt idx="3392">
                  <c:v>0.14945652173913043</c:v>
                </c:pt>
                <c:pt idx="3393">
                  <c:v>0.14945652173913043</c:v>
                </c:pt>
                <c:pt idx="3394">
                  <c:v>0.14932065217391305</c:v>
                </c:pt>
                <c:pt idx="3395">
                  <c:v>0.14932065217391305</c:v>
                </c:pt>
                <c:pt idx="3396">
                  <c:v>0.14932065217391305</c:v>
                </c:pt>
                <c:pt idx="3397">
                  <c:v>0.14932065217391305</c:v>
                </c:pt>
                <c:pt idx="3398">
                  <c:v>0.14932065217391305</c:v>
                </c:pt>
                <c:pt idx="3399">
                  <c:v>0.14932065217391305</c:v>
                </c:pt>
                <c:pt idx="3400">
                  <c:v>0.14932065217391305</c:v>
                </c:pt>
                <c:pt idx="3401">
                  <c:v>0.14932065217391305</c:v>
                </c:pt>
                <c:pt idx="3402">
                  <c:v>0.14932065217391305</c:v>
                </c:pt>
                <c:pt idx="3403">
                  <c:v>0.14932065217391305</c:v>
                </c:pt>
                <c:pt idx="3404">
                  <c:v>0.14932065217391305</c:v>
                </c:pt>
                <c:pt idx="3405">
                  <c:v>0.14904891304347825</c:v>
                </c:pt>
                <c:pt idx="3406">
                  <c:v>0.14904891304347825</c:v>
                </c:pt>
                <c:pt idx="3407">
                  <c:v>0.14904891304347825</c:v>
                </c:pt>
                <c:pt idx="3408">
                  <c:v>0.14891304347826087</c:v>
                </c:pt>
                <c:pt idx="3409">
                  <c:v>0.14891304347826087</c:v>
                </c:pt>
                <c:pt idx="3410">
                  <c:v>0.14891304347826087</c:v>
                </c:pt>
                <c:pt idx="3411">
                  <c:v>0.14891304347826087</c:v>
                </c:pt>
                <c:pt idx="3412">
                  <c:v>0.14891304347826087</c:v>
                </c:pt>
                <c:pt idx="3413">
                  <c:v>0.14891304347826087</c:v>
                </c:pt>
                <c:pt idx="3414">
                  <c:v>0.14891304347826087</c:v>
                </c:pt>
                <c:pt idx="3415">
                  <c:v>0.14877717391304349</c:v>
                </c:pt>
                <c:pt idx="3416">
                  <c:v>0.14877717391304349</c:v>
                </c:pt>
                <c:pt idx="3417">
                  <c:v>0.14877717391304349</c:v>
                </c:pt>
                <c:pt idx="3418">
                  <c:v>0.14877717391304349</c:v>
                </c:pt>
                <c:pt idx="3419">
                  <c:v>0.14877717391304349</c:v>
                </c:pt>
                <c:pt idx="3420">
                  <c:v>0.14877717391304349</c:v>
                </c:pt>
                <c:pt idx="3421">
                  <c:v>0.14877717391304349</c:v>
                </c:pt>
                <c:pt idx="3422">
                  <c:v>0.14864130434782608</c:v>
                </c:pt>
                <c:pt idx="3423">
                  <c:v>0.14850543478260869</c:v>
                </c:pt>
                <c:pt idx="3424">
                  <c:v>0.14850543478260869</c:v>
                </c:pt>
                <c:pt idx="3425">
                  <c:v>0.14836956521739131</c:v>
                </c:pt>
                <c:pt idx="3426">
                  <c:v>0.14836956521739131</c:v>
                </c:pt>
                <c:pt idx="3427">
                  <c:v>0.14823369565217392</c:v>
                </c:pt>
                <c:pt idx="3428">
                  <c:v>0.14823369565217392</c:v>
                </c:pt>
                <c:pt idx="3429">
                  <c:v>0.14823369565217392</c:v>
                </c:pt>
                <c:pt idx="3430">
                  <c:v>0.14809782608695651</c:v>
                </c:pt>
                <c:pt idx="3431">
                  <c:v>0.14809782608695651</c:v>
                </c:pt>
                <c:pt idx="3432">
                  <c:v>0.14809782608695651</c:v>
                </c:pt>
                <c:pt idx="3433">
                  <c:v>0.14809782608695651</c:v>
                </c:pt>
                <c:pt idx="3434">
                  <c:v>0.14809782608695651</c:v>
                </c:pt>
                <c:pt idx="3435">
                  <c:v>0.14809782608695651</c:v>
                </c:pt>
                <c:pt idx="3436">
                  <c:v>0.14809782608695651</c:v>
                </c:pt>
                <c:pt idx="3437">
                  <c:v>0.14782608695652175</c:v>
                </c:pt>
                <c:pt idx="3438">
                  <c:v>0.14769021739130433</c:v>
                </c:pt>
                <c:pt idx="3439">
                  <c:v>0.14769021739130433</c:v>
                </c:pt>
                <c:pt idx="3440">
                  <c:v>0.14755434782608695</c:v>
                </c:pt>
                <c:pt idx="3441">
                  <c:v>0.14755434782608695</c:v>
                </c:pt>
                <c:pt idx="3442">
                  <c:v>0.14741847826086957</c:v>
                </c:pt>
                <c:pt idx="3443">
                  <c:v>0.14741847826086957</c:v>
                </c:pt>
                <c:pt idx="3444">
                  <c:v>0.14728260869565218</c:v>
                </c:pt>
                <c:pt idx="3445">
                  <c:v>0.14728260869565218</c:v>
                </c:pt>
                <c:pt idx="3446">
                  <c:v>0.14728260869565218</c:v>
                </c:pt>
                <c:pt idx="3447">
                  <c:v>0.14728260869565218</c:v>
                </c:pt>
                <c:pt idx="3448">
                  <c:v>0.14714673913043477</c:v>
                </c:pt>
                <c:pt idx="3449">
                  <c:v>0.14714673913043477</c:v>
                </c:pt>
                <c:pt idx="3450">
                  <c:v>0.14714673913043477</c:v>
                </c:pt>
                <c:pt idx="3451">
                  <c:v>0.14701086956521739</c:v>
                </c:pt>
                <c:pt idx="3452">
                  <c:v>0.14687500000000001</c:v>
                </c:pt>
                <c:pt idx="3453">
                  <c:v>0.14687500000000001</c:v>
                </c:pt>
                <c:pt idx="3454">
                  <c:v>0.14687500000000001</c:v>
                </c:pt>
                <c:pt idx="3455">
                  <c:v>0.14660326086956521</c:v>
                </c:pt>
                <c:pt idx="3456">
                  <c:v>0.14646739130434783</c:v>
                </c:pt>
                <c:pt idx="3457">
                  <c:v>0.14646739130434783</c:v>
                </c:pt>
                <c:pt idx="3458">
                  <c:v>0.14646739130434783</c:v>
                </c:pt>
                <c:pt idx="3459">
                  <c:v>0.14633152173913044</c:v>
                </c:pt>
                <c:pt idx="3460">
                  <c:v>0.14633152173913044</c:v>
                </c:pt>
                <c:pt idx="3461">
                  <c:v>0.14633152173913044</c:v>
                </c:pt>
                <c:pt idx="3462">
                  <c:v>0.14633152173913044</c:v>
                </c:pt>
                <c:pt idx="3463">
                  <c:v>0.14633152173913044</c:v>
                </c:pt>
                <c:pt idx="3464">
                  <c:v>0.14619565217391303</c:v>
                </c:pt>
                <c:pt idx="3465">
                  <c:v>0.14605978260869565</c:v>
                </c:pt>
                <c:pt idx="3466">
                  <c:v>0.14578804347826088</c:v>
                </c:pt>
                <c:pt idx="3467">
                  <c:v>0.14565217391304347</c:v>
                </c:pt>
                <c:pt idx="3468">
                  <c:v>0.14551630434782609</c:v>
                </c:pt>
                <c:pt idx="3469">
                  <c:v>0.14551630434782609</c:v>
                </c:pt>
                <c:pt idx="3470">
                  <c:v>0.14551630434782609</c:v>
                </c:pt>
                <c:pt idx="3471">
                  <c:v>0.14551630434782609</c:v>
                </c:pt>
                <c:pt idx="3472">
                  <c:v>0.1453804347826087</c:v>
                </c:pt>
                <c:pt idx="3473">
                  <c:v>0.1453804347826087</c:v>
                </c:pt>
                <c:pt idx="3474">
                  <c:v>0.1453804347826087</c:v>
                </c:pt>
                <c:pt idx="3475">
                  <c:v>0.1453804347826087</c:v>
                </c:pt>
                <c:pt idx="3476">
                  <c:v>0.14524456521739129</c:v>
                </c:pt>
                <c:pt idx="3477">
                  <c:v>0.14524456521739129</c:v>
                </c:pt>
                <c:pt idx="3478">
                  <c:v>0.14510869565217391</c:v>
                </c:pt>
                <c:pt idx="3479">
                  <c:v>0.14510869565217391</c:v>
                </c:pt>
                <c:pt idx="3480">
                  <c:v>0.14510869565217391</c:v>
                </c:pt>
                <c:pt idx="3481">
                  <c:v>0.14510869565217391</c:v>
                </c:pt>
                <c:pt idx="3482">
                  <c:v>0.14510869565217391</c:v>
                </c:pt>
                <c:pt idx="3483">
                  <c:v>0.14510869565217391</c:v>
                </c:pt>
                <c:pt idx="3484">
                  <c:v>0.14510869565217391</c:v>
                </c:pt>
                <c:pt idx="3485">
                  <c:v>0.14510869565217391</c:v>
                </c:pt>
                <c:pt idx="3486">
                  <c:v>0.14510869565217391</c:v>
                </c:pt>
                <c:pt idx="3487">
                  <c:v>0.14510869565217391</c:v>
                </c:pt>
                <c:pt idx="3488">
                  <c:v>0.14510869565217391</c:v>
                </c:pt>
                <c:pt idx="3489">
                  <c:v>0.14510869565217391</c:v>
                </c:pt>
                <c:pt idx="3490">
                  <c:v>0.14510869565217391</c:v>
                </c:pt>
                <c:pt idx="3491">
                  <c:v>0.14510869565217391</c:v>
                </c:pt>
                <c:pt idx="3492">
                  <c:v>0.14510869565217391</c:v>
                </c:pt>
                <c:pt idx="3493">
                  <c:v>0.14510869565217391</c:v>
                </c:pt>
                <c:pt idx="3494">
                  <c:v>0.14510869565217391</c:v>
                </c:pt>
                <c:pt idx="3495">
                  <c:v>0.14497282608695652</c:v>
                </c:pt>
                <c:pt idx="3496">
                  <c:v>0.14497282608695652</c:v>
                </c:pt>
                <c:pt idx="3497">
                  <c:v>0.14497282608695652</c:v>
                </c:pt>
                <c:pt idx="3498">
                  <c:v>0.14497282608695652</c:v>
                </c:pt>
                <c:pt idx="3499">
                  <c:v>0.14497282608695652</c:v>
                </c:pt>
                <c:pt idx="3500">
                  <c:v>0.14483695652173914</c:v>
                </c:pt>
                <c:pt idx="3501">
                  <c:v>0.14483695652173914</c:v>
                </c:pt>
                <c:pt idx="3502">
                  <c:v>0.14483695652173914</c:v>
                </c:pt>
                <c:pt idx="3503">
                  <c:v>0.14470108695652173</c:v>
                </c:pt>
                <c:pt idx="3504">
                  <c:v>0.14470108695652173</c:v>
                </c:pt>
                <c:pt idx="3505">
                  <c:v>0.14470108695652173</c:v>
                </c:pt>
                <c:pt idx="3506">
                  <c:v>0.14470108695652173</c:v>
                </c:pt>
                <c:pt idx="3507">
                  <c:v>0.14470108695652173</c:v>
                </c:pt>
                <c:pt idx="3508">
                  <c:v>0.14470108695652173</c:v>
                </c:pt>
                <c:pt idx="3509">
                  <c:v>0.14470108695652173</c:v>
                </c:pt>
                <c:pt idx="3510">
                  <c:v>0.14456521739130435</c:v>
                </c:pt>
                <c:pt idx="3511">
                  <c:v>0.14442934782608696</c:v>
                </c:pt>
                <c:pt idx="3512">
                  <c:v>0.14442934782608696</c:v>
                </c:pt>
                <c:pt idx="3513">
                  <c:v>0.14442934782608696</c:v>
                </c:pt>
                <c:pt idx="3514">
                  <c:v>0.14442934782608696</c:v>
                </c:pt>
                <c:pt idx="3515">
                  <c:v>0.14442934782608696</c:v>
                </c:pt>
                <c:pt idx="3516">
                  <c:v>0.14429347826086958</c:v>
                </c:pt>
                <c:pt idx="3517">
                  <c:v>0.14429347826086958</c:v>
                </c:pt>
                <c:pt idx="3518">
                  <c:v>0.14429347826086958</c:v>
                </c:pt>
                <c:pt idx="3519">
                  <c:v>0.14429347826086958</c:v>
                </c:pt>
                <c:pt idx="3520">
                  <c:v>0.14429347826086958</c:v>
                </c:pt>
                <c:pt idx="3521">
                  <c:v>0.14429347826086958</c:v>
                </c:pt>
                <c:pt idx="3522">
                  <c:v>0.14429347826086958</c:v>
                </c:pt>
                <c:pt idx="3523">
                  <c:v>0.14429347826086958</c:v>
                </c:pt>
                <c:pt idx="3524">
                  <c:v>0.14429347826086958</c:v>
                </c:pt>
                <c:pt idx="3525">
                  <c:v>0.14415760869565217</c:v>
                </c:pt>
                <c:pt idx="3526">
                  <c:v>0.14415760869565217</c:v>
                </c:pt>
                <c:pt idx="3527">
                  <c:v>0.14415760869565217</c:v>
                </c:pt>
                <c:pt idx="3528">
                  <c:v>0.14415760869565217</c:v>
                </c:pt>
                <c:pt idx="3529">
                  <c:v>0.14415760869565217</c:v>
                </c:pt>
                <c:pt idx="3530">
                  <c:v>0.14415760869565217</c:v>
                </c:pt>
                <c:pt idx="3531">
                  <c:v>0.14415760869565217</c:v>
                </c:pt>
                <c:pt idx="3532">
                  <c:v>0.14415760869565217</c:v>
                </c:pt>
                <c:pt idx="3533">
                  <c:v>0.14415760869565217</c:v>
                </c:pt>
                <c:pt idx="3534">
                  <c:v>0.14415760869565217</c:v>
                </c:pt>
                <c:pt idx="3535">
                  <c:v>0.14415760869565217</c:v>
                </c:pt>
                <c:pt idx="3536">
                  <c:v>0.14415760869565217</c:v>
                </c:pt>
                <c:pt idx="3537">
                  <c:v>0.14415760869565217</c:v>
                </c:pt>
                <c:pt idx="3538">
                  <c:v>0.14415760869565217</c:v>
                </c:pt>
                <c:pt idx="3539">
                  <c:v>0.14415760869565217</c:v>
                </c:pt>
                <c:pt idx="3540">
                  <c:v>0.14402173913043478</c:v>
                </c:pt>
                <c:pt idx="3541">
                  <c:v>0.14402173913043478</c:v>
                </c:pt>
                <c:pt idx="3542">
                  <c:v>0.14402173913043478</c:v>
                </c:pt>
                <c:pt idx="3543">
                  <c:v>0.14402173913043478</c:v>
                </c:pt>
                <c:pt idx="3544">
                  <c:v>0.14402173913043478</c:v>
                </c:pt>
                <c:pt idx="3545">
                  <c:v>0.14402173913043478</c:v>
                </c:pt>
                <c:pt idx="3546">
                  <c:v>0.14402173913043478</c:v>
                </c:pt>
                <c:pt idx="3547">
                  <c:v>0.14402173913043478</c:v>
                </c:pt>
                <c:pt idx="3548">
                  <c:v>0.14402173913043478</c:v>
                </c:pt>
                <c:pt idx="3549">
                  <c:v>0.14402173913043478</c:v>
                </c:pt>
                <c:pt idx="3550">
                  <c:v>0.14402173913043478</c:v>
                </c:pt>
                <c:pt idx="3551">
                  <c:v>0.14402173913043478</c:v>
                </c:pt>
                <c:pt idx="3552">
                  <c:v>0.1438858695652174</c:v>
                </c:pt>
                <c:pt idx="3553">
                  <c:v>0.1438858695652174</c:v>
                </c:pt>
                <c:pt idx="3554">
                  <c:v>0.1438858695652174</c:v>
                </c:pt>
                <c:pt idx="3555">
                  <c:v>0.1438858695652174</c:v>
                </c:pt>
                <c:pt idx="3556">
                  <c:v>0.1438858695652174</c:v>
                </c:pt>
                <c:pt idx="3557">
                  <c:v>0.1438858695652174</c:v>
                </c:pt>
                <c:pt idx="3558">
                  <c:v>0.1438858695652174</c:v>
                </c:pt>
                <c:pt idx="3559">
                  <c:v>0.14361413043478261</c:v>
                </c:pt>
                <c:pt idx="3560">
                  <c:v>0.14361413043478261</c:v>
                </c:pt>
                <c:pt idx="3561">
                  <c:v>0.14361413043478261</c:v>
                </c:pt>
                <c:pt idx="3562">
                  <c:v>0.14361413043478261</c:v>
                </c:pt>
                <c:pt idx="3563">
                  <c:v>0.14361413043478261</c:v>
                </c:pt>
                <c:pt idx="3564">
                  <c:v>0.14347826086956522</c:v>
                </c:pt>
                <c:pt idx="3565">
                  <c:v>0.14347826086956522</c:v>
                </c:pt>
                <c:pt idx="3566">
                  <c:v>0.14347826086956522</c:v>
                </c:pt>
                <c:pt idx="3567">
                  <c:v>0.14347826086956522</c:v>
                </c:pt>
                <c:pt idx="3568">
                  <c:v>0.14347826086956522</c:v>
                </c:pt>
                <c:pt idx="3569">
                  <c:v>0.14347826086956522</c:v>
                </c:pt>
                <c:pt idx="3570">
                  <c:v>0.14347826086956522</c:v>
                </c:pt>
                <c:pt idx="3571">
                  <c:v>0.14347826086956522</c:v>
                </c:pt>
                <c:pt idx="3572">
                  <c:v>0.14347826086956522</c:v>
                </c:pt>
                <c:pt idx="3573">
                  <c:v>0.14347826086956522</c:v>
                </c:pt>
                <c:pt idx="3574">
                  <c:v>0.14347826086956522</c:v>
                </c:pt>
                <c:pt idx="3575">
                  <c:v>0.14334239130434784</c:v>
                </c:pt>
                <c:pt idx="3576">
                  <c:v>0.14320652173913043</c:v>
                </c:pt>
                <c:pt idx="3577">
                  <c:v>0.14320652173913043</c:v>
                </c:pt>
                <c:pt idx="3578">
                  <c:v>0.14320652173913043</c:v>
                </c:pt>
                <c:pt idx="3579">
                  <c:v>0.14320652173913043</c:v>
                </c:pt>
                <c:pt idx="3580">
                  <c:v>0.14320652173913043</c:v>
                </c:pt>
                <c:pt idx="3581">
                  <c:v>0.14320652173913043</c:v>
                </c:pt>
                <c:pt idx="3582">
                  <c:v>0.14320652173913043</c:v>
                </c:pt>
                <c:pt idx="3583">
                  <c:v>0.14320652173913043</c:v>
                </c:pt>
                <c:pt idx="3584">
                  <c:v>0.14320652173913043</c:v>
                </c:pt>
                <c:pt idx="3585">
                  <c:v>0.14320652173913043</c:v>
                </c:pt>
                <c:pt idx="3586">
                  <c:v>0.14320652173913043</c:v>
                </c:pt>
                <c:pt idx="3587">
                  <c:v>0.14320652173913043</c:v>
                </c:pt>
                <c:pt idx="3588">
                  <c:v>0.14320652173913043</c:v>
                </c:pt>
                <c:pt idx="3589">
                  <c:v>0.14320652173913043</c:v>
                </c:pt>
                <c:pt idx="3590">
                  <c:v>0.14320652173913043</c:v>
                </c:pt>
                <c:pt idx="3591">
                  <c:v>0.14307065217391304</c:v>
                </c:pt>
                <c:pt idx="3592">
                  <c:v>0.14307065217391304</c:v>
                </c:pt>
                <c:pt idx="3593">
                  <c:v>0.14307065217391304</c:v>
                </c:pt>
                <c:pt idx="3594">
                  <c:v>0.14307065217391304</c:v>
                </c:pt>
                <c:pt idx="3595">
                  <c:v>0.14307065217391304</c:v>
                </c:pt>
                <c:pt idx="3596">
                  <c:v>0.14307065217391304</c:v>
                </c:pt>
                <c:pt idx="3597">
                  <c:v>0.14307065217391304</c:v>
                </c:pt>
                <c:pt idx="3598">
                  <c:v>0.14307065217391304</c:v>
                </c:pt>
                <c:pt idx="3599">
                  <c:v>0.14307065217391304</c:v>
                </c:pt>
                <c:pt idx="3600">
                  <c:v>0.14307065217391304</c:v>
                </c:pt>
                <c:pt idx="3601">
                  <c:v>0.14307065217391304</c:v>
                </c:pt>
                <c:pt idx="3602">
                  <c:v>0.14307065217391304</c:v>
                </c:pt>
                <c:pt idx="3603">
                  <c:v>0.14307065217391304</c:v>
                </c:pt>
                <c:pt idx="3604">
                  <c:v>0.14307065217391304</c:v>
                </c:pt>
                <c:pt idx="3605">
                  <c:v>0.14307065217391304</c:v>
                </c:pt>
                <c:pt idx="3606">
                  <c:v>0.14307065217391304</c:v>
                </c:pt>
                <c:pt idx="3607">
                  <c:v>0.14307065217391304</c:v>
                </c:pt>
                <c:pt idx="3608">
                  <c:v>0.14293478260869566</c:v>
                </c:pt>
                <c:pt idx="3609">
                  <c:v>0.14293478260869566</c:v>
                </c:pt>
                <c:pt idx="3610">
                  <c:v>0.14293478260869566</c:v>
                </c:pt>
                <c:pt idx="3611">
                  <c:v>0.14293478260869566</c:v>
                </c:pt>
                <c:pt idx="3612">
                  <c:v>0.14293478260869566</c:v>
                </c:pt>
                <c:pt idx="3613">
                  <c:v>0.14293478260869566</c:v>
                </c:pt>
                <c:pt idx="3614">
                  <c:v>0.14293478260869566</c:v>
                </c:pt>
                <c:pt idx="3615">
                  <c:v>0.14293478260869566</c:v>
                </c:pt>
                <c:pt idx="3616">
                  <c:v>0.14293478260869566</c:v>
                </c:pt>
                <c:pt idx="3617">
                  <c:v>0.14293478260869566</c:v>
                </c:pt>
                <c:pt idx="3618">
                  <c:v>0.14279891304347825</c:v>
                </c:pt>
                <c:pt idx="3619">
                  <c:v>0.14279891304347825</c:v>
                </c:pt>
                <c:pt idx="3620">
                  <c:v>0.14266304347826086</c:v>
                </c:pt>
                <c:pt idx="3621">
                  <c:v>0.14266304347826086</c:v>
                </c:pt>
                <c:pt idx="3622">
                  <c:v>0.14266304347826086</c:v>
                </c:pt>
                <c:pt idx="3623">
                  <c:v>0.14266304347826086</c:v>
                </c:pt>
                <c:pt idx="3624">
                  <c:v>0.14266304347826086</c:v>
                </c:pt>
                <c:pt idx="3625">
                  <c:v>0.14266304347826086</c:v>
                </c:pt>
                <c:pt idx="3626">
                  <c:v>0.14266304347826086</c:v>
                </c:pt>
                <c:pt idx="3627">
                  <c:v>0.14266304347826086</c:v>
                </c:pt>
                <c:pt idx="3628">
                  <c:v>0.14266304347826086</c:v>
                </c:pt>
                <c:pt idx="3629">
                  <c:v>0.14252717391304348</c:v>
                </c:pt>
                <c:pt idx="3630">
                  <c:v>0.14252717391304348</c:v>
                </c:pt>
                <c:pt idx="3631">
                  <c:v>0.14252717391304348</c:v>
                </c:pt>
                <c:pt idx="3632">
                  <c:v>0.14252717391304348</c:v>
                </c:pt>
                <c:pt idx="3633">
                  <c:v>0.14252717391304348</c:v>
                </c:pt>
                <c:pt idx="3634">
                  <c:v>0.14252717391304348</c:v>
                </c:pt>
                <c:pt idx="3635">
                  <c:v>0.14252717391304348</c:v>
                </c:pt>
                <c:pt idx="3636">
                  <c:v>0.14252717391304348</c:v>
                </c:pt>
                <c:pt idx="3637">
                  <c:v>0.14252717391304348</c:v>
                </c:pt>
                <c:pt idx="3638">
                  <c:v>0.14252717391304348</c:v>
                </c:pt>
                <c:pt idx="3639">
                  <c:v>0.14252717391304348</c:v>
                </c:pt>
                <c:pt idx="3640">
                  <c:v>0.14252717391304348</c:v>
                </c:pt>
                <c:pt idx="3641">
                  <c:v>0.1423913043478261</c:v>
                </c:pt>
                <c:pt idx="3642">
                  <c:v>0.1423913043478261</c:v>
                </c:pt>
                <c:pt idx="3643">
                  <c:v>0.1423913043478261</c:v>
                </c:pt>
                <c:pt idx="3644">
                  <c:v>0.1423913043478261</c:v>
                </c:pt>
                <c:pt idx="3645">
                  <c:v>0.14225543478260869</c:v>
                </c:pt>
                <c:pt idx="3646">
                  <c:v>0.14225543478260869</c:v>
                </c:pt>
                <c:pt idx="3647">
                  <c:v>0.14225543478260869</c:v>
                </c:pt>
                <c:pt idx="3648">
                  <c:v>0.14225543478260869</c:v>
                </c:pt>
                <c:pt idx="3649">
                  <c:v>0.14225543478260869</c:v>
                </c:pt>
                <c:pt idx="3650">
                  <c:v>0.14225543478260869</c:v>
                </c:pt>
                <c:pt idx="3651">
                  <c:v>0.14225543478260869</c:v>
                </c:pt>
                <c:pt idx="3652">
                  <c:v>0.14225543478260869</c:v>
                </c:pt>
                <c:pt idx="3653">
                  <c:v>0.14225543478260869</c:v>
                </c:pt>
                <c:pt idx="3654">
                  <c:v>0.14225543478260869</c:v>
                </c:pt>
                <c:pt idx="3655">
                  <c:v>0.14225543478260869</c:v>
                </c:pt>
                <c:pt idx="3656">
                  <c:v>0.14225543478260869</c:v>
                </c:pt>
                <c:pt idx="3657">
                  <c:v>0.14225543478260869</c:v>
                </c:pt>
                <c:pt idx="3658">
                  <c:v>0.14225543478260869</c:v>
                </c:pt>
                <c:pt idx="3659">
                  <c:v>0.14225543478260869</c:v>
                </c:pt>
                <c:pt idx="3660">
                  <c:v>0.14225543478260869</c:v>
                </c:pt>
                <c:pt idx="3661">
                  <c:v>0.14225543478260869</c:v>
                </c:pt>
                <c:pt idx="3662">
                  <c:v>0.14225543478260869</c:v>
                </c:pt>
                <c:pt idx="3663">
                  <c:v>0.1421195652173913</c:v>
                </c:pt>
                <c:pt idx="3664">
                  <c:v>0.1421195652173913</c:v>
                </c:pt>
                <c:pt idx="3665">
                  <c:v>0.1421195652173913</c:v>
                </c:pt>
                <c:pt idx="3666">
                  <c:v>0.1421195652173913</c:v>
                </c:pt>
                <c:pt idx="3667">
                  <c:v>0.1421195652173913</c:v>
                </c:pt>
                <c:pt idx="3668">
                  <c:v>0.1421195652173913</c:v>
                </c:pt>
                <c:pt idx="3669">
                  <c:v>0.14198369565217392</c:v>
                </c:pt>
                <c:pt idx="3670">
                  <c:v>0.14198369565217392</c:v>
                </c:pt>
                <c:pt idx="3671">
                  <c:v>0.14198369565217392</c:v>
                </c:pt>
                <c:pt idx="3672">
                  <c:v>0.14171195652173912</c:v>
                </c:pt>
                <c:pt idx="3673">
                  <c:v>0.14171195652173912</c:v>
                </c:pt>
                <c:pt idx="3674">
                  <c:v>0.14171195652173912</c:v>
                </c:pt>
                <c:pt idx="3675">
                  <c:v>0.14171195652173912</c:v>
                </c:pt>
                <c:pt idx="3676">
                  <c:v>0.14171195652173912</c:v>
                </c:pt>
                <c:pt idx="3677">
                  <c:v>0.14171195652173912</c:v>
                </c:pt>
                <c:pt idx="3678">
                  <c:v>0.14157608695652174</c:v>
                </c:pt>
                <c:pt idx="3679">
                  <c:v>0.14144021739130436</c:v>
                </c:pt>
                <c:pt idx="3680">
                  <c:v>0.14144021739130436</c:v>
                </c:pt>
                <c:pt idx="3681">
                  <c:v>0.14144021739130436</c:v>
                </c:pt>
                <c:pt idx="3682">
                  <c:v>0.14144021739130436</c:v>
                </c:pt>
                <c:pt idx="3683">
                  <c:v>0.14144021739130436</c:v>
                </c:pt>
                <c:pt idx="3684">
                  <c:v>0.14144021739130436</c:v>
                </c:pt>
                <c:pt idx="3685">
                  <c:v>0.14144021739130436</c:v>
                </c:pt>
                <c:pt idx="3686">
                  <c:v>0.14144021739130436</c:v>
                </c:pt>
                <c:pt idx="3687">
                  <c:v>0.14144021739130436</c:v>
                </c:pt>
                <c:pt idx="3688">
                  <c:v>0.14144021739130436</c:v>
                </c:pt>
                <c:pt idx="3689">
                  <c:v>0.14144021739130436</c:v>
                </c:pt>
                <c:pt idx="3690">
                  <c:v>0.14144021739130436</c:v>
                </c:pt>
                <c:pt idx="3691">
                  <c:v>0.14144021739130436</c:v>
                </c:pt>
                <c:pt idx="3692">
                  <c:v>0.14144021739130436</c:v>
                </c:pt>
                <c:pt idx="3693">
                  <c:v>0.14144021739130436</c:v>
                </c:pt>
                <c:pt idx="3694">
                  <c:v>0.14130434782608695</c:v>
                </c:pt>
                <c:pt idx="3695">
                  <c:v>0.14130434782608695</c:v>
                </c:pt>
                <c:pt idx="3696">
                  <c:v>0.14130434782608695</c:v>
                </c:pt>
                <c:pt idx="3697">
                  <c:v>0.14130434782608695</c:v>
                </c:pt>
                <c:pt idx="3698">
                  <c:v>0.14130434782608695</c:v>
                </c:pt>
                <c:pt idx="3699">
                  <c:v>0.14130434782608695</c:v>
                </c:pt>
                <c:pt idx="3700">
                  <c:v>0.14130434782608695</c:v>
                </c:pt>
                <c:pt idx="3701">
                  <c:v>0.14130434782608695</c:v>
                </c:pt>
                <c:pt idx="3702">
                  <c:v>0.14130434782608695</c:v>
                </c:pt>
                <c:pt idx="3703">
                  <c:v>0.14130434782608695</c:v>
                </c:pt>
                <c:pt idx="3704">
                  <c:v>0.14130434782608695</c:v>
                </c:pt>
                <c:pt idx="3705">
                  <c:v>0.14130434782608695</c:v>
                </c:pt>
                <c:pt idx="3706">
                  <c:v>0.14130434782608695</c:v>
                </c:pt>
                <c:pt idx="3707">
                  <c:v>0.14130434782608695</c:v>
                </c:pt>
                <c:pt idx="3708">
                  <c:v>0.14130434782608695</c:v>
                </c:pt>
                <c:pt idx="3709">
                  <c:v>0.14130434782608695</c:v>
                </c:pt>
                <c:pt idx="3710">
                  <c:v>0.14130434782608695</c:v>
                </c:pt>
                <c:pt idx="3711">
                  <c:v>0.14130434782608695</c:v>
                </c:pt>
                <c:pt idx="3712">
                  <c:v>0.14130434782608695</c:v>
                </c:pt>
                <c:pt idx="3713">
                  <c:v>0.14130434782608695</c:v>
                </c:pt>
                <c:pt idx="3714">
                  <c:v>0.14130434782608695</c:v>
                </c:pt>
                <c:pt idx="3715">
                  <c:v>0.14130434782608695</c:v>
                </c:pt>
                <c:pt idx="3716">
                  <c:v>0.14130434782608695</c:v>
                </c:pt>
                <c:pt idx="3717">
                  <c:v>0.14130434782608695</c:v>
                </c:pt>
                <c:pt idx="3718">
                  <c:v>0.14130434782608695</c:v>
                </c:pt>
                <c:pt idx="3719">
                  <c:v>0.14130434782608695</c:v>
                </c:pt>
                <c:pt idx="3720">
                  <c:v>0.14130434782608695</c:v>
                </c:pt>
                <c:pt idx="3721">
                  <c:v>0.14130434782608695</c:v>
                </c:pt>
                <c:pt idx="3722">
                  <c:v>0.14130434782608695</c:v>
                </c:pt>
                <c:pt idx="3723">
                  <c:v>0.14089673913043479</c:v>
                </c:pt>
                <c:pt idx="3724">
                  <c:v>0.14089673913043479</c:v>
                </c:pt>
                <c:pt idx="3725">
                  <c:v>0.14089673913043479</c:v>
                </c:pt>
                <c:pt idx="3726">
                  <c:v>0.14089673913043479</c:v>
                </c:pt>
                <c:pt idx="3727">
                  <c:v>0.14089673913043479</c:v>
                </c:pt>
                <c:pt idx="3728">
                  <c:v>0.14089673913043479</c:v>
                </c:pt>
                <c:pt idx="3729">
                  <c:v>0.14089673913043479</c:v>
                </c:pt>
                <c:pt idx="3730">
                  <c:v>0.14089673913043479</c:v>
                </c:pt>
                <c:pt idx="3731">
                  <c:v>0.14089673913043479</c:v>
                </c:pt>
                <c:pt idx="3732">
                  <c:v>0.14089673913043479</c:v>
                </c:pt>
                <c:pt idx="3733">
                  <c:v>0.14089673913043479</c:v>
                </c:pt>
                <c:pt idx="3734">
                  <c:v>0.14089673913043479</c:v>
                </c:pt>
                <c:pt idx="3735">
                  <c:v>0.14089673913043479</c:v>
                </c:pt>
                <c:pt idx="3736">
                  <c:v>0.14089673913043479</c:v>
                </c:pt>
                <c:pt idx="3737">
                  <c:v>0.14089673913043479</c:v>
                </c:pt>
                <c:pt idx="3738">
                  <c:v>0.14076086956521738</c:v>
                </c:pt>
                <c:pt idx="3739">
                  <c:v>0.14076086956521738</c:v>
                </c:pt>
                <c:pt idx="3740">
                  <c:v>0.14076086956521738</c:v>
                </c:pt>
                <c:pt idx="3741">
                  <c:v>0.14076086956521738</c:v>
                </c:pt>
                <c:pt idx="3742">
                  <c:v>0.140625</c:v>
                </c:pt>
                <c:pt idx="3743">
                  <c:v>0.140625</c:v>
                </c:pt>
                <c:pt idx="3744">
                  <c:v>0.14048913043478262</c:v>
                </c:pt>
                <c:pt idx="3745">
                  <c:v>0.14048913043478262</c:v>
                </c:pt>
                <c:pt idx="3746">
                  <c:v>0.14048913043478262</c:v>
                </c:pt>
                <c:pt idx="3747">
                  <c:v>0.14035326086956521</c:v>
                </c:pt>
                <c:pt idx="3748">
                  <c:v>0.14035326086956521</c:v>
                </c:pt>
                <c:pt idx="3749">
                  <c:v>0.14035326086956521</c:v>
                </c:pt>
                <c:pt idx="3750">
                  <c:v>0.14021739130434782</c:v>
                </c:pt>
                <c:pt idx="3751">
                  <c:v>0.14008152173913044</c:v>
                </c:pt>
                <c:pt idx="3752">
                  <c:v>0.14008152173913044</c:v>
                </c:pt>
                <c:pt idx="3753">
                  <c:v>0.14008152173913044</c:v>
                </c:pt>
                <c:pt idx="3754">
                  <c:v>0.13994565217391305</c:v>
                </c:pt>
                <c:pt idx="3755">
                  <c:v>0.13994565217391305</c:v>
                </c:pt>
                <c:pt idx="3756">
                  <c:v>0.13994565217391305</c:v>
                </c:pt>
                <c:pt idx="3757">
                  <c:v>0.13994565217391305</c:v>
                </c:pt>
                <c:pt idx="3758">
                  <c:v>0.13980978260869564</c:v>
                </c:pt>
                <c:pt idx="3759">
                  <c:v>0.13980978260869564</c:v>
                </c:pt>
                <c:pt idx="3760">
                  <c:v>0.13980978260869564</c:v>
                </c:pt>
                <c:pt idx="3761">
                  <c:v>0.13980978260869564</c:v>
                </c:pt>
                <c:pt idx="3762">
                  <c:v>0.13980978260869564</c:v>
                </c:pt>
                <c:pt idx="3763">
                  <c:v>0.13980978260869564</c:v>
                </c:pt>
                <c:pt idx="3764">
                  <c:v>0.13967391304347826</c:v>
                </c:pt>
                <c:pt idx="3765">
                  <c:v>0.13967391304347826</c:v>
                </c:pt>
                <c:pt idx="3766">
                  <c:v>0.13967391304347826</c:v>
                </c:pt>
                <c:pt idx="3767">
                  <c:v>0.13967391304347826</c:v>
                </c:pt>
                <c:pt idx="3768">
                  <c:v>0.13967391304347826</c:v>
                </c:pt>
                <c:pt idx="3769">
                  <c:v>0.13953804347826088</c:v>
                </c:pt>
                <c:pt idx="3770">
                  <c:v>0.13953804347826088</c:v>
                </c:pt>
                <c:pt idx="3771">
                  <c:v>0.13953804347826088</c:v>
                </c:pt>
                <c:pt idx="3772">
                  <c:v>0.13953804347826088</c:v>
                </c:pt>
                <c:pt idx="3773">
                  <c:v>0.13953804347826088</c:v>
                </c:pt>
                <c:pt idx="3774">
                  <c:v>0.13940217391304346</c:v>
                </c:pt>
                <c:pt idx="3775">
                  <c:v>0.13940217391304346</c:v>
                </c:pt>
                <c:pt idx="3776">
                  <c:v>0.13940217391304346</c:v>
                </c:pt>
                <c:pt idx="3777">
                  <c:v>0.13940217391304346</c:v>
                </c:pt>
                <c:pt idx="3778">
                  <c:v>0.13926630434782608</c:v>
                </c:pt>
                <c:pt idx="3779">
                  <c:v>0.13926630434782608</c:v>
                </c:pt>
                <c:pt idx="3780">
                  <c:v>0.13926630434782608</c:v>
                </c:pt>
                <c:pt idx="3781">
                  <c:v>0.13926630434782608</c:v>
                </c:pt>
                <c:pt idx="3782">
                  <c:v>0.1391304347826087</c:v>
                </c:pt>
                <c:pt idx="3783">
                  <c:v>0.1391304347826087</c:v>
                </c:pt>
                <c:pt idx="3784">
                  <c:v>0.1391304347826087</c:v>
                </c:pt>
                <c:pt idx="3785">
                  <c:v>0.1391304347826087</c:v>
                </c:pt>
                <c:pt idx="3786">
                  <c:v>0.13899456521739131</c:v>
                </c:pt>
                <c:pt idx="3787">
                  <c:v>0.13899456521739131</c:v>
                </c:pt>
                <c:pt idx="3788">
                  <c:v>0.1388586956521739</c:v>
                </c:pt>
                <c:pt idx="3789">
                  <c:v>0.1388586956521739</c:v>
                </c:pt>
                <c:pt idx="3790">
                  <c:v>0.1388586956521739</c:v>
                </c:pt>
                <c:pt idx="3791">
                  <c:v>0.1388586956521739</c:v>
                </c:pt>
                <c:pt idx="3792">
                  <c:v>0.13872282608695652</c:v>
                </c:pt>
                <c:pt idx="3793">
                  <c:v>0.13872282608695652</c:v>
                </c:pt>
                <c:pt idx="3794">
                  <c:v>0.13872282608695652</c:v>
                </c:pt>
                <c:pt idx="3795">
                  <c:v>0.13872282608695652</c:v>
                </c:pt>
                <c:pt idx="3796">
                  <c:v>0.13872282608695652</c:v>
                </c:pt>
                <c:pt idx="3797">
                  <c:v>0.13872282608695652</c:v>
                </c:pt>
                <c:pt idx="3798">
                  <c:v>0.13872282608695652</c:v>
                </c:pt>
                <c:pt idx="3799">
                  <c:v>0.13872282608695652</c:v>
                </c:pt>
                <c:pt idx="3800">
                  <c:v>0.13872282608695652</c:v>
                </c:pt>
                <c:pt idx="3801">
                  <c:v>0.13872282608695652</c:v>
                </c:pt>
                <c:pt idx="3802">
                  <c:v>0.13872282608695652</c:v>
                </c:pt>
                <c:pt idx="3803">
                  <c:v>0.13872282608695652</c:v>
                </c:pt>
                <c:pt idx="3804">
                  <c:v>0.13872282608695652</c:v>
                </c:pt>
                <c:pt idx="3805">
                  <c:v>0.13872282608695652</c:v>
                </c:pt>
                <c:pt idx="3806">
                  <c:v>0.13872282608695652</c:v>
                </c:pt>
                <c:pt idx="3807">
                  <c:v>0.13858695652173914</c:v>
                </c:pt>
                <c:pt idx="3808">
                  <c:v>0.13858695652173914</c:v>
                </c:pt>
                <c:pt idx="3809">
                  <c:v>0.13831521739130434</c:v>
                </c:pt>
                <c:pt idx="3810">
                  <c:v>0.13831521739130434</c:v>
                </c:pt>
                <c:pt idx="3811">
                  <c:v>0.13831521739130434</c:v>
                </c:pt>
                <c:pt idx="3812">
                  <c:v>0.13831521739130434</c:v>
                </c:pt>
                <c:pt idx="3813">
                  <c:v>0.13804347826086957</c:v>
                </c:pt>
                <c:pt idx="3814">
                  <c:v>0.13790760869565216</c:v>
                </c:pt>
                <c:pt idx="3815">
                  <c:v>0.13777173913043478</c:v>
                </c:pt>
                <c:pt idx="3816">
                  <c:v>0.13777173913043478</c:v>
                </c:pt>
                <c:pt idx="3817">
                  <c:v>0.13777173913043478</c:v>
                </c:pt>
                <c:pt idx="3818">
                  <c:v>0.13777173913043478</c:v>
                </c:pt>
                <c:pt idx="3819">
                  <c:v>0.13777173913043478</c:v>
                </c:pt>
                <c:pt idx="3820">
                  <c:v>0.13777173913043478</c:v>
                </c:pt>
                <c:pt idx="3821">
                  <c:v>0.13777173913043478</c:v>
                </c:pt>
                <c:pt idx="3822">
                  <c:v>0.13777173913043478</c:v>
                </c:pt>
                <c:pt idx="3823">
                  <c:v>0.13777173913043478</c:v>
                </c:pt>
                <c:pt idx="3824">
                  <c:v>0.13777173913043478</c:v>
                </c:pt>
                <c:pt idx="3825">
                  <c:v>0.13763586956521739</c:v>
                </c:pt>
                <c:pt idx="3826">
                  <c:v>0.13763586956521739</c:v>
                </c:pt>
                <c:pt idx="3827">
                  <c:v>0.13750000000000001</c:v>
                </c:pt>
                <c:pt idx="3828">
                  <c:v>0.13750000000000001</c:v>
                </c:pt>
                <c:pt idx="3829">
                  <c:v>0.13750000000000001</c:v>
                </c:pt>
                <c:pt idx="3830">
                  <c:v>0.13750000000000001</c:v>
                </c:pt>
                <c:pt idx="3831">
                  <c:v>0.1373641304347826</c:v>
                </c:pt>
                <c:pt idx="3832">
                  <c:v>0.1373641304347826</c:v>
                </c:pt>
                <c:pt idx="3833">
                  <c:v>0.1373641304347826</c:v>
                </c:pt>
                <c:pt idx="3834">
                  <c:v>0.1373641304347826</c:v>
                </c:pt>
                <c:pt idx="3835">
                  <c:v>0.1373641304347826</c:v>
                </c:pt>
                <c:pt idx="3836">
                  <c:v>0.1373641304347826</c:v>
                </c:pt>
                <c:pt idx="3837">
                  <c:v>0.1373641304347826</c:v>
                </c:pt>
                <c:pt idx="3838">
                  <c:v>0.1373641304347826</c:v>
                </c:pt>
                <c:pt idx="3839">
                  <c:v>0.1373641304347826</c:v>
                </c:pt>
                <c:pt idx="3840">
                  <c:v>0.13722826086956522</c:v>
                </c:pt>
                <c:pt idx="3841">
                  <c:v>0.13722826086956522</c:v>
                </c:pt>
                <c:pt idx="3842">
                  <c:v>0.13722826086956522</c:v>
                </c:pt>
                <c:pt idx="3843">
                  <c:v>0.13709239130434783</c:v>
                </c:pt>
                <c:pt idx="3844">
                  <c:v>0.13695652173913042</c:v>
                </c:pt>
                <c:pt idx="3845">
                  <c:v>0.13695652173913042</c:v>
                </c:pt>
                <c:pt idx="3846">
                  <c:v>0.13695652173913042</c:v>
                </c:pt>
                <c:pt idx="3847">
                  <c:v>0.13682065217391304</c:v>
                </c:pt>
                <c:pt idx="3848">
                  <c:v>0.13682065217391304</c:v>
                </c:pt>
                <c:pt idx="3849">
                  <c:v>0.13682065217391304</c:v>
                </c:pt>
                <c:pt idx="3850">
                  <c:v>0.13682065217391304</c:v>
                </c:pt>
                <c:pt idx="3851">
                  <c:v>0.13682065217391304</c:v>
                </c:pt>
                <c:pt idx="3852">
                  <c:v>0.13668478260869565</c:v>
                </c:pt>
                <c:pt idx="3853">
                  <c:v>0.13668478260869565</c:v>
                </c:pt>
                <c:pt idx="3854">
                  <c:v>0.13668478260869565</c:v>
                </c:pt>
                <c:pt idx="3855">
                  <c:v>0.13654891304347827</c:v>
                </c:pt>
                <c:pt idx="3856">
                  <c:v>0.13641304347826086</c:v>
                </c:pt>
                <c:pt idx="3857">
                  <c:v>0.13641304347826086</c:v>
                </c:pt>
                <c:pt idx="3858">
                  <c:v>0.13641304347826086</c:v>
                </c:pt>
                <c:pt idx="3859">
                  <c:v>0.13641304347826086</c:v>
                </c:pt>
                <c:pt idx="3860">
                  <c:v>0.13641304347826086</c:v>
                </c:pt>
                <c:pt idx="3861">
                  <c:v>0.13641304347826086</c:v>
                </c:pt>
                <c:pt idx="3862">
                  <c:v>0.13641304347826086</c:v>
                </c:pt>
                <c:pt idx="3863">
                  <c:v>0.13641304347826086</c:v>
                </c:pt>
                <c:pt idx="3864">
                  <c:v>0.13641304347826086</c:v>
                </c:pt>
                <c:pt idx="3865">
                  <c:v>0.13641304347826086</c:v>
                </c:pt>
                <c:pt idx="3866">
                  <c:v>0.13641304347826086</c:v>
                </c:pt>
                <c:pt idx="3867">
                  <c:v>0.13641304347826086</c:v>
                </c:pt>
                <c:pt idx="3868">
                  <c:v>0.13627717391304348</c:v>
                </c:pt>
                <c:pt idx="3869">
                  <c:v>0.13614130434782609</c:v>
                </c:pt>
                <c:pt idx="3870">
                  <c:v>0.13614130434782609</c:v>
                </c:pt>
                <c:pt idx="3871">
                  <c:v>0.13614130434782609</c:v>
                </c:pt>
                <c:pt idx="3872">
                  <c:v>0.13614130434782609</c:v>
                </c:pt>
                <c:pt idx="3873">
                  <c:v>0.13614130434782609</c:v>
                </c:pt>
                <c:pt idx="3874">
                  <c:v>0.13600543478260871</c:v>
                </c:pt>
                <c:pt idx="3875">
                  <c:v>0.13600543478260871</c:v>
                </c:pt>
                <c:pt idx="3876">
                  <c:v>0.13600543478260871</c:v>
                </c:pt>
                <c:pt idx="3877">
                  <c:v>0.1358695652173913</c:v>
                </c:pt>
                <c:pt idx="3878">
                  <c:v>0.1358695652173913</c:v>
                </c:pt>
                <c:pt idx="3879">
                  <c:v>0.1358695652173913</c:v>
                </c:pt>
                <c:pt idx="3880">
                  <c:v>0.1358695652173913</c:v>
                </c:pt>
                <c:pt idx="3881">
                  <c:v>0.1358695652173913</c:v>
                </c:pt>
                <c:pt idx="3882">
                  <c:v>0.1358695652173913</c:v>
                </c:pt>
                <c:pt idx="3883">
                  <c:v>0.1358695652173913</c:v>
                </c:pt>
                <c:pt idx="3884">
                  <c:v>0.1358695652173913</c:v>
                </c:pt>
                <c:pt idx="3885">
                  <c:v>0.1358695652173913</c:v>
                </c:pt>
                <c:pt idx="3886">
                  <c:v>0.1358695652173913</c:v>
                </c:pt>
                <c:pt idx="3887">
                  <c:v>0.1358695652173913</c:v>
                </c:pt>
                <c:pt idx="3888">
                  <c:v>0.1358695652173913</c:v>
                </c:pt>
                <c:pt idx="3889">
                  <c:v>0.1358695652173913</c:v>
                </c:pt>
                <c:pt idx="3890">
                  <c:v>0.1358695652173913</c:v>
                </c:pt>
                <c:pt idx="3891">
                  <c:v>0.1358695652173913</c:v>
                </c:pt>
                <c:pt idx="3892">
                  <c:v>0.13573369565217391</c:v>
                </c:pt>
                <c:pt idx="3893">
                  <c:v>0.13559782608695653</c:v>
                </c:pt>
                <c:pt idx="3894">
                  <c:v>0.13546195652173912</c:v>
                </c:pt>
                <c:pt idx="3895">
                  <c:v>0.13546195652173912</c:v>
                </c:pt>
                <c:pt idx="3896">
                  <c:v>0.13532608695652174</c:v>
                </c:pt>
                <c:pt idx="3897">
                  <c:v>0.13532608695652174</c:v>
                </c:pt>
                <c:pt idx="3898">
                  <c:v>0.13532608695652174</c:v>
                </c:pt>
                <c:pt idx="3899">
                  <c:v>0.13532608695652174</c:v>
                </c:pt>
                <c:pt idx="3900">
                  <c:v>0.13532608695652174</c:v>
                </c:pt>
                <c:pt idx="3901">
                  <c:v>0.13532608695652174</c:v>
                </c:pt>
                <c:pt idx="3902">
                  <c:v>0.13532608695652174</c:v>
                </c:pt>
                <c:pt idx="3903">
                  <c:v>0.13532608695652174</c:v>
                </c:pt>
                <c:pt idx="3904">
                  <c:v>0.13532608695652174</c:v>
                </c:pt>
                <c:pt idx="3905">
                  <c:v>0.13519021739130435</c:v>
                </c:pt>
                <c:pt idx="3906">
                  <c:v>0.13519021739130435</c:v>
                </c:pt>
                <c:pt idx="3907">
                  <c:v>0.13519021739130435</c:v>
                </c:pt>
                <c:pt idx="3908">
                  <c:v>0.13519021739130435</c:v>
                </c:pt>
                <c:pt idx="3909">
                  <c:v>0.13519021739130435</c:v>
                </c:pt>
                <c:pt idx="3910">
                  <c:v>0.13519021739130435</c:v>
                </c:pt>
                <c:pt idx="3911">
                  <c:v>0.13519021739130435</c:v>
                </c:pt>
                <c:pt idx="3912">
                  <c:v>0.13519021739130435</c:v>
                </c:pt>
                <c:pt idx="3913">
                  <c:v>0.13519021739130435</c:v>
                </c:pt>
                <c:pt idx="3914">
                  <c:v>0.13519021739130435</c:v>
                </c:pt>
                <c:pt idx="3915">
                  <c:v>0.13505434782608697</c:v>
                </c:pt>
                <c:pt idx="3916">
                  <c:v>0.13505434782608697</c:v>
                </c:pt>
                <c:pt idx="3917">
                  <c:v>0.13505434782608697</c:v>
                </c:pt>
                <c:pt idx="3918">
                  <c:v>0.13505434782608697</c:v>
                </c:pt>
                <c:pt idx="3919">
                  <c:v>0.13505434782608697</c:v>
                </c:pt>
                <c:pt idx="3920">
                  <c:v>0.13505434782608697</c:v>
                </c:pt>
                <c:pt idx="3921">
                  <c:v>0.13478260869565217</c:v>
                </c:pt>
                <c:pt idx="3922">
                  <c:v>0.13478260869565217</c:v>
                </c:pt>
                <c:pt idx="3923">
                  <c:v>0.13478260869565217</c:v>
                </c:pt>
                <c:pt idx="3924">
                  <c:v>0.13478260869565217</c:v>
                </c:pt>
                <c:pt idx="3925">
                  <c:v>0.13478260869565217</c:v>
                </c:pt>
                <c:pt idx="3926">
                  <c:v>0.13478260869565217</c:v>
                </c:pt>
                <c:pt idx="3927">
                  <c:v>0.13478260869565217</c:v>
                </c:pt>
                <c:pt idx="3928">
                  <c:v>0.13478260869565217</c:v>
                </c:pt>
                <c:pt idx="3929">
                  <c:v>0.13451086956521738</c:v>
                </c:pt>
                <c:pt idx="3930">
                  <c:v>0.13451086956521738</c:v>
                </c:pt>
                <c:pt idx="3931">
                  <c:v>0.13451086956521738</c:v>
                </c:pt>
                <c:pt idx="3932">
                  <c:v>0.13451086956521738</c:v>
                </c:pt>
                <c:pt idx="3933">
                  <c:v>0.13451086956521738</c:v>
                </c:pt>
                <c:pt idx="3934">
                  <c:v>0.13451086956521738</c:v>
                </c:pt>
                <c:pt idx="3935">
                  <c:v>0.13451086956521738</c:v>
                </c:pt>
                <c:pt idx="3936">
                  <c:v>0.13451086956521738</c:v>
                </c:pt>
                <c:pt idx="3937">
                  <c:v>0.13451086956521738</c:v>
                </c:pt>
                <c:pt idx="3938">
                  <c:v>0.13451086956521738</c:v>
                </c:pt>
                <c:pt idx="3939">
                  <c:v>0.13451086956521738</c:v>
                </c:pt>
                <c:pt idx="3940">
                  <c:v>0.13451086956521738</c:v>
                </c:pt>
                <c:pt idx="3941">
                  <c:v>0.13451086956521738</c:v>
                </c:pt>
                <c:pt idx="3942">
                  <c:v>0.13451086956521738</c:v>
                </c:pt>
                <c:pt idx="3943">
                  <c:v>0.13451086956521738</c:v>
                </c:pt>
                <c:pt idx="3944">
                  <c:v>0.13451086956521738</c:v>
                </c:pt>
                <c:pt idx="3945">
                  <c:v>0.13451086956521738</c:v>
                </c:pt>
                <c:pt idx="3946">
                  <c:v>0.13451086956521738</c:v>
                </c:pt>
                <c:pt idx="3947">
                  <c:v>0.13423913043478261</c:v>
                </c:pt>
                <c:pt idx="3948">
                  <c:v>0.13423913043478261</c:v>
                </c:pt>
                <c:pt idx="3949">
                  <c:v>0.13410326086956523</c:v>
                </c:pt>
                <c:pt idx="3950">
                  <c:v>0.13410326086956523</c:v>
                </c:pt>
                <c:pt idx="3951">
                  <c:v>0.13410326086956523</c:v>
                </c:pt>
                <c:pt idx="3952">
                  <c:v>0.13410326086956523</c:v>
                </c:pt>
                <c:pt idx="3953">
                  <c:v>0.13410326086956523</c:v>
                </c:pt>
                <c:pt idx="3954">
                  <c:v>0.13410326086956523</c:v>
                </c:pt>
                <c:pt idx="3955">
                  <c:v>0.13410326086956523</c:v>
                </c:pt>
                <c:pt idx="3956">
                  <c:v>0.13410326086956523</c:v>
                </c:pt>
                <c:pt idx="3957">
                  <c:v>0.13410326086956523</c:v>
                </c:pt>
                <c:pt idx="3958">
                  <c:v>0.13396739130434782</c:v>
                </c:pt>
                <c:pt idx="3959">
                  <c:v>0.13396739130434782</c:v>
                </c:pt>
                <c:pt idx="3960">
                  <c:v>0.13396739130434782</c:v>
                </c:pt>
                <c:pt idx="3961">
                  <c:v>0.13396739130434782</c:v>
                </c:pt>
                <c:pt idx="3962">
                  <c:v>0.13396739130434782</c:v>
                </c:pt>
                <c:pt idx="3963">
                  <c:v>0.13383152173913043</c:v>
                </c:pt>
                <c:pt idx="3964">
                  <c:v>0.13383152173913043</c:v>
                </c:pt>
                <c:pt idx="3965">
                  <c:v>0.13383152173913043</c:v>
                </c:pt>
                <c:pt idx="3966">
                  <c:v>0.13383152173913043</c:v>
                </c:pt>
                <c:pt idx="3967">
                  <c:v>0.13383152173913043</c:v>
                </c:pt>
                <c:pt idx="3968">
                  <c:v>0.13383152173913043</c:v>
                </c:pt>
                <c:pt idx="3969">
                  <c:v>0.13369565217391305</c:v>
                </c:pt>
                <c:pt idx="3970">
                  <c:v>0.13369565217391305</c:v>
                </c:pt>
                <c:pt idx="3971">
                  <c:v>0.13369565217391305</c:v>
                </c:pt>
                <c:pt idx="3972">
                  <c:v>0.13369565217391305</c:v>
                </c:pt>
                <c:pt idx="3973">
                  <c:v>0.13369565217391305</c:v>
                </c:pt>
                <c:pt idx="3974">
                  <c:v>0.13369565217391305</c:v>
                </c:pt>
                <c:pt idx="3975">
                  <c:v>0.13369565217391305</c:v>
                </c:pt>
                <c:pt idx="3976">
                  <c:v>0.13369565217391305</c:v>
                </c:pt>
                <c:pt idx="3977">
                  <c:v>0.13369565217391305</c:v>
                </c:pt>
                <c:pt idx="3978">
                  <c:v>0.13369565217391305</c:v>
                </c:pt>
                <c:pt idx="3979">
                  <c:v>0.13369565217391305</c:v>
                </c:pt>
                <c:pt idx="3980">
                  <c:v>0.13342391304347825</c:v>
                </c:pt>
                <c:pt idx="3981">
                  <c:v>0.13342391304347825</c:v>
                </c:pt>
                <c:pt idx="3982">
                  <c:v>0.13342391304347825</c:v>
                </c:pt>
                <c:pt idx="3983">
                  <c:v>0.13328804347826087</c:v>
                </c:pt>
                <c:pt idx="3984">
                  <c:v>0.13315217391304349</c:v>
                </c:pt>
                <c:pt idx="3985">
                  <c:v>0.13315217391304349</c:v>
                </c:pt>
                <c:pt idx="3986">
                  <c:v>0.13301630434782608</c:v>
                </c:pt>
                <c:pt idx="3987">
                  <c:v>0.13301630434782608</c:v>
                </c:pt>
                <c:pt idx="3988">
                  <c:v>0.13301630434782608</c:v>
                </c:pt>
                <c:pt idx="3989">
                  <c:v>0.13301630434782608</c:v>
                </c:pt>
                <c:pt idx="3990">
                  <c:v>0.13288043478260869</c:v>
                </c:pt>
                <c:pt idx="3991">
                  <c:v>0.13274456521739131</c:v>
                </c:pt>
                <c:pt idx="3992">
                  <c:v>0.13274456521739131</c:v>
                </c:pt>
                <c:pt idx="3993">
                  <c:v>0.13260869565217392</c:v>
                </c:pt>
                <c:pt idx="3994">
                  <c:v>0.13260869565217392</c:v>
                </c:pt>
                <c:pt idx="3995">
                  <c:v>0.13260869565217392</c:v>
                </c:pt>
                <c:pt idx="3996">
                  <c:v>0.13247282608695651</c:v>
                </c:pt>
                <c:pt idx="3997">
                  <c:v>0.13247282608695651</c:v>
                </c:pt>
                <c:pt idx="3998">
                  <c:v>0.13247282608695651</c:v>
                </c:pt>
                <c:pt idx="3999">
                  <c:v>0.13233695652173913</c:v>
                </c:pt>
                <c:pt idx="4000">
                  <c:v>0.13233695652173913</c:v>
                </c:pt>
                <c:pt idx="4001">
                  <c:v>0.13233695652173913</c:v>
                </c:pt>
                <c:pt idx="4002">
                  <c:v>0.13233695652173913</c:v>
                </c:pt>
                <c:pt idx="4003">
                  <c:v>0.13233695652173913</c:v>
                </c:pt>
                <c:pt idx="4004">
                  <c:v>0.13233695652173913</c:v>
                </c:pt>
                <c:pt idx="4005">
                  <c:v>0.13233695652173913</c:v>
                </c:pt>
                <c:pt idx="4006">
                  <c:v>0.13220108695652175</c:v>
                </c:pt>
                <c:pt idx="4007">
                  <c:v>0.13220108695652175</c:v>
                </c:pt>
                <c:pt idx="4008">
                  <c:v>0.13220108695652175</c:v>
                </c:pt>
                <c:pt idx="4009">
                  <c:v>0.13220108695652175</c:v>
                </c:pt>
                <c:pt idx="4010">
                  <c:v>0.13220108695652175</c:v>
                </c:pt>
                <c:pt idx="4011">
                  <c:v>0.13220108695652175</c:v>
                </c:pt>
                <c:pt idx="4012">
                  <c:v>0.13220108695652175</c:v>
                </c:pt>
                <c:pt idx="4013">
                  <c:v>0.13206521739130433</c:v>
                </c:pt>
                <c:pt idx="4014">
                  <c:v>0.13206521739130433</c:v>
                </c:pt>
                <c:pt idx="4015">
                  <c:v>0.13206521739130433</c:v>
                </c:pt>
                <c:pt idx="4016">
                  <c:v>0.13206521739130433</c:v>
                </c:pt>
                <c:pt idx="4017">
                  <c:v>0.13192934782608695</c:v>
                </c:pt>
                <c:pt idx="4018">
                  <c:v>0.13192934782608695</c:v>
                </c:pt>
                <c:pt idx="4019">
                  <c:v>0.13192934782608695</c:v>
                </c:pt>
                <c:pt idx="4020">
                  <c:v>0.13179347826086957</c:v>
                </c:pt>
                <c:pt idx="4021">
                  <c:v>0.13179347826086957</c:v>
                </c:pt>
                <c:pt idx="4022">
                  <c:v>0.13179347826086957</c:v>
                </c:pt>
                <c:pt idx="4023">
                  <c:v>0.13165760869565218</c:v>
                </c:pt>
                <c:pt idx="4024">
                  <c:v>0.13152173913043477</c:v>
                </c:pt>
                <c:pt idx="4025">
                  <c:v>0.13138586956521739</c:v>
                </c:pt>
                <c:pt idx="4026">
                  <c:v>0.13138586956521739</c:v>
                </c:pt>
                <c:pt idx="4027">
                  <c:v>0.13138586956521739</c:v>
                </c:pt>
                <c:pt idx="4028">
                  <c:v>0.13138586956521739</c:v>
                </c:pt>
                <c:pt idx="4029">
                  <c:v>0.13138586956521739</c:v>
                </c:pt>
                <c:pt idx="4030">
                  <c:v>0.13125000000000001</c:v>
                </c:pt>
                <c:pt idx="4031">
                  <c:v>0.13125000000000001</c:v>
                </c:pt>
                <c:pt idx="4032">
                  <c:v>0.13125000000000001</c:v>
                </c:pt>
                <c:pt idx="4033">
                  <c:v>0.13125000000000001</c:v>
                </c:pt>
                <c:pt idx="4034">
                  <c:v>0.13111413043478262</c:v>
                </c:pt>
                <c:pt idx="4035">
                  <c:v>0.13111413043478262</c:v>
                </c:pt>
                <c:pt idx="4036">
                  <c:v>0.13111413043478262</c:v>
                </c:pt>
                <c:pt idx="4037">
                  <c:v>0.13097826086956521</c:v>
                </c:pt>
                <c:pt idx="4038">
                  <c:v>0.13097826086956521</c:v>
                </c:pt>
                <c:pt idx="4039">
                  <c:v>0.13084239130434783</c:v>
                </c:pt>
                <c:pt idx="4040">
                  <c:v>0.13084239130434783</c:v>
                </c:pt>
                <c:pt idx="4041">
                  <c:v>0.13084239130434783</c:v>
                </c:pt>
                <c:pt idx="4042">
                  <c:v>0.13084239130434783</c:v>
                </c:pt>
                <c:pt idx="4043">
                  <c:v>0.13084239130434783</c:v>
                </c:pt>
                <c:pt idx="4044">
                  <c:v>0.13084239130434783</c:v>
                </c:pt>
                <c:pt idx="4045">
                  <c:v>0.13057065217391303</c:v>
                </c:pt>
                <c:pt idx="4046">
                  <c:v>0.13057065217391303</c:v>
                </c:pt>
                <c:pt idx="4047">
                  <c:v>0.13029891304347826</c:v>
                </c:pt>
                <c:pt idx="4048">
                  <c:v>0.13029891304347826</c:v>
                </c:pt>
                <c:pt idx="4049">
                  <c:v>0.13029891304347826</c:v>
                </c:pt>
                <c:pt idx="4050">
                  <c:v>0.13029891304347826</c:v>
                </c:pt>
                <c:pt idx="4051">
                  <c:v>0.13029891304347826</c:v>
                </c:pt>
                <c:pt idx="4052">
                  <c:v>0.13016304347826088</c:v>
                </c:pt>
                <c:pt idx="4053">
                  <c:v>0.13016304347826088</c:v>
                </c:pt>
                <c:pt idx="4054">
                  <c:v>0.13016304347826088</c:v>
                </c:pt>
                <c:pt idx="4055">
                  <c:v>0.13016304347826088</c:v>
                </c:pt>
                <c:pt idx="4056">
                  <c:v>0.13002717391304347</c:v>
                </c:pt>
                <c:pt idx="4057">
                  <c:v>0.13002717391304347</c:v>
                </c:pt>
                <c:pt idx="4058">
                  <c:v>0.13002717391304347</c:v>
                </c:pt>
                <c:pt idx="4059">
                  <c:v>0.13002717391304347</c:v>
                </c:pt>
                <c:pt idx="4060">
                  <c:v>0.13002717391304347</c:v>
                </c:pt>
                <c:pt idx="4061">
                  <c:v>0.13002717391304347</c:v>
                </c:pt>
                <c:pt idx="4062">
                  <c:v>0.13002717391304347</c:v>
                </c:pt>
                <c:pt idx="4063">
                  <c:v>0.13002717391304347</c:v>
                </c:pt>
                <c:pt idx="4064">
                  <c:v>0.13002717391304347</c:v>
                </c:pt>
                <c:pt idx="4065">
                  <c:v>0.13002717391304347</c:v>
                </c:pt>
                <c:pt idx="4066">
                  <c:v>0.13002717391304347</c:v>
                </c:pt>
                <c:pt idx="4067">
                  <c:v>0.12989130434782609</c:v>
                </c:pt>
                <c:pt idx="4068">
                  <c:v>0.12961956521739129</c:v>
                </c:pt>
                <c:pt idx="4069">
                  <c:v>0.12948369565217391</c:v>
                </c:pt>
                <c:pt idx="4070">
                  <c:v>0.12948369565217391</c:v>
                </c:pt>
                <c:pt idx="4071">
                  <c:v>0.12948369565217391</c:v>
                </c:pt>
                <c:pt idx="4072">
                  <c:v>0.12934782608695652</c:v>
                </c:pt>
                <c:pt idx="4073">
                  <c:v>0.12934782608695652</c:v>
                </c:pt>
                <c:pt idx="4074">
                  <c:v>0.12921195652173914</c:v>
                </c:pt>
                <c:pt idx="4075">
                  <c:v>0.12921195652173914</c:v>
                </c:pt>
                <c:pt idx="4076">
                  <c:v>0.12921195652173914</c:v>
                </c:pt>
                <c:pt idx="4077">
                  <c:v>0.12921195652173914</c:v>
                </c:pt>
                <c:pt idx="4078">
                  <c:v>0.12921195652173914</c:v>
                </c:pt>
                <c:pt idx="4079">
                  <c:v>0.12921195652173914</c:v>
                </c:pt>
                <c:pt idx="4080">
                  <c:v>0.12907608695652173</c:v>
                </c:pt>
                <c:pt idx="4081">
                  <c:v>0.12907608695652173</c:v>
                </c:pt>
                <c:pt idx="4082">
                  <c:v>0.12894021739130435</c:v>
                </c:pt>
                <c:pt idx="4083">
                  <c:v>0.12894021739130435</c:v>
                </c:pt>
                <c:pt idx="4084">
                  <c:v>0.12894021739130435</c:v>
                </c:pt>
                <c:pt idx="4085">
                  <c:v>0.12894021739130435</c:v>
                </c:pt>
                <c:pt idx="4086">
                  <c:v>0.12894021739130435</c:v>
                </c:pt>
                <c:pt idx="4087">
                  <c:v>0.12894021739130435</c:v>
                </c:pt>
                <c:pt idx="4088">
                  <c:v>0.12880434782608696</c:v>
                </c:pt>
                <c:pt idx="4089">
                  <c:v>0.12866847826086958</c:v>
                </c:pt>
                <c:pt idx="4090">
                  <c:v>0.1282608695652174</c:v>
                </c:pt>
                <c:pt idx="4091">
                  <c:v>0.12812499999999999</c:v>
                </c:pt>
                <c:pt idx="4092">
                  <c:v>0.12798913043478261</c:v>
                </c:pt>
                <c:pt idx="4093">
                  <c:v>0.12798913043478261</c:v>
                </c:pt>
                <c:pt idx="4094">
                  <c:v>0.12771739130434784</c:v>
                </c:pt>
                <c:pt idx="4095">
                  <c:v>0.12758152173913043</c:v>
                </c:pt>
                <c:pt idx="4096">
                  <c:v>0.12758152173913043</c:v>
                </c:pt>
                <c:pt idx="4097">
                  <c:v>0.12758152173913043</c:v>
                </c:pt>
                <c:pt idx="4098">
                  <c:v>0.12758152173913043</c:v>
                </c:pt>
                <c:pt idx="4099">
                  <c:v>0.12758152173913043</c:v>
                </c:pt>
                <c:pt idx="4100">
                  <c:v>0.12758152173913043</c:v>
                </c:pt>
                <c:pt idx="4101">
                  <c:v>0.12758152173913043</c:v>
                </c:pt>
                <c:pt idx="4102">
                  <c:v>0.12744565217391304</c:v>
                </c:pt>
                <c:pt idx="4103">
                  <c:v>0.12744565217391304</c:v>
                </c:pt>
                <c:pt idx="4104">
                  <c:v>0.12744565217391304</c:v>
                </c:pt>
                <c:pt idx="4105">
                  <c:v>0.12730978260869566</c:v>
                </c:pt>
                <c:pt idx="4106">
                  <c:v>0.12730978260869566</c:v>
                </c:pt>
                <c:pt idx="4107">
                  <c:v>0.12730978260869566</c:v>
                </c:pt>
                <c:pt idx="4108">
                  <c:v>0.12730978260869566</c:v>
                </c:pt>
                <c:pt idx="4109">
                  <c:v>0.12730978260869566</c:v>
                </c:pt>
                <c:pt idx="4110">
                  <c:v>0.12717391304347825</c:v>
                </c:pt>
                <c:pt idx="4111">
                  <c:v>0.12717391304347825</c:v>
                </c:pt>
                <c:pt idx="4112">
                  <c:v>0.12717391304347825</c:v>
                </c:pt>
                <c:pt idx="4113">
                  <c:v>0.12703804347826086</c:v>
                </c:pt>
                <c:pt idx="4114">
                  <c:v>0.12703804347826086</c:v>
                </c:pt>
                <c:pt idx="4115">
                  <c:v>0.1267663043478261</c:v>
                </c:pt>
                <c:pt idx="4116">
                  <c:v>0.12663043478260869</c:v>
                </c:pt>
                <c:pt idx="4117">
                  <c:v>0.1264945652173913</c:v>
                </c:pt>
                <c:pt idx="4118">
                  <c:v>0.12622282608695654</c:v>
                </c:pt>
                <c:pt idx="4119">
                  <c:v>0.12622282608695654</c:v>
                </c:pt>
                <c:pt idx="4120">
                  <c:v>0.12622282608695654</c:v>
                </c:pt>
                <c:pt idx="4121">
                  <c:v>0.12622282608695654</c:v>
                </c:pt>
                <c:pt idx="4122">
                  <c:v>0.12622282608695654</c:v>
                </c:pt>
                <c:pt idx="4123">
                  <c:v>0.12608695652173912</c:v>
                </c:pt>
                <c:pt idx="4124">
                  <c:v>0.12608695652173912</c:v>
                </c:pt>
                <c:pt idx="4125">
                  <c:v>0.12608695652173912</c:v>
                </c:pt>
                <c:pt idx="4126">
                  <c:v>0.12608695652173912</c:v>
                </c:pt>
                <c:pt idx="4127">
                  <c:v>0.12608695652173912</c:v>
                </c:pt>
                <c:pt idx="4128">
                  <c:v>0.12608695652173912</c:v>
                </c:pt>
                <c:pt idx="4129">
                  <c:v>0.12608695652173912</c:v>
                </c:pt>
                <c:pt idx="4130">
                  <c:v>0.12608695652173912</c:v>
                </c:pt>
                <c:pt idx="4131">
                  <c:v>0.12581521739130436</c:v>
                </c:pt>
                <c:pt idx="4132">
                  <c:v>0.12581521739130436</c:v>
                </c:pt>
                <c:pt idx="4133">
                  <c:v>0.12581521739130436</c:v>
                </c:pt>
                <c:pt idx="4134">
                  <c:v>0.12581521739130436</c:v>
                </c:pt>
                <c:pt idx="4135">
                  <c:v>0.12581521739130436</c:v>
                </c:pt>
                <c:pt idx="4136">
                  <c:v>0.12581521739130436</c:v>
                </c:pt>
                <c:pt idx="4137">
                  <c:v>0.12567934782608695</c:v>
                </c:pt>
                <c:pt idx="4138">
                  <c:v>0.12567934782608695</c:v>
                </c:pt>
                <c:pt idx="4139">
                  <c:v>0.12540760869565218</c:v>
                </c:pt>
                <c:pt idx="4140">
                  <c:v>0.12540760869565218</c:v>
                </c:pt>
                <c:pt idx="4141">
                  <c:v>0.12540760869565218</c:v>
                </c:pt>
                <c:pt idx="4142">
                  <c:v>0.12540760869565218</c:v>
                </c:pt>
                <c:pt idx="4143">
                  <c:v>0.12540760869565218</c:v>
                </c:pt>
                <c:pt idx="4144">
                  <c:v>0.12540760869565218</c:v>
                </c:pt>
                <c:pt idx="4145">
                  <c:v>0.12540760869565218</c:v>
                </c:pt>
                <c:pt idx="4146">
                  <c:v>0.12527173913043479</c:v>
                </c:pt>
                <c:pt idx="4147">
                  <c:v>0.12513586956521738</c:v>
                </c:pt>
                <c:pt idx="4148">
                  <c:v>0.12513586956521738</c:v>
                </c:pt>
                <c:pt idx="4149">
                  <c:v>0.125</c:v>
                </c:pt>
                <c:pt idx="4150">
                  <c:v>0.125</c:v>
                </c:pt>
                <c:pt idx="4151">
                  <c:v>0.1248641304347826</c:v>
                </c:pt>
                <c:pt idx="4152">
                  <c:v>0.1248641304347826</c:v>
                </c:pt>
                <c:pt idx="4153">
                  <c:v>0.1248641304347826</c:v>
                </c:pt>
                <c:pt idx="4154">
                  <c:v>0.12472826086956522</c:v>
                </c:pt>
                <c:pt idx="4155">
                  <c:v>0.12459239130434782</c:v>
                </c:pt>
                <c:pt idx="4156">
                  <c:v>0.12459239130434782</c:v>
                </c:pt>
                <c:pt idx="4157">
                  <c:v>0.12459239130434782</c:v>
                </c:pt>
                <c:pt idx="4158">
                  <c:v>0.12445652173913044</c:v>
                </c:pt>
                <c:pt idx="4159">
                  <c:v>0.12432065217391304</c:v>
                </c:pt>
                <c:pt idx="4160">
                  <c:v>0.12432065217391304</c:v>
                </c:pt>
                <c:pt idx="4161">
                  <c:v>0.12432065217391304</c:v>
                </c:pt>
                <c:pt idx="4162">
                  <c:v>0.12418478260869566</c:v>
                </c:pt>
                <c:pt idx="4163">
                  <c:v>0.12418478260869566</c:v>
                </c:pt>
                <c:pt idx="4164">
                  <c:v>0.12418478260869566</c:v>
                </c:pt>
                <c:pt idx="4165">
                  <c:v>0.12418478260869566</c:v>
                </c:pt>
                <c:pt idx="4166">
                  <c:v>0.12404891304347826</c:v>
                </c:pt>
                <c:pt idx="4167">
                  <c:v>0.12404891304347826</c:v>
                </c:pt>
                <c:pt idx="4168">
                  <c:v>0.12391304347826088</c:v>
                </c:pt>
                <c:pt idx="4169">
                  <c:v>0.12391304347826088</c:v>
                </c:pt>
                <c:pt idx="4170">
                  <c:v>0.12391304347826088</c:v>
                </c:pt>
                <c:pt idx="4171">
                  <c:v>0.12391304347826088</c:v>
                </c:pt>
                <c:pt idx="4172">
                  <c:v>0.12391304347826088</c:v>
                </c:pt>
                <c:pt idx="4173">
                  <c:v>0.12377717391304348</c:v>
                </c:pt>
                <c:pt idx="4174">
                  <c:v>0.12364130434782608</c:v>
                </c:pt>
                <c:pt idx="4175">
                  <c:v>0.12364130434782608</c:v>
                </c:pt>
                <c:pt idx="4176">
                  <c:v>0.12364130434782608</c:v>
                </c:pt>
                <c:pt idx="4177">
                  <c:v>0.12364130434782608</c:v>
                </c:pt>
                <c:pt idx="4178">
                  <c:v>0.12364130434782608</c:v>
                </c:pt>
                <c:pt idx="4179">
                  <c:v>0.12364130434782608</c:v>
                </c:pt>
                <c:pt idx="4180">
                  <c:v>0.12364130434782608</c:v>
                </c:pt>
                <c:pt idx="4181">
                  <c:v>0.1235054347826087</c:v>
                </c:pt>
                <c:pt idx="4182">
                  <c:v>0.1235054347826087</c:v>
                </c:pt>
                <c:pt idx="4183">
                  <c:v>0.1233695652173913</c:v>
                </c:pt>
                <c:pt idx="4184">
                  <c:v>0.1233695652173913</c:v>
                </c:pt>
                <c:pt idx="4185">
                  <c:v>0.1233695652173913</c:v>
                </c:pt>
                <c:pt idx="4186">
                  <c:v>0.12323369565217392</c:v>
                </c:pt>
                <c:pt idx="4187">
                  <c:v>0.12309782608695652</c:v>
                </c:pt>
                <c:pt idx="4188">
                  <c:v>0.12296195652173914</c:v>
                </c:pt>
                <c:pt idx="4189">
                  <c:v>0.12282608695652174</c:v>
                </c:pt>
                <c:pt idx="4190">
                  <c:v>0.12282608695652174</c:v>
                </c:pt>
                <c:pt idx="4191">
                  <c:v>0.12282608695652174</c:v>
                </c:pt>
                <c:pt idx="4192">
                  <c:v>0.12282608695652174</c:v>
                </c:pt>
                <c:pt idx="4193">
                  <c:v>0.12269021739130435</c:v>
                </c:pt>
                <c:pt idx="4194">
                  <c:v>0.12269021739130435</c:v>
                </c:pt>
                <c:pt idx="4195">
                  <c:v>0.12269021739130435</c:v>
                </c:pt>
                <c:pt idx="4196">
                  <c:v>0.12269021739130435</c:v>
                </c:pt>
                <c:pt idx="4197">
                  <c:v>0.12255434782608696</c:v>
                </c:pt>
                <c:pt idx="4198">
                  <c:v>0.12228260869565218</c:v>
                </c:pt>
                <c:pt idx="4199">
                  <c:v>0.12228260869565218</c:v>
                </c:pt>
                <c:pt idx="4200">
                  <c:v>0.12201086956521739</c:v>
                </c:pt>
                <c:pt idx="4201">
                  <c:v>0.12201086956521739</c:v>
                </c:pt>
                <c:pt idx="4202">
                  <c:v>0.12201086956521739</c:v>
                </c:pt>
                <c:pt idx="4203">
                  <c:v>0.121875</c:v>
                </c:pt>
                <c:pt idx="4204">
                  <c:v>0.121875</c:v>
                </c:pt>
                <c:pt idx="4205">
                  <c:v>0.121875</c:v>
                </c:pt>
                <c:pt idx="4206">
                  <c:v>0.121875</c:v>
                </c:pt>
                <c:pt idx="4207">
                  <c:v>0.121875</c:v>
                </c:pt>
                <c:pt idx="4208">
                  <c:v>0.12160326086956522</c:v>
                </c:pt>
                <c:pt idx="4209">
                  <c:v>0.12160326086956522</c:v>
                </c:pt>
                <c:pt idx="4210">
                  <c:v>0.12160326086956522</c:v>
                </c:pt>
                <c:pt idx="4211">
                  <c:v>0.12146739130434783</c:v>
                </c:pt>
                <c:pt idx="4212">
                  <c:v>0.12146739130434783</c:v>
                </c:pt>
                <c:pt idx="4213">
                  <c:v>0.12146739130434783</c:v>
                </c:pt>
                <c:pt idx="4214">
                  <c:v>0.12133152173913044</c:v>
                </c:pt>
                <c:pt idx="4215">
                  <c:v>0.12133152173913044</c:v>
                </c:pt>
                <c:pt idx="4216">
                  <c:v>0.12133152173913044</c:v>
                </c:pt>
                <c:pt idx="4217">
                  <c:v>0.12105978260869565</c:v>
                </c:pt>
                <c:pt idx="4218">
                  <c:v>0.12078804347826087</c:v>
                </c:pt>
                <c:pt idx="4219">
                  <c:v>0.12078804347826087</c:v>
                </c:pt>
                <c:pt idx="4220">
                  <c:v>0.12078804347826087</c:v>
                </c:pt>
                <c:pt idx="4221">
                  <c:v>0.12078804347826087</c:v>
                </c:pt>
                <c:pt idx="4222">
                  <c:v>0.12078804347826087</c:v>
                </c:pt>
                <c:pt idx="4223">
                  <c:v>0.12051630434782609</c:v>
                </c:pt>
                <c:pt idx="4224">
                  <c:v>0.12051630434782609</c:v>
                </c:pt>
                <c:pt idx="4225">
                  <c:v>0.12051630434782609</c:v>
                </c:pt>
                <c:pt idx="4226">
                  <c:v>0.12051630434782609</c:v>
                </c:pt>
                <c:pt idx="4227">
                  <c:v>0.12038043478260869</c:v>
                </c:pt>
                <c:pt idx="4228">
                  <c:v>0.12024456521739131</c:v>
                </c:pt>
                <c:pt idx="4229">
                  <c:v>0.12024456521739131</c:v>
                </c:pt>
                <c:pt idx="4230">
                  <c:v>0.12024456521739131</c:v>
                </c:pt>
                <c:pt idx="4231">
                  <c:v>0.12010869565217391</c:v>
                </c:pt>
                <c:pt idx="4232">
                  <c:v>0.11997282608695652</c:v>
                </c:pt>
                <c:pt idx="4233">
                  <c:v>0.11997282608695652</c:v>
                </c:pt>
                <c:pt idx="4234">
                  <c:v>0.11997282608695652</c:v>
                </c:pt>
                <c:pt idx="4235">
                  <c:v>0.11997282608695652</c:v>
                </c:pt>
                <c:pt idx="4236">
                  <c:v>0.11983695652173913</c:v>
                </c:pt>
                <c:pt idx="4237">
                  <c:v>0.11983695652173913</c:v>
                </c:pt>
                <c:pt idx="4238">
                  <c:v>0.11983695652173913</c:v>
                </c:pt>
                <c:pt idx="4239">
                  <c:v>0.11970108695652174</c:v>
                </c:pt>
                <c:pt idx="4240">
                  <c:v>0.11956521739130435</c:v>
                </c:pt>
                <c:pt idx="4241">
                  <c:v>0.11956521739130435</c:v>
                </c:pt>
                <c:pt idx="4242">
                  <c:v>0.11942934782608695</c:v>
                </c:pt>
                <c:pt idx="4243">
                  <c:v>0.11929347826086957</c:v>
                </c:pt>
                <c:pt idx="4244">
                  <c:v>0.11915760869565217</c:v>
                </c:pt>
                <c:pt idx="4245">
                  <c:v>0.11902173913043479</c:v>
                </c:pt>
                <c:pt idx="4246">
                  <c:v>0.11902173913043479</c:v>
                </c:pt>
                <c:pt idx="4247">
                  <c:v>0.11902173913043479</c:v>
                </c:pt>
                <c:pt idx="4248">
                  <c:v>0.11902173913043479</c:v>
                </c:pt>
                <c:pt idx="4249">
                  <c:v>0.11902173913043479</c:v>
                </c:pt>
                <c:pt idx="4250">
                  <c:v>0.11888586956521739</c:v>
                </c:pt>
                <c:pt idx="4251">
                  <c:v>0.11874999999999999</c:v>
                </c:pt>
                <c:pt idx="4252">
                  <c:v>0.11874999999999999</c:v>
                </c:pt>
                <c:pt idx="4253">
                  <c:v>0.11847826086956521</c:v>
                </c:pt>
                <c:pt idx="4254">
                  <c:v>0.11820652173913043</c:v>
                </c:pt>
                <c:pt idx="4255">
                  <c:v>0.11820652173913043</c:v>
                </c:pt>
                <c:pt idx="4256">
                  <c:v>0.11820652173913043</c:v>
                </c:pt>
                <c:pt idx="4257">
                  <c:v>0.11807065217391305</c:v>
                </c:pt>
                <c:pt idx="4258">
                  <c:v>0.11793478260869565</c:v>
                </c:pt>
                <c:pt idx="4259">
                  <c:v>0.11793478260869565</c:v>
                </c:pt>
                <c:pt idx="4260">
                  <c:v>0.11793478260869565</c:v>
                </c:pt>
                <c:pt idx="4261">
                  <c:v>0.11793478260869565</c:v>
                </c:pt>
                <c:pt idx="4262">
                  <c:v>0.11793478260869565</c:v>
                </c:pt>
                <c:pt idx="4263">
                  <c:v>0.11793478260869565</c:v>
                </c:pt>
                <c:pt idx="4264">
                  <c:v>0.11793478260869565</c:v>
                </c:pt>
                <c:pt idx="4265">
                  <c:v>0.11779891304347827</c:v>
                </c:pt>
                <c:pt idx="4266">
                  <c:v>0.11779891304347827</c:v>
                </c:pt>
                <c:pt idx="4267">
                  <c:v>0.11779891304347827</c:v>
                </c:pt>
                <c:pt idx="4268">
                  <c:v>0.11779891304347827</c:v>
                </c:pt>
                <c:pt idx="4269">
                  <c:v>0.11779891304347827</c:v>
                </c:pt>
                <c:pt idx="4270">
                  <c:v>0.11779891304347827</c:v>
                </c:pt>
                <c:pt idx="4271">
                  <c:v>0.11779891304347827</c:v>
                </c:pt>
                <c:pt idx="4272">
                  <c:v>0.11779891304347827</c:v>
                </c:pt>
                <c:pt idx="4273">
                  <c:v>0.11766304347826087</c:v>
                </c:pt>
                <c:pt idx="4274">
                  <c:v>0.11766304347826087</c:v>
                </c:pt>
                <c:pt idx="4275">
                  <c:v>0.11766304347826087</c:v>
                </c:pt>
                <c:pt idx="4276">
                  <c:v>0.11766304347826087</c:v>
                </c:pt>
                <c:pt idx="4277">
                  <c:v>0.11766304347826087</c:v>
                </c:pt>
                <c:pt idx="4278">
                  <c:v>0.11766304347826087</c:v>
                </c:pt>
                <c:pt idx="4279">
                  <c:v>0.11766304347826087</c:v>
                </c:pt>
                <c:pt idx="4280">
                  <c:v>0.11766304347826087</c:v>
                </c:pt>
                <c:pt idx="4281">
                  <c:v>0.11739130434782609</c:v>
                </c:pt>
                <c:pt idx="4282">
                  <c:v>0.11739130434782609</c:v>
                </c:pt>
                <c:pt idx="4283">
                  <c:v>0.11725543478260869</c:v>
                </c:pt>
                <c:pt idx="4284">
                  <c:v>0.11725543478260869</c:v>
                </c:pt>
                <c:pt idx="4285">
                  <c:v>0.11711956521739131</c:v>
                </c:pt>
                <c:pt idx="4286">
                  <c:v>0.11698369565217391</c:v>
                </c:pt>
                <c:pt idx="4287">
                  <c:v>0.11698369565217391</c:v>
                </c:pt>
                <c:pt idx="4288">
                  <c:v>0.11684782608695653</c:v>
                </c:pt>
                <c:pt idx="4289">
                  <c:v>0.11684782608695653</c:v>
                </c:pt>
                <c:pt idx="4290">
                  <c:v>0.11684782608695653</c:v>
                </c:pt>
                <c:pt idx="4291">
                  <c:v>0.11671195652173913</c:v>
                </c:pt>
                <c:pt idx="4292">
                  <c:v>0.11657608695652173</c:v>
                </c:pt>
                <c:pt idx="4293">
                  <c:v>0.11630434782608695</c:v>
                </c:pt>
                <c:pt idx="4294">
                  <c:v>0.11630434782608695</c:v>
                </c:pt>
                <c:pt idx="4295">
                  <c:v>0.11616847826086957</c:v>
                </c:pt>
                <c:pt idx="4296">
                  <c:v>0.11616847826086957</c:v>
                </c:pt>
                <c:pt idx="4297">
                  <c:v>0.11603260869565217</c:v>
                </c:pt>
                <c:pt idx="4298">
                  <c:v>0.11589673913043479</c:v>
                </c:pt>
                <c:pt idx="4299">
                  <c:v>0.11576086956521739</c:v>
                </c:pt>
                <c:pt idx="4300">
                  <c:v>0.11576086956521739</c:v>
                </c:pt>
                <c:pt idx="4301">
                  <c:v>0.11562500000000001</c:v>
                </c:pt>
                <c:pt idx="4302">
                  <c:v>0.11548913043478261</c:v>
                </c:pt>
                <c:pt idx="4303">
                  <c:v>0.11535326086956521</c:v>
                </c:pt>
                <c:pt idx="4304">
                  <c:v>0.11494565217391305</c:v>
                </c:pt>
                <c:pt idx="4305">
                  <c:v>0.11494565217391305</c:v>
                </c:pt>
                <c:pt idx="4306">
                  <c:v>0.11494565217391305</c:v>
                </c:pt>
                <c:pt idx="4307">
                  <c:v>0.11494565217391305</c:v>
                </c:pt>
                <c:pt idx="4308">
                  <c:v>0.11494565217391305</c:v>
                </c:pt>
                <c:pt idx="4309">
                  <c:v>0.11480978260869565</c:v>
                </c:pt>
                <c:pt idx="4310">
                  <c:v>0.11480978260869565</c:v>
                </c:pt>
                <c:pt idx="4311">
                  <c:v>0.11467391304347826</c:v>
                </c:pt>
                <c:pt idx="4312">
                  <c:v>0.11453804347826087</c:v>
                </c:pt>
                <c:pt idx="4313">
                  <c:v>0.11440217391304348</c:v>
                </c:pt>
                <c:pt idx="4314">
                  <c:v>0.11426630434782609</c:v>
                </c:pt>
                <c:pt idx="4315">
                  <c:v>0.11426630434782609</c:v>
                </c:pt>
                <c:pt idx="4316">
                  <c:v>0.11426630434782609</c:v>
                </c:pt>
                <c:pt idx="4317">
                  <c:v>0.11413043478260869</c:v>
                </c:pt>
                <c:pt idx="4318">
                  <c:v>0.11413043478260869</c:v>
                </c:pt>
                <c:pt idx="4319">
                  <c:v>0.11399456521739131</c:v>
                </c:pt>
                <c:pt idx="4320">
                  <c:v>0.11399456521739131</c:v>
                </c:pt>
                <c:pt idx="4321">
                  <c:v>0.11399456521739131</c:v>
                </c:pt>
                <c:pt idx="4322">
                  <c:v>0.11385869565217391</c:v>
                </c:pt>
                <c:pt idx="4323">
                  <c:v>0.11385869565217391</c:v>
                </c:pt>
                <c:pt idx="4324">
                  <c:v>0.11385869565217391</c:v>
                </c:pt>
                <c:pt idx="4325">
                  <c:v>0.11385869565217391</c:v>
                </c:pt>
                <c:pt idx="4326">
                  <c:v>0.11372282608695652</c:v>
                </c:pt>
                <c:pt idx="4327">
                  <c:v>0.11358695652173913</c:v>
                </c:pt>
                <c:pt idx="4328">
                  <c:v>0.11358695652173913</c:v>
                </c:pt>
                <c:pt idx="4329">
                  <c:v>0.11358695652173913</c:v>
                </c:pt>
                <c:pt idx="4330">
                  <c:v>0.11345108695652174</c:v>
                </c:pt>
                <c:pt idx="4331">
                  <c:v>0.11331521739130435</c:v>
                </c:pt>
                <c:pt idx="4332">
                  <c:v>0.11331521739130435</c:v>
                </c:pt>
                <c:pt idx="4333">
                  <c:v>0.11331521739130435</c:v>
                </c:pt>
                <c:pt idx="4334">
                  <c:v>0.11331521739130435</c:v>
                </c:pt>
                <c:pt idx="4335">
                  <c:v>0.11331521739130435</c:v>
                </c:pt>
                <c:pt idx="4336">
                  <c:v>0.11290760869565217</c:v>
                </c:pt>
                <c:pt idx="4337">
                  <c:v>0.11290760869565217</c:v>
                </c:pt>
                <c:pt idx="4338">
                  <c:v>0.11290760869565217</c:v>
                </c:pt>
                <c:pt idx="4339">
                  <c:v>0.11290760869565217</c:v>
                </c:pt>
                <c:pt idx="4340">
                  <c:v>0.11290760869565217</c:v>
                </c:pt>
                <c:pt idx="4341">
                  <c:v>0.11290760869565217</c:v>
                </c:pt>
                <c:pt idx="4342">
                  <c:v>0.11290760869565217</c:v>
                </c:pt>
                <c:pt idx="4343">
                  <c:v>0.11277173913043478</c:v>
                </c:pt>
                <c:pt idx="4344">
                  <c:v>0.11263586956521739</c:v>
                </c:pt>
                <c:pt idx="4345">
                  <c:v>0.11263586956521739</c:v>
                </c:pt>
                <c:pt idx="4346">
                  <c:v>0.1125</c:v>
                </c:pt>
                <c:pt idx="4347">
                  <c:v>0.1125</c:v>
                </c:pt>
                <c:pt idx="4348">
                  <c:v>0.1125</c:v>
                </c:pt>
                <c:pt idx="4349">
                  <c:v>0.1125</c:v>
                </c:pt>
                <c:pt idx="4350">
                  <c:v>0.1125</c:v>
                </c:pt>
                <c:pt idx="4351">
                  <c:v>0.11236413043478261</c:v>
                </c:pt>
                <c:pt idx="4352">
                  <c:v>0.11236413043478261</c:v>
                </c:pt>
                <c:pt idx="4353">
                  <c:v>0.11222826086956522</c:v>
                </c:pt>
                <c:pt idx="4354">
                  <c:v>0.11209239130434782</c:v>
                </c:pt>
                <c:pt idx="4355">
                  <c:v>0.11209239130434782</c:v>
                </c:pt>
                <c:pt idx="4356">
                  <c:v>0.11209239130434782</c:v>
                </c:pt>
                <c:pt idx="4357">
                  <c:v>0.11209239130434782</c:v>
                </c:pt>
                <c:pt idx="4358">
                  <c:v>0.11209239130434782</c:v>
                </c:pt>
                <c:pt idx="4359">
                  <c:v>0.11209239130434782</c:v>
                </c:pt>
                <c:pt idx="4360">
                  <c:v>0.11209239130434782</c:v>
                </c:pt>
                <c:pt idx="4361">
                  <c:v>0.11182065217391304</c:v>
                </c:pt>
                <c:pt idx="4362">
                  <c:v>0.11182065217391304</c:v>
                </c:pt>
                <c:pt idx="4363">
                  <c:v>0.11182065217391304</c:v>
                </c:pt>
                <c:pt idx="4364">
                  <c:v>0.11168478260869565</c:v>
                </c:pt>
                <c:pt idx="4365">
                  <c:v>0.11154891304347826</c:v>
                </c:pt>
                <c:pt idx="4366">
                  <c:v>0.11141304347826086</c:v>
                </c:pt>
                <c:pt idx="4367">
                  <c:v>0.11141304347826086</c:v>
                </c:pt>
                <c:pt idx="4368">
                  <c:v>0.11114130434782608</c:v>
                </c:pt>
                <c:pt idx="4369">
                  <c:v>0.11114130434782608</c:v>
                </c:pt>
                <c:pt idx="4370">
                  <c:v>0.11114130434782608</c:v>
                </c:pt>
                <c:pt idx="4371">
                  <c:v>0.1110054347826087</c:v>
                </c:pt>
                <c:pt idx="4372">
                  <c:v>0.1110054347826087</c:v>
                </c:pt>
                <c:pt idx="4373">
                  <c:v>0.1110054347826087</c:v>
                </c:pt>
                <c:pt idx="4374">
                  <c:v>0.1110054347826087</c:v>
                </c:pt>
                <c:pt idx="4375">
                  <c:v>0.1108695652173913</c:v>
                </c:pt>
                <c:pt idx="4376">
                  <c:v>0.1108695652173913</c:v>
                </c:pt>
                <c:pt idx="4377">
                  <c:v>0.1108695652173913</c:v>
                </c:pt>
                <c:pt idx="4378">
                  <c:v>0.1108695652173913</c:v>
                </c:pt>
                <c:pt idx="4379">
                  <c:v>0.11073369565217392</c:v>
                </c:pt>
                <c:pt idx="4380">
                  <c:v>0.11046195652173912</c:v>
                </c:pt>
                <c:pt idx="4381">
                  <c:v>0.11046195652173912</c:v>
                </c:pt>
                <c:pt idx="4382">
                  <c:v>0.11046195652173912</c:v>
                </c:pt>
                <c:pt idx="4383">
                  <c:v>0.11032608695652174</c:v>
                </c:pt>
                <c:pt idx="4384">
                  <c:v>0.11032608695652174</c:v>
                </c:pt>
                <c:pt idx="4385">
                  <c:v>0.11005434782608696</c:v>
                </c:pt>
                <c:pt idx="4386">
                  <c:v>0.11005434782608696</c:v>
                </c:pt>
                <c:pt idx="4387">
                  <c:v>0.10991847826086956</c:v>
                </c:pt>
                <c:pt idx="4388">
                  <c:v>0.10978260869565218</c:v>
                </c:pt>
                <c:pt idx="4389">
                  <c:v>0.10978260869565218</c:v>
                </c:pt>
                <c:pt idx="4390">
                  <c:v>0.10978260869565218</c:v>
                </c:pt>
                <c:pt idx="4391">
                  <c:v>0.10978260869565218</c:v>
                </c:pt>
                <c:pt idx="4392">
                  <c:v>0.10964673913043478</c:v>
                </c:pt>
                <c:pt idx="4393">
                  <c:v>0.1095108695652174</c:v>
                </c:pt>
                <c:pt idx="4394">
                  <c:v>0.1092391304347826</c:v>
                </c:pt>
                <c:pt idx="4395">
                  <c:v>0.1092391304347826</c:v>
                </c:pt>
                <c:pt idx="4396">
                  <c:v>0.1092391304347826</c:v>
                </c:pt>
                <c:pt idx="4397">
                  <c:v>0.1092391304347826</c:v>
                </c:pt>
                <c:pt idx="4398">
                  <c:v>0.10910326086956522</c:v>
                </c:pt>
                <c:pt idx="4399">
                  <c:v>0.10910326086956522</c:v>
                </c:pt>
                <c:pt idx="4400">
                  <c:v>0.10910326086956522</c:v>
                </c:pt>
                <c:pt idx="4401">
                  <c:v>0.10883152173913044</c:v>
                </c:pt>
                <c:pt idx="4402">
                  <c:v>0.10883152173913044</c:v>
                </c:pt>
                <c:pt idx="4403">
                  <c:v>0.10883152173913044</c:v>
                </c:pt>
                <c:pt idx="4404">
                  <c:v>0.10869565217391304</c:v>
                </c:pt>
                <c:pt idx="4405">
                  <c:v>0.10855978260869566</c:v>
                </c:pt>
                <c:pt idx="4406">
                  <c:v>0.10842391304347826</c:v>
                </c:pt>
                <c:pt idx="4407">
                  <c:v>0.10801630434782608</c:v>
                </c:pt>
                <c:pt idx="4408">
                  <c:v>0.10801630434782608</c:v>
                </c:pt>
                <c:pt idx="4409">
                  <c:v>0.10801630434782608</c:v>
                </c:pt>
                <c:pt idx="4410">
                  <c:v>0.10801630434782608</c:v>
                </c:pt>
                <c:pt idx="4411">
                  <c:v>0.10801630434782608</c:v>
                </c:pt>
                <c:pt idx="4412">
                  <c:v>0.10801630434782608</c:v>
                </c:pt>
                <c:pt idx="4413">
                  <c:v>0.10801630434782608</c:v>
                </c:pt>
                <c:pt idx="4414">
                  <c:v>0.10801630434782608</c:v>
                </c:pt>
                <c:pt idx="4415">
                  <c:v>0.1078804347826087</c:v>
                </c:pt>
                <c:pt idx="4416">
                  <c:v>0.1078804347826087</c:v>
                </c:pt>
                <c:pt idx="4417">
                  <c:v>0.1077445652173913</c:v>
                </c:pt>
                <c:pt idx="4418">
                  <c:v>0.10760869565217392</c:v>
                </c:pt>
                <c:pt idx="4419">
                  <c:v>0.10760869565217392</c:v>
                </c:pt>
                <c:pt idx="4420">
                  <c:v>0.10747282608695652</c:v>
                </c:pt>
                <c:pt idx="4421">
                  <c:v>0.10733695652173914</c:v>
                </c:pt>
                <c:pt idx="4422">
                  <c:v>0.10720108695652174</c:v>
                </c:pt>
                <c:pt idx="4423">
                  <c:v>0.10706521739130435</c:v>
                </c:pt>
                <c:pt idx="4424">
                  <c:v>0.10706521739130435</c:v>
                </c:pt>
                <c:pt idx="4425">
                  <c:v>0.10679347826086956</c:v>
                </c:pt>
                <c:pt idx="4426">
                  <c:v>0.10679347826086956</c:v>
                </c:pt>
                <c:pt idx="4427">
                  <c:v>0.10679347826086956</c:v>
                </c:pt>
                <c:pt idx="4428">
                  <c:v>0.10665760869565218</c:v>
                </c:pt>
                <c:pt idx="4429">
                  <c:v>0.10665760869565218</c:v>
                </c:pt>
                <c:pt idx="4430">
                  <c:v>0.10665760869565218</c:v>
                </c:pt>
                <c:pt idx="4431">
                  <c:v>0.10652173913043478</c:v>
                </c:pt>
                <c:pt idx="4432">
                  <c:v>0.10652173913043478</c:v>
                </c:pt>
                <c:pt idx="4433">
                  <c:v>0.10625</c:v>
                </c:pt>
                <c:pt idx="4434">
                  <c:v>0.10611413043478261</c:v>
                </c:pt>
                <c:pt idx="4435">
                  <c:v>0.10597826086956522</c:v>
                </c:pt>
                <c:pt idx="4436">
                  <c:v>0.10597826086956522</c:v>
                </c:pt>
                <c:pt idx="4437">
                  <c:v>0.10584239130434783</c:v>
                </c:pt>
                <c:pt idx="4438">
                  <c:v>0.10584239130434783</c:v>
                </c:pt>
                <c:pt idx="4439">
                  <c:v>0.10584239130434783</c:v>
                </c:pt>
                <c:pt idx="4440">
                  <c:v>0.10584239130434783</c:v>
                </c:pt>
                <c:pt idx="4441">
                  <c:v>0.10584239130434783</c:v>
                </c:pt>
                <c:pt idx="4442">
                  <c:v>0.10570652173913044</c:v>
                </c:pt>
                <c:pt idx="4443">
                  <c:v>0.10543478260869565</c:v>
                </c:pt>
                <c:pt idx="4444">
                  <c:v>0.10543478260869565</c:v>
                </c:pt>
                <c:pt idx="4445">
                  <c:v>0.10529891304347826</c:v>
                </c:pt>
                <c:pt idx="4446">
                  <c:v>0.10529891304347826</c:v>
                </c:pt>
                <c:pt idx="4447">
                  <c:v>0.10516304347826087</c:v>
                </c:pt>
                <c:pt idx="4448">
                  <c:v>0.10516304347826087</c:v>
                </c:pt>
                <c:pt idx="4449">
                  <c:v>0.10502717391304348</c:v>
                </c:pt>
                <c:pt idx="4450">
                  <c:v>0.10502717391304348</c:v>
                </c:pt>
                <c:pt idx="4451">
                  <c:v>0.10502717391304348</c:v>
                </c:pt>
                <c:pt idx="4452">
                  <c:v>0.10489130434782609</c:v>
                </c:pt>
                <c:pt idx="4453">
                  <c:v>0.10475543478260869</c:v>
                </c:pt>
                <c:pt idx="4454">
                  <c:v>0.10461956521739131</c:v>
                </c:pt>
                <c:pt idx="4455">
                  <c:v>0.10448369565217391</c:v>
                </c:pt>
                <c:pt idx="4456">
                  <c:v>0.10448369565217391</c:v>
                </c:pt>
                <c:pt idx="4457">
                  <c:v>0.10434782608695652</c:v>
                </c:pt>
                <c:pt idx="4458">
                  <c:v>0.10434782608695652</c:v>
                </c:pt>
                <c:pt idx="4459">
                  <c:v>0.10434782608695652</c:v>
                </c:pt>
                <c:pt idx="4460">
                  <c:v>0.10421195652173913</c:v>
                </c:pt>
                <c:pt idx="4461">
                  <c:v>0.10421195652173913</c:v>
                </c:pt>
                <c:pt idx="4462">
                  <c:v>0.10407608695652174</c:v>
                </c:pt>
                <c:pt idx="4463">
                  <c:v>0.10407608695652174</c:v>
                </c:pt>
                <c:pt idx="4464">
                  <c:v>0.10407608695652174</c:v>
                </c:pt>
                <c:pt idx="4465">
                  <c:v>0.10380434782608695</c:v>
                </c:pt>
                <c:pt idx="4466">
                  <c:v>0.10380434782608695</c:v>
                </c:pt>
                <c:pt idx="4467">
                  <c:v>0.10366847826086957</c:v>
                </c:pt>
                <c:pt idx="4468">
                  <c:v>0.10366847826086957</c:v>
                </c:pt>
                <c:pt idx="4469">
                  <c:v>0.10353260869565217</c:v>
                </c:pt>
                <c:pt idx="4470">
                  <c:v>0.10353260869565217</c:v>
                </c:pt>
                <c:pt idx="4471">
                  <c:v>0.10326086956521739</c:v>
                </c:pt>
                <c:pt idx="4472">
                  <c:v>0.10326086956521739</c:v>
                </c:pt>
                <c:pt idx="4473">
                  <c:v>0.10326086956521739</c:v>
                </c:pt>
                <c:pt idx="4474">
                  <c:v>0.10326086956521739</c:v>
                </c:pt>
                <c:pt idx="4475">
                  <c:v>0.10326086956521739</c:v>
                </c:pt>
                <c:pt idx="4476">
                  <c:v>0.10326086956521739</c:v>
                </c:pt>
                <c:pt idx="4477">
                  <c:v>0.10326086956521739</c:v>
                </c:pt>
                <c:pt idx="4478">
                  <c:v>0.10326086956521739</c:v>
                </c:pt>
                <c:pt idx="4479">
                  <c:v>0.10326086956521739</c:v>
                </c:pt>
                <c:pt idx="4480">
                  <c:v>0.10312499999999999</c:v>
                </c:pt>
                <c:pt idx="4481">
                  <c:v>0.10312499999999999</c:v>
                </c:pt>
                <c:pt idx="4482">
                  <c:v>0.10298913043478261</c:v>
                </c:pt>
                <c:pt idx="4483">
                  <c:v>0.10298913043478261</c:v>
                </c:pt>
                <c:pt idx="4484">
                  <c:v>0.10285326086956521</c:v>
                </c:pt>
                <c:pt idx="4485">
                  <c:v>0.10258152173913043</c:v>
                </c:pt>
                <c:pt idx="4486">
                  <c:v>0.10258152173913043</c:v>
                </c:pt>
                <c:pt idx="4487">
                  <c:v>0.10258152173913043</c:v>
                </c:pt>
                <c:pt idx="4488">
                  <c:v>0.10258152173913043</c:v>
                </c:pt>
                <c:pt idx="4489">
                  <c:v>0.10258152173913043</c:v>
                </c:pt>
                <c:pt idx="4490">
                  <c:v>0.10258152173913043</c:v>
                </c:pt>
                <c:pt idx="4491">
                  <c:v>0.10230978260869565</c:v>
                </c:pt>
                <c:pt idx="4492">
                  <c:v>0.10230978260869565</c:v>
                </c:pt>
                <c:pt idx="4493">
                  <c:v>0.10230978260869565</c:v>
                </c:pt>
                <c:pt idx="4494">
                  <c:v>0.10217391304347827</c:v>
                </c:pt>
                <c:pt idx="4495">
                  <c:v>0.10217391304347827</c:v>
                </c:pt>
                <c:pt idx="4496">
                  <c:v>0.10203804347826087</c:v>
                </c:pt>
                <c:pt idx="4497">
                  <c:v>0.10203804347826087</c:v>
                </c:pt>
                <c:pt idx="4498">
                  <c:v>0.10190217391304347</c:v>
                </c:pt>
                <c:pt idx="4499">
                  <c:v>0.10190217391304347</c:v>
                </c:pt>
                <c:pt idx="4500">
                  <c:v>0.10190217391304347</c:v>
                </c:pt>
                <c:pt idx="4501">
                  <c:v>0.10190217391304347</c:v>
                </c:pt>
                <c:pt idx="4502">
                  <c:v>0.10176630434782609</c:v>
                </c:pt>
                <c:pt idx="4503">
                  <c:v>0.10135869565217391</c:v>
                </c:pt>
                <c:pt idx="4504">
                  <c:v>0.10122282608695653</c:v>
                </c:pt>
                <c:pt idx="4505">
                  <c:v>0.10108695652173913</c:v>
                </c:pt>
                <c:pt idx="4506">
                  <c:v>0.10108695652173913</c:v>
                </c:pt>
                <c:pt idx="4507">
                  <c:v>0.10108695652173913</c:v>
                </c:pt>
                <c:pt idx="4508">
                  <c:v>0.10108695652173913</c:v>
                </c:pt>
                <c:pt idx="4509">
                  <c:v>0.10108695652173913</c:v>
                </c:pt>
                <c:pt idx="4510">
                  <c:v>0.10081521739130435</c:v>
                </c:pt>
                <c:pt idx="4511">
                  <c:v>0.10081521739130435</c:v>
                </c:pt>
                <c:pt idx="4512">
                  <c:v>0.10054347826086957</c:v>
                </c:pt>
                <c:pt idx="4513">
                  <c:v>0.10040760869565217</c:v>
                </c:pt>
                <c:pt idx="4514">
                  <c:v>0.10040760869565217</c:v>
                </c:pt>
                <c:pt idx="4515">
                  <c:v>0.10040760869565217</c:v>
                </c:pt>
                <c:pt idx="4516">
                  <c:v>0.10040760869565217</c:v>
                </c:pt>
                <c:pt idx="4517">
                  <c:v>0.10027173913043479</c:v>
                </c:pt>
                <c:pt idx="4518">
                  <c:v>0.10013586956521739</c:v>
                </c:pt>
                <c:pt idx="4519">
                  <c:v>0.10013586956521739</c:v>
                </c:pt>
                <c:pt idx="4520">
                  <c:v>0.10013586956521739</c:v>
                </c:pt>
                <c:pt idx="4521">
                  <c:v>0.10013586956521739</c:v>
                </c:pt>
                <c:pt idx="4522">
                  <c:v>0.10013586956521739</c:v>
                </c:pt>
                <c:pt idx="4523">
                  <c:v>0.10013586956521739</c:v>
                </c:pt>
                <c:pt idx="4524">
                  <c:v>0.10013586956521739</c:v>
                </c:pt>
                <c:pt idx="4525">
                  <c:v>0.1</c:v>
                </c:pt>
                <c:pt idx="4526">
                  <c:v>9.9728260869565211E-2</c:v>
                </c:pt>
                <c:pt idx="4527">
                  <c:v>9.9728260869565211E-2</c:v>
                </c:pt>
                <c:pt idx="4528">
                  <c:v>9.9728260869565211E-2</c:v>
                </c:pt>
                <c:pt idx="4529">
                  <c:v>9.9592391304347827E-2</c:v>
                </c:pt>
                <c:pt idx="4530">
                  <c:v>9.9592391304347827E-2</c:v>
                </c:pt>
                <c:pt idx="4531">
                  <c:v>9.945652173913043E-2</c:v>
                </c:pt>
                <c:pt idx="4532">
                  <c:v>9.9320652173913046E-2</c:v>
                </c:pt>
                <c:pt idx="4533">
                  <c:v>9.9320652173913046E-2</c:v>
                </c:pt>
                <c:pt idx="4534">
                  <c:v>9.9320652173913046E-2</c:v>
                </c:pt>
                <c:pt idx="4535">
                  <c:v>9.9184782608695649E-2</c:v>
                </c:pt>
                <c:pt idx="4536">
                  <c:v>9.9184782608695649E-2</c:v>
                </c:pt>
                <c:pt idx="4537">
                  <c:v>9.9048913043478265E-2</c:v>
                </c:pt>
                <c:pt idx="4538">
                  <c:v>9.9048913043478265E-2</c:v>
                </c:pt>
                <c:pt idx="4539">
                  <c:v>9.9048913043478265E-2</c:v>
                </c:pt>
                <c:pt idx="4540">
                  <c:v>9.8777173913043484E-2</c:v>
                </c:pt>
                <c:pt idx="4541">
                  <c:v>9.8777173913043484E-2</c:v>
                </c:pt>
                <c:pt idx="4542">
                  <c:v>9.8641304347826086E-2</c:v>
                </c:pt>
                <c:pt idx="4543">
                  <c:v>9.8641304347826086E-2</c:v>
                </c:pt>
                <c:pt idx="4544">
                  <c:v>9.8641304347826086E-2</c:v>
                </c:pt>
                <c:pt idx="4545">
                  <c:v>9.8641304347826086E-2</c:v>
                </c:pt>
                <c:pt idx="4546">
                  <c:v>9.8641304347826086E-2</c:v>
                </c:pt>
                <c:pt idx="4547">
                  <c:v>9.8641304347826086E-2</c:v>
                </c:pt>
                <c:pt idx="4548">
                  <c:v>9.8641304347826086E-2</c:v>
                </c:pt>
                <c:pt idx="4549">
                  <c:v>9.8641304347826086E-2</c:v>
                </c:pt>
                <c:pt idx="4550">
                  <c:v>9.8641304347826086E-2</c:v>
                </c:pt>
                <c:pt idx="4551">
                  <c:v>9.8641304347826086E-2</c:v>
                </c:pt>
                <c:pt idx="4552">
                  <c:v>9.8641304347826086E-2</c:v>
                </c:pt>
                <c:pt idx="4553">
                  <c:v>9.8505434782608689E-2</c:v>
                </c:pt>
                <c:pt idx="4554">
                  <c:v>9.8505434782608689E-2</c:v>
                </c:pt>
                <c:pt idx="4555">
                  <c:v>9.8505434782608689E-2</c:v>
                </c:pt>
                <c:pt idx="4556">
                  <c:v>9.8369565217391305E-2</c:v>
                </c:pt>
                <c:pt idx="4557">
                  <c:v>9.8233695652173908E-2</c:v>
                </c:pt>
                <c:pt idx="4558">
                  <c:v>9.8233695652173908E-2</c:v>
                </c:pt>
                <c:pt idx="4559">
                  <c:v>9.8097826086956524E-2</c:v>
                </c:pt>
                <c:pt idx="4560">
                  <c:v>9.7961956521739127E-2</c:v>
                </c:pt>
                <c:pt idx="4561">
                  <c:v>9.7961956521739127E-2</c:v>
                </c:pt>
                <c:pt idx="4562">
                  <c:v>9.7961956521739127E-2</c:v>
                </c:pt>
                <c:pt idx="4563">
                  <c:v>9.7826086956521743E-2</c:v>
                </c:pt>
                <c:pt idx="4564">
                  <c:v>9.7826086956521743E-2</c:v>
                </c:pt>
                <c:pt idx="4565">
                  <c:v>9.7826086956521743E-2</c:v>
                </c:pt>
                <c:pt idx="4566">
                  <c:v>9.7826086956521743E-2</c:v>
                </c:pt>
                <c:pt idx="4567">
                  <c:v>9.7826086956521743E-2</c:v>
                </c:pt>
                <c:pt idx="4568">
                  <c:v>9.7554347826086962E-2</c:v>
                </c:pt>
                <c:pt idx="4569">
                  <c:v>9.7418478260869565E-2</c:v>
                </c:pt>
                <c:pt idx="4570">
                  <c:v>9.7146739130434784E-2</c:v>
                </c:pt>
                <c:pt idx="4571">
                  <c:v>9.7010869565217386E-2</c:v>
                </c:pt>
                <c:pt idx="4572">
                  <c:v>9.6739130434782605E-2</c:v>
                </c:pt>
                <c:pt idx="4573">
                  <c:v>9.6603260869565222E-2</c:v>
                </c:pt>
                <c:pt idx="4574">
                  <c:v>9.6603260869565222E-2</c:v>
                </c:pt>
                <c:pt idx="4575">
                  <c:v>9.6603260869565222E-2</c:v>
                </c:pt>
                <c:pt idx="4576">
                  <c:v>9.6603260869565222E-2</c:v>
                </c:pt>
                <c:pt idx="4577">
                  <c:v>9.6603260869565222E-2</c:v>
                </c:pt>
                <c:pt idx="4578">
                  <c:v>9.6603260869565222E-2</c:v>
                </c:pt>
                <c:pt idx="4579">
                  <c:v>9.6467391304347824E-2</c:v>
                </c:pt>
                <c:pt idx="4580">
                  <c:v>9.6331521739130441E-2</c:v>
                </c:pt>
                <c:pt idx="4581">
                  <c:v>9.6331521739130441E-2</c:v>
                </c:pt>
                <c:pt idx="4582">
                  <c:v>9.6331521739130441E-2</c:v>
                </c:pt>
                <c:pt idx="4583">
                  <c:v>9.6331521739130441E-2</c:v>
                </c:pt>
                <c:pt idx="4584">
                  <c:v>9.6195652173913043E-2</c:v>
                </c:pt>
                <c:pt idx="4585">
                  <c:v>9.5923913043478262E-2</c:v>
                </c:pt>
                <c:pt idx="4586">
                  <c:v>9.5923913043478262E-2</c:v>
                </c:pt>
                <c:pt idx="4587">
                  <c:v>9.5923913043478262E-2</c:v>
                </c:pt>
                <c:pt idx="4588">
                  <c:v>9.5923913043478262E-2</c:v>
                </c:pt>
                <c:pt idx="4589">
                  <c:v>9.5923913043478262E-2</c:v>
                </c:pt>
                <c:pt idx="4590">
                  <c:v>9.5788043478260865E-2</c:v>
                </c:pt>
                <c:pt idx="4591">
                  <c:v>9.5788043478260865E-2</c:v>
                </c:pt>
                <c:pt idx="4592">
                  <c:v>9.5516304347826084E-2</c:v>
                </c:pt>
                <c:pt idx="4593">
                  <c:v>9.5516304347826084E-2</c:v>
                </c:pt>
                <c:pt idx="4594">
                  <c:v>9.53804347826087E-2</c:v>
                </c:pt>
                <c:pt idx="4595">
                  <c:v>9.53804347826087E-2</c:v>
                </c:pt>
                <c:pt idx="4596">
                  <c:v>9.5244565217391303E-2</c:v>
                </c:pt>
                <c:pt idx="4597">
                  <c:v>9.5108695652173919E-2</c:v>
                </c:pt>
                <c:pt idx="4598">
                  <c:v>9.5108695652173919E-2</c:v>
                </c:pt>
                <c:pt idx="4599">
                  <c:v>9.5108695652173919E-2</c:v>
                </c:pt>
                <c:pt idx="4600">
                  <c:v>9.5108695652173919E-2</c:v>
                </c:pt>
                <c:pt idx="4601">
                  <c:v>9.4972826086956522E-2</c:v>
                </c:pt>
                <c:pt idx="4602">
                  <c:v>9.4836956521739124E-2</c:v>
                </c:pt>
                <c:pt idx="4603">
                  <c:v>9.4836956521739124E-2</c:v>
                </c:pt>
                <c:pt idx="4604">
                  <c:v>9.4836956521739124E-2</c:v>
                </c:pt>
                <c:pt idx="4605">
                  <c:v>9.4836956521739124E-2</c:v>
                </c:pt>
                <c:pt idx="4606">
                  <c:v>9.4836956521739124E-2</c:v>
                </c:pt>
                <c:pt idx="4607">
                  <c:v>9.4836956521739124E-2</c:v>
                </c:pt>
                <c:pt idx="4608">
                  <c:v>9.4701086956521741E-2</c:v>
                </c:pt>
                <c:pt idx="4609">
                  <c:v>9.4565217391304343E-2</c:v>
                </c:pt>
                <c:pt idx="4610">
                  <c:v>9.4565217391304343E-2</c:v>
                </c:pt>
                <c:pt idx="4611">
                  <c:v>9.4565217391304343E-2</c:v>
                </c:pt>
                <c:pt idx="4612">
                  <c:v>9.4565217391304343E-2</c:v>
                </c:pt>
                <c:pt idx="4613">
                  <c:v>9.4565217391304343E-2</c:v>
                </c:pt>
                <c:pt idx="4614">
                  <c:v>9.4565217391304343E-2</c:v>
                </c:pt>
                <c:pt idx="4615">
                  <c:v>9.442934782608696E-2</c:v>
                </c:pt>
                <c:pt idx="4616">
                  <c:v>9.4293478260869562E-2</c:v>
                </c:pt>
                <c:pt idx="4617">
                  <c:v>9.4293478260869562E-2</c:v>
                </c:pt>
                <c:pt idx="4618">
                  <c:v>9.4157608695652178E-2</c:v>
                </c:pt>
                <c:pt idx="4619">
                  <c:v>9.4157608695652178E-2</c:v>
                </c:pt>
                <c:pt idx="4620">
                  <c:v>9.4157608695652178E-2</c:v>
                </c:pt>
                <c:pt idx="4621">
                  <c:v>9.4157608695652178E-2</c:v>
                </c:pt>
                <c:pt idx="4622">
                  <c:v>9.4157608695652178E-2</c:v>
                </c:pt>
                <c:pt idx="4623">
                  <c:v>9.4157608695652178E-2</c:v>
                </c:pt>
                <c:pt idx="4624">
                  <c:v>9.4157608695652178E-2</c:v>
                </c:pt>
                <c:pt idx="4625">
                  <c:v>9.4157608695652178E-2</c:v>
                </c:pt>
                <c:pt idx="4626">
                  <c:v>9.4021739130434781E-2</c:v>
                </c:pt>
                <c:pt idx="4627">
                  <c:v>9.4021739130434781E-2</c:v>
                </c:pt>
                <c:pt idx="4628">
                  <c:v>9.375E-2</c:v>
                </c:pt>
                <c:pt idx="4629">
                  <c:v>9.375E-2</c:v>
                </c:pt>
                <c:pt idx="4630">
                  <c:v>9.375E-2</c:v>
                </c:pt>
                <c:pt idx="4631">
                  <c:v>9.375E-2</c:v>
                </c:pt>
                <c:pt idx="4632">
                  <c:v>9.3614130434782603E-2</c:v>
                </c:pt>
                <c:pt idx="4633">
                  <c:v>9.3478260869565219E-2</c:v>
                </c:pt>
                <c:pt idx="4634">
                  <c:v>9.3342391304347822E-2</c:v>
                </c:pt>
                <c:pt idx="4635">
                  <c:v>9.3342391304347822E-2</c:v>
                </c:pt>
                <c:pt idx="4636">
                  <c:v>9.3342391304347822E-2</c:v>
                </c:pt>
                <c:pt idx="4637">
                  <c:v>9.3342391304347822E-2</c:v>
                </c:pt>
                <c:pt idx="4638">
                  <c:v>9.3342391304347822E-2</c:v>
                </c:pt>
                <c:pt idx="4639">
                  <c:v>9.3342391304347822E-2</c:v>
                </c:pt>
                <c:pt idx="4640">
                  <c:v>9.3206521739130438E-2</c:v>
                </c:pt>
                <c:pt idx="4641">
                  <c:v>9.3206521739130438E-2</c:v>
                </c:pt>
                <c:pt idx="4642">
                  <c:v>9.307065217391304E-2</c:v>
                </c:pt>
                <c:pt idx="4643">
                  <c:v>9.307065217391304E-2</c:v>
                </c:pt>
                <c:pt idx="4644">
                  <c:v>9.307065217391304E-2</c:v>
                </c:pt>
                <c:pt idx="4645">
                  <c:v>9.307065217391304E-2</c:v>
                </c:pt>
                <c:pt idx="4646">
                  <c:v>9.2934782608695657E-2</c:v>
                </c:pt>
                <c:pt idx="4647">
                  <c:v>9.2934782608695657E-2</c:v>
                </c:pt>
                <c:pt idx="4648">
                  <c:v>9.2934782608695657E-2</c:v>
                </c:pt>
                <c:pt idx="4649">
                  <c:v>9.2934782608695657E-2</c:v>
                </c:pt>
                <c:pt idx="4650">
                  <c:v>9.2798913043478259E-2</c:v>
                </c:pt>
                <c:pt idx="4651">
                  <c:v>9.2798913043478259E-2</c:v>
                </c:pt>
                <c:pt idx="4652">
                  <c:v>9.2663043478260876E-2</c:v>
                </c:pt>
                <c:pt idx="4653">
                  <c:v>9.2527173913043478E-2</c:v>
                </c:pt>
                <c:pt idx="4654">
                  <c:v>9.2255434782608697E-2</c:v>
                </c:pt>
                <c:pt idx="4655">
                  <c:v>9.2255434782608697E-2</c:v>
                </c:pt>
                <c:pt idx="4656">
                  <c:v>9.21195652173913E-2</c:v>
                </c:pt>
                <c:pt idx="4657">
                  <c:v>9.21195652173913E-2</c:v>
                </c:pt>
                <c:pt idx="4658">
                  <c:v>9.21195652173913E-2</c:v>
                </c:pt>
                <c:pt idx="4659">
                  <c:v>9.21195652173913E-2</c:v>
                </c:pt>
                <c:pt idx="4660">
                  <c:v>9.21195652173913E-2</c:v>
                </c:pt>
                <c:pt idx="4661">
                  <c:v>9.21195652173913E-2</c:v>
                </c:pt>
                <c:pt idx="4662">
                  <c:v>9.21195652173913E-2</c:v>
                </c:pt>
                <c:pt idx="4663">
                  <c:v>9.1983695652173916E-2</c:v>
                </c:pt>
                <c:pt idx="4664">
                  <c:v>9.1983695652173916E-2</c:v>
                </c:pt>
                <c:pt idx="4665">
                  <c:v>9.1983695652173916E-2</c:v>
                </c:pt>
                <c:pt idx="4666">
                  <c:v>9.1711956521739135E-2</c:v>
                </c:pt>
                <c:pt idx="4667">
                  <c:v>9.1711956521739135E-2</c:v>
                </c:pt>
                <c:pt idx="4668">
                  <c:v>9.1711956521739135E-2</c:v>
                </c:pt>
                <c:pt idx="4669">
                  <c:v>9.1168478260869559E-2</c:v>
                </c:pt>
                <c:pt idx="4670">
                  <c:v>9.1168478260869559E-2</c:v>
                </c:pt>
                <c:pt idx="4671">
                  <c:v>9.1168478260869559E-2</c:v>
                </c:pt>
                <c:pt idx="4672">
                  <c:v>9.1032608695652176E-2</c:v>
                </c:pt>
                <c:pt idx="4673">
                  <c:v>9.1032608695652176E-2</c:v>
                </c:pt>
                <c:pt idx="4674">
                  <c:v>9.0896739130434778E-2</c:v>
                </c:pt>
                <c:pt idx="4675">
                  <c:v>9.0896739130434778E-2</c:v>
                </c:pt>
                <c:pt idx="4676">
                  <c:v>9.0760869565217395E-2</c:v>
                </c:pt>
                <c:pt idx="4677">
                  <c:v>9.0760869565217395E-2</c:v>
                </c:pt>
                <c:pt idx="4678">
                  <c:v>9.0624999999999997E-2</c:v>
                </c:pt>
                <c:pt idx="4679">
                  <c:v>9.0489130434782614E-2</c:v>
                </c:pt>
                <c:pt idx="4680">
                  <c:v>9.0353260869565216E-2</c:v>
                </c:pt>
                <c:pt idx="4681">
                  <c:v>9.0353260869565216E-2</c:v>
                </c:pt>
                <c:pt idx="4682">
                  <c:v>9.0353260869565216E-2</c:v>
                </c:pt>
                <c:pt idx="4683">
                  <c:v>9.0353260869565216E-2</c:v>
                </c:pt>
                <c:pt idx="4684">
                  <c:v>9.0217391304347833E-2</c:v>
                </c:pt>
                <c:pt idx="4685">
                  <c:v>9.0217391304347833E-2</c:v>
                </c:pt>
                <c:pt idx="4686">
                  <c:v>9.0217391304347833E-2</c:v>
                </c:pt>
                <c:pt idx="4687">
                  <c:v>8.9945652173913038E-2</c:v>
                </c:pt>
                <c:pt idx="4688">
                  <c:v>8.9809782608695654E-2</c:v>
                </c:pt>
                <c:pt idx="4689">
                  <c:v>8.9809782608695654E-2</c:v>
                </c:pt>
                <c:pt idx="4690">
                  <c:v>8.9809782608695654E-2</c:v>
                </c:pt>
                <c:pt idx="4691">
                  <c:v>8.9402173913043476E-2</c:v>
                </c:pt>
                <c:pt idx="4692">
                  <c:v>8.9402173913043476E-2</c:v>
                </c:pt>
                <c:pt idx="4693">
                  <c:v>8.9402173913043476E-2</c:v>
                </c:pt>
                <c:pt idx="4694">
                  <c:v>8.9402173913043476E-2</c:v>
                </c:pt>
                <c:pt idx="4695">
                  <c:v>8.9402173913043476E-2</c:v>
                </c:pt>
                <c:pt idx="4696">
                  <c:v>8.9266304347826092E-2</c:v>
                </c:pt>
                <c:pt idx="4697">
                  <c:v>8.9266304347826092E-2</c:v>
                </c:pt>
                <c:pt idx="4698">
                  <c:v>8.9130434782608695E-2</c:v>
                </c:pt>
                <c:pt idx="4699">
                  <c:v>8.8994565217391311E-2</c:v>
                </c:pt>
                <c:pt idx="4700">
                  <c:v>8.8994565217391311E-2</c:v>
                </c:pt>
                <c:pt idx="4701">
                  <c:v>8.8994565217391311E-2</c:v>
                </c:pt>
                <c:pt idx="4702">
                  <c:v>8.8994565217391311E-2</c:v>
                </c:pt>
                <c:pt idx="4703">
                  <c:v>8.8858695652173914E-2</c:v>
                </c:pt>
                <c:pt idx="4704">
                  <c:v>8.8858695652173914E-2</c:v>
                </c:pt>
                <c:pt idx="4705">
                  <c:v>8.8858695652173914E-2</c:v>
                </c:pt>
                <c:pt idx="4706">
                  <c:v>8.8722826086956516E-2</c:v>
                </c:pt>
                <c:pt idx="4707">
                  <c:v>8.8722826086956516E-2</c:v>
                </c:pt>
                <c:pt idx="4708">
                  <c:v>8.8586956521739132E-2</c:v>
                </c:pt>
                <c:pt idx="4709">
                  <c:v>8.8315217391304351E-2</c:v>
                </c:pt>
                <c:pt idx="4710">
                  <c:v>8.8315217391304351E-2</c:v>
                </c:pt>
                <c:pt idx="4711">
                  <c:v>8.8315217391304351E-2</c:v>
                </c:pt>
                <c:pt idx="4712">
                  <c:v>8.8315217391304351E-2</c:v>
                </c:pt>
                <c:pt idx="4713">
                  <c:v>8.804347826086957E-2</c:v>
                </c:pt>
                <c:pt idx="4714">
                  <c:v>8.7907608695652173E-2</c:v>
                </c:pt>
                <c:pt idx="4715">
                  <c:v>8.7907608695652173E-2</c:v>
                </c:pt>
                <c:pt idx="4716">
                  <c:v>8.7907608695652173E-2</c:v>
                </c:pt>
                <c:pt idx="4717">
                  <c:v>8.7907608695652173E-2</c:v>
                </c:pt>
                <c:pt idx="4718">
                  <c:v>8.7907608695652173E-2</c:v>
                </c:pt>
                <c:pt idx="4719">
                  <c:v>8.7907608695652173E-2</c:v>
                </c:pt>
                <c:pt idx="4720">
                  <c:v>8.7635869565217392E-2</c:v>
                </c:pt>
                <c:pt idx="4721">
                  <c:v>8.7364130434782611E-2</c:v>
                </c:pt>
                <c:pt idx="4722">
                  <c:v>8.7364130434782611E-2</c:v>
                </c:pt>
                <c:pt idx="4723">
                  <c:v>8.7364130434782611E-2</c:v>
                </c:pt>
                <c:pt idx="4724">
                  <c:v>8.7228260869565213E-2</c:v>
                </c:pt>
                <c:pt idx="4725">
                  <c:v>8.7228260869565213E-2</c:v>
                </c:pt>
                <c:pt idx="4726">
                  <c:v>8.7228260869565213E-2</c:v>
                </c:pt>
                <c:pt idx="4727">
                  <c:v>8.6956521739130432E-2</c:v>
                </c:pt>
                <c:pt idx="4728">
                  <c:v>8.6684782608695651E-2</c:v>
                </c:pt>
                <c:pt idx="4729">
                  <c:v>8.6684782608695651E-2</c:v>
                </c:pt>
                <c:pt idx="4730">
                  <c:v>8.6684782608695651E-2</c:v>
                </c:pt>
                <c:pt idx="4731">
                  <c:v>8.6684782608695651E-2</c:v>
                </c:pt>
                <c:pt idx="4732">
                  <c:v>8.6684782608695651E-2</c:v>
                </c:pt>
                <c:pt idx="4733">
                  <c:v>8.6548913043478268E-2</c:v>
                </c:pt>
                <c:pt idx="4734">
                  <c:v>8.6548913043478268E-2</c:v>
                </c:pt>
                <c:pt idx="4735">
                  <c:v>8.641304347826087E-2</c:v>
                </c:pt>
                <c:pt idx="4736">
                  <c:v>8.641304347826087E-2</c:v>
                </c:pt>
                <c:pt idx="4737">
                  <c:v>8.641304347826087E-2</c:v>
                </c:pt>
                <c:pt idx="4738">
                  <c:v>8.641304347826087E-2</c:v>
                </c:pt>
                <c:pt idx="4739">
                  <c:v>8.6277173913043473E-2</c:v>
                </c:pt>
                <c:pt idx="4740">
                  <c:v>8.6277173913043473E-2</c:v>
                </c:pt>
                <c:pt idx="4741">
                  <c:v>8.6277173913043473E-2</c:v>
                </c:pt>
                <c:pt idx="4742">
                  <c:v>8.6277173913043473E-2</c:v>
                </c:pt>
                <c:pt idx="4743">
                  <c:v>8.6277173913043473E-2</c:v>
                </c:pt>
                <c:pt idx="4744">
                  <c:v>8.6277173913043473E-2</c:v>
                </c:pt>
                <c:pt idx="4745">
                  <c:v>8.6141304347826089E-2</c:v>
                </c:pt>
                <c:pt idx="4746">
                  <c:v>8.6141304347826089E-2</c:v>
                </c:pt>
                <c:pt idx="4747">
                  <c:v>8.6141304347826089E-2</c:v>
                </c:pt>
                <c:pt idx="4748">
                  <c:v>8.6005434782608692E-2</c:v>
                </c:pt>
                <c:pt idx="4749">
                  <c:v>8.6005434782608692E-2</c:v>
                </c:pt>
                <c:pt idx="4750">
                  <c:v>8.6005434782608692E-2</c:v>
                </c:pt>
                <c:pt idx="4751">
                  <c:v>8.5597826086956527E-2</c:v>
                </c:pt>
                <c:pt idx="4752">
                  <c:v>8.546195652173913E-2</c:v>
                </c:pt>
                <c:pt idx="4753">
                  <c:v>8.546195652173913E-2</c:v>
                </c:pt>
                <c:pt idx="4754">
                  <c:v>8.546195652173913E-2</c:v>
                </c:pt>
                <c:pt idx="4755">
                  <c:v>8.546195652173913E-2</c:v>
                </c:pt>
                <c:pt idx="4756">
                  <c:v>8.546195652173913E-2</c:v>
                </c:pt>
                <c:pt idx="4757">
                  <c:v>8.546195652173913E-2</c:v>
                </c:pt>
                <c:pt idx="4758">
                  <c:v>8.546195652173913E-2</c:v>
                </c:pt>
                <c:pt idx="4759">
                  <c:v>8.546195652173913E-2</c:v>
                </c:pt>
                <c:pt idx="4760">
                  <c:v>8.546195652173913E-2</c:v>
                </c:pt>
                <c:pt idx="4761">
                  <c:v>8.5326086956521732E-2</c:v>
                </c:pt>
                <c:pt idx="4762">
                  <c:v>8.5326086956521732E-2</c:v>
                </c:pt>
                <c:pt idx="4763">
                  <c:v>8.5326086956521732E-2</c:v>
                </c:pt>
                <c:pt idx="4764">
                  <c:v>8.5190217391304349E-2</c:v>
                </c:pt>
                <c:pt idx="4765">
                  <c:v>8.4918478260869568E-2</c:v>
                </c:pt>
                <c:pt idx="4766">
                  <c:v>8.478260869565217E-2</c:v>
                </c:pt>
                <c:pt idx="4767">
                  <c:v>8.478260869565217E-2</c:v>
                </c:pt>
                <c:pt idx="4768">
                  <c:v>8.4646739130434787E-2</c:v>
                </c:pt>
                <c:pt idx="4769">
                  <c:v>8.4646739130434787E-2</c:v>
                </c:pt>
                <c:pt idx="4770">
                  <c:v>8.4646739130434787E-2</c:v>
                </c:pt>
                <c:pt idx="4771">
                  <c:v>8.4510869565217389E-2</c:v>
                </c:pt>
                <c:pt idx="4772">
                  <c:v>8.4510869565217389E-2</c:v>
                </c:pt>
                <c:pt idx="4773">
                  <c:v>8.4510869565217389E-2</c:v>
                </c:pt>
                <c:pt idx="4774">
                  <c:v>8.4510869565217389E-2</c:v>
                </c:pt>
                <c:pt idx="4775">
                  <c:v>8.4510869565217389E-2</c:v>
                </c:pt>
                <c:pt idx="4776">
                  <c:v>8.4375000000000006E-2</c:v>
                </c:pt>
                <c:pt idx="4777">
                  <c:v>8.4375000000000006E-2</c:v>
                </c:pt>
                <c:pt idx="4778">
                  <c:v>8.4103260869565211E-2</c:v>
                </c:pt>
                <c:pt idx="4779">
                  <c:v>8.3967391304347827E-2</c:v>
                </c:pt>
                <c:pt idx="4780">
                  <c:v>8.3967391304347827E-2</c:v>
                </c:pt>
                <c:pt idx="4781">
                  <c:v>8.383152173913043E-2</c:v>
                </c:pt>
                <c:pt idx="4782">
                  <c:v>8.383152173913043E-2</c:v>
                </c:pt>
                <c:pt idx="4783">
                  <c:v>8.3695652173913046E-2</c:v>
                </c:pt>
                <c:pt idx="4784">
                  <c:v>8.3695652173913046E-2</c:v>
                </c:pt>
                <c:pt idx="4785">
                  <c:v>8.3559782608695649E-2</c:v>
                </c:pt>
                <c:pt idx="4786">
                  <c:v>8.3423913043478265E-2</c:v>
                </c:pt>
                <c:pt idx="4787">
                  <c:v>8.3423913043478265E-2</c:v>
                </c:pt>
                <c:pt idx="4788">
                  <c:v>8.3423913043478265E-2</c:v>
                </c:pt>
                <c:pt idx="4789">
                  <c:v>8.3288043478260868E-2</c:v>
                </c:pt>
                <c:pt idx="4790">
                  <c:v>8.3288043478260868E-2</c:v>
                </c:pt>
                <c:pt idx="4791">
                  <c:v>8.3288043478260868E-2</c:v>
                </c:pt>
                <c:pt idx="4792">
                  <c:v>8.3152173913043484E-2</c:v>
                </c:pt>
                <c:pt idx="4793">
                  <c:v>8.3152173913043484E-2</c:v>
                </c:pt>
                <c:pt idx="4794">
                  <c:v>8.3152173913043484E-2</c:v>
                </c:pt>
                <c:pt idx="4795">
                  <c:v>8.3152173913043484E-2</c:v>
                </c:pt>
                <c:pt idx="4796">
                  <c:v>8.3016304347826086E-2</c:v>
                </c:pt>
                <c:pt idx="4797">
                  <c:v>8.2880434782608689E-2</c:v>
                </c:pt>
                <c:pt idx="4798">
                  <c:v>8.2744565217391305E-2</c:v>
                </c:pt>
                <c:pt idx="4799">
                  <c:v>8.2608695652173908E-2</c:v>
                </c:pt>
                <c:pt idx="4800">
                  <c:v>8.2608695652173908E-2</c:v>
                </c:pt>
                <c:pt idx="4801">
                  <c:v>8.2336956521739127E-2</c:v>
                </c:pt>
                <c:pt idx="4802">
                  <c:v>8.2201086956521743E-2</c:v>
                </c:pt>
                <c:pt idx="4803">
                  <c:v>8.2201086956521743E-2</c:v>
                </c:pt>
                <c:pt idx="4804">
                  <c:v>8.2201086956521743E-2</c:v>
                </c:pt>
                <c:pt idx="4805">
                  <c:v>8.2201086956521743E-2</c:v>
                </c:pt>
                <c:pt idx="4806">
                  <c:v>8.2065217391304346E-2</c:v>
                </c:pt>
                <c:pt idx="4807">
                  <c:v>8.2065217391304346E-2</c:v>
                </c:pt>
                <c:pt idx="4808">
                  <c:v>8.2065217391304346E-2</c:v>
                </c:pt>
                <c:pt idx="4809">
                  <c:v>8.1929347826086962E-2</c:v>
                </c:pt>
                <c:pt idx="4810">
                  <c:v>8.1929347826086962E-2</c:v>
                </c:pt>
                <c:pt idx="4811">
                  <c:v>8.1793478260869565E-2</c:v>
                </c:pt>
                <c:pt idx="4812">
                  <c:v>8.1657608695652167E-2</c:v>
                </c:pt>
                <c:pt idx="4813">
                  <c:v>8.1521739130434784E-2</c:v>
                </c:pt>
                <c:pt idx="4814">
                  <c:v>8.1385869565217386E-2</c:v>
                </c:pt>
                <c:pt idx="4815">
                  <c:v>8.1385869565217386E-2</c:v>
                </c:pt>
                <c:pt idx="4816">
                  <c:v>8.1250000000000003E-2</c:v>
                </c:pt>
                <c:pt idx="4817">
                  <c:v>8.1250000000000003E-2</c:v>
                </c:pt>
                <c:pt idx="4818">
                  <c:v>8.1250000000000003E-2</c:v>
                </c:pt>
                <c:pt idx="4819">
                  <c:v>8.1250000000000003E-2</c:v>
                </c:pt>
                <c:pt idx="4820">
                  <c:v>8.1250000000000003E-2</c:v>
                </c:pt>
                <c:pt idx="4821">
                  <c:v>8.1114130434782605E-2</c:v>
                </c:pt>
                <c:pt idx="4822">
                  <c:v>8.1114130434782605E-2</c:v>
                </c:pt>
                <c:pt idx="4823">
                  <c:v>8.0978260869565222E-2</c:v>
                </c:pt>
                <c:pt idx="4824">
                  <c:v>8.0978260869565222E-2</c:v>
                </c:pt>
                <c:pt idx="4825">
                  <c:v>8.0978260869565222E-2</c:v>
                </c:pt>
                <c:pt idx="4826">
                  <c:v>8.0842391304347824E-2</c:v>
                </c:pt>
                <c:pt idx="4827">
                  <c:v>8.0570652173913043E-2</c:v>
                </c:pt>
                <c:pt idx="4828">
                  <c:v>8.0570652173913043E-2</c:v>
                </c:pt>
                <c:pt idx="4829">
                  <c:v>8.0570652173913043E-2</c:v>
                </c:pt>
                <c:pt idx="4830">
                  <c:v>8.0434782608695646E-2</c:v>
                </c:pt>
                <c:pt idx="4831">
                  <c:v>8.0298913043478262E-2</c:v>
                </c:pt>
                <c:pt idx="4832">
                  <c:v>8.0163043478260865E-2</c:v>
                </c:pt>
                <c:pt idx="4833">
                  <c:v>8.0027173913043481E-2</c:v>
                </c:pt>
                <c:pt idx="4834">
                  <c:v>8.0027173913043481E-2</c:v>
                </c:pt>
                <c:pt idx="4835">
                  <c:v>8.0027173913043481E-2</c:v>
                </c:pt>
                <c:pt idx="4836">
                  <c:v>8.0027173913043481E-2</c:v>
                </c:pt>
                <c:pt idx="4837">
                  <c:v>8.0027173913043481E-2</c:v>
                </c:pt>
                <c:pt idx="4838">
                  <c:v>8.0027173913043481E-2</c:v>
                </c:pt>
                <c:pt idx="4839">
                  <c:v>8.0027173913043481E-2</c:v>
                </c:pt>
                <c:pt idx="4840">
                  <c:v>7.97554347826087E-2</c:v>
                </c:pt>
                <c:pt idx="4841">
                  <c:v>7.97554347826087E-2</c:v>
                </c:pt>
                <c:pt idx="4842">
                  <c:v>7.97554347826087E-2</c:v>
                </c:pt>
                <c:pt idx="4843">
                  <c:v>7.9619565217391303E-2</c:v>
                </c:pt>
                <c:pt idx="4844">
                  <c:v>7.9619565217391303E-2</c:v>
                </c:pt>
                <c:pt idx="4845">
                  <c:v>7.9619565217391303E-2</c:v>
                </c:pt>
                <c:pt idx="4846">
                  <c:v>7.9619565217391303E-2</c:v>
                </c:pt>
                <c:pt idx="4847">
                  <c:v>7.9619565217391303E-2</c:v>
                </c:pt>
                <c:pt idx="4848">
                  <c:v>7.9619565217391303E-2</c:v>
                </c:pt>
                <c:pt idx="4849">
                  <c:v>7.9619565217391303E-2</c:v>
                </c:pt>
                <c:pt idx="4850">
                  <c:v>7.9619565217391303E-2</c:v>
                </c:pt>
                <c:pt idx="4851">
                  <c:v>7.9211956521739124E-2</c:v>
                </c:pt>
                <c:pt idx="4852">
                  <c:v>7.9076086956521741E-2</c:v>
                </c:pt>
                <c:pt idx="4853">
                  <c:v>7.8940217391304343E-2</c:v>
                </c:pt>
                <c:pt idx="4854">
                  <c:v>7.880434782608696E-2</c:v>
                </c:pt>
                <c:pt idx="4855">
                  <c:v>7.8668478260869562E-2</c:v>
                </c:pt>
                <c:pt idx="4856">
                  <c:v>7.8668478260869562E-2</c:v>
                </c:pt>
                <c:pt idx="4857">
                  <c:v>7.8668478260869562E-2</c:v>
                </c:pt>
                <c:pt idx="4858">
                  <c:v>7.8668478260869562E-2</c:v>
                </c:pt>
                <c:pt idx="4859">
                  <c:v>7.8668478260869562E-2</c:v>
                </c:pt>
                <c:pt idx="4860">
                  <c:v>7.8668478260869562E-2</c:v>
                </c:pt>
                <c:pt idx="4861">
                  <c:v>7.8668478260869562E-2</c:v>
                </c:pt>
                <c:pt idx="4862">
                  <c:v>7.8668478260869562E-2</c:v>
                </c:pt>
                <c:pt idx="4863">
                  <c:v>7.8668478260869562E-2</c:v>
                </c:pt>
                <c:pt idx="4864">
                  <c:v>7.8396739130434781E-2</c:v>
                </c:pt>
                <c:pt idx="4865">
                  <c:v>7.8396739130434781E-2</c:v>
                </c:pt>
                <c:pt idx="4866">
                  <c:v>7.8396739130434781E-2</c:v>
                </c:pt>
                <c:pt idx="4867">
                  <c:v>7.8396739130434781E-2</c:v>
                </c:pt>
                <c:pt idx="4868">
                  <c:v>7.8260869565217397E-2</c:v>
                </c:pt>
                <c:pt idx="4869">
                  <c:v>7.8260869565217397E-2</c:v>
                </c:pt>
                <c:pt idx="4870">
                  <c:v>7.8260869565217397E-2</c:v>
                </c:pt>
                <c:pt idx="4871">
                  <c:v>7.8260869565217397E-2</c:v>
                </c:pt>
                <c:pt idx="4872">
                  <c:v>7.8260869565217397E-2</c:v>
                </c:pt>
                <c:pt idx="4873">
                  <c:v>7.7989130434782603E-2</c:v>
                </c:pt>
                <c:pt idx="4874">
                  <c:v>7.7989130434782603E-2</c:v>
                </c:pt>
                <c:pt idx="4875">
                  <c:v>7.7989130434782603E-2</c:v>
                </c:pt>
                <c:pt idx="4876">
                  <c:v>7.7853260869565219E-2</c:v>
                </c:pt>
                <c:pt idx="4877">
                  <c:v>7.7853260869565219E-2</c:v>
                </c:pt>
                <c:pt idx="4878">
                  <c:v>7.7853260869565219E-2</c:v>
                </c:pt>
                <c:pt idx="4879">
                  <c:v>7.7853260869565219E-2</c:v>
                </c:pt>
                <c:pt idx="4880">
                  <c:v>7.7717391304347822E-2</c:v>
                </c:pt>
                <c:pt idx="4881">
                  <c:v>7.7717391304347822E-2</c:v>
                </c:pt>
                <c:pt idx="4882">
                  <c:v>7.7717391304347822E-2</c:v>
                </c:pt>
                <c:pt idx="4883">
                  <c:v>7.7581521739130438E-2</c:v>
                </c:pt>
                <c:pt idx="4884">
                  <c:v>7.7581521739130438E-2</c:v>
                </c:pt>
                <c:pt idx="4885">
                  <c:v>7.744565217391304E-2</c:v>
                </c:pt>
                <c:pt idx="4886">
                  <c:v>7.744565217391304E-2</c:v>
                </c:pt>
                <c:pt idx="4887">
                  <c:v>7.744565217391304E-2</c:v>
                </c:pt>
                <c:pt idx="4888">
                  <c:v>7.744565217391304E-2</c:v>
                </c:pt>
                <c:pt idx="4889">
                  <c:v>7.744565217391304E-2</c:v>
                </c:pt>
                <c:pt idx="4890">
                  <c:v>7.744565217391304E-2</c:v>
                </c:pt>
                <c:pt idx="4891">
                  <c:v>7.744565217391304E-2</c:v>
                </c:pt>
                <c:pt idx="4892">
                  <c:v>7.744565217391304E-2</c:v>
                </c:pt>
                <c:pt idx="4893">
                  <c:v>7.744565217391304E-2</c:v>
                </c:pt>
                <c:pt idx="4894">
                  <c:v>7.744565217391304E-2</c:v>
                </c:pt>
                <c:pt idx="4895">
                  <c:v>7.7173913043478259E-2</c:v>
                </c:pt>
                <c:pt idx="4896">
                  <c:v>7.7173913043478259E-2</c:v>
                </c:pt>
                <c:pt idx="4897">
                  <c:v>7.7173913043478259E-2</c:v>
                </c:pt>
                <c:pt idx="4898">
                  <c:v>7.7038043478260876E-2</c:v>
                </c:pt>
                <c:pt idx="4899">
                  <c:v>7.6902173913043478E-2</c:v>
                </c:pt>
                <c:pt idx="4900">
                  <c:v>7.6902173913043478E-2</c:v>
                </c:pt>
                <c:pt idx="4901">
                  <c:v>7.6902173913043478E-2</c:v>
                </c:pt>
                <c:pt idx="4902">
                  <c:v>7.6766304347826081E-2</c:v>
                </c:pt>
                <c:pt idx="4903">
                  <c:v>7.6630434782608697E-2</c:v>
                </c:pt>
                <c:pt idx="4904">
                  <c:v>7.6630434782608697E-2</c:v>
                </c:pt>
                <c:pt idx="4905">
                  <c:v>7.6358695652173916E-2</c:v>
                </c:pt>
                <c:pt idx="4906">
                  <c:v>7.6358695652173916E-2</c:v>
                </c:pt>
                <c:pt idx="4907">
                  <c:v>7.6358695652173916E-2</c:v>
                </c:pt>
                <c:pt idx="4908">
                  <c:v>7.6358695652173916E-2</c:v>
                </c:pt>
                <c:pt idx="4909">
                  <c:v>7.6222826086956519E-2</c:v>
                </c:pt>
                <c:pt idx="4910">
                  <c:v>7.6086956521739135E-2</c:v>
                </c:pt>
                <c:pt idx="4911">
                  <c:v>7.5815217391304354E-2</c:v>
                </c:pt>
                <c:pt idx="4912">
                  <c:v>7.5815217391304354E-2</c:v>
                </c:pt>
                <c:pt idx="4913">
                  <c:v>7.5815217391304354E-2</c:v>
                </c:pt>
                <c:pt idx="4914">
                  <c:v>7.5815217391304354E-2</c:v>
                </c:pt>
                <c:pt idx="4915">
                  <c:v>7.5815217391304354E-2</c:v>
                </c:pt>
                <c:pt idx="4916">
                  <c:v>7.5815217391304354E-2</c:v>
                </c:pt>
                <c:pt idx="4917">
                  <c:v>7.5679347826086957E-2</c:v>
                </c:pt>
                <c:pt idx="4918">
                  <c:v>7.5679347826086957E-2</c:v>
                </c:pt>
                <c:pt idx="4919">
                  <c:v>7.5407608695652176E-2</c:v>
                </c:pt>
                <c:pt idx="4920">
                  <c:v>7.5407608695652176E-2</c:v>
                </c:pt>
                <c:pt idx="4921">
                  <c:v>7.5407608695652176E-2</c:v>
                </c:pt>
                <c:pt idx="4922">
                  <c:v>7.5407608695652176E-2</c:v>
                </c:pt>
                <c:pt idx="4923">
                  <c:v>7.5407608695652176E-2</c:v>
                </c:pt>
                <c:pt idx="4924">
                  <c:v>7.5407608695652176E-2</c:v>
                </c:pt>
                <c:pt idx="4925">
                  <c:v>7.5407608695652176E-2</c:v>
                </c:pt>
                <c:pt idx="4926">
                  <c:v>7.5407608695652176E-2</c:v>
                </c:pt>
                <c:pt idx="4927">
                  <c:v>7.5407608695652176E-2</c:v>
                </c:pt>
                <c:pt idx="4928">
                  <c:v>7.5407608695652176E-2</c:v>
                </c:pt>
                <c:pt idx="4929">
                  <c:v>7.5407608695652176E-2</c:v>
                </c:pt>
                <c:pt idx="4930">
                  <c:v>7.5271739130434778E-2</c:v>
                </c:pt>
                <c:pt idx="4931">
                  <c:v>7.5271739130434778E-2</c:v>
                </c:pt>
                <c:pt idx="4932">
                  <c:v>7.5135869565217395E-2</c:v>
                </c:pt>
                <c:pt idx="4933">
                  <c:v>7.5135869565217395E-2</c:v>
                </c:pt>
                <c:pt idx="4934">
                  <c:v>7.5135869565217395E-2</c:v>
                </c:pt>
                <c:pt idx="4935">
                  <c:v>7.5135869565217395E-2</c:v>
                </c:pt>
                <c:pt idx="4936">
                  <c:v>7.4999999999999997E-2</c:v>
                </c:pt>
                <c:pt idx="4937">
                  <c:v>7.4864130434782614E-2</c:v>
                </c:pt>
                <c:pt idx="4938">
                  <c:v>7.4864130434782614E-2</c:v>
                </c:pt>
                <c:pt idx="4939">
                  <c:v>7.4864130434782614E-2</c:v>
                </c:pt>
                <c:pt idx="4940">
                  <c:v>7.4728260869565216E-2</c:v>
                </c:pt>
                <c:pt idx="4941">
                  <c:v>7.4728260869565216E-2</c:v>
                </c:pt>
                <c:pt idx="4942">
                  <c:v>7.4728260869565216E-2</c:v>
                </c:pt>
                <c:pt idx="4943">
                  <c:v>7.4728260869565216E-2</c:v>
                </c:pt>
                <c:pt idx="4944">
                  <c:v>7.4592391304347833E-2</c:v>
                </c:pt>
                <c:pt idx="4945">
                  <c:v>7.4592391304347833E-2</c:v>
                </c:pt>
                <c:pt idx="4946">
                  <c:v>7.4592391304347833E-2</c:v>
                </c:pt>
                <c:pt idx="4947">
                  <c:v>7.4592391304347833E-2</c:v>
                </c:pt>
                <c:pt idx="4948">
                  <c:v>7.4456521739130435E-2</c:v>
                </c:pt>
                <c:pt idx="4949">
                  <c:v>7.4320652173913038E-2</c:v>
                </c:pt>
                <c:pt idx="4950">
                  <c:v>7.4184782608695654E-2</c:v>
                </c:pt>
                <c:pt idx="4951">
                  <c:v>7.4184782608695654E-2</c:v>
                </c:pt>
                <c:pt idx="4952">
                  <c:v>7.4184782608695654E-2</c:v>
                </c:pt>
                <c:pt idx="4953">
                  <c:v>7.4048913043478257E-2</c:v>
                </c:pt>
                <c:pt idx="4954">
                  <c:v>7.4048913043478257E-2</c:v>
                </c:pt>
                <c:pt idx="4955">
                  <c:v>7.4048913043478257E-2</c:v>
                </c:pt>
                <c:pt idx="4956">
                  <c:v>7.4048913043478257E-2</c:v>
                </c:pt>
                <c:pt idx="4957">
                  <c:v>7.4048913043478257E-2</c:v>
                </c:pt>
                <c:pt idx="4958">
                  <c:v>7.4048913043478257E-2</c:v>
                </c:pt>
                <c:pt idx="4959">
                  <c:v>7.4048913043478257E-2</c:v>
                </c:pt>
                <c:pt idx="4960">
                  <c:v>7.4048913043478257E-2</c:v>
                </c:pt>
                <c:pt idx="4961">
                  <c:v>7.4048913043478257E-2</c:v>
                </c:pt>
                <c:pt idx="4962">
                  <c:v>7.3913043478260873E-2</c:v>
                </c:pt>
                <c:pt idx="4963">
                  <c:v>7.3913043478260873E-2</c:v>
                </c:pt>
                <c:pt idx="4964">
                  <c:v>7.3913043478260873E-2</c:v>
                </c:pt>
                <c:pt idx="4965">
                  <c:v>7.3913043478260873E-2</c:v>
                </c:pt>
                <c:pt idx="4966">
                  <c:v>7.3913043478260873E-2</c:v>
                </c:pt>
                <c:pt idx="4967">
                  <c:v>7.3913043478260873E-2</c:v>
                </c:pt>
                <c:pt idx="4968">
                  <c:v>7.3913043478260873E-2</c:v>
                </c:pt>
                <c:pt idx="4969">
                  <c:v>7.3913043478260873E-2</c:v>
                </c:pt>
                <c:pt idx="4970">
                  <c:v>7.3913043478260873E-2</c:v>
                </c:pt>
                <c:pt idx="4971">
                  <c:v>7.3913043478260873E-2</c:v>
                </c:pt>
                <c:pt idx="4972">
                  <c:v>7.3913043478260873E-2</c:v>
                </c:pt>
                <c:pt idx="4973">
                  <c:v>7.3913043478260873E-2</c:v>
                </c:pt>
                <c:pt idx="4974">
                  <c:v>7.3913043478260873E-2</c:v>
                </c:pt>
                <c:pt idx="4975">
                  <c:v>7.3913043478260873E-2</c:v>
                </c:pt>
                <c:pt idx="4976">
                  <c:v>7.3913043478260873E-2</c:v>
                </c:pt>
                <c:pt idx="4977">
                  <c:v>7.3913043478260873E-2</c:v>
                </c:pt>
                <c:pt idx="4978">
                  <c:v>7.3913043478260873E-2</c:v>
                </c:pt>
                <c:pt idx="4979">
                  <c:v>7.3913043478260873E-2</c:v>
                </c:pt>
                <c:pt idx="4980">
                  <c:v>7.3777173913043476E-2</c:v>
                </c:pt>
                <c:pt idx="4981">
                  <c:v>7.3777173913043476E-2</c:v>
                </c:pt>
                <c:pt idx="4982">
                  <c:v>7.3641304347826092E-2</c:v>
                </c:pt>
                <c:pt idx="4983">
                  <c:v>7.3641304347826092E-2</c:v>
                </c:pt>
                <c:pt idx="4984">
                  <c:v>7.3369565217391311E-2</c:v>
                </c:pt>
                <c:pt idx="4985">
                  <c:v>7.3369565217391311E-2</c:v>
                </c:pt>
                <c:pt idx="4986">
                  <c:v>7.3369565217391311E-2</c:v>
                </c:pt>
                <c:pt idx="4987">
                  <c:v>7.3233695652173914E-2</c:v>
                </c:pt>
                <c:pt idx="4988">
                  <c:v>7.3233695652173914E-2</c:v>
                </c:pt>
                <c:pt idx="4989">
                  <c:v>7.3097826086956516E-2</c:v>
                </c:pt>
                <c:pt idx="4990">
                  <c:v>7.2961956521739132E-2</c:v>
                </c:pt>
                <c:pt idx="4991">
                  <c:v>7.2961956521739132E-2</c:v>
                </c:pt>
                <c:pt idx="4992">
                  <c:v>7.2961956521739132E-2</c:v>
                </c:pt>
                <c:pt idx="4993">
                  <c:v>7.2826086956521735E-2</c:v>
                </c:pt>
                <c:pt idx="4994">
                  <c:v>7.2826086956521735E-2</c:v>
                </c:pt>
                <c:pt idx="4995">
                  <c:v>7.2690217391304351E-2</c:v>
                </c:pt>
                <c:pt idx="4996">
                  <c:v>7.2690217391304351E-2</c:v>
                </c:pt>
                <c:pt idx="4997">
                  <c:v>7.2690217391304351E-2</c:v>
                </c:pt>
                <c:pt idx="4998">
                  <c:v>7.2690217391304351E-2</c:v>
                </c:pt>
                <c:pt idx="4999">
                  <c:v>7.2690217391304351E-2</c:v>
                </c:pt>
                <c:pt idx="5000">
                  <c:v>7.2554347826086954E-2</c:v>
                </c:pt>
                <c:pt idx="5001">
                  <c:v>7.2554347826086954E-2</c:v>
                </c:pt>
                <c:pt idx="5002">
                  <c:v>7.2554347826086954E-2</c:v>
                </c:pt>
                <c:pt idx="5003">
                  <c:v>7.2554347826086954E-2</c:v>
                </c:pt>
                <c:pt idx="5004">
                  <c:v>7.2554347826086954E-2</c:v>
                </c:pt>
                <c:pt idx="5005">
                  <c:v>7.2554347826086954E-2</c:v>
                </c:pt>
                <c:pt idx="5006">
                  <c:v>7.2554347826086954E-2</c:v>
                </c:pt>
                <c:pt idx="5007">
                  <c:v>7.241847826086957E-2</c:v>
                </c:pt>
                <c:pt idx="5008">
                  <c:v>7.241847826086957E-2</c:v>
                </c:pt>
                <c:pt idx="5009">
                  <c:v>7.241847826086957E-2</c:v>
                </c:pt>
                <c:pt idx="5010">
                  <c:v>7.241847826086957E-2</c:v>
                </c:pt>
                <c:pt idx="5011">
                  <c:v>7.241847826086957E-2</c:v>
                </c:pt>
                <c:pt idx="5012">
                  <c:v>7.241847826086957E-2</c:v>
                </c:pt>
                <c:pt idx="5013">
                  <c:v>7.241847826086957E-2</c:v>
                </c:pt>
                <c:pt idx="5014">
                  <c:v>7.2282608695652173E-2</c:v>
                </c:pt>
                <c:pt idx="5015">
                  <c:v>7.2282608695652173E-2</c:v>
                </c:pt>
                <c:pt idx="5016">
                  <c:v>7.2282608695652173E-2</c:v>
                </c:pt>
                <c:pt idx="5017">
                  <c:v>7.2282608695652173E-2</c:v>
                </c:pt>
                <c:pt idx="5018">
                  <c:v>7.2282608695652173E-2</c:v>
                </c:pt>
                <c:pt idx="5019">
                  <c:v>7.2282608695652173E-2</c:v>
                </c:pt>
                <c:pt idx="5020">
                  <c:v>7.2282608695652173E-2</c:v>
                </c:pt>
                <c:pt idx="5021">
                  <c:v>7.2282608695652173E-2</c:v>
                </c:pt>
                <c:pt idx="5022">
                  <c:v>7.2282608695652173E-2</c:v>
                </c:pt>
                <c:pt idx="5023">
                  <c:v>7.2282608695652173E-2</c:v>
                </c:pt>
                <c:pt idx="5024">
                  <c:v>7.2282608695652173E-2</c:v>
                </c:pt>
                <c:pt idx="5025">
                  <c:v>7.2282608695652173E-2</c:v>
                </c:pt>
                <c:pt idx="5026">
                  <c:v>7.2282608695652173E-2</c:v>
                </c:pt>
                <c:pt idx="5027">
                  <c:v>7.2282608695652173E-2</c:v>
                </c:pt>
                <c:pt idx="5028">
                  <c:v>7.2282608695652173E-2</c:v>
                </c:pt>
                <c:pt idx="5029">
                  <c:v>7.2282608695652173E-2</c:v>
                </c:pt>
                <c:pt idx="5030">
                  <c:v>7.2282608695652173E-2</c:v>
                </c:pt>
                <c:pt idx="5031">
                  <c:v>7.2282608695652173E-2</c:v>
                </c:pt>
                <c:pt idx="5032">
                  <c:v>7.2282608695652173E-2</c:v>
                </c:pt>
                <c:pt idx="5033">
                  <c:v>7.2282608695652173E-2</c:v>
                </c:pt>
                <c:pt idx="5034">
                  <c:v>7.2146739130434789E-2</c:v>
                </c:pt>
                <c:pt idx="5035">
                  <c:v>7.2146739130434789E-2</c:v>
                </c:pt>
                <c:pt idx="5036">
                  <c:v>7.2146739130434789E-2</c:v>
                </c:pt>
                <c:pt idx="5037">
                  <c:v>7.2146739130434789E-2</c:v>
                </c:pt>
                <c:pt idx="5038">
                  <c:v>7.2010869565217392E-2</c:v>
                </c:pt>
                <c:pt idx="5039">
                  <c:v>7.2010869565217392E-2</c:v>
                </c:pt>
                <c:pt idx="5040">
                  <c:v>7.2010869565217392E-2</c:v>
                </c:pt>
                <c:pt idx="5041">
                  <c:v>7.2010869565217392E-2</c:v>
                </c:pt>
                <c:pt idx="5042">
                  <c:v>7.2010869565217392E-2</c:v>
                </c:pt>
                <c:pt idx="5043">
                  <c:v>7.2010869565217392E-2</c:v>
                </c:pt>
                <c:pt idx="5044">
                  <c:v>7.2010869565217392E-2</c:v>
                </c:pt>
                <c:pt idx="5045">
                  <c:v>7.2010869565217392E-2</c:v>
                </c:pt>
                <c:pt idx="5046">
                  <c:v>7.1874999999999994E-2</c:v>
                </c:pt>
                <c:pt idx="5047">
                  <c:v>7.1874999999999994E-2</c:v>
                </c:pt>
                <c:pt idx="5048">
                  <c:v>7.1874999999999994E-2</c:v>
                </c:pt>
                <c:pt idx="5049">
                  <c:v>7.1874999999999994E-2</c:v>
                </c:pt>
                <c:pt idx="5050">
                  <c:v>7.1874999999999994E-2</c:v>
                </c:pt>
                <c:pt idx="5051">
                  <c:v>7.1874999999999994E-2</c:v>
                </c:pt>
                <c:pt idx="5052">
                  <c:v>7.1739130434782611E-2</c:v>
                </c:pt>
                <c:pt idx="5053">
                  <c:v>7.1603260869565213E-2</c:v>
                </c:pt>
                <c:pt idx="5054">
                  <c:v>7.1603260869565213E-2</c:v>
                </c:pt>
                <c:pt idx="5055">
                  <c:v>7.1603260869565213E-2</c:v>
                </c:pt>
                <c:pt idx="5056">
                  <c:v>7.1603260869565213E-2</c:v>
                </c:pt>
                <c:pt idx="5057">
                  <c:v>7.1603260869565213E-2</c:v>
                </c:pt>
                <c:pt idx="5058">
                  <c:v>7.1603260869565213E-2</c:v>
                </c:pt>
                <c:pt idx="5059">
                  <c:v>7.1603260869565213E-2</c:v>
                </c:pt>
                <c:pt idx="5060">
                  <c:v>7.146739130434783E-2</c:v>
                </c:pt>
                <c:pt idx="5061">
                  <c:v>7.146739130434783E-2</c:v>
                </c:pt>
                <c:pt idx="5062">
                  <c:v>7.146739130434783E-2</c:v>
                </c:pt>
                <c:pt idx="5063">
                  <c:v>7.146739130434783E-2</c:v>
                </c:pt>
                <c:pt idx="5064">
                  <c:v>7.146739130434783E-2</c:v>
                </c:pt>
                <c:pt idx="5065">
                  <c:v>7.1331521739130432E-2</c:v>
                </c:pt>
                <c:pt idx="5066">
                  <c:v>7.1331521739130432E-2</c:v>
                </c:pt>
                <c:pt idx="5067">
                  <c:v>7.1331521739130432E-2</c:v>
                </c:pt>
                <c:pt idx="5068">
                  <c:v>7.1331521739130432E-2</c:v>
                </c:pt>
                <c:pt idx="5069">
                  <c:v>7.1331521739130432E-2</c:v>
                </c:pt>
                <c:pt idx="5070">
                  <c:v>7.1195652173913049E-2</c:v>
                </c:pt>
                <c:pt idx="5071">
                  <c:v>7.1195652173913049E-2</c:v>
                </c:pt>
                <c:pt idx="5072">
                  <c:v>7.1195652173913049E-2</c:v>
                </c:pt>
                <c:pt idx="5073">
                  <c:v>7.1195652173913049E-2</c:v>
                </c:pt>
                <c:pt idx="5074">
                  <c:v>7.1195652173913049E-2</c:v>
                </c:pt>
                <c:pt idx="5075">
                  <c:v>7.1195652173913049E-2</c:v>
                </c:pt>
                <c:pt idx="5076">
                  <c:v>7.1059782608695651E-2</c:v>
                </c:pt>
                <c:pt idx="5077">
                  <c:v>7.1059782608695651E-2</c:v>
                </c:pt>
                <c:pt idx="5078">
                  <c:v>7.1059782608695651E-2</c:v>
                </c:pt>
                <c:pt idx="5079">
                  <c:v>7.0923913043478268E-2</c:v>
                </c:pt>
                <c:pt idx="5080">
                  <c:v>7.078804347826087E-2</c:v>
                </c:pt>
                <c:pt idx="5081">
                  <c:v>7.078804347826087E-2</c:v>
                </c:pt>
                <c:pt idx="5082">
                  <c:v>7.078804347826087E-2</c:v>
                </c:pt>
                <c:pt idx="5083">
                  <c:v>7.078804347826087E-2</c:v>
                </c:pt>
                <c:pt idx="5084">
                  <c:v>7.078804347826087E-2</c:v>
                </c:pt>
                <c:pt idx="5085">
                  <c:v>7.078804347826087E-2</c:v>
                </c:pt>
                <c:pt idx="5086">
                  <c:v>7.078804347826087E-2</c:v>
                </c:pt>
                <c:pt idx="5087">
                  <c:v>7.078804347826087E-2</c:v>
                </c:pt>
                <c:pt idx="5088">
                  <c:v>7.078804347826087E-2</c:v>
                </c:pt>
                <c:pt idx="5089">
                  <c:v>7.078804347826087E-2</c:v>
                </c:pt>
                <c:pt idx="5090">
                  <c:v>7.0652173913043473E-2</c:v>
                </c:pt>
                <c:pt idx="5091">
                  <c:v>7.0652173913043473E-2</c:v>
                </c:pt>
                <c:pt idx="5092">
                  <c:v>7.0652173913043473E-2</c:v>
                </c:pt>
                <c:pt idx="5093">
                  <c:v>7.0652173913043473E-2</c:v>
                </c:pt>
                <c:pt idx="5094">
                  <c:v>7.0516304347826089E-2</c:v>
                </c:pt>
                <c:pt idx="5095">
                  <c:v>7.0516304347826089E-2</c:v>
                </c:pt>
                <c:pt idx="5096">
                  <c:v>7.0516304347826089E-2</c:v>
                </c:pt>
                <c:pt idx="5097">
                  <c:v>7.0516304347826089E-2</c:v>
                </c:pt>
                <c:pt idx="5098">
                  <c:v>7.0516304347826089E-2</c:v>
                </c:pt>
                <c:pt idx="5099">
                  <c:v>7.0516304347826089E-2</c:v>
                </c:pt>
                <c:pt idx="5100">
                  <c:v>7.0516304347826089E-2</c:v>
                </c:pt>
                <c:pt idx="5101">
                  <c:v>7.0516304347826089E-2</c:v>
                </c:pt>
                <c:pt idx="5102">
                  <c:v>7.0516304347826089E-2</c:v>
                </c:pt>
                <c:pt idx="5103">
                  <c:v>7.0516304347826089E-2</c:v>
                </c:pt>
                <c:pt idx="5104">
                  <c:v>7.0380434782608692E-2</c:v>
                </c:pt>
                <c:pt idx="5105">
                  <c:v>7.0380434782608692E-2</c:v>
                </c:pt>
                <c:pt idx="5106">
                  <c:v>7.0380434782608692E-2</c:v>
                </c:pt>
                <c:pt idx="5107">
                  <c:v>7.0380434782608692E-2</c:v>
                </c:pt>
                <c:pt idx="5108">
                  <c:v>7.0380434782608692E-2</c:v>
                </c:pt>
                <c:pt idx="5109">
                  <c:v>7.0380434782608692E-2</c:v>
                </c:pt>
                <c:pt idx="5110">
                  <c:v>7.0380434782608692E-2</c:v>
                </c:pt>
                <c:pt idx="5111">
                  <c:v>7.0380434782608692E-2</c:v>
                </c:pt>
                <c:pt idx="5112">
                  <c:v>7.0380434782608692E-2</c:v>
                </c:pt>
                <c:pt idx="5113">
                  <c:v>7.0380434782608692E-2</c:v>
                </c:pt>
                <c:pt idx="5114">
                  <c:v>7.0380434782608692E-2</c:v>
                </c:pt>
                <c:pt idx="5115">
                  <c:v>7.0380434782608692E-2</c:v>
                </c:pt>
                <c:pt idx="5116">
                  <c:v>7.0380434782608692E-2</c:v>
                </c:pt>
                <c:pt idx="5117">
                  <c:v>7.0380434782608692E-2</c:v>
                </c:pt>
                <c:pt idx="5118">
                  <c:v>7.0380434782608692E-2</c:v>
                </c:pt>
                <c:pt idx="5119">
                  <c:v>7.0380434782608692E-2</c:v>
                </c:pt>
                <c:pt idx="5120">
                  <c:v>7.0380434782608692E-2</c:v>
                </c:pt>
                <c:pt idx="5121">
                  <c:v>7.0244565217391308E-2</c:v>
                </c:pt>
                <c:pt idx="5122">
                  <c:v>7.0108695652173911E-2</c:v>
                </c:pt>
                <c:pt idx="5123">
                  <c:v>7.0108695652173911E-2</c:v>
                </c:pt>
                <c:pt idx="5124">
                  <c:v>7.0108695652173911E-2</c:v>
                </c:pt>
                <c:pt idx="5125">
                  <c:v>7.0108695652173911E-2</c:v>
                </c:pt>
                <c:pt idx="5126">
                  <c:v>7.0108695652173911E-2</c:v>
                </c:pt>
                <c:pt idx="5127">
                  <c:v>6.9972826086956527E-2</c:v>
                </c:pt>
                <c:pt idx="5128">
                  <c:v>6.9972826086956527E-2</c:v>
                </c:pt>
                <c:pt idx="5129">
                  <c:v>6.9972826086956527E-2</c:v>
                </c:pt>
                <c:pt idx="5130">
                  <c:v>6.9972826086956527E-2</c:v>
                </c:pt>
                <c:pt idx="5131">
                  <c:v>6.9972826086956527E-2</c:v>
                </c:pt>
                <c:pt idx="5132">
                  <c:v>6.983695652173913E-2</c:v>
                </c:pt>
                <c:pt idx="5133">
                  <c:v>6.983695652173913E-2</c:v>
                </c:pt>
                <c:pt idx="5134">
                  <c:v>6.983695652173913E-2</c:v>
                </c:pt>
                <c:pt idx="5135">
                  <c:v>6.983695652173913E-2</c:v>
                </c:pt>
                <c:pt idx="5136">
                  <c:v>6.983695652173913E-2</c:v>
                </c:pt>
                <c:pt idx="5137">
                  <c:v>6.983695652173913E-2</c:v>
                </c:pt>
                <c:pt idx="5138">
                  <c:v>6.983695652173913E-2</c:v>
                </c:pt>
                <c:pt idx="5139">
                  <c:v>6.983695652173913E-2</c:v>
                </c:pt>
                <c:pt idx="5140">
                  <c:v>6.983695652173913E-2</c:v>
                </c:pt>
                <c:pt idx="5141">
                  <c:v>6.983695652173913E-2</c:v>
                </c:pt>
                <c:pt idx="5142">
                  <c:v>6.9565217391304349E-2</c:v>
                </c:pt>
                <c:pt idx="5143">
                  <c:v>6.9565217391304349E-2</c:v>
                </c:pt>
                <c:pt idx="5144">
                  <c:v>6.9565217391304349E-2</c:v>
                </c:pt>
                <c:pt idx="5145">
                  <c:v>6.9429347826086951E-2</c:v>
                </c:pt>
                <c:pt idx="5146">
                  <c:v>6.9429347826086951E-2</c:v>
                </c:pt>
                <c:pt idx="5147">
                  <c:v>6.9429347826086951E-2</c:v>
                </c:pt>
                <c:pt idx="5148">
                  <c:v>6.9429347826086951E-2</c:v>
                </c:pt>
                <c:pt idx="5149">
                  <c:v>6.9429347826086951E-2</c:v>
                </c:pt>
                <c:pt idx="5150">
                  <c:v>6.9429347826086951E-2</c:v>
                </c:pt>
                <c:pt idx="5151">
                  <c:v>6.9429347826086951E-2</c:v>
                </c:pt>
                <c:pt idx="5152">
                  <c:v>6.9429347826086951E-2</c:v>
                </c:pt>
                <c:pt idx="5153">
                  <c:v>6.9293478260869568E-2</c:v>
                </c:pt>
                <c:pt idx="5154">
                  <c:v>6.9293478260869568E-2</c:v>
                </c:pt>
                <c:pt idx="5155">
                  <c:v>6.9293478260869568E-2</c:v>
                </c:pt>
                <c:pt idx="5156">
                  <c:v>6.9293478260869568E-2</c:v>
                </c:pt>
                <c:pt idx="5157">
                  <c:v>6.9293478260869568E-2</c:v>
                </c:pt>
                <c:pt idx="5158">
                  <c:v>6.9293478260869568E-2</c:v>
                </c:pt>
                <c:pt idx="5159">
                  <c:v>6.9293478260869568E-2</c:v>
                </c:pt>
                <c:pt idx="5160">
                  <c:v>6.9293478260869568E-2</c:v>
                </c:pt>
                <c:pt idx="5161">
                  <c:v>6.9293478260869568E-2</c:v>
                </c:pt>
                <c:pt idx="5162">
                  <c:v>6.9293478260869568E-2</c:v>
                </c:pt>
                <c:pt idx="5163">
                  <c:v>6.9293478260869568E-2</c:v>
                </c:pt>
                <c:pt idx="5164">
                  <c:v>6.9293478260869568E-2</c:v>
                </c:pt>
                <c:pt idx="5165">
                  <c:v>6.9293478260869568E-2</c:v>
                </c:pt>
                <c:pt idx="5166">
                  <c:v>6.9293478260869568E-2</c:v>
                </c:pt>
                <c:pt idx="5167">
                  <c:v>6.9293478260869568E-2</c:v>
                </c:pt>
                <c:pt idx="5168">
                  <c:v>6.9293478260869568E-2</c:v>
                </c:pt>
                <c:pt idx="5169">
                  <c:v>6.9293478260869568E-2</c:v>
                </c:pt>
                <c:pt idx="5170">
                  <c:v>6.9293478260869568E-2</c:v>
                </c:pt>
                <c:pt idx="5171">
                  <c:v>6.9293478260869568E-2</c:v>
                </c:pt>
                <c:pt idx="5172">
                  <c:v>6.9293478260869568E-2</c:v>
                </c:pt>
                <c:pt idx="5173">
                  <c:v>6.9293478260869568E-2</c:v>
                </c:pt>
                <c:pt idx="5174">
                  <c:v>6.9293478260869568E-2</c:v>
                </c:pt>
                <c:pt idx="5175">
                  <c:v>6.9293478260869568E-2</c:v>
                </c:pt>
                <c:pt idx="5176">
                  <c:v>6.9293478260869568E-2</c:v>
                </c:pt>
                <c:pt idx="5177">
                  <c:v>6.9293478260869568E-2</c:v>
                </c:pt>
                <c:pt idx="5178">
                  <c:v>6.9293478260869568E-2</c:v>
                </c:pt>
                <c:pt idx="5179">
                  <c:v>6.915760869565217E-2</c:v>
                </c:pt>
                <c:pt idx="5180">
                  <c:v>6.915760869565217E-2</c:v>
                </c:pt>
                <c:pt idx="5181">
                  <c:v>6.915760869565217E-2</c:v>
                </c:pt>
                <c:pt idx="5182">
                  <c:v>6.915760869565217E-2</c:v>
                </c:pt>
                <c:pt idx="5183">
                  <c:v>6.915760869565217E-2</c:v>
                </c:pt>
                <c:pt idx="5184">
                  <c:v>6.915760869565217E-2</c:v>
                </c:pt>
                <c:pt idx="5185">
                  <c:v>6.915760869565217E-2</c:v>
                </c:pt>
                <c:pt idx="5186">
                  <c:v>6.915760869565217E-2</c:v>
                </c:pt>
                <c:pt idx="5187">
                  <c:v>6.915760869565217E-2</c:v>
                </c:pt>
                <c:pt idx="5188">
                  <c:v>6.915760869565217E-2</c:v>
                </c:pt>
                <c:pt idx="5189">
                  <c:v>6.915760869565217E-2</c:v>
                </c:pt>
                <c:pt idx="5190">
                  <c:v>6.915760869565217E-2</c:v>
                </c:pt>
                <c:pt idx="5191">
                  <c:v>6.915760869565217E-2</c:v>
                </c:pt>
                <c:pt idx="5192">
                  <c:v>6.915760869565217E-2</c:v>
                </c:pt>
                <c:pt idx="5193">
                  <c:v>6.915760869565217E-2</c:v>
                </c:pt>
                <c:pt idx="5194">
                  <c:v>6.915760869565217E-2</c:v>
                </c:pt>
                <c:pt idx="5195">
                  <c:v>6.915760869565217E-2</c:v>
                </c:pt>
                <c:pt idx="5196">
                  <c:v>6.915760869565217E-2</c:v>
                </c:pt>
                <c:pt idx="5197">
                  <c:v>6.9021739130434787E-2</c:v>
                </c:pt>
                <c:pt idx="5198">
                  <c:v>6.9021739130434787E-2</c:v>
                </c:pt>
                <c:pt idx="5199">
                  <c:v>6.8885869565217389E-2</c:v>
                </c:pt>
                <c:pt idx="5200">
                  <c:v>6.8885869565217389E-2</c:v>
                </c:pt>
                <c:pt idx="5201">
                  <c:v>6.8885869565217389E-2</c:v>
                </c:pt>
                <c:pt idx="5202">
                  <c:v>6.8885869565217389E-2</c:v>
                </c:pt>
                <c:pt idx="5203">
                  <c:v>6.8885869565217389E-2</c:v>
                </c:pt>
                <c:pt idx="5204">
                  <c:v>6.8885869565217389E-2</c:v>
                </c:pt>
                <c:pt idx="5205">
                  <c:v>6.8750000000000006E-2</c:v>
                </c:pt>
                <c:pt idx="5206">
                  <c:v>6.8750000000000006E-2</c:v>
                </c:pt>
                <c:pt idx="5207">
                  <c:v>6.8750000000000006E-2</c:v>
                </c:pt>
                <c:pt idx="5208">
                  <c:v>6.8750000000000006E-2</c:v>
                </c:pt>
                <c:pt idx="5209">
                  <c:v>6.8750000000000006E-2</c:v>
                </c:pt>
                <c:pt idx="5210">
                  <c:v>6.8750000000000006E-2</c:v>
                </c:pt>
                <c:pt idx="5211">
                  <c:v>6.8750000000000006E-2</c:v>
                </c:pt>
                <c:pt idx="5212">
                  <c:v>6.8750000000000006E-2</c:v>
                </c:pt>
                <c:pt idx="5213">
                  <c:v>6.8750000000000006E-2</c:v>
                </c:pt>
                <c:pt idx="5214">
                  <c:v>6.8750000000000006E-2</c:v>
                </c:pt>
                <c:pt idx="5215">
                  <c:v>6.8750000000000006E-2</c:v>
                </c:pt>
                <c:pt idx="5216">
                  <c:v>6.8750000000000006E-2</c:v>
                </c:pt>
                <c:pt idx="5217">
                  <c:v>6.8750000000000006E-2</c:v>
                </c:pt>
                <c:pt idx="5218">
                  <c:v>6.8750000000000006E-2</c:v>
                </c:pt>
                <c:pt idx="5219">
                  <c:v>6.8750000000000006E-2</c:v>
                </c:pt>
                <c:pt idx="5220">
                  <c:v>6.8750000000000006E-2</c:v>
                </c:pt>
                <c:pt idx="5221">
                  <c:v>6.8750000000000006E-2</c:v>
                </c:pt>
                <c:pt idx="5222">
                  <c:v>6.8750000000000006E-2</c:v>
                </c:pt>
                <c:pt idx="5223">
                  <c:v>6.8750000000000006E-2</c:v>
                </c:pt>
                <c:pt idx="5224">
                  <c:v>6.8750000000000006E-2</c:v>
                </c:pt>
                <c:pt idx="5225">
                  <c:v>6.8750000000000006E-2</c:v>
                </c:pt>
                <c:pt idx="5226">
                  <c:v>6.8750000000000006E-2</c:v>
                </c:pt>
                <c:pt idx="5227">
                  <c:v>6.8750000000000006E-2</c:v>
                </c:pt>
                <c:pt idx="5228">
                  <c:v>6.8750000000000006E-2</c:v>
                </c:pt>
                <c:pt idx="5229">
                  <c:v>6.8750000000000006E-2</c:v>
                </c:pt>
                <c:pt idx="5230">
                  <c:v>6.8750000000000006E-2</c:v>
                </c:pt>
                <c:pt idx="5231">
                  <c:v>6.8750000000000006E-2</c:v>
                </c:pt>
                <c:pt idx="5232">
                  <c:v>6.8750000000000006E-2</c:v>
                </c:pt>
                <c:pt idx="5233">
                  <c:v>6.8750000000000006E-2</c:v>
                </c:pt>
                <c:pt idx="5234">
                  <c:v>6.8750000000000006E-2</c:v>
                </c:pt>
                <c:pt idx="5235">
                  <c:v>6.8614130434782608E-2</c:v>
                </c:pt>
                <c:pt idx="5236">
                  <c:v>6.8614130434782608E-2</c:v>
                </c:pt>
                <c:pt idx="5237">
                  <c:v>6.8614130434782608E-2</c:v>
                </c:pt>
                <c:pt idx="5238">
                  <c:v>6.8614130434782608E-2</c:v>
                </c:pt>
                <c:pt idx="5239">
                  <c:v>6.8614130434782608E-2</c:v>
                </c:pt>
                <c:pt idx="5240">
                  <c:v>6.8614130434782608E-2</c:v>
                </c:pt>
                <c:pt idx="5241">
                  <c:v>6.8478260869565211E-2</c:v>
                </c:pt>
                <c:pt idx="5242">
                  <c:v>6.8478260869565211E-2</c:v>
                </c:pt>
                <c:pt idx="5243">
                  <c:v>6.8342391304347827E-2</c:v>
                </c:pt>
                <c:pt idx="5244">
                  <c:v>6.8342391304347827E-2</c:v>
                </c:pt>
                <c:pt idx="5245">
                  <c:v>6.8342391304347827E-2</c:v>
                </c:pt>
                <c:pt idx="5246">
                  <c:v>6.8342391304347827E-2</c:v>
                </c:pt>
                <c:pt idx="5247">
                  <c:v>6.8070652173913046E-2</c:v>
                </c:pt>
                <c:pt idx="5248">
                  <c:v>6.8070652173913046E-2</c:v>
                </c:pt>
                <c:pt idx="5249">
                  <c:v>6.8070652173913046E-2</c:v>
                </c:pt>
                <c:pt idx="5250">
                  <c:v>6.8070652173913046E-2</c:v>
                </c:pt>
                <c:pt idx="5251">
                  <c:v>6.8070652173913046E-2</c:v>
                </c:pt>
                <c:pt idx="5252">
                  <c:v>6.8070652173913046E-2</c:v>
                </c:pt>
                <c:pt idx="5253">
                  <c:v>6.8070652173913046E-2</c:v>
                </c:pt>
                <c:pt idx="5254">
                  <c:v>6.8070652173913046E-2</c:v>
                </c:pt>
                <c:pt idx="5255">
                  <c:v>6.8070652173913046E-2</c:v>
                </c:pt>
                <c:pt idx="5256">
                  <c:v>6.8070652173913046E-2</c:v>
                </c:pt>
                <c:pt idx="5257">
                  <c:v>6.7934782608695649E-2</c:v>
                </c:pt>
                <c:pt idx="5258">
                  <c:v>6.7934782608695649E-2</c:v>
                </c:pt>
                <c:pt idx="5259">
                  <c:v>6.7934782608695649E-2</c:v>
                </c:pt>
                <c:pt idx="5260">
                  <c:v>6.7934782608695649E-2</c:v>
                </c:pt>
                <c:pt idx="5261">
                  <c:v>6.7934782608695649E-2</c:v>
                </c:pt>
                <c:pt idx="5262">
                  <c:v>6.7934782608695649E-2</c:v>
                </c:pt>
                <c:pt idx="5263">
                  <c:v>6.7934782608695649E-2</c:v>
                </c:pt>
                <c:pt idx="5264">
                  <c:v>6.7934782608695649E-2</c:v>
                </c:pt>
                <c:pt idx="5265">
                  <c:v>6.7934782608695649E-2</c:v>
                </c:pt>
                <c:pt idx="5266">
                  <c:v>6.7934782608695649E-2</c:v>
                </c:pt>
                <c:pt idx="5267">
                  <c:v>6.7934782608695649E-2</c:v>
                </c:pt>
                <c:pt idx="5268">
                  <c:v>6.7934782608695649E-2</c:v>
                </c:pt>
                <c:pt idx="5269">
                  <c:v>6.7934782608695649E-2</c:v>
                </c:pt>
                <c:pt idx="5270">
                  <c:v>6.7934782608695649E-2</c:v>
                </c:pt>
                <c:pt idx="5271">
                  <c:v>6.7934782608695649E-2</c:v>
                </c:pt>
                <c:pt idx="5272">
                  <c:v>6.7934782608695649E-2</c:v>
                </c:pt>
                <c:pt idx="5273">
                  <c:v>6.7934782608695649E-2</c:v>
                </c:pt>
                <c:pt idx="5274">
                  <c:v>6.7934782608695649E-2</c:v>
                </c:pt>
                <c:pt idx="5275">
                  <c:v>6.7934782608695649E-2</c:v>
                </c:pt>
                <c:pt idx="5276">
                  <c:v>6.7798913043478265E-2</c:v>
                </c:pt>
                <c:pt idx="5277">
                  <c:v>6.7798913043478265E-2</c:v>
                </c:pt>
                <c:pt idx="5278">
                  <c:v>6.7798913043478265E-2</c:v>
                </c:pt>
                <c:pt idx="5279">
                  <c:v>6.7663043478260868E-2</c:v>
                </c:pt>
                <c:pt idx="5280">
                  <c:v>6.7527173913043484E-2</c:v>
                </c:pt>
                <c:pt idx="5281">
                  <c:v>6.7527173913043484E-2</c:v>
                </c:pt>
                <c:pt idx="5282">
                  <c:v>6.7527173913043484E-2</c:v>
                </c:pt>
                <c:pt idx="5283">
                  <c:v>6.7527173913043484E-2</c:v>
                </c:pt>
                <c:pt idx="5284">
                  <c:v>6.7527173913043484E-2</c:v>
                </c:pt>
                <c:pt idx="5285">
                  <c:v>6.7527173913043484E-2</c:v>
                </c:pt>
                <c:pt idx="5286">
                  <c:v>6.7527173913043484E-2</c:v>
                </c:pt>
                <c:pt idx="5287">
                  <c:v>6.7527173913043484E-2</c:v>
                </c:pt>
                <c:pt idx="5288">
                  <c:v>6.7527173913043484E-2</c:v>
                </c:pt>
                <c:pt idx="5289">
                  <c:v>6.7527173913043484E-2</c:v>
                </c:pt>
                <c:pt idx="5290">
                  <c:v>6.7527173913043484E-2</c:v>
                </c:pt>
                <c:pt idx="5291">
                  <c:v>6.7527173913043484E-2</c:v>
                </c:pt>
                <c:pt idx="5292">
                  <c:v>6.7391304347826086E-2</c:v>
                </c:pt>
                <c:pt idx="5293">
                  <c:v>6.7391304347826086E-2</c:v>
                </c:pt>
                <c:pt idx="5294">
                  <c:v>6.7255434782608689E-2</c:v>
                </c:pt>
                <c:pt idx="5295">
                  <c:v>6.7255434782608689E-2</c:v>
                </c:pt>
                <c:pt idx="5296">
                  <c:v>6.7255434782608689E-2</c:v>
                </c:pt>
                <c:pt idx="5297">
                  <c:v>6.7255434782608689E-2</c:v>
                </c:pt>
                <c:pt idx="5298">
                  <c:v>6.7255434782608689E-2</c:v>
                </c:pt>
                <c:pt idx="5299">
                  <c:v>6.7255434782608689E-2</c:v>
                </c:pt>
                <c:pt idx="5300">
                  <c:v>6.7255434782608689E-2</c:v>
                </c:pt>
                <c:pt idx="5301">
                  <c:v>6.7255434782608689E-2</c:v>
                </c:pt>
                <c:pt idx="5302">
                  <c:v>6.7255434782608689E-2</c:v>
                </c:pt>
                <c:pt idx="5303">
                  <c:v>6.7255434782608689E-2</c:v>
                </c:pt>
                <c:pt idx="5304">
                  <c:v>6.7255434782608689E-2</c:v>
                </c:pt>
                <c:pt idx="5305">
                  <c:v>6.7255434782608689E-2</c:v>
                </c:pt>
                <c:pt idx="5306">
                  <c:v>6.7255434782608689E-2</c:v>
                </c:pt>
                <c:pt idx="5307">
                  <c:v>6.7255434782608689E-2</c:v>
                </c:pt>
                <c:pt idx="5308">
                  <c:v>6.7119565217391305E-2</c:v>
                </c:pt>
                <c:pt idx="5309">
                  <c:v>6.7119565217391305E-2</c:v>
                </c:pt>
                <c:pt idx="5310">
                  <c:v>6.6983695652173908E-2</c:v>
                </c:pt>
                <c:pt idx="5311">
                  <c:v>6.6983695652173908E-2</c:v>
                </c:pt>
                <c:pt idx="5312">
                  <c:v>6.6983695652173908E-2</c:v>
                </c:pt>
                <c:pt idx="5313">
                  <c:v>6.6847826086956524E-2</c:v>
                </c:pt>
                <c:pt idx="5314">
                  <c:v>6.6847826086956524E-2</c:v>
                </c:pt>
                <c:pt idx="5315">
                  <c:v>6.6847826086956524E-2</c:v>
                </c:pt>
                <c:pt idx="5316">
                  <c:v>6.6711956521739127E-2</c:v>
                </c:pt>
                <c:pt idx="5317">
                  <c:v>6.6711956521739127E-2</c:v>
                </c:pt>
                <c:pt idx="5318">
                  <c:v>6.6711956521739127E-2</c:v>
                </c:pt>
                <c:pt idx="5319">
                  <c:v>6.6711956521739127E-2</c:v>
                </c:pt>
                <c:pt idx="5320">
                  <c:v>6.6711956521739127E-2</c:v>
                </c:pt>
                <c:pt idx="5321">
                  <c:v>6.6576086956521743E-2</c:v>
                </c:pt>
                <c:pt idx="5322">
                  <c:v>6.6576086956521743E-2</c:v>
                </c:pt>
                <c:pt idx="5323">
                  <c:v>6.6576086956521743E-2</c:v>
                </c:pt>
                <c:pt idx="5324">
                  <c:v>6.6576086956521743E-2</c:v>
                </c:pt>
                <c:pt idx="5325">
                  <c:v>6.6440217391304346E-2</c:v>
                </c:pt>
                <c:pt idx="5326">
                  <c:v>6.6440217391304346E-2</c:v>
                </c:pt>
                <c:pt idx="5327">
                  <c:v>6.6440217391304346E-2</c:v>
                </c:pt>
                <c:pt idx="5328">
                  <c:v>6.6440217391304346E-2</c:v>
                </c:pt>
                <c:pt idx="5329">
                  <c:v>6.6440217391304346E-2</c:v>
                </c:pt>
                <c:pt idx="5330">
                  <c:v>6.6440217391304346E-2</c:v>
                </c:pt>
                <c:pt idx="5331">
                  <c:v>6.6168478260869565E-2</c:v>
                </c:pt>
                <c:pt idx="5332">
                  <c:v>6.6168478260869565E-2</c:v>
                </c:pt>
                <c:pt idx="5333">
                  <c:v>6.6032608695652167E-2</c:v>
                </c:pt>
                <c:pt idx="5334">
                  <c:v>6.6032608695652167E-2</c:v>
                </c:pt>
                <c:pt idx="5335">
                  <c:v>6.6032608695652167E-2</c:v>
                </c:pt>
                <c:pt idx="5336">
                  <c:v>6.6032608695652167E-2</c:v>
                </c:pt>
                <c:pt idx="5337">
                  <c:v>6.5896739130434784E-2</c:v>
                </c:pt>
                <c:pt idx="5338">
                  <c:v>6.5896739130434784E-2</c:v>
                </c:pt>
                <c:pt idx="5339">
                  <c:v>6.5896739130434784E-2</c:v>
                </c:pt>
                <c:pt idx="5340">
                  <c:v>6.5896739130434784E-2</c:v>
                </c:pt>
                <c:pt idx="5341">
                  <c:v>6.5896739130434784E-2</c:v>
                </c:pt>
                <c:pt idx="5342">
                  <c:v>6.5896739130434784E-2</c:v>
                </c:pt>
                <c:pt idx="5343">
                  <c:v>6.5896739130434784E-2</c:v>
                </c:pt>
                <c:pt idx="5344">
                  <c:v>6.5896739130434784E-2</c:v>
                </c:pt>
                <c:pt idx="5345">
                  <c:v>6.5896739130434784E-2</c:v>
                </c:pt>
                <c:pt idx="5346">
                  <c:v>6.5896739130434784E-2</c:v>
                </c:pt>
                <c:pt idx="5347">
                  <c:v>6.5760869565217386E-2</c:v>
                </c:pt>
                <c:pt idx="5348">
                  <c:v>6.5760869565217386E-2</c:v>
                </c:pt>
                <c:pt idx="5349">
                  <c:v>6.5760869565217386E-2</c:v>
                </c:pt>
                <c:pt idx="5350">
                  <c:v>6.5760869565217386E-2</c:v>
                </c:pt>
                <c:pt idx="5351">
                  <c:v>6.5760869565217386E-2</c:v>
                </c:pt>
                <c:pt idx="5352">
                  <c:v>6.5760869565217386E-2</c:v>
                </c:pt>
                <c:pt idx="5353">
                  <c:v>6.5760869565217386E-2</c:v>
                </c:pt>
                <c:pt idx="5354">
                  <c:v>6.5760869565217386E-2</c:v>
                </c:pt>
                <c:pt idx="5355">
                  <c:v>6.5760869565217386E-2</c:v>
                </c:pt>
                <c:pt idx="5356">
                  <c:v>6.5760869565217386E-2</c:v>
                </c:pt>
                <c:pt idx="5357">
                  <c:v>6.5760869565217386E-2</c:v>
                </c:pt>
                <c:pt idx="5358">
                  <c:v>6.5489130434782605E-2</c:v>
                </c:pt>
                <c:pt idx="5359">
                  <c:v>6.5489130434782605E-2</c:v>
                </c:pt>
                <c:pt idx="5360">
                  <c:v>6.5489130434782605E-2</c:v>
                </c:pt>
                <c:pt idx="5361">
                  <c:v>6.5489130434782605E-2</c:v>
                </c:pt>
                <c:pt idx="5362">
                  <c:v>6.5353260869565222E-2</c:v>
                </c:pt>
                <c:pt idx="5363">
                  <c:v>6.5353260869565222E-2</c:v>
                </c:pt>
                <c:pt idx="5364">
                  <c:v>6.5353260869565222E-2</c:v>
                </c:pt>
                <c:pt idx="5365">
                  <c:v>6.5353260869565222E-2</c:v>
                </c:pt>
                <c:pt idx="5366">
                  <c:v>6.5353260869565222E-2</c:v>
                </c:pt>
                <c:pt idx="5367">
                  <c:v>6.5217391304347824E-2</c:v>
                </c:pt>
                <c:pt idx="5368">
                  <c:v>6.5217391304347824E-2</c:v>
                </c:pt>
                <c:pt idx="5369">
                  <c:v>6.5217391304347824E-2</c:v>
                </c:pt>
                <c:pt idx="5370">
                  <c:v>6.5217391304347824E-2</c:v>
                </c:pt>
                <c:pt idx="5371">
                  <c:v>6.5217391304347824E-2</c:v>
                </c:pt>
                <c:pt idx="5372">
                  <c:v>6.5081521739130441E-2</c:v>
                </c:pt>
                <c:pt idx="5373">
                  <c:v>6.5081521739130441E-2</c:v>
                </c:pt>
                <c:pt idx="5374">
                  <c:v>6.4945652173913043E-2</c:v>
                </c:pt>
                <c:pt idx="5375">
                  <c:v>6.4945652173913043E-2</c:v>
                </c:pt>
                <c:pt idx="5376">
                  <c:v>6.4945652173913043E-2</c:v>
                </c:pt>
                <c:pt idx="5377">
                  <c:v>6.4945652173913043E-2</c:v>
                </c:pt>
                <c:pt idx="5378">
                  <c:v>6.4945652173913043E-2</c:v>
                </c:pt>
                <c:pt idx="5379">
                  <c:v>6.4945652173913043E-2</c:v>
                </c:pt>
                <c:pt idx="5380">
                  <c:v>6.4945652173913043E-2</c:v>
                </c:pt>
                <c:pt idx="5381">
                  <c:v>6.4945652173913043E-2</c:v>
                </c:pt>
                <c:pt idx="5382">
                  <c:v>6.4945652173913043E-2</c:v>
                </c:pt>
                <c:pt idx="5383">
                  <c:v>6.4945652173913043E-2</c:v>
                </c:pt>
                <c:pt idx="5384">
                  <c:v>6.4945652173913043E-2</c:v>
                </c:pt>
                <c:pt idx="5385">
                  <c:v>6.4945652173913043E-2</c:v>
                </c:pt>
                <c:pt idx="5386">
                  <c:v>6.4945652173913043E-2</c:v>
                </c:pt>
                <c:pt idx="5387">
                  <c:v>6.4809782608695646E-2</c:v>
                </c:pt>
                <c:pt idx="5388">
                  <c:v>6.4809782608695646E-2</c:v>
                </c:pt>
                <c:pt idx="5389">
                  <c:v>6.4809782608695646E-2</c:v>
                </c:pt>
                <c:pt idx="5390">
                  <c:v>6.4809782608695646E-2</c:v>
                </c:pt>
                <c:pt idx="5391">
                  <c:v>6.4809782608695646E-2</c:v>
                </c:pt>
                <c:pt idx="5392">
                  <c:v>6.4809782608695646E-2</c:v>
                </c:pt>
                <c:pt idx="5393">
                  <c:v>6.4809782608695646E-2</c:v>
                </c:pt>
                <c:pt idx="5394">
                  <c:v>6.4809782608695646E-2</c:v>
                </c:pt>
                <c:pt idx="5395">
                  <c:v>6.4809782608695646E-2</c:v>
                </c:pt>
                <c:pt idx="5396">
                  <c:v>6.4809782608695646E-2</c:v>
                </c:pt>
                <c:pt idx="5397">
                  <c:v>6.4809782608695646E-2</c:v>
                </c:pt>
                <c:pt idx="5398">
                  <c:v>6.4809782608695646E-2</c:v>
                </c:pt>
                <c:pt idx="5399">
                  <c:v>6.4809782608695646E-2</c:v>
                </c:pt>
                <c:pt idx="5400">
                  <c:v>6.4809782608695646E-2</c:v>
                </c:pt>
                <c:pt idx="5401">
                  <c:v>6.4809782608695646E-2</c:v>
                </c:pt>
                <c:pt idx="5402">
                  <c:v>6.4809782608695646E-2</c:v>
                </c:pt>
                <c:pt idx="5403">
                  <c:v>6.4809782608695646E-2</c:v>
                </c:pt>
                <c:pt idx="5404">
                  <c:v>6.4809782608695646E-2</c:v>
                </c:pt>
                <c:pt idx="5405">
                  <c:v>6.4809782608695646E-2</c:v>
                </c:pt>
                <c:pt idx="5406">
                  <c:v>6.4809782608695646E-2</c:v>
                </c:pt>
                <c:pt idx="5407">
                  <c:v>6.4809782608695646E-2</c:v>
                </c:pt>
                <c:pt idx="5408">
                  <c:v>6.4673913043478262E-2</c:v>
                </c:pt>
                <c:pt idx="5409">
                  <c:v>6.4673913043478262E-2</c:v>
                </c:pt>
                <c:pt idx="5410">
                  <c:v>6.4673913043478262E-2</c:v>
                </c:pt>
                <c:pt idx="5411">
                  <c:v>6.4673913043478262E-2</c:v>
                </c:pt>
                <c:pt idx="5412">
                  <c:v>6.4673913043478262E-2</c:v>
                </c:pt>
                <c:pt idx="5413">
                  <c:v>6.4673913043478262E-2</c:v>
                </c:pt>
                <c:pt idx="5414">
                  <c:v>6.4538043478260865E-2</c:v>
                </c:pt>
                <c:pt idx="5415">
                  <c:v>6.4402173913043481E-2</c:v>
                </c:pt>
                <c:pt idx="5416">
                  <c:v>6.4402173913043481E-2</c:v>
                </c:pt>
                <c:pt idx="5417">
                  <c:v>6.4402173913043481E-2</c:v>
                </c:pt>
                <c:pt idx="5418">
                  <c:v>6.4402173913043481E-2</c:v>
                </c:pt>
                <c:pt idx="5419">
                  <c:v>6.4402173913043481E-2</c:v>
                </c:pt>
                <c:pt idx="5420">
                  <c:v>6.4266304347826084E-2</c:v>
                </c:pt>
                <c:pt idx="5421">
                  <c:v>6.4266304347826084E-2</c:v>
                </c:pt>
                <c:pt idx="5422">
                  <c:v>6.4266304347826084E-2</c:v>
                </c:pt>
                <c:pt idx="5423">
                  <c:v>6.4266304347826084E-2</c:v>
                </c:pt>
                <c:pt idx="5424">
                  <c:v>6.4266304347826084E-2</c:v>
                </c:pt>
                <c:pt idx="5425">
                  <c:v>6.4266304347826084E-2</c:v>
                </c:pt>
                <c:pt idx="5426">
                  <c:v>6.4266304347826084E-2</c:v>
                </c:pt>
                <c:pt idx="5427">
                  <c:v>6.4266304347826084E-2</c:v>
                </c:pt>
                <c:pt idx="5428">
                  <c:v>6.4266304347826084E-2</c:v>
                </c:pt>
                <c:pt idx="5429">
                  <c:v>6.4266304347826084E-2</c:v>
                </c:pt>
                <c:pt idx="5430">
                  <c:v>6.4266304347826084E-2</c:v>
                </c:pt>
                <c:pt idx="5431">
                  <c:v>6.4266304347826084E-2</c:v>
                </c:pt>
                <c:pt idx="5432">
                  <c:v>6.4266304347826084E-2</c:v>
                </c:pt>
                <c:pt idx="5433">
                  <c:v>6.4266304347826084E-2</c:v>
                </c:pt>
                <c:pt idx="5434">
                  <c:v>6.4266304347826084E-2</c:v>
                </c:pt>
                <c:pt idx="5435">
                  <c:v>6.4266304347826084E-2</c:v>
                </c:pt>
                <c:pt idx="5436">
                  <c:v>6.4266304347826084E-2</c:v>
                </c:pt>
                <c:pt idx="5437">
                  <c:v>6.4266304347826084E-2</c:v>
                </c:pt>
                <c:pt idx="5438">
                  <c:v>6.4266304347826084E-2</c:v>
                </c:pt>
                <c:pt idx="5439">
                  <c:v>6.4266304347826084E-2</c:v>
                </c:pt>
                <c:pt idx="5440">
                  <c:v>6.4266304347826084E-2</c:v>
                </c:pt>
                <c:pt idx="5441">
                  <c:v>6.4266304347826084E-2</c:v>
                </c:pt>
                <c:pt idx="5442">
                  <c:v>6.4266304347826084E-2</c:v>
                </c:pt>
                <c:pt idx="5443">
                  <c:v>6.4266304347826084E-2</c:v>
                </c:pt>
                <c:pt idx="5444">
                  <c:v>6.4266304347826084E-2</c:v>
                </c:pt>
                <c:pt idx="5445">
                  <c:v>6.4266304347826084E-2</c:v>
                </c:pt>
                <c:pt idx="5446">
                  <c:v>6.41304347826087E-2</c:v>
                </c:pt>
                <c:pt idx="5447">
                  <c:v>6.41304347826087E-2</c:v>
                </c:pt>
                <c:pt idx="5448">
                  <c:v>6.41304347826087E-2</c:v>
                </c:pt>
                <c:pt idx="5449">
                  <c:v>6.41304347826087E-2</c:v>
                </c:pt>
                <c:pt idx="5450">
                  <c:v>6.41304347826087E-2</c:v>
                </c:pt>
                <c:pt idx="5451">
                  <c:v>6.3994565217391303E-2</c:v>
                </c:pt>
                <c:pt idx="5452">
                  <c:v>6.3994565217391303E-2</c:v>
                </c:pt>
                <c:pt idx="5453">
                  <c:v>6.3994565217391303E-2</c:v>
                </c:pt>
                <c:pt idx="5454">
                  <c:v>6.3994565217391303E-2</c:v>
                </c:pt>
                <c:pt idx="5455">
                  <c:v>6.3994565217391303E-2</c:v>
                </c:pt>
                <c:pt idx="5456">
                  <c:v>6.3994565217391303E-2</c:v>
                </c:pt>
                <c:pt idx="5457">
                  <c:v>6.3994565217391303E-2</c:v>
                </c:pt>
                <c:pt idx="5458">
                  <c:v>6.3994565217391303E-2</c:v>
                </c:pt>
                <c:pt idx="5459">
                  <c:v>6.3994565217391303E-2</c:v>
                </c:pt>
                <c:pt idx="5460">
                  <c:v>6.3994565217391303E-2</c:v>
                </c:pt>
                <c:pt idx="5461">
                  <c:v>6.3994565217391303E-2</c:v>
                </c:pt>
                <c:pt idx="5462">
                  <c:v>6.3994565217391303E-2</c:v>
                </c:pt>
                <c:pt idx="5463">
                  <c:v>6.3994565217391303E-2</c:v>
                </c:pt>
                <c:pt idx="5464">
                  <c:v>6.3994565217391303E-2</c:v>
                </c:pt>
                <c:pt idx="5465">
                  <c:v>6.3994565217391303E-2</c:v>
                </c:pt>
                <c:pt idx="5466">
                  <c:v>6.3994565217391303E-2</c:v>
                </c:pt>
                <c:pt idx="5467">
                  <c:v>6.3858695652173919E-2</c:v>
                </c:pt>
                <c:pt idx="5468">
                  <c:v>6.3858695652173919E-2</c:v>
                </c:pt>
                <c:pt idx="5469">
                  <c:v>6.3858695652173919E-2</c:v>
                </c:pt>
                <c:pt idx="5470">
                  <c:v>6.3858695652173919E-2</c:v>
                </c:pt>
                <c:pt idx="5471">
                  <c:v>6.3858695652173919E-2</c:v>
                </c:pt>
                <c:pt idx="5472">
                  <c:v>6.3858695652173919E-2</c:v>
                </c:pt>
                <c:pt idx="5473">
                  <c:v>6.3858695652173919E-2</c:v>
                </c:pt>
                <c:pt idx="5474">
                  <c:v>6.3858695652173919E-2</c:v>
                </c:pt>
                <c:pt idx="5475">
                  <c:v>6.3858695652173919E-2</c:v>
                </c:pt>
                <c:pt idx="5476">
                  <c:v>6.3858695652173919E-2</c:v>
                </c:pt>
                <c:pt idx="5477">
                  <c:v>6.3858695652173919E-2</c:v>
                </c:pt>
                <c:pt idx="5478">
                  <c:v>6.3858695652173919E-2</c:v>
                </c:pt>
                <c:pt idx="5479">
                  <c:v>6.3858695652173919E-2</c:v>
                </c:pt>
                <c:pt idx="5480">
                  <c:v>6.3858695652173919E-2</c:v>
                </c:pt>
                <c:pt idx="5481">
                  <c:v>6.3858695652173919E-2</c:v>
                </c:pt>
                <c:pt idx="5482">
                  <c:v>6.3858695652173919E-2</c:v>
                </c:pt>
                <c:pt idx="5483">
                  <c:v>6.3858695652173919E-2</c:v>
                </c:pt>
                <c:pt idx="5484">
                  <c:v>6.3858695652173919E-2</c:v>
                </c:pt>
                <c:pt idx="5485">
                  <c:v>6.3858695652173919E-2</c:v>
                </c:pt>
                <c:pt idx="5486">
                  <c:v>6.3858695652173919E-2</c:v>
                </c:pt>
                <c:pt idx="5487">
                  <c:v>6.3858695652173919E-2</c:v>
                </c:pt>
                <c:pt idx="5488">
                  <c:v>6.3722826086956522E-2</c:v>
                </c:pt>
                <c:pt idx="5489">
                  <c:v>6.3722826086956522E-2</c:v>
                </c:pt>
                <c:pt idx="5490">
                  <c:v>6.3722826086956522E-2</c:v>
                </c:pt>
                <c:pt idx="5491">
                  <c:v>6.3722826086956522E-2</c:v>
                </c:pt>
                <c:pt idx="5492">
                  <c:v>6.3722826086956522E-2</c:v>
                </c:pt>
                <c:pt idx="5493">
                  <c:v>6.3722826086956522E-2</c:v>
                </c:pt>
                <c:pt idx="5494">
                  <c:v>6.3722826086956522E-2</c:v>
                </c:pt>
                <c:pt idx="5495">
                  <c:v>6.3722826086956522E-2</c:v>
                </c:pt>
                <c:pt idx="5496">
                  <c:v>6.3722826086956522E-2</c:v>
                </c:pt>
                <c:pt idx="5497">
                  <c:v>6.3722826086956522E-2</c:v>
                </c:pt>
                <c:pt idx="5498">
                  <c:v>6.3722826086956522E-2</c:v>
                </c:pt>
                <c:pt idx="5499">
                  <c:v>6.3722826086956522E-2</c:v>
                </c:pt>
                <c:pt idx="5500">
                  <c:v>6.3722826086956522E-2</c:v>
                </c:pt>
                <c:pt idx="5501">
                  <c:v>6.3722826086956522E-2</c:v>
                </c:pt>
                <c:pt idx="5502">
                  <c:v>6.3722826086956522E-2</c:v>
                </c:pt>
                <c:pt idx="5503">
                  <c:v>6.3722826086956522E-2</c:v>
                </c:pt>
                <c:pt idx="5504">
                  <c:v>6.3722826086956522E-2</c:v>
                </c:pt>
                <c:pt idx="5505">
                  <c:v>6.3722826086956522E-2</c:v>
                </c:pt>
                <c:pt idx="5506">
                  <c:v>6.3722826086956522E-2</c:v>
                </c:pt>
                <c:pt idx="5507">
                  <c:v>6.3722826086956522E-2</c:v>
                </c:pt>
                <c:pt idx="5508">
                  <c:v>6.3586956521739124E-2</c:v>
                </c:pt>
                <c:pt idx="5509">
                  <c:v>6.3586956521739124E-2</c:v>
                </c:pt>
                <c:pt idx="5510">
                  <c:v>6.3586956521739124E-2</c:v>
                </c:pt>
                <c:pt idx="5511">
                  <c:v>6.3586956521739124E-2</c:v>
                </c:pt>
                <c:pt idx="5512">
                  <c:v>6.3586956521739124E-2</c:v>
                </c:pt>
                <c:pt idx="5513">
                  <c:v>6.3586956521739124E-2</c:v>
                </c:pt>
                <c:pt idx="5514">
                  <c:v>6.3586956521739124E-2</c:v>
                </c:pt>
                <c:pt idx="5515">
                  <c:v>6.3586956521739124E-2</c:v>
                </c:pt>
                <c:pt idx="5516">
                  <c:v>6.3586956521739124E-2</c:v>
                </c:pt>
                <c:pt idx="5517">
                  <c:v>6.3586956521739124E-2</c:v>
                </c:pt>
                <c:pt idx="5518">
                  <c:v>6.3451086956521741E-2</c:v>
                </c:pt>
                <c:pt idx="5519">
                  <c:v>6.3451086956521741E-2</c:v>
                </c:pt>
                <c:pt idx="5520">
                  <c:v>6.3451086956521741E-2</c:v>
                </c:pt>
                <c:pt idx="5521">
                  <c:v>6.3451086956521741E-2</c:v>
                </c:pt>
                <c:pt idx="5522">
                  <c:v>6.3451086956521741E-2</c:v>
                </c:pt>
                <c:pt idx="5523">
                  <c:v>6.3451086956521741E-2</c:v>
                </c:pt>
                <c:pt idx="5524">
                  <c:v>6.3451086956521741E-2</c:v>
                </c:pt>
                <c:pt idx="5525">
                  <c:v>6.3451086956521741E-2</c:v>
                </c:pt>
                <c:pt idx="5526">
                  <c:v>6.3451086956521741E-2</c:v>
                </c:pt>
                <c:pt idx="5527">
                  <c:v>6.3451086956521741E-2</c:v>
                </c:pt>
                <c:pt idx="5528">
                  <c:v>6.3315217391304343E-2</c:v>
                </c:pt>
                <c:pt idx="5529">
                  <c:v>6.3315217391304343E-2</c:v>
                </c:pt>
                <c:pt idx="5530">
                  <c:v>6.3315217391304343E-2</c:v>
                </c:pt>
                <c:pt idx="5531">
                  <c:v>6.3315217391304343E-2</c:v>
                </c:pt>
                <c:pt idx="5532">
                  <c:v>6.3315217391304343E-2</c:v>
                </c:pt>
                <c:pt idx="5533">
                  <c:v>6.317934782608696E-2</c:v>
                </c:pt>
                <c:pt idx="5534">
                  <c:v>6.317934782608696E-2</c:v>
                </c:pt>
                <c:pt idx="5535">
                  <c:v>6.317934782608696E-2</c:v>
                </c:pt>
                <c:pt idx="5536">
                  <c:v>6.317934782608696E-2</c:v>
                </c:pt>
                <c:pt idx="5537">
                  <c:v>6.317934782608696E-2</c:v>
                </c:pt>
                <c:pt idx="5538">
                  <c:v>6.3043478260869562E-2</c:v>
                </c:pt>
                <c:pt idx="5539">
                  <c:v>6.3043478260869562E-2</c:v>
                </c:pt>
                <c:pt idx="5540">
                  <c:v>6.3043478260869562E-2</c:v>
                </c:pt>
                <c:pt idx="5541">
                  <c:v>6.3043478260869562E-2</c:v>
                </c:pt>
                <c:pt idx="5542">
                  <c:v>6.2907608695652178E-2</c:v>
                </c:pt>
                <c:pt idx="5543">
                  <c:v>6.2907608695652178E-2</c:v>
                </c:pt>
                <c:pt idx="5544">
                  <c:v>6.2907608695652178E-2</c:v>
                </c:pt>
                <c:pt idx="5545">
                  <c:v>6.2907608695652178E-2</c:v>
                </c:pt>
                <c:pt idx="5546">
                  <c:v>6.2907608695652178E-2</c:v>
                </c:pt>
                <c:pt idx="5547">
                  <c:v>6.2907608695652178E-2</c:v>
                </c:pt>
                <c:pt idx="5548">
                  <c:v>6.2771739130434781E-2</c:v>
                </c:pt>
                <c:pt idx="5549">
                  <c:v>6.2771739130434781E-2</c:v>
                </c:pt>
                <c:pt idx="5550">
                  <c:v>6.2771739130434781E-2</c:v>
                </c:pt>
                <c:pt idx="5551">
                  <c:v>6.2771739130434781E-2</c:v>
                </c:pt>
                <c:pt idx="5552">
                  <c:v>6.2771739130434781E-2</c:v>
                </c:pt>
                <c:pt idx="5553">
                  <c:v>6.2771739130434781E-2</c:v>
                </c:pt>
                <c:pt idx="5554">
                  <c:v>6.2771739130434781E-2</c:v>
                </c:pt>
                <c:pt idx="5555">
                  <c:v>6.2771739130434781E-2</c:v>
                </c:pt>
                <c:pt idx="5556">
                  <c:v>6.2771739130434781E-2</c:v>
                </c:pt>
                <c:pt idx="5557">
                  <c:v>6.2771739130434781E-2</c:v>
                </c:pt>
                <c:pt idx="5558">
                  <c:v>6.2771739130434781E-2</c:v>
                </c:pt>
                <c:pt idx="5559">
                  <c:v>6.2771739130434781E-2</c:v>
                </c:pt>
                <c:pt idx="5560">
                  <c:v>6.2771739130434781E-2</c:v>
                </c:pt>
                <c:pt idx="5561">
                  <c:v>6.2771739130434781E-2</c:v>
                </c:pt>
                <c:pt idx="5562">
                  <c:v>6.2771739130434781E-2</c:v>
                </c:pt>
                <c:pt idx="5563">
                  <c:v>6.2771739130434781E-2</c:v>
                </c:pt>
                <c:pt idx="5564">
                  <c:v>6.2771739130434781E-2</c:v>
                </c:pt>
                <c:pt idx="5565">
                  <c:v>6.2771739130434781E-2</c:v>
                </c:pt>
                <c:pt idx="5566">
                  <c:v>6.2771739130434781E-2</c:v>
                </c:pt>
                <c:pt idx="5567">
                  <c:v>6.2771739130434781E-2</c:v>
                </c:pt>
                <c:pt idx="5568">
                  <c:v>6.2771739130434781E-2</c:v>
                </c:pt>
                <c:pt idx="5569">
                  <c:v>6.2771739130434781E-2</c:v>
                </c:pt>
                <c:pt idx="5570">
                  <c:v>6.2771739130434781E-2</c:v>
                </c:pt>
                <c:pt idx="5571">
                  <c:v>6.2771739130434781E-2</c:v>
                </c:pt>
                <c:pt idx="5572">
                  <c:v>6.2771739130434781E-2</c:v>
                </c:pt>
                <c:pt idx="5573">
                  <c:v>6.2771739130434781E-2</c:v>
                </c:pt>
                <c:pt idx="5574">
                  <c:v>6.2771739130434781E-2</c:v>
                </c:pt>
                <c:pt idx="5575">
                  <c:v>6.2771739130434781E-2</c:v>
                </c:pt>
                <c:pt idx="5576">
                  <c:v>6.2635869565217397E-2</c:v>
                </c:pt>
                <c:pt idx="5577">
                  <c:v>6.2635869565217397E-2</c:v>
                </c:pt>
                <c:pt idx="5578">
                  <c:v>6.2635869565217397E-2</c:v>
                </c:pt>
                <c:pt idx="5579">
                  <c:v>6.2635869565217397E-2</c:v>
                </c:pt>
                <c:pt idx="5580">
                  <c:v>6.2635869565217397E-2</c:v>
                </c:pt>
                <c:pt idx="5581">
                  <c:v>6.2635869565217397E-2</c:v>
                </c:pt>
                <c:pt idx="5582">
                  <c:v>6.2635869565217397E-2</c:v>
                </c:pt>
                <c:pt idx="5583">
                  <c:v>6.2635869565217397E-2</c:v>
                </c:pt>
                <c:pt idx="5584">
                  <c:v>6.25E-2</c:v>
                </c:pt>
                <c:pt idx="5585">
                  <c:v>6.25E-2</c:v>
                </c:pt>
                <c:pt idx="5586">
                  <c:v>6.25E-2</c:v>
                </c:pt>
                <c:pt idx="5587">
                  <c:v>6.25E-2</c:v>
                </c:pt>
                <c:pt idx="5588">
                  <c:v>6.25E-2</c:v>
                </c:pt>
                <c:pt idx="5589">
                  <c:v>6.25E-2</c:v>
                </c:pt>
                <c:pt idx="5590">
                  <c:v>6.2228260869565219E-2</c:v>
                </c:pt>
                <c:pt idx="5591">
                  <c:v>6.2228260869565219E-2</c:v>
                </c:pt>
                <c:pt idx="5592">
                  <c:v>6.2228260869565219E-2</c:v>
                </c:pt>
                <c:pt idx="5593">
                  <c:v>6.2228260869565219E-2</c:v>
                </c:pt>
                <c:pt idx="5594">
                  <c:v>6.2228260869565219E-2</c:v>
                </c:pt>
                <c:pt idx="5595">
                  <c:v>6.2228260869565219E-2</c:v>
                </c:pt>
                <c:pt idx="5596">
                  <c:v>6.2228260869565219E-2</c:v>
                </c:pt>
                <c:pt idx="5597">
                  <c:v>6.2228260869565219E-2</c:v>
                </c:pt>
                <c:pt idx="5598">
                  <c:v>6.2228260869565219E-2</c:v>
                </c:pt>
                <c:pt idx="5599">
                  <c:v>6.2228260869565219E-2</c:v>
                </c:pt>
                <c:pt idx="5600">
                  <c:v>6.2228260869565219E-2</c:v>
                </c:pt>
                <c:pt idx="5601">
                  <c:v>6.2228260869565219E-2</c:v>
                </c:pt>
                <c:pt idx="5602">
                  <c:v>6.2228260869565219E-2</c:v>
                </c:pt>
                <c:pt idx="5603">
                  <c:v>6.2228260869565219E-2</c:v>
                </c:pt>
                <c:pt idx="5604">
                  <c:v>6.2092391304347828E-2</c:v>
                </c:pt>
                <c:pt idx="5605">
                  <c:v>6.2092391304347828E-2</c:v>
                </c:pt>
                <c:pt idx="5606">
                  <c:v>6.2092391304347828E-2</c:v>
                </c:pt>
                <c:pt idx="5607">
                  <c:v>6.2092391304347828E-2</c:v>
                </c:pt>
                <c:pt idx="5608">
                  <c:v>6.2092391304347828E-2</c:v>
                </c:pt>
                <c:pt idx="5609">
                  <c:v>6.2092391304347828E-2</c:v>
                </c:pt>
                <c:pt idx="5610">
                  <c:v>6.2092391304347828E-2</c:v>
                </c:pt>
                <c:pt idx="5611">
                  <c:v>6.2092391304347828E-2</c:v>
                </c:pt>
                <c:pt idx="5612">
                  <c:v>6.2092391304347828E-2</c:v>
                </c:pt>
                <c:pt idx="5613">
                  <c:v>6.2092391304347828E-2</c:v>
                </c:pt>
                <c:pt idx="5614">
                  <c:v>6.2092391304347828E-2</c:v>
                </c:pt>
                <c:pt idx="5615">
                  <c:v>6.2092391304347828E-2</c:v>
                </c:pt>
                <c:pt idx="5616">
                  <c:v>6.2092391304347828E-2</c:v>
                </c:pt>
                <c:pt idx="5617">
                  <c:v>6.2092391304347828E-2</c:v>
                </c:pt>
                <c:pt idx="5618">
                  <c:v>6.1956521739130438E-2</c:v>
                </c:pt>
                <c:pt idx="5619">
                  <c:v>6.1956521739130438E-2</c:v>
                </c:pt>
                <c:pt idx="5620">
                  <c:v>6.1956521739130438E-2</c:v>
                </c:pt>
                <c:pt idx="5621">
                  <c:v>6.1956521739130438E-2</c:v>
                </c:pt>
                <c:pt idx="5622">
                  <c:v>6.1956521739130438E-2</c:v>
                </c:pt>
                <c:pt idx="5623">
                  <c:v>6.1956521739130438E-2</c:v>
                </c:pt>
                <c:pt idx="5624">
                  <c:v>6.1956521739130438E-2</c:v>
                </c:pt>
                <c:pt idx="5625">
                  <c:v>6.1956521739130438E-2</c:v>
                </c:pt>
                <c:pt idx="5626">
                  <c:v>6.1956521739130438E-2</c:v>
                </c:pt>
                <c:pt idx="5627">
                  <c:v>6.1956521739130438E-2</c:v>
                </c:pt>
                <c:pt idx="5628">
                  <c:v>6.1956521739130438E-2</c:v>
                </c:pt>
                <c:pt idx="5629">
                  <c:v>6.182065217391304E-2</c:v>
                </c:pt>
                <c:pt idx="5630">
                  <c:v>6.182065217391304E-2</c:v>
                </c:pt>
                <c:pt idx="5631">
                  <c:v>6.182065217391304E-2</c:v>
                </c:pt>
                <c:pt idx="5632">
                  <c:v>6.168478260869565E-2</c:v>
                </c:pt>
                <c:pt idx="5633">
                  <c:v>6.168478260869565E-2</c:v>
                </c:pt>
                <c:pt idx="5634">
                  <c:v>6.168478260869565E-2</c:v>
                </c:pt>
                <c:pt idx="5635">
                  <c:v>6.168478260869565E-2</c:v>
                </c:pt>
                <c:pt idx="5636">
                  <c:v>6.168478260869565E-2</c:v>
                </c:pt>
                <c:pt idx="5637">
                  <c:v>6.1548913043478259E-2</c:v>
                </c:pt>
                <c:pt idx="5638">
                  <c:v>6.1548913043478259E-2</c:v>
                </c:pt>
                <c:pt idx="5639">
                  <c:v>6.1548913043478259E-2</c:v>
                </c:pt>
                <c:pt idx="5640">
                  <c:v>6.1548913043478259E-2</c:v>
                </c:pt>
                <c:pt idx="5641">
                  <c:v>6.1413043478260869E-2</c:v>
                </c:pt>
                <c:pt idx="5642">
                  <c:v>6.1413043478260869E-2</c:v>
                </c:pt>
                <c:pt idx="5643">
                  <c:v>6.1413043478260869E-2</c:v>
                </c:pt>
                <c:pt idx="5644">
                  <c:v>6.1413043478260869E-2</c:v>
                </c:pt>
                <c:pt idx="5645">
                  <c:v>6.1277173913043478E-2</c:v>
                </c:pt>
                <c:pt idx="5646">
                  <c:v>6.1277173913043478E-2</c:v>
                </c:pt>
                <c:pt idx="5647">
                  <c:v>6.1277173913043478E-2</c:v>
                </c:pt>
                <c:pt idx="5648">
                  <c:v>6.1277173913043478E-2</c:v>
                </c:pt>
                <c:pt idx="5649">
                  <c:v>6.1277173913043478E-2</c:v>
                </c:pt>
                <c:pt idx="5650">
                  <c:v>6.1277173913043478E-2</c:v>
                </c:pt>
                <c:pt idx="5651">
                  <c:v>6.1277173913043478E-2</c:v>
                </c:pt>
                <c:pt idx="5652">
                  <c:v>6.1277173913043478E-2</c:v>
                </c:pt>
                <c:pt idx="5653">
                  <c:v>6.1277173913043478E-2</c:v>
                </c:pt>
                <c:pt idx="5654">
                  <c:v>6.1277173913043478E-2</c:v>
                </c:pt>
                <c:pt idx="5655">
                  <c:v>6.1277173913043478E-2</c:v>
                </c:pt>
                <c:pt idx="5656">
                  <c:v>6.1277173913043478E-2</c:v>
                </c:pt>
                <c:pt idx="5657">
                  <c:v>6.1277173913043478E-2</c:v>
                </c:pt>
                <c:pt idx="5658">
                  <c:v>6.1277173913043478E-2</c:v>
                </c:pt>
                <c:pt idx="5659">
                  <c:v>6.1277173913043478E-2</c:v>
                </c:pt>
                <c:pt idx="5660">
                  <c:v>6.1277173913043478E-2</c:v>
                </c:pt>
                <c:pt idx="5661">
                  <c:v>6.1277173913043478E-2</c:v>
                </c:pt>
                <c:pt idx="5662">
                  <c:v>6.1277173913043478E-2</c:v>
                </c:pt>
                <c:pt idx="5663">
                  <c:v>6.1277173913043478E-2</c:v>
                </c:pt>
                <c:pt idx="5664">
                  <c:v>6.1277173913043478E-2</c:v>
                </c:pt>
                <c:pt idx="5665">
                  <c:v>6.1277173913043478E-2</c:v>
                </c:pt>
                <c:pt idx="5666">
                  <c:v>6.1277173913043478E-2</c:v>
                </c:pt>
                <c:pt idx="5667">
                  <c:v>6.1277173913043478E-2</c:v>
                </c:pt>
                <c:pt idx="5668">
                  <c:v>6.1277173913043478E-2</c:v>
                </c:pt>
                <c:pt idx="5669">
                  <c:v>6.1277173913043478E-2</c:v>
                </c:pt>
                <c:pt idx="5670">
                  <c:v>6.1277173913043478E-2</c:v>
                </c:pt>
                <c:pt idx="5671">
                  <c:v>6.1277173913043478E-2</c:v>
                </c:pt>
                <c:pt idx="5672">
                  <c:v>6.1277173913043478E-2</c:v>
                </c:pt>
                <c:pt idx="5673">
                  <c:v>6.1277173913043478E-2</c:v>
                </c:pt>
                <c:pt idx="5674">
                  <c:v>6.1141304347826088E-2</c:v>
                </c:pt>
                <c:pt idx="5675">
                  <c:v>6.1141304347826088E-2</c:v>
                </c:pt>
                <c:pt idx="5676">
                  <c:v>6.1141304347826088E-2</c:v>
                </c:pt>
                <c:pt idx="5677">
                  <c:v>6.1141304347826088E-2</c:v>
                </c:pt>
                <c:pt idx="5678">
                  <c:v>6.1141304347826088E-2</c:v>
                </c:pt>
                <c:pt idx="5679">
                  <c:v>6.1141304347826088E-2</c:v>
                </c:pt>
                <c:pt idx="5680">
                  <c:v>6.1141304347826088E-2</c:v>
                </c:pt>
                <c:pt idx="5681">
                  <c:v>6.1141304347826088E-2</c:v>
                </c:pt>
                <c:pt idx="5682">
                  <c:v>6.1141304347826088E-2</c:v>
                </c:pt>
                <c:pt idx="5683">
                  <c:v>6.1141304347826088E-2</c:v>
                </c:pt>
                <c:pt idx="5684">
                  <c:v>6.1141304347826088E-2</c:v>
                </c:pt>
                <c:pt idx="5685">
                  <c:v>6.1141304347826088E-2</c:v>
                </c:pt>
                <c:pt idx="5686">
                  <c:v>6.1141304347826088E-2</c:v>
                </c:pt>
                <c:pt idx="5687">
                  <c:v>6.1141304347826088E-2</c:v>
                </c:pt>
                <c:pt idx="5688">
                  <c:v>6.1141304347826088E-2</c:v>
                </c:pt>
                <c:pt idx="5689">
                  <c:v>6.1141304347826088E-2</c:v>
                </c:pt>
                <c:pt idx="5690">
                  <c:v>6.1141304347826088E-2</c:v>
                </c:pt>
                <c:pt idx="5691">
                  <c:v>6.1141304347826088E-2</c:v>
                </c:pt>
                <c:pt idx="5692">
                  <c:v>6.1141304347826088E-2</c:v>
                </c:pt>
                <c:pt idx="5693">
                  <c:v>6.1141304347826088E-2</c:v>
                </c:pt>
                <c:pt idx="5694">
                  <c:v>6.1005434782608697E-2</c:v>
                </c:pt>
                <c:pt idx="5695">
                  <c:v>6.1005434782608697E-2</c:v>
                </c:pt>
                <c:pt idx="5696">
                  <c:v>6.1005434782608697E-2</c:v>
                </c:pt>
                <c:pt idx="5697">
                  <c:v>6.0869565217391307E-2</c:v>
                </c:pt>
                <c:pt idx="5698">
                  <c:v>6.0869565217391307E-2</c:v>
                </c:pt>
                <c:pt idx="5699">
                  <c:v>6.0733695652173916E-2</c:v>
                </c:pt>
                <c:pt idx="5700">
                  <c:v>6.0597826086956519E-2</c:v>
                </c:pt>
                <c:pt idx="5701">
                  <c:v>6.0597826086956519E-2</c:v>
                </c:pt>
                <c:pt idx="5702">
                  <c:v>6.0597826086956519E-2</c:v>
                </c:pt>
                <c:pt idx="5703">
                  <c:v>6.0597826086956519E-2</c:v>
                </c:pt>
                <c:pt idx="5704">
                  <c:v>6.0597826086956519E-2</c:v>
                </c:pt>
                <c:pt idx="5705">
                  <c:v>6.0597826086956519E-2</c:v>
                </c:pt>
                <c:pt idx="5706">
                  <c:v>6.0461956521739128E-2</c:v>
                </c:pt>
                <c:pt idx="5707">
                  <c:v>6.0461956521739128E-2</c:v>
                </c:pt>
                <c:pt idx="5708">
                  <c:v>6.0461956521739128E-2</c:v>
                </c:pt>
                <c:pt idx="5709">
                  <c:v>6.0461956521739128E-2</c:v>
                </c:pt>
                <c:pt idx="5710">
                  <c:v>6.0461956521739128E-2</c:v>
                </c:pt>
                <c:pt idx="5711">
                  <c:v>6.0461956521739128E-2</c:v>
                </c:pt>
                <c:pt idx="5712">
                  <c:v>6.0461956521739128E-2</c:v>
                </c:pt>
                <c:pt idx="5713">
                  <c:v>6.0461956521739128E-2</c:v>
                </c:pt>
                <c:pt idx="5714">
                  <c:v>6.0326086956521738E-2</c:v>
                </c:pt>
                <c:pt idx="5715">
                  <c:v>6.0326086956521738E-2</c:v>
                </c:pt>
                <c:pt idx="5716">
                  <c:v>6.0326086956521738E-2</c:v>
                </c:pt>
                <c:pt idx="5717">
                  <c:v>6.0190217391304347E-2</c:v>
                </c:pt>
                <c:pt idx="5718">
                  <c:v>6.0190217391304347E-2</c:v>
                </c:pt>
                <c:pt idx="5719">
                  <c:v>6.0190217391304347E-2</c:v>
                </c:pt>
                <c:pt idx="5720">
                  <c:v>6.0190217391304347E-2</c:v>
                </c:pt>
                <c:pt idx="5721">
                  <c:v>6.0190217391304347E-2</c:v>
                </c:pt>
                <c:pt idx="5722">
                  <c:v>6.0054347826086957E-2</c:v>
                </c:pt>
                <c:pt idx="5723">
                  <c:v>6.0054347826086957E-2</c:v>
                </c:pt>
                <c:pt idx="5724">
                  <c:v>6.0054347826086957E-2</c:v>
                </c:pt>
                <c:pt idx="5725">
                  <c:v>6.0054347826086957E-2</c:v>
                </c:pt>
                <c:pt idx="5726">
                  <c:v>6.0054347826086957E-2</c:v>
                </c:pt>
                <c:pt idx="5727">
                  <c:v>6.0054347826086957E-2</c:v>
                </c:pt>
                <c:pt idx="5728">
                  <c:v>6.0054347826086957E-2</c:v>
                </c:pt>
                <c:pt idx="5729">
                  <c:v>6.0054347826086957E-2</c:v>
                </c:pt>
                <c:pt idx="5730">
                  <c:v>6.0054347826086957E-2</c:v>
                </c:pt>
                <c:pt idx="5731">
                  <c:v>6.0054347826086957E-2</c:v>
                </c:pt>
                <c:pt idx="5732">
                  <c:v>6.0054347826086957E-2</c:v>
                </c:pt>
                <c:pt idx="5733">
                  <c:v>6.0054347826086957E-2</c:v>
                </c:pt>
                <c:pt idx="5734">
                  <c:v>5.9918478260869566E-2</c:v>
                </c:pt>
                <c:pt idx="5735">
                  <c:v>5.9782608695652176E-2</c:v>
                </c:pt>
                <c:pt idx="5736">
                  <c:v>5.9646739130434785E-2</c:v>
                </c:pt>
                <c:pt idx="5737">
                  <c:v>5.9646739130434785E-2</c:v>
                </c:pt>
                <c:pt idx="5738">
                  <c:v>5.9646739130434785E-2</c:v>
                </c:pt>
                <c:pt idx="5739">
                  <c:v>5.9646739130434785E-2</c:v>
                </c:pt>
                <c:pt idx="5740">
                  <c:v>5.9646739130434785E-2</c:v>
                </c:pt>
                <c:pt idx="5741">
                  <c:v>5.9646739130434785E-2</c:v>
                </c:pt>
                <c:pt idx="5742">
                  <c:v>5.9646739130434785E-2</c:v>
                </c:pt>
                <c:pt idx="5743">
                  <c:v>5.9646739130434785E-2</c:v>
                </c:pt>
                <c:pt idx="5744">
                  <c:v>5.9510869565217395E-2</c:v>
                </c:pt>
                <c:pt idx="5745">
                  <c:v>5.9510869565217395E-2</c:v>
                </c:pt>
                <c:pt idx="5746">
                  <c:v>5.9510869565217395E-2</c:v>
                </c:pt>
                <c:pt idx="5747">
                  <c:v>5.9510869565217395E-2</c:v>
                </c:pt>
                <c:pt idx="5748">
                  <c:v>5.9510869565217395E-2</c:v>
                </c:pt>
                <c:pt idx="5749">
                  <c:v>5.9510869565217395E-2</c:v>
                </c:pt>
                <c:pt idx="5750">
                  <c:v>5.9510869565217395E-2</c:v>
                </c:pt>
                <c:pt idx="5751">
                  <c:v>5.9510869565217395E-2</c:v>
                </c:pt>
                <c:pt idx="5752">
                  <c:v>5.9510869565217395E-2</c:v>
                </c:pt>
                <c:pt idx="5753">
                  <c:v>5.9510869565217395E-2</c:v>
                </c:pt>
                <c:pt idx="5754">
                  <c:v>5.9374999999999997E-2</c:v>
                </c:pt>
                <c:pt idx="5755">
                  <c:v>5.9374999999999997E-2</c:v>
                </c:pt>
                <c:pt idx="5756">
                  <c:v>5.9374999999999997E-2</c:v>
                </c:pt>
                <c:pt idx="5757">
                  <c:v>5.9239130434782607E-2</c:v>
                </c:pt>
                <c:pt idx="5758">
                  <c:v>5.9239130434782607E-2</c:v>
                </c:pt>
                <c:pt idx="5759">
                  <c:v>5.9239130434782607E-2</c:v>
                </c:pt>
                <c:pt idx="5760">
                  <c:v>5.9239130434782607E-2</c:v>
                </c:pt>
                <c:pt idx="5761">
                  <c:v>5.9103260869565216E-2</c:v>
                </c:pt>
                <c:pt idx="5762">
                  <c:v>5.8967391304347826E-2</c:v>
                </c:pt>
                <c:pt idx="5763">
                  <c:v>5.8967391304347826E-2</c:v>
                </c:pt>
                <c:pt idx="5764">
                  <c:v>5.8831521739130435E-2</c:v>
                </c:pt>
                <c:pt idx="5765">
                  <c:v>5.8831521739130435E-2</c:v>
                </c:pt>
                <c:pt idx="5766">
                  <c:v>5.8831521739130435E-2</c:v>
                </c:pt>
                <c:pt idx="5767">
                  <c:v>5.8831521739130435E-2</c:v>
                </c:pt>
                <c:pt idx="5768">
                  <c:v>5.8831521739130435E-2</c:v>
                </c:pt>
                <c:pt idx="5769">
                  <c:v>5.8831521739130435E-2</c:v>
                </c:pt>
                <c:pt idx="5770">
                  <c:v>5.8831521739130435E-2</c:v>
                </c:pt>
                <c:pt idx="5771">
                  <c:v>5.8831521739130435E-2</c:v>
                </c:pt>
                <c:pt idx="5772">
                  <c:v>5.8695652173913045E-2</c:v>
                </c:pt>
                <c:pt idx="5773">
                  <c:v>5.8559782608695654E-2</c:v>
                </c:pt>
                <c:pt idx="5774">
                  <c:v>5.8559782608695654E-2</c:v>
                </c:pt>
                <c:pt idx="5775">
                  <c:v>5.8288043478260866E-2</c:v>
                </c:pt>
                <c:pt idx="5776">
                  <c:v>5.8288043478260866E-2</c:v>
                </c:pt>
                <c:pt idx="5777">
                  <c:v>5.8288043478260866E-2</c:v>
                </c:pt>
                <c:pt idx="5778">
                  <c:v>5.8288043478260866E-2</c:v>
                </c:pt>
                <c:pt idx="5779">
                  <c:v>5.8288043478260866E-2</c:v>
                </c:pt>
                <c:pt idx="5780">
                  <c:v>5.8288043478260866E-2</c:v>
                </c:pt>
                <c:pt idx="5781">
                  <c:v>5.8288043478260866E-2</c:v>
                </c:pt>
                <c:pt idx="5782">
                  <c:v>5.8152173913043476E-2</c:v>
                </c:pt>
                <c:pt idx="5783">
                  <c:v>5.8152173913043476E-2</c:v>
                </c:pt>
                <c:pt idx="5784">
                  <c:v>5.8152173913043476E-2</c:v>
                </c:pt>
                <c:pt idx="5785">
                  <c:v>5.8016304347826085E-2</c:v>
                </c:pt>
                <c:pt idx="5786">
                  <c:v>5.8016304347826085E-2</c:v>
                </c:pt>
                <c:pt idx="5787">
                  <c:v>5.8016304347826085E-2</c:v>
                </c:pt>
                <c:pt idx="5788">
                  <c:v>5.8016304347826085E-2</c:v>
                </c:pt>
                <c:pt idx="5789">
                  <c:v>5.8016304347826085E-2</c:v>
                </c:pt>
                <c:pt idx="5790">
                  <c:v>5.8016304347826085E-2</c:v>
                </c:pt>
                <c:pt idx="5791">
                  <c:v>5.8016304347826085E-2</c:v>
                </c:pt>
                <c:pt idx="5792">
                  <c:v>5.8016304347826085E-2</c:v>
                </c:pt>
                <c:pt idx="5793">
                  <c:v>5.8016304347826085E-2</c:v>
                </c:pt>
                <c:pt idx="5794">
                  <c:v>5.8016304347826085E-2</c:v>
                </c:pt>
                <c:pt idx="5795">
                  <c:v>5.8016304347826085E-2</c:v>
                </c:pt>
                <c:pt idx="5796">
                  <c:v>5.8016304347826085E-2</c:v>
                </c:pt>
                <c:pt idx="5797">
                  <c:v>5.7880434782608695E-2</c:v>
                </c:pt>
                <c:pt idx="5798">
                  <c:v>5.7880434782608695E-2</c:v>
                </c:pt>
                <c:pt idx="5799">
                  <c:v>5.7880434782608695E-2</c:v>
                </c:pt>
                <c:pt idx="5800">
                  <c:v>5.7880434782608695E-2</c:v>
                </c:pt>
                <c:pt idx="5801">
                  <c:v>5.7880434782608695E-2</c:v>
                </c:pt>
                <c:pt idx="5802">
                  <c:v>5.7880434782608695E-2</c:v>
                </c:pt>
                <c:pt idx="5803">
                  <c:v>5.7744565217391304E-2</c:v>
                </c:pt>
                <c:pt idx="5804">
                  <c:v>5.7608695652173914E-2</c:v>
                </c:pt>
                <c:pt idx="5805">
                  <c:v>5.7608695652173914E-2</c:v>
                </c:pt>
                <c:pt idx="5806">
                  <c:v>5.7608695652173914E-2</c:v>
                </c:pt>
                <c:pt idx="5807">
                  <c:v>5.7608695652173914E-2</c:v>
                </c:pt>
                <c:pt idx="5808">
                  <c:v>5.7608695652173914E-2</c:v>
                </c:pt>
                <c:pt idx="5809">
                  <c:v>5.7608695652173914E-2</c:v>
                </c:pt>
                <c:pt idx="5810">
                  <c:v>5.7608695652173914E-2</c:v>
                </c:pt>
                <c:pt idx="5811">
                  <c:v>5.7472826086956523E-2</c:v>
                </c:pt>
                <c:pt idx="5812">
                  <c:v>5.7472826086956523E-2</c:v>
                </c:pt>
                <c:pt idx="5813">
                  <c:v>5.7472826086956523E-2</c:v>
                </c:pt>
                <c:pt idx="5814">
                  <c:v>5.7472826086956523E-2</c:v>
                </c:pt>
                <c:pt idx="5815">
                  <c:v>5.7472826086956523E-2</c:v>
                </c:pt>
                <c:pt idx="5816">
                  <c:v>5.7472826086956523E-2</c:v>
                </c:pt>
                <c:pt idx="5817">
                  <c:v>5.7472826086956523E-2</c:v>
                </c:pt>
                <c:pt idx="5818">
                  <c:v>5.7336956521739132E-2</c:v>
                </c:pt>
                <c:pt idx="5819">
                  <c:v>5.7201086956521742E-2</c:v>
                </c:pt>
                <c:pt idx="5820">
                  <c:v>5.7201086956521742E-2</c:v>
                </c:pt>
                <c:pt idx="5821">
                  <c:v>5.7065217391304345E-2</c:v>
                </c:pt>
                <c:pt idx="5822">
                  <c:v>5.7065217391304345E-2</c:v>
                </c:pt>
                <c:pt idx="5823">
                  <c:v>5.6929347826086954E-2</c:v>
                </c:pt>
                <c:pt idx="5824">
                  <c:v>5.6929347826086954E-2</c:v>
                </c:pt>
                <c:pt idx="5825">
                  <c:v>5.6929347826086954E-2</c:v>
                </c:pt>
                <c:pt idx="5826">
                  <c:v>5.6929347826086954E-2</c:v>
                </c:pt>
                <c:pt idx="5827">
                  <c:v>5.6929347826086954E-2</c:v>
                </c:pt>
                <c:pt idx="5828">
                  <c:v>5.6929347826086954E-2</c:v>
                </c:pt>
                <c:pt idx="5829">
                  <c:v>5.6793478260869563E-2</c:v>
                </c:pt>
                <c:pt idx="5830">
                  <c:v>5.6521739130434782E-2</c:v>
                </c:pt>
                <c:pt idx="5831">
                  <c:v>5.6521739130434782E-2</c:v>
                </c:pt>
                <c:pt idx="5832">
                  <c:v>5.6521739130434782E-2</c:v>
                </c:pt>
                <c:pt idx="5833">
                  <c:v>5.6385869565217392E-2</c:v>
                </c:pt>
                <c:pt idx="5834">
                  <c:v>5.6250000000000001E-2</c:v>
                </c:pt>
                <c:pt idx="5835">
                  <c:v>5.6250000000000001E-2</c:v>
                </c:pt>
                <c:pt idx="5836">
                  <c:v>5.6250000000000001E-2</c:v>
                </c:pt>
                <c:pt idx="5837">
                  <c:v>5.6250000000000001E-2</c:v>
                </c:pt>
                <c:pt idx="5838">
                  <c:v>5.6250000000000001E-2</c:v>
                </c:pt>
                <c:pt idx="5839">
                  <c:v>5.6250000000000001E-2</c:v>
                </c:pt>
                <c:pt idx="5840">
                  <c:v>5.6250000000000001E-2</c:v>
                </c:pt>
                <c:pt idx="5841">
                  <c:v>5.6250000000000001E-2</c:v>
                </c:pt>
                <c:pt idx="5842">
                  <c:v>5.6250000000000001E-2</c:v>
                </c:pt>
                <c:pt idx="5843">
                  <c:v>5.6114130434782611E-2</c:v>
                </c:pt>
                <c:pt idx="5844">
                  <c:v>5.6114130434782611E-2</c:v>
                </c:pt>
                <c:pt idx="5845">
                  <c:v>5.6114130434782611E-2</c:v>
                </c:pt>
                <c:pt idx="5846">
                  <c:v>5.597826086956522E-2</c:v>
                </c:pt>
                <c:pt idx="5847">
                  <c:v>5.597826086956522E-2</c:v>
                </c:pt>
                <c:pt idx="5848">
                  <c:v>5.597826086956522E-2</c:v>
                </c:pt>
                <c:pt idx="5849">
                  <c:v>5.597826086956522E-2</c:v>
                </c:pt>
                <c:pt idx="5850">
                  <c:v>5.5706521739130432E-2</c:v>
                </c:pt>
                <c:pt idx="5851">
                  <c:v>5.5434782608695651E-2</c:v>
                </c:pt>
                <c:pt idx="5852">
                  <c:v>5.5298913043478261E-2</c:v>
                </c:pt>
                <c:pt idx="5853">
                  <c:v>5.5298913043478261E-2</c:v>
                </c:pt>
                <c:pt idx="5854">
                  <c:v>5.5298913043478261E-2</c:v>
                </c:pt>
                <c:pt idx="5855">
                  <c:v>5.5298913043478261E-2</c:v>
                </c:pt>
                <c:pt idx="5856">
                  <c:v>5.5298913043478261E-2</c:v>
                </c:pt>
                <c:pt idx="5857">
                  <c:v>5.5298913043478261E-2</c:v>
                </c:pt>
                <c:pt idx="5858">
                  <c:v>5.5298913043478261E-2</c:v>
                </c:pt>
                <c:pt idx="5859">
                  <c:v>5.5298913043478261E-2</c:v>
                </c:pt>
                <c:pt idx="5860">
                  <c:v>5.516304347826087E-2</c:v>
                </c:pt>
                <c:pt idx="5861">
                  <c:v>5.516304347826087E-2</c:v>
                </c:pt>
                <c:pt idx="5862">
                  <c:v>5.516304347826087E-2</c:v>
                </c:pt>
                <c:pt idx="5863">
                  <c:v>5.516304347826087E-2</c:v>
                </c:pt>
                <c:pt idx="5864">
                  <c:v>5.502717391304348E-2</c:v>
                </c:pt>
                <c:pt idx="5865">
                  <c:v>5.4891304347826089E-2</c:v>
                </c:pt>
                <c:pt idx="5866">
                  <c:v>5.4619565217391301E-2</c:v>
                </c:pt>
                <c:pt idx="5867">
                  <c:v>5.4619565217391301E-2</c:v>
                </c:pt>
                <c:pt idx="5868">
                  <c:v>5.4483695652173911E-2</c:v>
                </c:pt>
                <c:pt idx="5869">
                  <c:v>5.434782608695652E-2</c:v>
                </c:pt>
                <c:pt idx="5870">
                  <c:v>5.434782608695652E-2</c:v>
                </c:pt>
                <c:pt idx="5871">
                  <c:v>5.421195652173913E-2</c:v>
                </c:pt>
                <c:pt idx="5872">
                  <c:v>5.421195652173913E-2</c:v>
                </c:pt>
                <c:pt idx="5873">
                  <c:v>5.421195652173913E-2</c:v>
                </c:pt>
                <c:pt idx="5874">
                  <c:v>5.4076086956521739E-2</c:v>
                </c:pt>
                <c:pt idx="5875">
                  <c:v>5.3940217391304349E-2</c:v>
                </c:pt>
                <c:pt idx="5876">
                  <c:v>5.3804347826086958E-2</c:v>
                </c:pt>
                <c:pt idx="5877">
                  <c:v>5.3668478260869568E-2</c:v>
                </c:pt>
                <c:pt idx="5878">
                  <c:v>5.3532608695652177E-2</c:v>
                </c:pt>
                <c:pt idx="5879">
                  <c:v>5.339673913043478E-2</c:v>
                </c:pt>
                <c:pt idx="5880">
                  <c:v>5.3260869565217389E-2</c:v>
                </c:pt>
                <c:pt idx="5881">
                  <c:v>5.3260869565217389E-2</c:v>
                </c:pt>
                <c:pt idx="5882">
                  <c:v>5.3260869565217389E-2</c:v>
                </c:pt>
                <c:pt idx="5883">
                  <c:v>5.3260869565217389E-2</c:v>
                </c:pt>
                <c:pt idx="5884">
                  <c:v>5.2989130434782608E-2</c:v>
                </c:pt>
                <c:pt idx="5885">
                  <c:v>5.2853260869565218E-2</c:v>
                </c:pt>
                <c:pt idx="5886">
                  <c:v>5.2853260869565218E-2</c:v>
                </c:pt>
                <c:pt idx="5887">
                  <c:v>5.2853260869565218E-2</c:v>
                </c:pt>
                <c:pt idx="5888">
                  <c:v>5.2717391304347827E-2</c:v>
                </c:pt>
                <c:pt idx="5889">
                  <c:v>5.2581521739130437E-2</c:v>
                </c:pt>
                <c:pt idx="5890">
                  <c:v>5.2581521739130437E-2</c:v>
                </c:pt>
                <c:pt idx="5891">
                  <c:v>5.2581521739130437E-2</c:v>
                </c:pt>
                <c:pt idx="5892">
                  <c:v>5.2581521739130437E-2</c:v>
                </c:pt>
                <c:pt idx="5893">
                  <c:v>5.2581521739130437E-2</c:v>
                </c:pt>
                <c:pt idx="5894">
                  <c:v>5.2581521739130437E-2</c:v>
                </c:pt>
                <c:pt idx="5895">
                  <c:v>5.2445652173913046E-2</c:v>
                </c:pt>
                <c:pt idx="5896">
                  <c:v>5.2309782608695655E-2</c:v>
                </c:pt>
                <c:pt idx="5897">
                  <c:v>5.2038043478260868E-2</c:v>
                </c:pt>
                <c:pt idx="5898">
                  <c:v>5.1766304347826086E-2</c:v>
                </c:pt>
                <c:pt idx="5899">
                  <c:v>5.1766304347826086E-2</c:v>
                </c:pt>
                <c:pt idx="5900">
                  <c:v>5.1766304347826086E-2</c:v>
                </c:pt>
                <c:pt idx="5901">
                  <c:v>5.1766304347826086E-2</c:v>
                </c:pt>
                <c:pt idx="5902">
                  <c:v>5.1766304347826086E-2</c:v>
                </c:pt>
                <c:pt idx="5903">
                  <c:v>5.1766304347826086E-2</c:v>
                </c:pt>
                <c:pt idx="5904">
                  <c:v>5.1630434782608696E-2</c:v>
                </c:pt>
                <c:pt idx="5905">
                  <c:v>5.1494565217391305E-2</c:v>
                </c:pt>
                <c:pt idx="5906">
                  <c:v>5.1494565217391305E-2</c:v>
                </c:pt>
                <c:pt idx="5907">
                  <c:v>5.1494565217391305E-2</c:v>
                </c:pt>
                <c:pt idx="5908">
                  <c:v>5.1358695652173915E-2</c:v>
                </c:pt>
                <c:pt idx="5909">
                  <c:v>5.1222826086956524E-2</c:v>
                </c:pt>
                <c:pt idx="5910">
                  <c:v>5.1222826086956524E-2</c:v>
                </c:pt>
                <c:pt idx="5911">
                  <c:v>5.1222826086956524E-2</c:v>
                </c:pt>
                <c:pt idx="5912">
                  <c:v>5.1222826086956524E-2</c:v>
                </c:pt>
                <c:pt idx="5913">
                  <c:v>5.0951086956521736E-2</c:v>
                </c:pt>
                <c:pt idx="5914">
                  <c:v>5.0815217391304346E-2</c:v>
                </c:pt>
                <c:pt idx="5915">
                  <c:v>5.0815217391304346E-2</c:v>
                </c:pt>
                <c:pt idx="5916">
                  <c:v>5.0815217391304346E-2</c:v>
                </c:pt>
                <c:pt idx="5917">
                  <c:v>5.0815217391304346E-2</c:v>
                </c:pt>
                <c:pt idx="5918">
                  <c:v>5.0679347826086955E-2</c:v>
                </c:pt>
                <c:pt idx="5919">
                  <c:v>5.0679347826086955E-2</c:v>
                </c:pt>
                <c:pt idx="5920">
                  <c:v>5.0679347826086955E-2</c:v>
                </c:pt>
                <c:pt idx="5921">
                  <c:v>5.0679347826086955E-2</c:v>
                </c:pt>
                <c:pt idx="5922">
                  <c:v>5.0271739130434784E-2</c:v>
                </c:pt>
                <c:pt idx="5923">
                  <c:v>5.0271739130434784E-2</c:v>
                </c:pt>
                <c:pt idx="5924">
                  <c:v>5.0271739130434784E-2</c:v>
                </c:pt>
                <c:pt idx="5925">
                  <c:v>5.0271739130434784E-2</c:v>
                </c:pt>
                <c:pt idx="5926">
                  <c:v>5.0271739130434784E-2</c:v>
                </c:pt>
                <c:pt idx="5927">
                  <c:v>5.0271739130434784E-2</c:v>
                </c:pt>
                <c:pt idx="5928">
                  <c:v>5.0271739130434784E-2</c:v>
                </c:pt>
                <c:pt idx="5929">
                  <c:v>5.0135869565217393E-2</c:v>
                </c:pt>
                <c:pt idx="5930">
                  <c:v>5.0135869565217393E-2</c:v>
                </c:pt>
                <c:pt idx="5931">
                  <c:v>5.0135869565217393E-2</c:v>
                </c:pt>
                <c:pt idx="5932">
                  <c:v>5.0135869565217393E-2</c:v>
                </c:pt>
                <c:pt idx="5933">
                  <c:v>5.0135869565217393E-2</c:v>
                </c:pt>
                <c:pt idx="5934">
                  <c:v>0.05</c:v>
                </c:pt>
                <c:pt idx="5935">
                  <c:v>0.05</c:v>
                </c:pt>
                <c:pt idx="5936">
                  <c:v>0.05</c:v>
                </c:pt>
                <c:pt idx="5937">
                  <c:v>4.9864130434782605E-2</c:v>
                </c:pt>
                <c:pt idx="5938">
                  <c:v>4.9864130434782605E-2</c:v>
                </c:pt>
                <c:pt idx="5939">
                  <c:v>4.9864130434782605E-2</c:v>
                </c:pt>
                <c:pt idx="5940">
                  <c:v>4.9864130434782605E-2</c:v>
                </c:pt>
                <c:pt idx="5941">
                  <c:v>4.9592391304347824E-2</c:v>
                </c:pt>
                <c:pt idx="5942">
                  <c:v>4.9592391304347824E-2</c:v>
                </c:pt>
                <c:pt idx="5943">
                  <c:v>4.9592391304347824E-2</c:v>
                </c:pt>
                <c:pt idx="5944">
                  <c:v>4.9456521739130434E-2</c:v>
                </c:pt>
                <c:pt idx="5945">
                  <c:v>4.9184782608695653E-2</c:v>
                </c:pt>
                <c:pt idx="5946">
                  <c:v>4.9048913043478262E-2</c:v>
                </c:pt>
                <c:pt idx="5947">
                  <c:v>4.9048913043478262E-2</c:v>
                </c:pt>
                <c:pt idx="5948">
                  <c:v>4.9048913043478262E-2</c:v>
                </c:pt>
                <c:pt idx="5949">
                  <c:v>4.9048913043478262E-2</c:v>
                </c:pt>
                <c:pt idx="5950">
                  <c:v>4.9048913043478262E-2</c:v>
                </c:pt>
                <c:pt idx="5951">
                  <c:v>4.8913043478260872E-2</c:v>
                </c:pt>
                <c:pt idx="5952">
                  <c:v>4.8641304347826084E-2</c:v>
                </c:pt>
                <c:pt idx="5953">
                  <c:v>4.8505434782608693E-2</c:v>
                </c:pt>
                <c:pt idx="5954">
                  <c:v>4.8369565217391303E-2</c:v>
                </c:pt>
                <c:pt idx="5955">
                  <c:v>4.8369565217391303E-2</c:v>
                </c:pt>
                <c:pt idx="5956">
                  <c:v>4.8233695652173912E-2</c:v>
                </c:pt>
                <c:pt idx="5957">
                  <c:v>4.8233695652173912E-2</c:v>
                </c:pt>
                <c:pt idx="5958">
                  <c:v>4.8233695652173912E-2</c:v>
                </c:pt>
                <c:pt idx="5959">
                  <c:v>4.8233695652173912E-2</c:v>
                </c:pt>
                <c:pt idx="5960">
                  <c:v>4.8233695652173912E-2</c:v>
                </c:pt>
                <c:pt idx="5961">
                  <c:v>4.8233695652173912E-2</c:v>
                </c:pt>
                <c:pt idx="5962">
                  <c:v>4.8233695652173912E-2</c:v>
                </c:pt>
                <c:pt idx="5963">
                  <c:v>4.8097826086956522E-2</c:v>
                </c:pt>
                <c:pt idx="5964">
                  <c:v>4.8097826086956522E-2</c:v>
                </c:pt>
                <c:pt idx="5965">
                  <c:v>4.8097826086956522E-2</c:v>
                </c:pt>
                <c:pt idx="5966">
                  <c:v>4.7961956521739131E-2</c:v>
                </c:pt>
                <c:pt idx="5967">
                  <c:v>4.7961956521739131E-2</c:v>
                </c:pt>
                <c:pt idx="5968">
                  <c:v>4.7961956521739131E-2</c:v>
                </c:pt>
                <c:pt idx="5969">
                  <c:v>4.7961956521739131E-2</c:v>
                </c:pt>
                <c:pt idx="5970">
                  <c:v>4.7826086956521741E-2</c:v>
                </c:pt>
                <c:pt idx="5971">
                  <c:v>4.7826086956521741E-2</c:v>
                </c:pt>
                <c:pt idx="5972">
                  <c:v>4.7826086956521741E-2</c:v>
                </c:pt>
                <c:pt idx="5973">
                  <c:v>4.7826086956521741E-2</c:v>
                </c:pt>
                <c:pt idx="5974">
                  <c:v>4.7826086956521741E-2</c:v>
                </c:pt>
                <c:pt idx="5975">
                  <c:v>4.7826086956521741E-2</c:v>
                </c:pt>
                <c:pt idx="5976">
                  <c:v>4.769021739130435E-2</c:v>
                </c:pt>
                <c:pt idx="5977">
                  <c:v>4.769021739130435E-2</c:v>
                </c:pt>
                <c:pt idx="5978">
                  <c:v>4.769021739130435E-2</c:v>
                </c:pt>
                <c:pt idx="5979">
                  <c:v>4.769021739130435E-2</c:v>
                </c:pt>
                <c:pt idx="5980">
                  <c:v>4.7418478260869562E-2</c:v>
                </c:pt>
                <c:pt idx="5981">
                  <c:v>4.7418478260869562E-2</c:v>
                </c:pt>
                <c:pt idx="5982">
                  <c:v>4.7418478260869562E-2</c:v>
                </c:pt>
                <c:pt idx="5983">
                  <c:v>4.7418478260869562E-2</c:v>
                </c:pt>
                <c:pt idx="5984">
                  <c:v>4.7418478260869562E-2</c:v>
                </c:pt>
                <c:pt idx="5985">
                  <c:v>4.7418478260869562E-2</c:v>
                </c:pt>
                <c:pt idx="5986">
                  <c:v>4.7418478260869562E-2</c:v>
                </c:pt>
                <c:pt idx="5987">
                  <c:v>4.7418478260869562E-2</c:v>
                </c:pt>
                <c:pt idx="5988">
                  <c:v>4.7282608695652172E-2</c:v>
                </c:pt>
                <c:pt idx="5989">
                  <c:v>4.7282608695652172E-2</c:v>
                </c:pt>
                <c:pt idx="5990">
                  <c:v>4.7282608695652172E-2</c:v>
                </c:pt>
                <c:pt idx="5991">
                  <c:v>4.7146739130434781E-2</c:v>
                </c:pt>
                <c:pt idx="5992">
                  <c:v>4.7010869565217391E-2</c:v>
                </c:pt>
                <c:pt idx="5993">
                  <c:v>4.7010869565217391E-2</c:v>
                </c:pt>
                <c:pt idx="5994">
                  <c:v>4.7010869565217391E-2</c:v>
                </c:pt>
                <c:pt idx="5995">
                  <c:v>4.7010869565217391E-2</c:v>
                </c:pt>
                <c:pt idx="5996">
                  <c:v>4.6739130434782609E-2</c:v>
                </c:pt>
                <c:pt idx="5997">
                  <c:v>4.6603260869565219E-2</c:v>
                </c:pt>
                <c:pt idx="5998">
                  <c:v>4.6603260869565219E-2</c:v>
                </c:pt>
                <c:pt idx="5999">
                  <c:v>4.6603260869565219E-2</c:v>
                </c:pt>
                <c:pt idx="6000">
                  <c:v>4.6603260869565219E-2</c:v>
                </c:pt>
                <c:pt idx="6001">
                  <c:v>4.6467391304347828E-2</c:v>
                </c:pt>
                <c:pt idx="6002">
                  <c:v>4.6331521739130438E-2</c:v>
                </c:pt>
                <c:pt idx="6003">
                  <c:v>4.6331521739130438E-2</c:v>
                </c:pt>
                <c:pt idx="6004">
                  <c:v>4.6331521739130438E-2</c:v>
                </c:pt>
                <c:pt idx="6005">
                  <c:v>4.6331521739130438E-2</c:v>
                </c:pt>
                <c:pt idx="6006">
                  <c:v>4.619565217391304E-2</c:v>
                </c:pt>
                <c:pt idx="6007">
                  <c:v>4.605978260869565E-2</c:v>
                </c:pt>
                <c:pt idx="6008">
                  <c:v>4.5923913043478259E-2</c:v>
                </c:pt>
                <c:pt idx="6009">
                  <c:v>4.5923913043478259E-2</c:v>
                </c:pt>
                <c:pt idx="6010">
                  <c:v>4.5652173913043478E-2</c:v>
                </c:pt>
                <c:pt idx="6011">
                  <c:v>4.5516304347826088E-2</c:v>
                </c:pt>
                <c:pt idx="6012">
                  <c:v>4.5516304347826088E-2</c:v>
                </c:pt>
                <c:pt idx="6013">
                  <c:v>4.5516304347826088E-2</c:v>
                </c:pt>
                <c:pt idx="6014">
                  <c:v>4.5516304347826088E-2</c:v>
                </c:pt>
                <c:pt idx="6015">
                  <c:v>4.5516304347826088E-2</c:v>
                </c:pt>
                <c:pt idx="6016">
                  <c:v>4.5516304347826088E-2</c:v>
                </c:pt>
                <c:pt idx="6017">
                  <c:v>4.5516304347826088E-2</c:v>
                </c:pt>
                <c:pt idx="6018">
                  <c:v>4.5516304347826088E-2</c:v>
                </c:pt>
                <c:pt idx="6019">
                  <c:v>4.5244565217391307E-2</c:v>
                </c:pt>
                <c:pt idx="6020">
                  <c:v>4.5108695652173916E-2</c:v>
                </c:pt>
                <c:pt idx="6021">
                  <c:v>4.4972826086956519E-2</c:v>
                </c:pt>
                <c:pt idx="6022">
                  <c:v>4.4836956521739128E-2</c:v>
                </c:pt>
                <c:pt idx="6023">
                  <c:v>4.4701086956521738E-2</c:v>
                </c:pt>
                <c:pt idx="6024">
                  <c:v>4.4701086956521738E-2</c:v>
                </c:pt>
                <c:pt idx="6025">
                  <c:v>4.4565217391304347E-2</c:v>
                </c:pt>
                <c:pt idx="6026">
                  <c:v>4.4565217391304347E-2</c:v>
                </c:pt>
                <c:pt idx="6027">
                  <c:v>4.4565217391304347E-2</c:v>
                </c:pt>
                <c:pt idx="6028">
                  <c:v>4.4429347826086957E-2</c:v>
                </c:pt>
                <c:pt idx="6029">
                  <c:v>4.4429347826086957E-2</c:v>
                </c:pt>
                <c:pt idx="6030">
                  <c:v>4.4429347826086957E-2</c:v>
                </c:pt>
                <c:pt idx="6031">
                  <c:v>4.4293478260869566E-2</c:v>
                </c:pt>
                <c:pt idx="6032">
                  <c:v>4.4157608695652176E-2</c:v>
                </c:pt>
                <c:pt idx="6033">
                  <c:v>4.4021739130434785E-2</c:v>
                </c:pt>
                <c:pt idx="6034">
                  <c:v>4.4021739130434785E-2</c:v>
                </c:pt>
                <c:pt idx="6035">
                  <c:v>4.4021739130434785E-2</c:v>
                </c:pt>
                <c:pt idx="6036">
                  <c:v>4.3885869565217395E-2</c:v>
                </c:pt>
                <c:pt idx="6037">
                  <c:v>4.3885869565217395E-2</c:v>
                </c:pt>
                <c:pt idx="6038">
                  <c:v>4.3885869565217395E-2</c:v>
                </c:pt>
                <c:pt idx="6039">
                  <c:v>4.3749999999999997E-2</c:v>
                </c:pt>
                <c:pt idx="6040">
                  <c:v>4.3749999999999997E-2</c:v>
                </c:pt>
                <c:pt idx="6041">
                  <c:v>4.3614130434782607E-2</c:v>
                </c:pt>
                <c:pt idx="6042">
                  <c:v>4.3478260869565216E-2</c:v>
                </c:pt>
                <c:pt idx="6043">
                  <c:v>4.3478260869565216E-2</c:v>
                </c:pt>
                <c:pt idx="6044">
                  <c:v>4.3342391304347826E-2</c:v>
                </c:pt>
                <c:pt idx="6045">
                  <c:v>4.3342391304347826E-2</c:v>
                </c:pt>
                <c:pt idx="6046">
                  <c:v>4.3070652173913045E-2</c:v>
                </c:pt>
                <c:pt idx="6047">
                  <c:v>4.3070652173913045E-2</c:v>
                </c:pt>
                <c:pt idx="6048">
                  <c:v>4.2934782608695654E-2</c:v>
                </c:pt>
                <c:pt idx="6049">
                  <c:v>4.2798913043478264E-2</c:v>
                </c:pt>
                <c:pt idx="6050">
                  <c:v>4.2663043478260866E-2</c:v>
                </c:pt>
                <c:pt idx="6051">
                  <c:v>4.2663043478260866E-2</c:v>
                </c:pt>
                <c:pt idx="6052">
                  <c:v>4.2527173913043476E-2</c:v>
                </c:pt>
                <c:pt idx="6053">
                  <c:v>4.2391304347826085E-2</c:v>
                </c:pt>
                <c:pt idx="6054">
                  <c:v>4.2391304347826085E-2</c:v>
                </c:pt>
                <c:pt idx="6055">
                  <c:v>4.2391304347826085E-2</c:v>
                </c:pt>
                <c:pt idx="6056">
                  <c:v>4.2255434782608695E-2</c:v>
                </c:pt>
                <c:pt idx="6057">
                  <c:v>4.2255434782608695E-2</c:v>
                </c:pt>
                <c:pt idx="6058">
                  <c:v>4.2255434782608695E-2</c:v>
                </c:pt>
                <c:pt idx="6059">
                  <c:v>4.2119565217391304E-2</c:v>
                </c:pt>
                <c:pt idx="6060">
                  <c:v>4.2119565217391304E-2</c:v>
                </c:pt>
                <c:pt idx="6061">
                  <c:v>4.2119565217391304E-2</c:v>
                </c:pt>
                <c:pt idx="6062">
                  <c:v>4.2119565217391304E-2</c:v>
                </c:pt>
                <c:pt idx="6063">
                  <c:v>4.1983695652173914E-2</c:v>
                </c:pt>
                <c:pt idx="6064">
                  <c:v>4.1847826086956523E-2</c:v>
                </c:pt>
                <c:pt idx="6065">
                  <c:v>4.1847826086956523E-2</c:v>
                </c:pt>
                <c:pt idx="6066">
                  <c:v>4.1711956521739132E-2</c:v>
                </c:pt>
                <c:pt idx="6067">
                  <c:v>4.1711956521739132E-2</c:v>
                </c:pt>
                <c:pt idx="6068">
                  <c:v>4.1711956521739132E-2</c:v>
                </c:pt>
                <c:pt idx="6069">
                  <c:v>4.1576086956521742E-2</c:v>
                </c:pt>
                <c:pt idx="6070">
                  <c:v>4.1576086956521742E-2</c:v>
                </c:pt>
                <c:pt idx="6071">
                  <c:v>4.1440217391304345E-2</c:v>
                </c:pt>
                <c:pt idx="6072">
                  <c:v>4.1440217391304345E-2</c:v>
                </c:pt>
                <c:pt idx="6073">
                  <c:v>4.1440217391304345E-2</c:v>
                </c:pt>
                <c:pt idx="6074">
                  <c:v>4.1440217391304345E-2</c:v>
                </c:pt>
                <c:pt idx="6075">
                  <c:v>4.1440217391304345E-2</c:v>
                </c:pt>
                <c:pt idx="6076">
                  <c:v>4.1440217391304345E-2</c:v>
                </c:pt>
                <c:pt idx="6077">
                  <c:v>4.1304347826086954E-2</c:v>
                </c:pt>
                <c:pt idx="6078">
                  <c:v>4.1032608695652173E-2</c:v>
                </c:pt>
                <c:pt idx="6079">
                  <c:v>4.1032608695652173E-2</c:v>
                </c:pt>
                <c:pt idx="6080">
                  <c:v>4.1032608695652173E-2</c:v>
                </c:pt>
                <c:pt idx="6081">
                  <c:v>4.1032608695652173E-2</c:v>
                </c:pt>
                <c:pt idx="6082">
                  <c:v>4.1032608695652173E-2</c:v>
                </c:pt>
                <c:pt idx="6083">
                  <c:v>4.0896739130434782E-2</c:v>
                </c:pt>
                <c:pt idx="6084">
                  <c:v>4.0896739130434782E-2</c:v>
                </c:pt>
                <c:pt idx="6085">
                  <c:v>4.0896739130434782E-2</c:v>
                </c:pt>
                <c:pt idx="6086">
                  <c:v>4.0760869565217392E-2</c:v>
                </c:pt>
                <c:pt idx="6087">
                  <c:v>4.0760869565217392E-2</c:v>
                </c:pt>
                <c:pt idx="6088">
                  <c:v>4.0760869565217392E-2</c:v>
                </c:pt>
                <c:pt idx="6089">
                  <c:v>4.0625000000000001E-2</c:v>
                </c:pt>
                <c:pt idx="6090">
                  <c:v>4.0625000000000001E-2</c:v>
                </c:pt>
                <c:pt idx="6091">
                  <c:v>4.0625000000000001E-2</c:v>
                </c:pt>
                <c:pt idx="6092">
                  <c:v>4.0489130434782611E-2</c:v>
                </c:pt>
                <c:pt idx="6093">
                  <c:v>4.035326086956522E-2</c:v>
                </c:pt>
                <c:pt idx="6094">
                  <c:v>4.035326086956522E-2</c:v>
                </c:pt>
                <c:pt idx="6095">
                  <c:v>4.035326086956522E-2</c:v>
                </c:pt>
                <c:pt idx="6096">
                  <c:v>4.035326086956522E-2</c:v>
                </c:pt>
                <c:pt idx="6097">
                  <c:v>4.035326086956522E-2</c:v>
                </c:pt>
                <c:pt idx="6098">
                  <c:v>4.035326086956522E-2</c:v>
                </c:pt>
                <c:pt idx="6099">
                  <c:v>4.0081521739130432E-2</c:v>
                </c:pt>
                <c:pt idx="6100">
                  <c:v>4.0081521739130432E-2</c:v>
                </c:pt>
                <c:pt idx="6101">
                  <c:v>3.9945652173913042E-2</c:v>
                </c:pt>
                <c:pt idx="6102">
                  <c:v>3.9673913043478261E-2</c:v>
                </c:pt>
                <c:pt idx="6103">
                  <c:v>3.9673913043478261E-2</c:v>
                </c:pt>
                <c:pt idx="6104">
                  <c:v>3.953804347826087E-2</c:v>
                </c:pt>
                <c:pt idx="6105">
                  <c:v>3.953804347826087E-2</c:v>
                </c:pt>
                <c:pt idx="6106">
                  <c:v>3.953804347826087E-2</c:v>
                </c:pt>
                <c:pt idx="6107">
                  <c:v>3.9266304347826089E-2</c:v>
                </c:pt>
                <c:pt idx="6108">
                  <c:v>3.9266304347826089E-2</c:v>
                </c:pt>
                <c:pt idx="6109">
                  <c:v>3.8994565217391301E-2</c:v>
                </c:pt>
                <c:pt idx="6110">
                  <c:v>3.8994565217391301E-2</c:v>
                </c:pt>
                <c:pt idx="6111">
                  <c:v>3.8994565217391301E-2</c:v>
                </c:pt>
                <c:pt idx="6112">
                  <c:v>3.8858695652173911E-2</c:v>
                </c:pt>
                <c:pt idx="6113">
                  <c:v>3.872282608695652E-2</c:v>
                </c:pt>
                <c:pt idx="6114">
                  <c:v>3.872282608695652E-2</c:v>
                </c:pt>
                <c:pt idx="6115">
                  <c:v>3.872282608695652E-2</c:v>
                </c:pt>
                <c:pt idx="6116">
                  <c:v>3.872282608695652E-2</c:v>
                </c:pt>
                <c:pt idx="6117">
                  <c:v>3.858695652173913E-2</c:v>
                </c:pt>
                <c:pt idx="6118">
                  <c:v>3.8451086956521739E-2</c:v>
                </c:pt>
                <c:pt idx="6119">
                  <c:v>3.8451086956521739E-2</c:v>
                </c:pt>
                <c:pt idx="6120">
                  <c:v>3.8451086956521739E-2</c:v>
                </c:pt>
                <c:pt idx="6121">
                  <c:v>3.8451086956521739E-2</c:v>
                </c:pt>
                <c:pt idx="6122">
                  <c:v>3.8451086956521739E-2</c:v>
                </c:pt>
                <c:pt idx="6123">
                  <c:v>3.8451086956521739E-2</c:v>
                </c:pt>
                <c:pt idx="6124">
                  <c:v>3.8451086956521739E-2</c:v>
                </c:pt>
                <c:pt idx="6125">
                  <c:v>3.8315217391304349E-2</c:v>
                </c:pt>
                <c:pt idx="6126">
                  <c:v>3.8315217391304349E-2</c:v>
                </c:pt>
                <c:pt idx="6127">
                  <c:v>3.8043478260869568E-2</c:v>
                </c:pt>
                <c:pt idx="6128">
                  <c:v>3.7907608695652177E-2</c:v>
                </c:pt>
                <c:pt idx="6129">
                  <c:v>3.777173913043478E-2</c:v>
                </c:pt>
                <c:pt idx="6130">
                  <c:v>3.7635869565217389E-2</c:v>
                </c:pt>
                <c:pt idx="6131">
                  <c:v>3.7364130434782608E-2</c:v>
                </c:pt>
                <c:pt idx="6132">
                  <c:v>3.7364130434782608E-2</c:v>
                </c:pt>
                <c:pt idx="6133">
                  <c:v>3.7364130434782608E-2</c:v>
                </c:pt>
                <c:pt idx="6134">
                  <c:v>3.7228260869565218E-2</c:v>
                </c:pt>
                <c:pt idx="6135">
                  <c:v>3.7092391304347827E-2</c:v>
                </c:pt>
                <c:pt idx="6136">
                  <c:v>3.7092391304347827E-2</c:v>
                </c:pt>
                <c:pt idx="6137">
                  <c:v>3.7092391304347827E-2</c:v>
                </c:pt>
                <c:pt idx="6138">
                  <c:v>3.7092391304347827E-2</c:v>
                </c:pt>
                <c:pt idx="6139">
                  <c:v>3.7092391304347827E-2</c:v>
                </c:pt>
                <c:pt idx="6140">
                  <c:v>3.7092391304347827E-2</c:v>
                </c:pt>
                <c:pt idx="6141">
                  <c:v>3.7092391304347827E-2</c:v>
                </c:pt>
                <c:pt idx="6142">
                  <c:v>3.6956521739130437E-2</c:v>
                </c:pt>
                <c:pt idx="6143">
                  <c:v>3.6820652173913046E-2</c:v>
                </c:pt>
                <c:pt idx="6144">
                  <c:v>3.6684782608695655E-2</c:v>
                </c:pt>
                <c:pt idx="6145">
                  <c:v>3.6684782608695655E-2</c:v>
                </c:pt>
                <c:pt idx="6146">
                  <c:v>3.6684782608695655E-2</c:v>
                </c:pt>
                <c:pt idx="6147">
                  <c:v>3.6684782608695655E-2</c:v>
                </c:pt>
                <c:pt idx="6148">
                  <c:v>3.6548913043478258E-2</c:v>
                </c:pt>
                <c:pt idx="6149">
                  <c:v>3.6413043478260868E-2</c:v>
                </c:pt>
                <c:pt idx="6150">
                  <c:v>3.6005434782608696E-2</c:v>
                </c:pt>
                <c:pt idx="6151">
                  <c:v>3.5869565217391305E-2</c:v>
                </c:pt>
                <c:pt idx="6152">
                  <c:v>3.5869565217391305E-2</c:v>
                </c:pt>
                <c:pt idx="6153">
                  <c:v>3.5326086956521736E-2</c:v>
                </c:pt>
                <c:pt idx="6154">
                  <c:v>3.5190217391304346E-2</c:v>
                </c:pt>
                <c:pt idx="6155">
                  <c:v>3.5190217391304346E-2</c:v>
                </c:pt>
                <c:pt idx="6156">
                  <c:v>3.5054347826086955E-2</c:v>
                </c:pt>
                <c:pt idx="6157">
                  <c:v>3.5054347826086955E-2</c:v>
                </c:pt>
                <c:pt idx="6158">
                  <c:v>3.5054347826086955E-2</c:v>
                </c:pt>
                <c:pt idx="6159">
                  <c:v>3.4918478260869565E-2</c:v>
                </c:pt>
                <c:pt idx="6160">
                  <c:v>3.4646739130434784E-2</c:v>
                </c:pt>
                <c:pt idx="6161">
                  <c:v>3.4646739130434784E-2</c:v>
                </c:pt>
                <c:pt idx="6162">
                  <c:v>3.4646739130434784E-2</c:v>
                </c:pt>
                <c:pt idx="6163">
                  <c:v>3.4646739130434784E-2</c:v>
                </c:pt>
                <c:pt idx="6164">
                  <c:v>3.4646739130434784E-2</c:v>
                </c:pt>
                <c:pt idx="6165">
                  <c:v>3.4510869565217393E-2</c:v>
                </c:pt>
                <c:pt idx="6166">
                  <c:v>3.4375000000000003E-2</c:v>
                </c:pt>
                <c:pt idx="6167">
                  <c:v>3.4375000000000003E-2</c:v>
                </c:pt>
                <c:pt idx="6168">
                  <c:v>3.4375000000000003E-2</c:v>
                </c:pt>
                <c:pt idx="6169">
                  <c:v>3.4239130434782605E-2</c:v>
                </c:pt>
                <c:pt idx="6170">
                  <c:v>3.4239130434782605E-2</c:v>
                </c:pt>
                <c:pt idx="6171">
                  <c:v>3.4239130434782605E-2</c:v>
                </c:pt>
                <c:pt idx="6172">
                  <c:v>3.4239130434782605E-2</c:v>
                </c:pt>
                <c:pt idx="6173">
                  <c:v>3.4103260869565215E-2</c:v>
                </c:pt>
                <c:pt idx="6174">
                  <c:v>3.4103260869565215E-2</c:v>
                </c:pt>
                <c:pt idx="6175">
                  <c:v>3.4103260869565215E-2</c:v>
                </c:pt>
                <c:pt idx="6176">
                  <c:v>3.4103260869565215E-2</c:v>
                </c:pt>
                <c:pt idx="6177">
                  <c:v>3.3831521739130434E-2</c:v>
                </c:pt>
                <c:pt idx="6178">
                  <c:v>3.3695652173913043E-2</c:v>
                </c:pt>
                <c:pt idx="6179">
                  <c:v>3.3695652173913043E-2</c:v>
                </c:pt>
                <c:pt idx="6180">
                  <c:v>3.3695652173913043E-2</c:v>
                </c:pt>
                <c:pt idx="6181">
                  <c:v>3.3559782608695653E-2</c:v>
                </c:pt>
                <c:pt idx="6182">
                  <c:v>3.3423913043478262E-2</c:v>
                </c:pt>
                <c:pt idx="6183">
                  <c:v>3.3423913043478262E-2</c:v>
                </c:pt>
                <c:pt idx="6184">
                  <c:v>3.3288043478260872E-2</c:v>
                </c:pt>
                <c:pt idx="6185">
                  <c:v>3.3152173913043481E-2</c:v>
                </c:pt>
                <c:pt idx="6186">
                  <c:v>3.3016304347826084E-2</c:v>
                </c:pt>
                <c:pt idx="6187">
                  <c:v>3.3016304347826084E-2</c:v>
                </c:pt>
                <c:pt idx="6188">
                  <c:v>3.3016304347826084E-2</c:v>
                </c:pt>
                <c:pt idx="6189">
                  <c:v>3.3016304347826084E-2</c:v>
                </c:pt>
                <c:pt idx="6190">
                  <c:v>3.3016304347826084E-2</c:v>
                </c:pt>
                <c:pt idx="6191">
                  <c:v>3.3016304347826084E-2</c:v>
                </c:pt>
                <c:pt idx="6192">
                  <c:v>3.3016304347826084E-2</c:v>
                </c:pt>
                <c:pt idx="6193">
                  <c:v>3.3016304347826084E-2</c:v>
                </c:pt>
                <c:pt idx="6194">
                  <c:v>3.3016304347826084E-2</c:v>
                </c:pt>
                <c:pt idx="6195">
                  <c:v>3.3016304347826084E-2</c:v>
                </c:pt>
                <c:pt idx="6196">
                  <c:v>3.3016304347826084E-2</c:v>
                </c:pt>
                <c:pt idx="6197">
                  <c:v>3.3016304347826084E-2</c:v>
                </c:pt>
                <c:pt idx="6198">
                  <c:v>3.3016304347826084E-2</c:v>
                </c:pt>
                <c:pt idx="6199">
                  <c:v>3.2880434782608693E-2</c:v>
                </c:pt>
                <c:pt idx="6200">
                  <c:v>3.2880434782608693E-2</c:v>
                </c:pt>
                <c:pt idx="6201">
                  <c:v>3.2880434782608693E-2</c:v>
                </c:pt>
                <c:pt idx="6202">
                  <c:v>3.2880434782608693E-2</c:v>
                </c:pt>
                <c:pt idx="6203">
                  <c:v>3.2608695652173912E-2</c:v>
                </c:pt>
                <c:pt idx="6204">
                  <c:v>3.2608695652173912E-2</c:v>
                </c:pt>
                <c:pt idx="6205">
                  <c:v>3.2608695652173912E-2</c:v>
                </c:pt>
                <c:pt idx="6206">
                  <c:v>3.2472826086956522E-2</c:v>
                </c:pt>
                <c:pt idx="6207">
                  <c:v>3.2472826086956522E-2</c:v>
                </c:pt>
                <c:pt idx="6208">
                  <c:v>3.2472826086956522E-2</c:v>
                </c:pt>
                <c:pt idx="6209">
                  <c:v>3.2472826086956522E-2</c:v>
                </c:pt>
                <c:pt idx="6210">
                  <c:v>3.2336956521739131E-2</c:v>
                </c:pt>
                <c:pt idx="6211">
                  <c:v>3.2201086956521741E-2</c:v>
                </c:pt>
                <c:pt idx="6212">
                  <c:v>3.2201086956521741E-2</c:v>
                </c:pt>
                <c:pt idx="6213">
                  <c:v>3.206521739130435E-2</c:v>
                </c:pt>
                <c:pt idx="6214">
                  <c:v>3.206521739130435E-2</c:v>
                </c:pt>
                <c:pt idx="6215">
                  <c:v>3.192934782608696E-2</c:v>
                </c:pt>
                <c:pt idx="6216">
                  <c:v>3.1793478260869562E-2</c:v>
                </c:pt>
                <c:pt idx="6217">
                  <c:v>3.1657608695652172E-2</c:v>
                </c:pt>
                <c:pt idx="6218">
                  <c:v>3.1521739130434781E-2</c:v>
                </c:pt>
                <c:pt idx="6219">
                  <c:v>3.1385869565217391E-2</c:v>
                </c:pt>
                <c:pt idx="6220">
                  <c:v>3.125E-2</c:v>
                </c:pt>
                <c:pt idx="6221">
                  <c:v>3.125E-2</c:v>
                </c:pt>
                <c:pt idx="6222">
                  <c:v>3.125E-2</c:v>
                </c:pt>
                <c:pt idx="6223">
                  <c:v>3.0978260869565219E-2</c:v>
                </c:pt>
                <c:pt idx="6224">
                  <c:v>3.0978260869565219E-2</c:v>
                </c:pt>
                <c:pt idx="6225">
                  <c:v>3.0978260869565219E-2</c:v>
                </c:pt>
                <c:pt idx="6226">
                  <c:v>3.0978260869565219E-2</c:v>
                </c:pt>
                <c:pt idx="6227">
                  <c:v>3.0978260869565219E-2</c:v>
                </c:pt>
                <c:pt idx="6228">
                  <c:v>3.0978260869565219E-2</c:v>
                </c:pt>
                <c:pt idx="6229">
                  <c:v>3.0978260869565219E-2</c:v>
                </c:pt>
                <c:pt idx="6230">
                  <c:v>3.0978260869565219E-2</c:v>
                </c:pt>
                <c:pt idx="6231">
                  <c:v>3.0842391304347825E-2</c:v>
                </c:pt>
                <c:pt idx="6232">
                  <c:v>3.0842391304347825E-2</c:v>
                </c:pt>
                <c:pt idx="6233">
                  <c:v>3.0842391304347825E-2</c:v>
                </c:pt>
                <c:pt idx="6234">
                  <c:v>3.0706521739130434E-2</c:v>
                </c:pt>
                <c:pt idx="6235">
                  <c:v>3.0706521739130434E-2</c:v>
                </c:pt>
                <c:pt idx="6236">
                  <c:v>3.0434782608695653E-2</c:v>
                </c:pt>
                <c:pt idx="6237">
                  <c:v>3.0434782608695653E-2</c:v>
                </c:pt>
                <c:pt idx="6238">
                  <c:v>3.0298913043478259E-2</c:v>
                </c:pt>
                <c:pt idx="6239">
                  <c:v>3.0163043478260869E-2</c:v>
                </c:pt>
                <c:pt idx="6240">
                  <c:v>3.0163043478260869E-2</c:v>
                </c:pt>
                <c:pt idx="6241">
                  <c:v>3.0027173913043478E-2</c:v>
                </c:pt>
                <c:pt idx="6242">
                  <c:v>3.0027173913043478E-2</c:v>
                </c:pt>
                <c:pt idx="6243">
                  <c:v>3.0027173913043478E-2</c:v>
                </c:pt>
                <c:pt idx="6244">
                  <c:v>3.0027173913043478E-2</c:v>
                </c:pt>
                <c:pt idx="6245">
                  <c:v>2.9619565217391303E-2</c:v>
                </c:pt>
                <c:pt idx="6246">
                  <c:v>2.9619565217391303E-2</c:v>
                </c:pt>
                <c:pt idx="6247">
                  <c:v>2.9619565217391303E-2</c:v>
                </c:pt>
                <c:pt idx="6248">
                  <c:v>2.9619565217391303E-2</c:v>
                </c:pt>
                <c:pt idx="6249">
                  <c:v>2.9483695652173913E-2</c:v>
                </c:pt>
                <c:pt idx="6250">
                  <c:v>2.9483695652173913E-2</c:v>
                </c:pt>
                <c:pt idx="6251">
                  <c:v>2.9483695652173913E-2</c:v>
                </c:pt>
                <c:pt idx="6252">
                  <c:v>2.9211956521739132E-2</c:v>
                </c:pt>
                <c:pt idx="6253">
                  <c:v>2.9211956521739132E-2</c:v>
                </c:pt>
                <c:pt idx="6254">
                  <c:v>2.9211956521739132E-2</c:v>
                </c:pt>
                <c:pt idx="6255">
                  <c:v>2.9211956521739132E-2</c:v>
                </c:pt>
                <c:pt idx="6256">
                  <c:v>2.9211956521739132E-2</c:v>
                </c:pt>
                <c:pt idx="6257">
                  <c:v>2.9211956521739132E-2</c:v>
                </c:pt>
                <c:pt idx="6258">
                  <c:v>2.9076086956521738E-2</c:v>
                </c:pt>
                <c:pt idx="6259">
                  <c:v>2.9076086956521738E-2</c:v>
                </c:pt>
                <c:pt idx="6260">
                  <c:v>2.9076086956521738E-2</c:v>
                </c:pt>
                <c:pt idx="6261">
                  <c:v>2.9076086956521738E-2</c:v>
                </c:pt>
                <c:pt idx="6262">
                  <c:v>2.9076086956521738E-2</c:v>
                </c:pt>
                <c:pt idx="6263">
                  <c:v>2.8940217391304347E-2</c:v>
                </c:pt>
                <c:pt idx="6264">
                  <c:v>2.8940217391304347E-2</c:v>
                </c:pt>
                <c:pt idx="6265">
                  <c:v>2.8940217391304347E-2</c:v>
                </c:pt>
                <c:pt idx="6266">
                  <c:v>2.8940217391304347E-2</c:v>
                </c:pt>
                <c:pt idx="6267">
                  <c:v>2.8940217391304347E-2</c:v>
                </c:pt>
                <c:pt idx="6268">
                  <c:v>2.8804347826086957E-2</c:v>
                </c:pt>
                <c:pt idx="6269">
                  <c:v>2.8804347826086957E-2</c:v>
                </c:pt>
                <c:pt idx="6270">
                  <c:v>2.8804347826086957E-2</c:v>
                </c:pt>
                <c:pt idx="6271">
                  <c:v>2.8804347826086957E-2</c:v>
                </c:pt>
                <c:pt idx="6272">
                  <c:v>2.8804347826086957E-2</c:v>
                </c:pt>
                <c:pt idx="6273">
                  <c:v>2.8804347826086957E-2</c:v>
                </c:pt>
                <c:pt idx="6274">
                  <c:v>2.8804347826086957E-2</c:v>
                </c:pt>
                <c:pt idx="6275">
                  <c:v>2.8804347826086957E-2</c:v>
                </c:pt>
                <c:pt idx="6276">
                  <c:v>2.8668478260869566E-2</c:v>
                </c:pt>
                <c:pt idx="6277">
                  <c:v>2.8532608695652172E-2</c:v>
                </c:pt>
                <c:pt idx="6278">
                  <c:v>2.8532608695652172E-2</c:v>
                </c:pt>
                <c:pt idx="6279">
                  <c:v>2.8396739130434782E-2</c:v>
                </c:pt>
                <c:pt idx="6280">
                  <c:v>2.8260869565217391E-2</c:v>
                </c:pt>
                <c:pt idx="6281">
                  <c:v>2.8260869565217391E-2</c:v>
                </c:pt>
                <c:pt idx="6282">
                  <c:v>2.8260869565217391E-2</c:v>
                </c:pt>
                <c:pt idx="6283">
                  <c:v>2.8260869565217391E-2</c:v>
                </c:pt>
                <c:pt idx="6284">
                  <c:v>2.8260869565217391E-2</c:v>
                </c:pt>
                <c:pt idx="6285">
                  <c:v>2.8260869565217391E-2</c:v>
                </c:pt>
                <c:pt idx="6286">
                  <c:v>2.8260869565217391E-2</c:v>
                </c:pt>
                <c:pt idx="6287">
                  <c:v>2.8125000000000001E-2</c:v>
                </c:pt>
                <c:pt idx="6288">
                  <c:v>2.8125000000000001E-2</c:v>
                </c:pt>
                <c:pt idx="6289">
                  <c:v>2.7853260869565216E-2</c:v>
                </c:pt>
                <c:pt idx="6290">
                  <c:v>2.7853260869565216E-2</c:v>
                </c:pt>
                <c:pt idx="6291">
                  <c:v>2.7717391304347826E-2</c:v>
                </c:pt>
                <c:pt idx="6292">
                  <c:v>2.7717391304347826E-2</c:v>
                </c:pt>
                <c:pt idx="6293">
                  <c:v>2.7717391304347826E-2</c:v>
                </c:pt>
                <c:pt idx="6294">
                  <c:v>2.7717391304347826E-2</c:v>
                </c:pt>
                <c:pt idx="6295">
                  <c:v>2.7717391304347826E-2</c:v>
                </c:pt>
                <c:pt idx="6296">
                  <c:v>2.7717391304347826E-2</c:v>
                </c:pt>
                <c:pt idx="6297">
                  <c:v>2.7717391304347826E-2</c:v>
                </c:pt>
                <c:pt idx="6298">
                  <c:v>2.7717391304347826E-2</c:v>
                </c:pt>
                <c:pt idx="6299">
                  <c:v>2.7717391304347826E-2</c:v>
                </c:pt>
                <c:pt idx="6300">
                  <c:v>2.7717391304347826E-2</c:v>
                </c:pt>
                <c:pt idx="6301">
                  <c:v>2.7717391304347826E-2</c:v>
                </c:pt>
                <c:pt idx="6302">
                  <c:v>2.7717391304347826E-2</c:v>
                </c:pt>
                <c:pt idx="6303">
                  <c:v>2.7581521739130435E-2</c:v>
                </c:pt>
                <c:pt idx="6304">
                  <c:v>2.7581521739130435E-2</c:v>
                </c:pt>
                <c:pt idx="6305">
                  <c:v>2.7445652173913045E-2</c:v>
                </c:pt>
                <c:pt idx="6306">
                  <c:v>2.7445652173913045E-2</c:v>
                </c:pt>
                <c:pt idx="6307">
                  <c:v>2.7445652173913045E-2</c:v>
                </c:pt>
                <c:pt idx="6308">
                  <c:v>2.7445652173913045E-2</c:v>
                </c:pt>
                <c:pt idx="6309">
                  <c:v>2.7445652173913045E-2</c:v>
                </c:pt>
                <c:pt idx="6310">
                  <c:v>2.7309782608695651E-2</c:v>
                </c:pt>
                <c:pt idx="6311">
                  <c:v>2.7309782608695651E-2</c:v>
                </c:pt>
                <c:pt idx="6312">
                  <c:v>2.717391304347826E-2</c:v>
                </c:pt>
                <c:pt idx="6313">
                  <c:v>2.717391304347826E-2</c:v>
                </c:pt>
                <c:pt idx="6314">
                  <c:v>2.717391304347826E-2</c:v>
                </c:pt>
                <c:pt idx="6315">
                  <c:v>2.717391304347826E-2</c:v>
                </c:pt>
                <c:pt idx="6316">
                  <c:v>2.717391304347826E-2</c:v>
                </c:pt>
                <c:pt idx="6317">
                  <c:v>2.717391304347826E-2</c:v>
                </c:pt>
                <c:pt idx="6318">
                  <c:v>2.703804347826087E-2</c:v>
                </c:pt>
                <c:pt idx="6319">
                  <c:v>2.703804347826087E-2</c:v>
                </c:pt>
                <c:pt idx="6320">
                  <c:v>2.703804347826087E-2</c:v>
                </c:pt>
                <c:pt idx="6321">
                  <c:v>2.6902173913043479E-2</c:v>
                </c:pt>
                <c:pt idx="6322">
                  <c:v>2.6902173913043479E-2</c:v>
                </c:pt>
                <c:pt idx="6323">
                  <c:v>2.6902173913043479E-2</c:v>
                </c:pt>
                <c:pt idx="6324">
                  <c:v>2.6766304347826089E-2</c:v>
                </c:pt>
                <c:pt idx="6325">
                  <c:v>2.6494565217391304E-2</c:v>
                </c:pt>
                <c:pt idx="6326">
                  <c:v>2.6494565217391304E-2</c:v>
                </c:pt>
                <c:pt idx="6327">
                  <c:v>2.6358695652173914E-2</c:v>
                </c:pt>
                <c:pt idx="6328">
                  <c:v>2.6222826086956523E-2</c:v>
                </c:pt>
                <c:pt idx="6329">
                  <c:v>2.6086956521739129E-2</c:v>
                </c:pt>
                <c:pt idx="6330">
                  <c:v>2.6086956521739129E-2</c:v>
                </c:pt>
                <c:pt idx="6331">
                  <c:v>2.6086956521739129E-2</c:v>
                </c:pt>
                <c:pt idx="6332">
                  <c:v>2.5951086956521738E-2</c:v>
                </c:pt>
                <c:pt idx="6333">
                  <c:v>2.5951086956521738E-2</c:v>
                </c:pt>
                <c:pt idx="6334">
                  <c:v>2.5815217391304348E-2</c:v>
                </c:pt>
                <c:pt idx="6335">
                  <c:v>2.5679347826086957E-2</c:v>
                </c:pt>
                <c:pt idx="6336">
                  <c:v>2.5679347826086957E-2</c:v>
                </c:pt>
                <c:pt idx="6337">
                  <c:v>2.5543478260869567E-2</c:v>
                </c:pt>
                <c:pt idx="6338">
                  <c:v>2.5543478260869567E-2</c:v>
                </c:pt>
                <c:pt idx="6339">
                  <c:v>2.5543478260869567E-2</c:v>
                </c:pt>
                <c:pt idx="6340">
                  <c:v>2.5407608695652173E-2</c:v>
                </c:pt>
                <c:pt idx="6341">
                  <c:v>2.5407608695652173E-2</c:v>
                </c:pt>
                <c:pt idx="6342">
                  <c:v>2.5407608695652173E-2</c:v>
                </c:pt>
                <c:pt idx="6343">
                  <c:v>2.5407608695652173E-2</c:v>
                </c:pt>
                <c:pt idx="6344">
                  <c:v>2.5271739130434782E-2</c:v>
                </c:pt>
                <c:pt idx="6345">
                  <c:v>2.5271739130434782E-2</c:v>
                </c:pt>
                <c:pt idx="6346">
                  <c:v>2.5271739130434782E-2</c:v>
                </c:pt>
                <c:pt idx="6347">
                  <c:v>2.5271739130434782E-2</c:v>
                </c:pt>
                <c:pt idx="6348">
                  <c:v>2.5000000000000001E-2</c:v>
                </c:pt>
                <c:pt idx="6349">
                  <c:v>2.5000000000000001E-2</c:v>
                </c:pt>
                <c:pt idx="6350">
                  <c:v>2.5000000000000001E-2</c:v>
                </c:pt>
                <c:pt idx="6351">
                  <c:v>2.5000000000000001E-2</c:v>
                </c:pt>
                <c:pt idx="6352">
                  <c:v>2.5000000000000001E-2</c:v>
                </c:pt>
                <c:pt idx="6353">
                  <c:v>2.5000000000000001E-2</c:v>
                </c:pt>
                <c:pt idx="6354">
                  <c:v>2.4728260869565217E-2</c:v>
                </c:pt>
                <c:pt idx="6355">
                  <c:v>2.4728260869565217E-2</c:v>
                </c:pt>
                <c:pt idx="6356">
                  <c:v>2.4728260869565217E-2</c:v>
                </c:pt>
                <c:pt idx="6357">
                  <c:v>2.4728260869565217E-2</c:v>
                </c:pt>
                <c:pt idx="6358">
                  <c:v>2.4592391304347826E-2</c:v>
                </c:pt>
                <c:pt idx="6359">
                  <c:v>2.4592391304347826E-2</c:v>
                </c:pt>
                <c:pt idx="6360">
                  <c:v>2.4592391304347826E-2</c:v>
                </c:pt>
                <c:pt idx="6361">
                  <c:v>2.4456521739130436E-2</c:v>
                </c:pt>
                <c:pt idx="6362">
                  <c:v>2.4456521739130436E-2</c:v>
                </c:pt>
                <c:pt idx="6363">
                  <c:v>2.4320652173913042E-2</c:v>
                </c:pt>
                <c:pt idx="6364">
                  <c:v>2.4184782608695651E-2</c:v>
                </c:pt>
                <c:pt idx="6365">
                  <c:v>2.4184782608695651E-2</c:v>
                </c:pt>
                <c:pt idx="6366">
                  <c:v>2.4184782608695651E-2</c:v>
                </c:pt>
                <c:pt idx="6367">
                  <c:v>2.4184782608695651E-2</c:v>
                </c:pt>
                <c:pt idx="6368">
                  <c:v>2.4184782608695651E-2</c:v>
                </c:pt>
                <c:pt idx="6369">
                  <c:v>2.4048913043478261E-2</c:v>
                </c:pt>
                <c:pt idx="6370">
                  <c:v>2.4048913043478261E-2</c:v>
                </c:pt>
                <c:pt idx="6371">
                  <c:v>2.391304347826087E-2</c:v>
                </c:pt>
                <c:pt idx="6372">
                  <c:v>2.377717391304348E-2</c:v>
                </c:pt>
                <c:pt idx="6373">
                  <c:v>2.377717391304348E-2</c:v>
                </c:pt>
                <c:pt idx="6374">
                  <c:v>2.3641304347826086E-2</c:v>
                </c:pt>
                <c:pt idx="6375">
                  <c:v>2.3505434782608695E-2</c:v>
                </c:pt>
                <c:pt idx="6376">
                  <c:v>2.3505434782608695E-2</c:v>
                </c:pt>
                <c:pt idx="6377">
                  <c:v>2.3505434782608695E-2</c:v>
                </c:pt>
                <c:pt idx="6378">
                  <c:v>2.3369565217391305E-2</c:v>
                </c:pt>
                <c:pt idx="6379">
                  <c:v>2.3369565217391305E-2</c:v>
                </c:pt>
                <c:pt idx="6380">
                  <c:v>2.3369565217391305E-2</c:v>
                </c:pt>
                <c:pt idx="6381">
                  <c:v>2.3233695652173914E-2</c:v>
                </c:pt>
                <c:pt idx="6382">
                  <c:v>2.3233695652173914E-2</c:v>
                </c:pt>
                <c:pt idx="6383">
                  <c:v>2.309782608695652E-2</c:v>
                </c:pt>
                <c:pt idx="6384">
                  <c:v>2.309782608695652E-2</c:v>
                </c:pt>
                <c:pt idx="6385">
                  <c:v>2.309782608695652E-2</c:v>
                </c:pt>
                <c:pt idx="6386">
                  <c:v>2.309782608695652E-2</c:v>
                </c:pt>
                <c:pt idx="6387">
                  <c:v>2.309782608695652E-2</c:v>
                </c:pt>
                <c:pt idx="6388">
                  <c:v>2.309782608695652E-2</c:v>
                </c:pt>
                <c:pt idx="6389">
                  <c:v>2.309782608695652E-2</c:v>
                </c:pt>
                <c:pt idx="6390">
                  <c:v>2.309782608695652E-2</c:v>
                </c:pt>
                <c:pt idx="6391">
                  <c:v>2.309782608695652E-2</c:v>
                </c:pt>
                <c:pt idx="6392">
                  <c:v>2.296195652173913E-2</c:v>
                </c:pt>
                <c:pt idx="6393">
                  <c:v>2.2826086956521739E-2</c:v>
                </c:pt>
                <c:pt idx="6394">
                  <c:v>2.2826086956521739E-2</c:v>
                </c:pt>
                <c:pt idx="6395">
                  <c:v>2.2826086956521739E-2</c:v>
                </c:pt>
                <c:pt idx="6396">
                  <c:v>2.2826086956521739E-2</c:v>
                </c:pt>
                <c:pt idx="6397">
                  <c:v>2.2826086956521739E-2</c:v>
                </c:pt>
                <c:pt idx="6398">
                  <c:v>2.2826086956521739E-2</c:v>
                </c:pt>
                <c:pt idx="6399">
                  <c:v>2.2826086956521739E-2</c:v>
                </c:pt>
                <c:pt idx="6400">
                  <c:v>2.2690217391304349E-2</c:v>
                </c:pt>
                <c:pt idx="6401">
                  <c:v>2.2690217391304349E-2</c:v>
                </c:pt>
                <c:pt idx="6402">
                  <c:v>2.2690217391304349E-2</c:v>
                </c:pt>
                <c:pt idx="6403">
                  <c:v>2.2690217391304349E-2</c:v>
                </c:pt>
                <c:pt idx="6404">
                  <c:v>2.2554347826086958E-2</c:v>
                </c:pt>
                <c:pt idx="6405">
                  <c:v>2.2554347826086958E-2</c:v>
                </c:pt>
                <c:pt idx="6406">
                  <c:v>2.2554347826086958E-2</c:v>
                </c:pt>
                <c:pt idx="6407">
                  <c:v>2.2554347826086958E-2</c:v>
                </c:pt>
                <c:pt idx="6408">
                  <c:v>2.2282608695652174E-2</c:v>
                </c:pt>
                <c:pt idx="6409">
                  <c:v>2.2282608695652174E-2</c:v>
                </c:pt>
                <c:pt idx="6410">
                  <c:v>2.2282608695652174E-2</c:v>
                </c:pt>
                <c:pt idx="6411">
                  <c:v>2.2282608695652174E-2</c:v>
                </c:pt>
                <c:pt idx="6412">
                  <c:v>2.2146739130434783E-2</c:v>
                </c:pt>
                <c:pt idx="6413">
                  <c:v>2.2146739130434783E-2</c:v>
                </c:pt>
                <c:pt idx="6414">
                  <c:v>2.2146739130434783E-2</c:v>
                </c:pt>
                <c:pt idx="6415">
                  <c:v>2.2146739130434783E-2</c:v>
                </c:pt>
                <c:pt idx="6416">
                  <c:v>2.2146739130434783E-2</c:v>
                </c:pt>
                <c:pt idx="6417">
                  <c:v>2.2146739130434783E-2</c:v>
                </c:pt>
                <c:pt idx="6418">
                  <c:v>2.2146739130434783E-2</c:v>
                </c:pt>
                <c:pt idx="6419">
                  <c:v>2.2010869565217393E-2</c:v>
                </c:pt>
                <c:pt idx="6420">
                  <c:v>2.2010869565217393E-2</c:v>
                </c:pt>
                <c:pt idx="6421">
                  <c:v>2.1739130434782608E-2</c:v>
                </c:pt>
                <c:pt idx="6422">
                  <c:v>2.1739130434782608E-2</c:v>
                </c:pt>
                <c:pt idx="6423">
                  <c:v>2.1739130434782608E-2</c:v>
                </c:pt>
                <c:pt idx="6424">
                  <c:v>2.1739130434782608E-2</c:v>
                </c:pt>
                <c:pt idx="6425">
                  <c:v>2.1603260869565218E-2</c:v>
                </c:pt>
                <c:pt idx="6426">
                  <c:v>2.1603260869565218E-2</c:v>
                </c:pt>
                <c:pt idx="6427">
                  <c:v>2.1467391304347827E-2</c:v>
                </c:pt>
                <c:pt idx="6428">
                  <c:v>2.1467391304347827E-2</c:v>
                </c:pt>
                <c:pt idx="6429">
                  <c:v>2.1467391304347827E-2</c:v>
                </c:pt>
                <c:pt idx="6430">
                  <c:v>2.1467391304347827E-2</c:v>
                </c:pt>
                <c:pt idx="6431">
                  <c:v>2.1467391304347827E-2</c:v>
                </c:pt>
                <c:pt idx="6432">
                  <c:v>2.1467391304347827E-2</c:v>
                </c:pt>
                <c:pt idx="6433">
                  <c:v>2.1467391304347827E-2</c:v>
                </c:pt>
                <c:pt idx="6434">
                  <c:v>2.1467391304347827E-2</c:v>
                </c:pt>
                <c:pt idx="6435">
                  <c:v>2.1467391304347827E-2</c:v>
                </c:pt>
                <c:pt idx="6436">
                  <c:v>2.1467391304347827E-2</c:v>
                </c:pt>
                <c:pt idx="6437">
                  <c:v>2.1467391304347827E-2</c:v>
                </c:pt>
                <c:pt idx="6438">
                  <c:v>2.1467391304347827E-2</c:v>
                </c:pt>
                <c:pt idx="6439">
                  <c:v>2.1467391304347827E-2</c:v>
                </c:pt>
                <c:pt idx="6440">
                  <c:v>2.1467391304347827E-2</c:v>
                </c:pt>
                <c:pt idx="6441">
                  <c:v>2.1467391304347827E-2</c:v>
                </c:pt>
                <c:pt idx="6442">
                  <c:v>2.1331521739130433E-2</c:v>
                </c:pt>
                <c:pt idx="6443">
                  <c:v>2.1195652173913043E-2</c:v>
                </c:pt>
                <c:pt idx="6444">
                  <c:v>2.1195652173913043E-2</c:v>
                </c:pt>
                <c:pt idx="6445">
                  <c:v>2.1195652173913043E-2</c:v>
                </c:pt>
                <c:pt idx="6446">
                  <c:v>2.1059782608695652E-2</c:v>
                </c:pt>
                <c:pt idx="6447">
                  <c:v>2.1059782608695652E-2</c:v>
                </c:pt>
                <c:pt idx="6448">
                  <c:v>2.1059782608695652E-2</c:v>
                </c:pt>
                <c:pt idx="6449">
                  <c:v>2.0788043478260871E-2</c:v>
                </c:pt>
                <c:pt idx="6450">
                  <c:v>2.0788043478260871E-2</c:v>
                </c:pt>
                <c:pt idx="6451">
                  <c:v>2.0788043478260871E-2</c:v>
                </c:pt>
                <c:pt idx="6452">
                  <c:v>2.0788043478260871E-2</c:v>
                </c:pt>
                <c:pt idx="6453">
                  <c:v>2.0652173913043477E-2</c:v>
                </c:pt>
                <c:pt idx="6454">
                  <c:v>2.0652173913043477E-2</c:v>
                </c:pt>
                <c:pt idx="6455">
                  <c:v>2.0516304347826086E-2</c:v>
                </c:pt>
                <c:pt idx="6456">
                  <c:v>2.0516304347826086E-2</c:v>
                </c:pt>
                <c:pt idx="6457">
                  <c:v>2.0516304347826086E-2</c:v>
                </c:pt>
                <c:pt idx="6458">
                  <c:v>2.0516304347826086E-2</c:v>
                </c:pt>
                <c:pt idx="6459">
                  <c:v>2.0516304347826086E-2</c:v>
                </c:pt>
                <c:pt idx="6460">
                  <c:v>2.0380434782608696E-2</c:v>
                </c:pt>
                <c:pt idx="6461">
                  <c:v>2.0244565217391305E-2</c:v>
                </c:pt>
                <c:pt idx="6462">
                  <c:v>2.0244565217391305E-2</c:v>
                </c:pt>
                <c:pt idx="6463">
                  <c:v>2.0108695652173911E-2</c:v>
                </c:pt>
                <c:pt idx="6464">
                  <c:v>1.9972826086956521E-2</c:v>
                </c:pt>
                <c:pt idx="6465">
                  <c:v>1.9972826086956521E-2</c:v>
                </c:pt>
                <c:pt idx="6466">
                  <c:v>1.983695652173913E-2</c:v>
                </c:pt>
                <c:pt idx="6467">
                  <c:v>1.983695652173913E-2</c:v>
                </c:pt>
                <c:pt idx="6468">
                  <c:v>1.983695652173913E-2</c:v>
                </c:pt>
                <c:pt idx="6469">
                  <c:v>1.9429347826086955E-2</c:v>
                </c:pt>
                <c:pt idx="6470">
                  <c:v>1.9429347826086955E-2</c:v>
                </c:pt>
                <c:pt idx="6471">
                  <c:v>1.9293478260869565E-2</c:v>
                </c:pt>
                <c:pt idx="6472">
                  <c:v>1.9293478260869565E-2</c:v>
                </c:pt>
                <c:pt idx="6473">
                  <c:v>1.9293478260869565E-2</c:v>
                </c:pt>
                <c:pt idx="6474">
                  <c:v>1.9293478260869565E-2</c:v>
                </c:pt>
                <c:pt idx="6475">
                  <c:v>1.9293478260869565E-2</c:v>
                </c:pt>
                <c:pt idx="6476">
                  <c:v>1.9293478260869565E-2</c:v>
                </c:pt>
                <c:pt idx="6477">
                  <c:v>1.9293478260869565E-2</c:v>
                </c:pt>
                <c:pt idx="6478">
                  <c:v>1.9157608695652174E-2</c:v>
                </c:pt>
                <c:pt idx="6479">
                  <c:v>1.9021739130434784E-2</c:v>
                </c:pt>
                <c:pt idx="6480">
                  <c:v>1.888586956521739E-2</c:v>
                </c:pt>
                <c:pt idx="6481">
                  <c:v>1.888586956521739E-2</c:v>
                </c:pt>
                <c:pt idx="6482">
                  <c:v>1.8478260869565218E-2</c:v>
                </c:pt>
                <c:pt idx="6483">
                  <c:v>1.8478260869565218E-2</c:v>
                </c:pt>
                <c:pt idx="6484">
                  <c:v>1.8478260869565218E-2</c:v>
                </c:pt>
                <c:pt idx="6485">
                  <c:v>1.8478260869565218E-2</c:v>
                </c:pt>
                <c:pt idx="6486">
                  <c:v>1.8342391304347828E-2</c:v>
                </c:pt>
                <c:pt idx="6487">
                  <c:v>1.8206521739130434E-2</c:v>
                </c:pt>
                <c:pt idx="6488">
                  <c:v>1.8206521739130434E-2</c:v>
                </c:pt>
                <c:pt idx="6489">
                  <c:v>1.8206521739130434E-2</c:v>
                </c:pt>
                <c:pt idx="6490">
                  <c:v>1.8206521739130434E-2</c:v>
                </c:pt>
                <c:pt idx="6491">
                  <c:v>1.7798913043478262E-2</c:v>
                </c:pt>
                <c:pt idx="6492">
                  <c:v>1.7798913043478262E-2</c:v>
                </c:pt>
                <c:pt idx="6493">
                  <c:v>1.7527173913043478E-2</c:v>
                </c:pt>
                <c:pt idx="6494">
                  <c:v>1.7527173913043478E-2</c:v>
                </c:pt>
                <c:pt idx="6495">
                  <c:v>1.7391304347826087E-2</c:v>
                </c:pt>
                <c:pt idx="6496">
                  <c:v>1.7391304347826087E-2</c:v>
                </c:pt>
                <c:pt idx="6497">
                  <c:v>1.7391304347826087E-2</c:v>
                </c:pt>
                <c:pt idx="6498">
                  <c:v>1.7391304347826087E-2</c:v>
                </c:pt>
                <c:pt idx="6499">
                  <c:v>1.7391304347826087E-2</c:v>
                </c:pt>
                <c:pt idx="6500">
                  <c:v>1.7255434782608697E-2</c:v>
                </c:pt>
                <c:pt idx="6501">
                  <c:v>1.7255434782608697E-2</c:v>
                </c:pt>
                <c:pt idx="6502">
                  <c:v>1.7119565217391303E-2</c:v>
                </c:pt>
                <c:pt idx="6503">
                  <c:v>1.7119565217391303E-2</c:v>
                </c:pt>
                <c:pt idx="6504">
                  <c:v>1.7119565217391303E-2</c:v>
                </c:pt>
                <c:pt idx="6505">
                  <c:v>1.7119565217391303E-2</c:v>
                </c:pt>
                <c:pt idx="6506">
                  <c:v>1.7119565217391303E-2</c:v>
                </c:pt>
                <c:pt idx="6507">
                  <c:v>1.6983695652173912E-2</c:v>
                </c:pt>
                <c:pt idx="6508">
                  <c:v>1.6847826086956522E-2</c:v>
                </c:pt>
                <c:pt idx="6509">
                  <c:v>1.6847826086956522E-2</c:v>
                </c:pt>
                <c:pt idx="6510">
                  <c:v>1.6576086956521741E-2</c:v>
                </c:pt>
                <c:pt idx="6511">
                  <c:v>1.6576086956521741E-2</c:v>
                </c:pt>
                <c:pt idx="6512">
                  <c:v>1.6576086956521741E-2</c:v>
                </c:pt>
                <c:pt idx="6513">
                  <c:v>1.6576086956521741E-2</c:v>
                </c:pt>
                <c:pt idx="6514">
                  <c:v>1.6440217391304347E-2</c:v>
                </c:pt>
                <c:pt idx="6515">
                  <c:v>1.6440217391304347E-2</c:v>
                </c:pt>
                <c:pt idx="6516">
                  <c:v>1.6440217391304347E-2</c:v>
                </c:pt>
                <c:pt idx="6517">
                  <c:v>1.6304347826086956E-2</c:v>
                </c:pt>
                <c:pt idx="6518">
                  <c:v>1.6168478260869566E-2</c:v>
                </c:pt>
                <c:pt idx="6519">
                  <c:v>1.6168478260869566E-2</c:v>
                </c:pt>
                <c:pt idx="6520">
                  <c:v>1.5896739130434781E-2</c:v>
                </c:pt>
                <c:pt idx="6521">
                  <c:v>1.5896739130434781E-2</c:v>
                </c:pt>
                <c:pt idx="6522">
                  <c:v>1.5896739130434781E-2</c:v>
                </c:pt>
                <c:pt idx="6523">
                  <c:v>1.5896739130434781E-2</c:v>
                </c:pt>
                <c:pt idx="6524">
                  <c:v>1.5896739130434781E-2</c:v>
                </c:pt>
                <c:pt idx="6525">
                  <c:v>1.5489130434782609E-2</c:v>
                </c:pt>
                <c:pt idx="6526">
                  <c:v>1.5353260869565217E-2</c:v>
                </c:pt>
                <c:pt idx="6527">
                  <c:v>1.5353260869565217E-2</c:v>
                </c:pt>
                <c:pt idx="6528">
                  <c:v>1.5353260869565217E-2</c:v>
                </c:pt>
                <c:pt idx="6529">
                  <c:v>1.5217391304347827E-2</c:v>
                </c:pt>
                <c:pt idx="6530">
                  <c:v>1.5081521739130434E-2</c:v>
                </c:pt>
                <c:pt idx="6531">
                  <c:v>1.5081521739130434E-2</c:v>
                </c:pt>
                <c:pt idx="6532">
                  <c:v>1.4945652173913044E-2</c:v>
                </c:pt>
                <c:pt idx="6533">
                  <c:v>1.4809782608695652E-2</c:v>
                </c:pt>
                <c:pt idx="6534">
                  <c:v>1.4809782608695652E-2</c:v>
                </c:pt>
                <c:pt idx="6535">
                  <c:v>1.4673913043478261E-2</c:v>
                </c:pt>
                <c:pt idx="6536">
                  <c:v>1.4673913043478261E-2</c:v>
                </c:pt>
                <c:pt idx="6537">
                  <c:v>1.4673913043478261E-2</c:v>
                </c:pt>
                <c:pt idx="6538">
                  <c:v>1.4673913043478261E-2</c:v>
                </c:pt>
                <c:pt idx="6539">
                  <c:v>1.4402173913043478E-2</c:v>
                </c:pt>
                <c:pt idx="6540">
                  <c:v>1.4266304347826086E-2</c:v>
                </c:pt>
                <c:pt idx="6541">
                  <c:v>1.4130434782608696E-2</c:v>
                </c:pt>
                <c:pt idx="6542">
                  <c:v>1.4130434782608696E-2</c:v>
                </c:pt>
                <c:pt idx="6543">
                  <c:v>1.4130434782608696E-2</c:v>
                </c:pt>
                <c:pt idx="6544">
                  <c:v>1.4130434782608696E-2</c:v>
                </c:pt>
                <c:pt idx="6545">
                  <c:v>1.4130434782608696E-2</c:v>
                </c:pt>
                <c:pt idx="6546">
                  <c:v>1.4130434782608696E-2</c:v>
                </c:pt>
                <c:pt idx="6547">
                  <c:v>1.4130434782608696E-2</c:v>
                </c:pt>
                <c:pt idx="6548">
                  <c:v>1.4130434782608696E-2</c:v>
                </c:pt>
                <c:pt idx="6549">
                  <c:v>1.3994565217391305E-2</c:v>
                </c:pt>
                <c:pt idx="6550">
                  <c:v>1.3994565217391305E-2</c:v>
                </c:pt>
                <c:pt idx="6551">
                  <c:v>1.3994565217391305E-2</c:v>
                </c:pt>
                <c:pt idx="6552">
                  <c:v>1.3858695652173913E-2</c:v>
                </c:pt>
                <c:pt idx="6553">
                  <c:v>1.3858695652173913E-2</c:v>
                </c:pt>
                <c:pt idx="6554">
                  <c:v>1.3858695652173913E-2</c:v>
                </c:pt>
                <c:pt idx="6555">
                  <c:v>1.3858695652173913E-2</c:v>
                </c:pt>
                <c:pt idx="6556">
                  <c:v>1.3722826086956522E-2</c:v>
                </c:pt>
                <c:pt idx="6557">
                  <c:v>1.345108695652174E-2</c:v>
                </c:pt>
                <c:pt idx="6558">
                  <c:v>1.345108695652174E-2</c:v>
                </c:pt>
                <c:pt idx="6559">
                  <c:v>1.345108695652174E-2</c:v>
                </c:pt>
                <c:pt idx="6560">
                  <c:v>1.345108695652174E-2</c:v>
                </c:pt>
                <c:pt idx="6561">
                  <c:v>1.345108695652174E-2</c:v>
                </c:pt>
                <c:pt idx="6562">
                  <c:v>1.345108695652174E-2</c:v>
                </c:pt>
                <c:pt idx="6563">
                  <c:v>1.345108695652174E-2</c:v>
                </c:pt>
                <c:pt idx="6564">
                  <c:v>1.3179347826086957E-2</c:v>
                </c:pt>
                <c:pt idx="6565">
                  <c:v>1.3043478260869565E-2</c:v>
                </c:pt>
                <c:pt idx="6566">
                  <c:v>1.2907608695652174E-2</c:v>
                </c:pt>
                <c:pt idx="6567">
                  <c:v>1.2907608695652174E-2</c:v>
                </c:pt>
                <c:pt idx="6568">
                  <c:v>1.2635869565217391E-2</c:v>
                </c:pt>
                <c:pt idx="6569">
                  <c:v>1.2635869565217391E-2</c:v>
                </c:pt>
                <c:pt idx="6570">
                  <c:v>1.2635869565217391E-2</c:v>
                </c:pt>
                <c:pt idx="6571">
                  <c:v>1.2635869565217391E-2</c:v>
                </c:pt>
                <c:pt idx="6572">
                  <c:v>1.2635869565217391E-2</c:v>
                </c:pt>
                <c:pt idx="6573">
                  <c:v>1.2635869565217391E-2</c:v>
                </c:pt>
                <c:pt idx="6574">
                  <c:v>1.2635869565217391E-2</c:v>
                </c:pt>
                <c:pt idx="6575">
                  <c:v>1.2364130434782608E-2</c:v>
                </c:pt>
                <c:pt idx="6576">
                  <c:v>1.2364130434782608E-2</c:v>
                </c:pt>
                <c:pt idx="6577">
                  <c:v>1.2364130434782608E-2</c:v>
                </c:pt>
                <c:pt idx="6578">
                  <c:v>1.2228260869565218E-2</c:v>
                </c:pt>
                <c:pt idx="6579">
                  <c:v>1.2092391304347826E-2</c:v>
                </c:pt>
                <c:pt idx="6580">
                  <c:v>1.2092391304347826E-2</c:v>
                </c:pt>
                <c:pt idx="6581">
                  <c:v>1.2092391304347826E-2</c:v>
                </c:pt>
                <c:pt idx="6582">
                  <c:v>1.2092391304347826E-2</c:v>
                </c:pt>
                <c:pt idx="6583">
                  <c:v>1.2092391304347826E-2</c:v>
                </c:pt>
                <c:pt idx="6584">
                  <c:v>1.1956521739130435E-2</c:v>
                </c:pt>
                <c:pt idx="6585">
                  <c:v>1.1956521739130435E-2</c:v>
                </c:pt>
                <c:pt idx="6586">
                  <c:v>1.1820652173913043E-2</c:v>
                </c:pt>
                <c:pt idx="6587">
                  <c:v>1.1820652173913043E-2</c:v>
                </c:pt>
                <c:pt idx="6588">
                  <c:v>1.1820652173913043E-2</c:v>
                </c:pt>
                <c:pt idx="6589">
                  <c:v>1.1820652173913043E-2</c:v>
                </c:pt>
                <c:pt idx="6590">
                  <c:v>1.1820652173913043E-2</c:v>
                </c:pt>
                <c:pt idx="6591">
                  <c:v>1.1820652173913043E-2</c:v>
                </c:pt>
                <c:pt idx="6592">
                  <c:v>1.154891304347826E-2</c:v>
                </c:pt>
                <c:pt idx="6593">
                  <c:v>1.141304347826087E-2</c:v>
                </c:pt>
                <c:pt idx="6594">
                  <c:v>1.141304347826087E-2</c:v>
                </c:pt>
                <c:pt idx="6595">
                  <c:v>1.1277173913043479E-2</c:v>
                </c:pt>
                <c:pt idx="6596">
                  <c:v>1.1277173913043479E-2</c:v>
                </c:pt>
                <c:pt idx="6597">
                  <c:v>1.1277173913043479E-2</c:v>
                </c:pt>
                <c:pt idx="6598">
                  <c:v>1.1005434782608696E-2</c:v>
                </c:pt>
                <c:pt idx="6599">
                  <c:v>1.1005434782608696E-2</c:v>
                </c:pt>
                <c:pt idx="6600">
                  <c:v>1.1005434782608696E-2</c:v>
                </c:pt>
                <c:pt idx="6601">
                  <c:v>1.1005434782608696E-2</c:v>
                </c:pt>
                <c:pt idx="6602">
                  <c:v>1.0869565217391304E-2</c:v>
                </c:pt>
                <c:pt idx="6603">
                  <c:v>1.0733695652173914E-2</c:v>
                </c:pt>
                <c:pt idx="6604">
                  <c:v>1.0597826086956521E-2</c:v>
                </c:pt>
                <c:pt idx="6605">
                  <c:v>1.0597826086956521E-2</c:v>
                </c:pt>
                <c:pt idx="6606">
                  <c:v>1.0597826086956521E-2</c:v>
                </c:pt>
                <c:pt idx="6607">
                  <c:v>1.0597826086956521E-2</c:v>
                </c:pt>
                <c:pt idx="6608">
                  <c:v>1.0597826086956521E-2</c:v>
                </c:pt>
                <c:pt idx="6609">
                  <c:v>1.0461956521739131E-2</c:v>
                </c:pt>
                <c:pt idx="6610">
                  <c:v>1.0190217391304348E-2</c:v>
                </c:pt>
                <c:pt idx="6611">
                  <c:v>1.0190217391304348E-2</c:v>
                </c:pt>
                <c:pt idx="6612">
                  <c:v>1.0190217391304348E-2</c:v>
                </c:pt>
                <c:pt idx="6613">
                  <c:v>1.0054347826086956E-2</c:v>
                </c:pt>
                <c:pt idx="6614">
                  <c:v>1.0054347826086956E-2</c:v>
                </c:pt>
                <c:pt idx="6615">
                  <c:v>1.0054347826086956E-2</c:v>
                </c:pt>
                <c:pt idx="6616">
                  <c:v>1.0054347826086956E-2</c:v>
                </c:pt>
                <c:pt idx="6617">
                  <c:v>9.9184782608695652E-3</c:v>
                </c:pt>
                <c:pt idx="6618">
                  <c:v>9.9184782608695652E-3</c:v>
                </c:pt>
                <c:pt idx="6619">
                  <c:v>9.7826086956521747E-3</c:v>
                </c:pt>
                <c:pt idx="6620">
                  <c:v>9.6467391304347824E-3</c:v>
                </c:pt>
                <c:pt idx="6621">
                  <c:v>9.6467391304347824E-3</c:v>
                </c:pt>
                <c:pt idx="6622">
                  <c:v>9.6467391304347824E-3</c:v>
                </c:pt>
                <c:pt idx="6623">
                  <c:v>9.5108695652173919E-3</c:v>
                </c:pt>
                <c:pt idx="6624">
                  <c:v>9.5108695652173919E-3</c:v>
                </c:pt>
                <c:pt idx="6625">
                  <c:v>9.5108695652173919E-3</c:v>
                </c:pt>
                <c:pt idx="6626">
                  <c:v>9.5108695652173919E-3</c:v>
                </c:pt>
                <c:pt idx="6627">
                  <c:v>9.5108695652173919E-3</c:v>
                </c:pt>
                <c:pt idx="6628">
                  <c:v>9.5108695652173919E-3</c:v>
                </c:pt>
                <c:pt idx="6629">
                  <c:v>9.5108695652173919E-3</c:v>
                </c:pt>
                <c:pt idx="6630">
                  <c:v>9.5108695652173919E-3</c:v>
                </c:pt>
                <c:pt idx="6631">
                  <c:v>9.5108695652173919E-3</c:v>
                </c:pt>
                <c:pt idx="6632">
                  <c:v>9.3749999999999997E-3</c:v>
                </c:pt>
                <c:pt idx="6633">
                  <c:v>9.3749999999999997E-3</c:v>
                </c:pt>
                <c:pt idx="6634">
                  <c:v>9.2391304347826091E-3</c:v>
                </c:pt>
                <c:pt idx="6635">
                  <c:v>9.2391304347826091E-3</c:v>
                </c:pt>
                <c:pt idx="6636">
                  <c:v>9.2391304347826091E-3</c:v>
                </c:pt>
                <c:pt idx="6637">
                  <c:v>9.2391304347826091E-3</c:v>
                </c:pt>
                <c:pt idx="6638">
                  <c:v>9.2391304347826091E-3</c:v>
                </c:pt>
                <c:pt idx="6639">
                  <c:v>9.2391304347826091E-3</c:v>
                </c:pt>
                <c:pt idx="6640">
                  <c:v>9.2391304347826091E-3</c:v>
                </c:pt>
                <c:pt idx="6641">
                  <c:v>9.2391304347826091E-3</c:v>
                </c:pt>
                <c:pt idx="6642">
                  <c:v>9.2391304347826091E-3</c:v>
                </c:pt>
                <c:pt idx="6643">
                  <c:v>8.9673913043478264E-3</c:v>
                </c:pt>
                <c:pt idx="6644">
                  <c:v>8.8315217391304341E-3</c:v>
                </c:pt>
                <c:pt idx="6645">
                  <c:v>8.6956521739130436E-3</c:v>
                </c:pt>
                <c:pt idx="6646">
                  <c:v>8.5597826086956513E-3</c:v>
                </c:pt>
                <c:pt idx="6647">
                  <c:v>8.2880434782608703E-3</c:v>
                </c:pt>
                <c:pt idx="6648">
                  <c:v>8.152173913043478E-3</c:v>
                </c:pt>
                <c:pt idx="6649">
                  <c:v>8.0163043478260875E-3</c:v>
                </c:pt>
                <c:pt idx="6650">
                  <c:v>7.8804347826086953E-3</c:v>
                </c:pt>
                <c:pt idx="6651">
                  <c:v>7.8804347826086953E-3</c:v>
                </c:pt>
                <c:pt idx="6652">
                  <c:v>7.8804347826086953E-3</c:v>
                </c:pt>
                <c:pt idx="6653">
                  <c:v>7.8804347826086953E-3</c:v>
                </c:pt>
                <c:pt idx="6654">
                  <c:v>7.8804347826086953E-3</c:v>
                </c:pt>
                <c:pt idx="6655">
                  <c:v>7.8804347826086953E-3</c:v>
                </c:pt>
                <c:pt idx="6656">
                  <c:v>7.7445652173913047E-3</c:v>
                </c:pt>
                <c:pt idx="6657">
                  <c:v>7.472826086956522E-3</c:v>
                </c:pt>
                <c:pt idx="6658">
                  <c:v>7.472826086956522E-3</c:v>
                </c:pt>
                <c:pt idx="6659">
                  <c:v>7.472826086956522E-3</c:v>
                </c:pt>
                <c:pt idx="6660">
                  <c:v>7.472826086956522E-3</c:v>
                </c:pt>
                <c:pt idx="6661">
                  <c:v>7.3369565217391306E-3</c:v>
                </c:pt>
                <c:pt idx="6662">
                  <c:v>7.2010869565217392E-3</c:v>
                </c:pt>
                <c:pt idx="6663">
                  <c:v>7.2010869565217392E-3</c:v>
                </c:pt>
                <c:pt idx="6664">
                  <c:v>7.2010869565217392E-3</c:v>
                </c:pt>
                <c:pt idx="6665">
                  <c:v>7.2010869565217392E-3</c:v>
                </c:pt>
                <c:pt idx="6666">
                  <c:v>7.2010869565217392E-3</c:v>
                </c:pt>
                <c:pt idx="6667">
                  <c:v>7.2010869565217392E-3</c:v>
                </c:pt>
                <c:pt idx="6668">
                  <c:v>7.0652173913043478E-3</c:v>
                </c:pt>
                <c:pt idx="6669">
                  <c:v>6.9293478260869564E-3</c:v>
                </c:pt>
                <c:pt idx="6670">
                  <c:v>6.793478260869565E-3</c:v>
                </c:pt>
                <c:pt idx="6671">
                  <c:v>6.793478260869565E-3</c:v>
                </c:pt>
                <c:pt idx="6672">
                  <c:v>6.793478260869565E-3</c:v>
                </c:pt>
                <c:pt idx="6673">
                  <c:v>6.6576086956521736E-3</c:v>
                </c:pt>
                <c:pt idx="6674">
                  <c:v>6.6576086956521736E-3</c:v>
                </c:pt>
                <c:pt idx="6675">
                  <c:v>6.6576086956521736E-3</c:v>
                </c:pt>
                <c:pt idx="6676">
                  <c:v>6.5217391304347823E-3</c:v>
                </c:pt>
                <c:pt idx="6677">
                  <c:v>6.3858695652173917E-3</c:v>
                </c:pt>
                <c:pt idx="6678">
                  <c:v>6.3858695652173917E-3</c:v>
                </c:pt>
                <c:pt idx="6679">
                  <c:v>6.3858695652173917E-3</c:v>
                </c:pt>
                <c:pt idx="6680">
                  <c:v>6.2500000000000003E-3</c:v>
                </c:pt>
                <c:pt idx="6681">
                  <c:v>6.114130434782609E-3</c:v>
                </c:pt>
                <c:pt idx="6682">
                  <c:v>6.114130434782609E-3</c:v>
                </c:pt>
                <c:pt idx="6683">
                  <c:v>6.114130434782609E-3</c:v>
                </c:pt>
                <c:pt idx="6684">
                  <c:v>5.9782608695652176E-3</c:v>
                </c:pt>
                <c:pt idx="6685">
                  <c:v>5.9782608695652176E-3</c:v>
                </c:pt>
                <c:pt idx="6686">
                  <c:v>5.9782608695652176E-3</c:v>
                </c:pt>
                <c:pt idx="6687">
                  <c:v>5.9782608695652176E-3</c:v>
                </c:pt>
                <c:pt idx="6688">
                  <c:v>5.8423913043478262E-3</c:v>
                </c:pt>
                <c:pt idx="6689">
                  <c:v>5.8423913043478262E-3</c:v>
                </c:pt>
                <c:pt idx="6690">
                  <c:v>5.8423913043478262E-3</c:v>
                </c:pt>
                <c:pt idx="6691">
                  <c:v>5.7065217391304348E-3</c:v>
                </c:pt>
                <c:pt idx="6692">
                  <c:v>5.7065217391304348E-3</c:v>
                </c:pt>
                <c:pt idx="6693">
                  <c:v>5.7065217391304348E-3</c:v>
                </c:pt>
                <c:pt idx="6694">
                  <c:v>5.7065217391304348E-3</c:v>
                </c:pt>
                <c:pt idx="6695">
                  <c:v>5.7065217391304348E-3</c:v>
                </c:pt>
                <c:pt idx="6696">
                  <c:v>5.7065217391304348E-3</c:v>
                </c:pt>
                <c:pt idx="6697">
                  <c:v>5.7065217391304348E-3</c:v>
                </c:pt>
                <c:pt idx="6698">
                  <c:v>5.5706521739130434E-3</c:v>
                </c:pt>
                <c:pt idx="6699">
                  <c:v>5.1630434782608692E-3</c:v>
                </c:pt>
                <c:pt idx="6700">
                  <c:v>5.1630434782608692E-3</c:v>
                </c:pt>
                <c:pt idx="6701">
                  <c:v>5.1630434782608692E-3</c:v>
                </c:pt>
                <c:pt idx="6702">
                  <c:v>5.1630434782608692E-3</c:v>
                </c:pt>
                <c:pt idx="6703">
                  <c:v>5.1630434782608692E-3</c:v>
                </c:pt>
                <c:pt idx="6704">
                  <c:v>5.0271739130434779E-3</c:v>
                </c:pt>
                <c:pt idx="6705">
                  <c:v>5.0271739130434779E-3</c:v>
                </c:pt>
                <c:pt idx="6706">
                  <c:v>4.8913043478260873E-3</c:v>
                </c:pt>
                <c:pt idx="6707">
                  <c:v>4.8913043478260873E-3</c:v>
                </c:pt>
                <c:pt idx="6708">
                  <c:v>4.8913043478260873E-3</c:v>
                </c:pt>
                <c:pt idx="6709">
                  <c:v>4.8913043478260873E-3</c:v>
                </c:pt>
                <c:pt idx="6710">
                  <c:v>4.8913043478260873E-3</c:v>
                </c:pt>
                <c:pt idx="6711">
                  <c:v>4.8913043478260873E-3</c:v>
                </c:pt>
                <c:pt idx="6712">
                  <c:v>4.8913043478260873E-3</c:v>
                </c:pt>
                <c:pt idx="6713">
                  <c:v>4.8913043478260873E-3</c:v>
                </c:pt>
                <c:pt idx="6714">
                  <c:v>4.8913043478260873E-3</c:v>
                </c:pt>
                <c:pt idx="6715">
                  <c:v>4.8913043478260873E-3</c:v>
                </c:pt>
                <c:pt idx="6716">
                  <c:v>4.8913043478260873E-3</c:v>
                </c:pt>
                <c:pt idx="6717">
                  <c:v>4.8913043478260873E-3</c:v>
                </c:pt>
                <c:pt idx="6718">
                  <c:v>4.8913043478260873E-3</c:v>
                </c:pt>
                <c:pt idx="6719">
                  <c:v>4.8913043478260873E-3</c:v>
                </c:pt>
                <c:pt idx="6720">
                  <c:v>4.8913043478260873E-3</c:v>
                </c:pt>
                <c:pt idx="6721">
                  <c:v>4.8913043478260873E-3</c:v>
                </c:pt>
                <c:pt idx="6722">
                  <c:v>4.8913043478260873E-3</c:v>
                </c:pt>
                <c:pt idx="6723">
                  <c:v>4.8913043478260873E-3</c:v>
                </c:pt>
                <c:pt idx="6724">
                  <c:v>4.8913043478260873E-3</c:v>
                </c:pt>
                <c:pt idx="6725">
                  <c:v>4.8913043478260873E-3</c:v>
                </c:pt>
                <c:pt idx="6726">
                  <c:v>4.755434782608696E-3</c:v>
                </c:pt>
                <c:pt idx="6727">
                  <c:v>4.755434782608696E-3</c:v>
                </c:pt>
                <c:pt idx="6728">
                  <c:v>4.755434782608696E-3</c:v>
                </c:pt>
                <c:pt idx="6729">
                  <c:v>4.755434782608696E-3</c:v>
                </c:pt>
                <c:pt idx="6730">
                  <c:v>4.755434782608696E-3</c:v>
                </c:pt>
                <c:pt idx="6731">
                  <c:v>4.6195652173913046E-3</c:v>
                </c:pt>
                <c:pt idx="6732">
                  <c:v>4.6195652173913046E-3</c:v>
                </c:pt>
                <c:pt idx="6733">
                  <c:v>4.4836956521739132E-3</c:v>
                </c:pt>
                <c:pt idx="6734">
                  <c:v>4.3478260869565218E-3</c:v>
                </c:pt>
                <c:pt idx="6735">
                  <c:v>4.2119565217391304E-3</c:v>
                </c:pt>
                <c:pt idx="6736">
                  <c:v>4.2119565217391304E-3</c:v>
                </c:pt>
                <c:pt idx="6737">
                  <c:v>3.9402173913043476E-3</c:v>
                </c:pt>
                <c:pt idx="6738">
                  <c:v>3.9402173913043476E-3</c:v>
                </c:pt>
                <c:pt idx="6739">
                  <c:v>3.9402173913043476E-3</c:v>
                </c:pt>
                <c:pt idx="6740">
                  <c:v>3.9402173913043476E-3</c:v>
                </c:pt>
                <c:pt idx="6741">
                  <c:v>3.9402173913043476E-3</c:v>
                </c:pt>
                <c:pt idx="6742">
                  <c:v>3.9402173913043476E-3</c:v>
                </c:pt>
                <c:pt idx="6743">
                  <c:v>3.9402173913043476E-3</c:v>
                </c:pt>
                <c:pt idx="6744">
                  <c:v>3.9402173913043476E-3</c:v>
                </c:pt>
                <c:pt idx="6745">
                  <c:v>3.9402173913043476E-3</c:v>
                </c:pt>
                <c:pt idx="6746">
                  <c:v>3.9402173913043476E-3</c:v>
                </c:pt>
                <c:pt idx="6747">
                  <c:v>3.9402173913043476E-3</c:v>
                </c:pt>
                <c:pt idx="6748">
                  <c:v>3.9402173913043476E-3</c:v>
                </c:pt>
                <c:pt idx="6749">
                  <c:v>3.9402173913043476E-3</c:v>
                </c:pt>
                <c:pt idx="6750">
                  <c:v>3.9402173913043476E-3</c:v>
                </c:pt>
                <c:pt idx="6751">
                  <c:v>3.9402173913043476E-3</c:v>
                </c:pt>
                <c:pt idx="6752">
                  <c:v>3.9402173913043476E-3</c:v>
                </c:pt>
                <c:pt idx="6753">
                  <c:v>3.9402173913043476E-3</c:v>
                </c:pt>
                <c:pt idx="6754">
                  <c:v>3.9402173913043476E-3</c:v>
                </c:pt>
                <c:pt idx="6755">
                  <c:v>3.9402173913043476E-3</c:v>
                </c:pt>
                <c:pt idx="6756">
                  <c:v>3.9402173913043476E-3</c:v>
                </c:pt>
                <c:pt idx="6757">
                  <c:v>3.9402173913043476E-3</c:v>
                </c:pt>
                <c:pt idx="6758">
                  <c:v>3.9402173913043476E-3</c:v>
                </c:pt>
                <c:pt idx="6759">
                  <c:v>3.9402173913043476E-3</c:v>
                </c:pt>
                <c:pt idx="6760">
                  <c:v>3.9402173913043476E-3</c:v>
                </c:pt>
                <c:pt idx="6761">
                  <c:v>3.9402173913043476E-3</c:v>
                </c:pt>
                <c:pt idx="6762">
                  <c:v>3.9402173913043476E-3</c:v>
                </c:pt>
                <c:pt idx="6763">
                  <c:v>3.9402173913043476E-3</c:v>
                </c:pt>
                <c:pt idx="6764">
                  <c:v>3.8043478260869567E-3</c:v>
                </c:pt>
                <c:pt idx="6765">
                  <c:v>3.8043478260869567E-3</c:v>
                </c:pt>
                <c:pt idx="6766">
                  <c:v>3.8043478260869567E-3</c:v>
                </c:pt>
                <c:pt idx="6767">
                  <c:v>3.6684782608695653E-3</c:v>
                </c:pt>
                <c:pt idx="6768">
                  <c:v>3.6684782608695653E-3</c:v>
                </c:pt>
                <c:pt idx="6769">
                  <c:v>3.6684782608695653E-3</c:v>
                </c:pt>
                <c:pt idx="6770">
                  <c:v>3.6684782608695653E-3</c:v>
                </c:pt>
                <c:pt idx="6771">
                  <c:v>3.6684782608695653E-3</c:v>
                </c:pt>
                <c:pt idx="6772">
                  <c:v>3.6684782608695653E-3</c:v>
                </c:pt>
                <c:pt idx="6773">
                  <c:v>3.6684782608695653E-3</c:v>
                </c:pt>
                <c:pt idx="6774">
                  <c:v>3.6684782608695653E-3</c:v>
                </c:pt>
                <c:pt idx="6775">
                  <c:v>3.6684782608695653E-3</c:v>
                </c:pt>
                <c:pt idx="6776">
                  <c:v>3.6684782608695653E-3</c:v>
                </c:pt>
                <c:pt idx="6777">
                  <c:v>3.6684782608695653E-3</c:v>
                </c:pt>
                <c:pt idx="6778">
                  <c:v>3.6684782608695653E-3</c:v>
                </c:pt>
                <c:pt idx="6779">
                  <c:v>3.6684782608695653E-3</c:v>
                </c:pt>
                <c:pt idx="6780">
                  <c:v>3.6684782608695653E-3</c:v>
                </c:pt>
                <c:pt idx="6781">
                  <c:v>3.6684782608695653E-3</c:v>
                </c:pt>
                <c:pt idx="6782">
                  <c:v>3.6684782608695653E-3</c:v>
                </c:pt>
                <c:pt idx="6783">
                  <c:v>3.6684782608695653E-3</c:v>
                </c:pt>
                <c:pt idx="6784">
                  <c:v>3.6684782608695653E-3</c:v>
                </c:pt>
                <c:pt idx="6785">
                  <c:v>3.6684782608695653E-3</c:v>
                </c:pt>
                <c:pt idx="6786">
                  <c:v>3.6684782608695653E-3</c:v>
                </c:pt>
                <c:pt idx="6787">
                  <c:v>3.6684782608695653E-3</c:v>
                </c:pt>
                <c:pt idx="6788">
                  <c:v>3.6684782608695653E-3</c:v>
                </c:pt>
                <c:pt idx="6789">
                  <c:v>3.5326086956521739E-3</c:v>
                </c:pt>
                <c:pt idx="6790">
                  <c:v>3.5326086956521739E-3</c:v>
                </c:pt>
                <c:pt idx="6791">
                  <c:v>3.5326086956521739E-3</c:v>
                </c:pt>
                <c:pt idx="6792">
                  <c:v>3.5326086956521739E-3</c:v>
                </c:pt>
                <c:pt idx="6793">
                  <c:v>3.5326086956521739E-3</c:v>
                </c:pt>
                <c:pt idx="6794">
                  <c:v>3.5326086956521739E-3</c:v>
                </c:pt>
                <c:pt idx="6795">
                  <c:v>3.5326086956521739E-3</c:v>
                </c:pt>
                <c:pt idx="6796">
                  <c:v>3.5326086956521739E-3</c:v>
                </c:pt>
                <c:pt idx="6797">
                  <c:v>3.5326086956521739E-3</c:v>
                </c:pt>
                <c:pt idx="6798">
                  <c:v>3.5326086956521739E-3</c:v>
                </c:pt>
                <c:pt idx="6799">
                  <c:v>3.5326086956521739E-3</c:v>
                </c:pt>
                <c:pt idx="6800">
                  <c:v>3.5326086956521739E-3</c:v>
                </c:pt>
                <c:pt idx="6801">
                  <c:v>3.5326086956521739E-3</c:v>
                </c:pt>
                <c:pt idx="6802">
                  <c:v>3.5326086956521739E-3</c:v>
                </c:pt>
                <c:pt idx="6803">
                  <c:v>3.5326086956521739E-3</c:v>
                </c:pt>
                <c:pt idx="6804">
                  <c:v>3.5326086956521739E-3</c:v>
                </c:pt>
                <c:pt idx="6805">
                  <c:v>3.5326086956521739E-3</c:v>
                </c:pt>
                <c:pt idx="6806">
                  <c:v>3.5326086956521739E-3</c:v>
                </c:pt>
                <c:pt idx="6807">
                  <c:v>3.5326086956521739E-3</c:v>
                </c:pt>
                <c:pt idx="6808">
                  <c:v>3.5326086956521739E-3</c:v>
                </c:pt>
                <c:pt idx="6809">
                  <c:v>3.5326086956521739E-3</c:v>
                </c:pt>
                <c:pt idx="6810">
                  <c:v>3.5326086956521739E-3</c:v>
                </c:pt>
                <c:pt idx="6811">
                  <c:v>3.5326086956521739E-3</c:v>
                </c:pt>
                <c:pt idx="6812">
                  <c:v>3.5326086956521739E-3</c:v>
                </c:pt>
                <c:pt idx="6813">
                  <c:v>3.5326086956521739E-3</c:v>
                </c:pt>
                <c:pt idx="6814">
                  <c:v>3.5326086956521739E-3</c:v>
                </c:pt>
                <c:pt idx="6815">
                  <c:v>3.3967391304347825E-3</c:v>
                </c:pt>
                <c:pt idx="6816">
                  <c:v>3.3967391304347825E-3</c:v>
                </c:pt>
                <c:pt idx="6817">
                  <c:v>3.3967391304347825E-3</c:v>
                </c:pt>
                <c:pt idx="6818">
                  <c:v>3.2608695652173911E-3</c:v>
                </c:pt>
                <c:pt idx="6819">
                  <c:v>3.2608695652173911E-3</c:v>
                </c:pt>
                <c:pt idx="6820">
                  <c:v>3.2608695652173911E-3</c:v>
                </c:pt>
                <c:pt idx="6821">
                  <c:v>3.2608695652173911E-3</c:v>
                </c:pt>
                <c:pt idx="6822">
                  <c:v>3.2608695652173911E-3</c:v>
                </c:pt>
                <c:pt idx="6823">
                  <c:v>3.2608695652173911E-3</c:v>
                </c:pt>
                <c:pt idx="6824">
                  <c:v>3.2608695652173911E-3</c:v>
                </c:pt>
                <c:pt idx="6825">
                  <c:v>3.2608695652173911E-3</c:v>
                </c:pt>
                <c:pt idx="6826">
                  <c:v>3.2608695652173911E-3</c:v>
                </c:pt>
                <c:pt idx="6827">
                  <c:v>3.2608695652173911E-3</c:v>
                </c:pt>
                <c:pt idx="6828">
                  <c:v>3.2608695652173911E-3</c:v>
                </c:pt>
                <c:pt idx="6829">
                  <c:v>3.2608695652173911E-3</c:v>
                </c:pt>
                <c:pt idx="6830">
                  <c:v>3.2608695652173911E-3</c:v>
                </c:pt>
                <c:pt idx="6831">
                  <c:v>3.2608695652173911E-3</c:v>
                </c:pt>
                <c:pt idx="6832">
                  <c:v>3.1250000000000002E-3</c:v>
                </c:pt>
                <c:pt idx="6833">
                  <c:v>3.1250000000000002E-3</c:v>
                </c:pt>
                <c:pt idx="6834">
                  <c:v>3.1250000000000002E-3</c:v>
                </c:pt>
                <c:pt idx="6835">
                  <c:v>3.1250000000000002E-3</c:v>
                </c:pt>
                <c:pt idx="6836">
                  <c:v>2.8532608695652174E-3</c:v>
                </c:pt>
                <c:pt idx="6837">
                  <c:v>2.8532608695652174E-3</c:v>
                </c:pt>
                <c:pt idx="6838">
                  <c:v>2.8532608695652174E-3</c:v>
                </c:pt>
                <c:pt idx="6839">
                  <c:v>2.8532608695652174E-3</c:v>
                </c:pt>
                <c:pt idx="6840">
                  <c:v>2.8532608695652174E-3</c:v>
                </c:pt>
                <c:pt idx="6841">
                  <c:v>2.8532608695652174E-3</c:v>
                </c:pt>
                <c:pt idx="6842">
                  <c:v>2.8532608695652174E-3</c:v>
                </c:pt>
                <c:pt idx="6843">
                  <c:v>2.8532608695652174E-3</c:v>
                </c:pt>
                <c:pt idx="6844">
                  <c:v>2.8532608695652174E-3</c:v>
                </c:pt>
                <c:pt idx="6845">
                  <c:v>2.8532608695652174E-3</c:v>
                </c:pt>
                <c:pt idx="6846">
                  <c:v>2.8532608695652174E-3</c:v>
                </c:pt>
                <c:pt idx="6847">
                  <c:v>2.8532608695652174E-3</c:v>
                </c:pt>
                <c:pt idx="6848">
                  <c:v>2.8532608695652174E-3</c:v>
                </c:pt>
                <c:pt idx="6849">
                  <c:v>2.8532608695652174E-3</c:v>
                </c:pt>
                <c:pt idx="6850">
                  <c:v>2.8532608695652174E-3</c:v>
                </c:pt>
                <c:pt idx="6851">
                  <c:v>2.8532608695652174E-3</c:v>
                </c:pt>
                <c:pt idx="6852">
                  <c:v>2.8532608695652174E-3</c:v>
                </c:pt>
                <c:pt idx="6853">
                  <c:v>2.8532608695652174E-3</c:v>
                </c:pt>
                <c:pt idx="6854">
                  <c:v>2.8532608695652174E-3</c:v>
                </c:pt>
                <c:pt idx="6855">
                  <c:v>2.8532608695652174E-3</c:v>
                </c:pt>
                <c:pt idx="6856">
                  <c:v>2.8532608695652174E-3</c:v>
                </c:pt>
                <c:pt idx="6857">
                  <c:v>2.8532608695652174E-3</c:v>
                </c:pt>
                <c:pt idx="6858">
                  <c:v>2.8532608695652174E-3</c:v>
                </c:pt>
                <c:pt idx="6859">
                  <c:v>2.8532608695652174E-3</c:v>
                </c:pt>
                <c:pt idx="6860">
                  <c:v>2.8532608695652174E-3</c:v>
                </c:pt>
                <c:pt idx="6861">
                  <c:v>2.8532608695652174E-3</c:v>
                </c:pt>
                <c:pt idx="6862">
                  <c:v>2.8532608695652174E-3</c:v>
                </c:pt>
                <c:pt idx="6863">
                  <c:v>2.8532608695652174E-3</c:v>
                </c:pt>
                <c:pt idx="6864">
                  <c:v>2.8532608695652174E-3</c:v>
                </c:pt>
                <c:pt idx="6865">
                  <c:v>2.8532608695652174E-3</c:v>
                </c:pt>
                <c:pt idx="6866">
                  <c:v>2.8532608695652174E-3</c:v>
                </c:pt>
                <c:pt idx="6867">
                  <c:v>2.8532608695652174E-3</c:v>
                </c:pt>
                <c:pt idx="6868">
                  <c:v>2.8532608695652174E-3</c:v>
                </c:pt>
                <c:pt idx="6869">
                  <c:v>2.717391304347826E-3</c:v>
                </c:pt>
                <c:pt idx="6870">
                  <c:v>2.717391304347826E-3</c:v>
                </c:pt>
                <c:pt idx="6871">
                  <c:v>2.717391304347826E-3</c:v>
                </c:pt>
                <c:pt idx="6872">
                  <c:v>2.717391304347826E-3</c:v>
                </c:pt>
                <c:pt idx="6873">
                  <c:v>2.717391304347826E-3</c:v>
                </c:pt>
                <c:pt idx="6874">
                  <c:v>2.5815217391304346E-3</c:v>
                </c:pt>
                <c:pt idx="6875">
                  <c:v>2.5815217391304346E-3</c:v>
                </c:pt>
                <c:pt idx="6876">
                  <c:v>2.5815217391304346E-3</c:v>
                </c:pt>
                <c:pt idx="6877">
                  <c:v>2.5815217391304346E-3</c:v>
                </c:pt>
                <c:pt idx="6878">
                  <c:v>2.5815217391304346E-3</c:v>
                </c:pt>
                <c:pt idx="6879">
                  <c:v>2.4456521739130437E-3</c:v>
                </c:pt>
                <c:pt idx="6880">
                  <c:v>2.4456521739130437E-3</c:v>
                </c:pt>
                <c:pt idx="6881">
                  <c:v>2.4456521739130437E-3</c:v>
                </c:pt>
                <c:pt idx="6882">
                  <c:v>2.4456521739130437E-3</c:v>
                </c:pt>
                <c:pt idx="6883">
                  <c:v>2.4456521739130437E-3</c:v>
                </c:pt>
                <c:pt idx="6884">
                  <c:v>2.4456521739130437E-3</c:v>
                </c:pt>
                <c:pt idx="6885">
                  <c:v>2.4456521739130437E-3</c:v>
                </c:pt>
                <c:pt idx="6886">
                  <c:v>2.4456521739130437E-3</c:v>
                </c:pt>
                <c:pt idx="6887">
                  <c:v>2.4456521739130437E-3</c:v>
                </c:pt>
                <c:pt idx="6888">
                  <c:v>2.4456521739130437E-3</c:v>
                </c:pt>
                <c:pt idx="6889">
                  <c:v>2.4456521739130437E-3</c:v>
                </c:pt>
                <c:pt idx="6890">
                  <c:v>2.4456521739130437E-3</c:v>
                </c:pt>
                <c:pt idx="6891">
                  <c:v>2.4456521739130437E-3</c:v>
                </c:pt>
                <c:pt idx="6892">
                  <c:v>2.4456521739130437E-3</c:v>
                </c:pt>
                <c:pt idx="6893">
                  <c:v>2.4456521739130437E-3</c:v>
                </c:pt>
                <c:pt idx="6894">
                  <c:v>2.4456521739130437E-3</c:v>
                </c:pt>
                <c:pt idx="6895">
                  <c:v>2.4456521739130437E-3</c:v>
                </c:pt>
                <c:pt idx="6896">
                  <c:v>2.4456521739130437E-3</c:v>
                </c:pt>
                <c:pt idx="6897">
                  <c:v>2.4456521739130437E-3</c:v>
                </c:pt>
                <c:pt idx="6898">
                  <c:v>2.4456521739130437E-3</c:v>
                </c:pt>
                <c:pt idx="6899">
                  <c:v>2.4456521739130437E-3</c:v>
                </c:pt>
                <c:pt idx="6900">
                  <c:v>2.4456521739130437E-3</c:v>
                </c:pt>
                <c:pt idx="6901">
                  <c:v>2.4456521739130437E-3</c:v>
                </c:pt>
                <c:pt idx="6902">
                  <c:v>2.4456521739130437E-3</c:v>
                </c:pt>
                <c:pt idx="6903">
                  <c:v>2.4456521739130437E-3</c:v>
                </c:pt>
                <c:pt idx="6904">
                  <c:v>2.4456521739130437E-3</c:v>
                </c:pt>
                <c:pt idx="6905">
                  <c:v>2.4456521739130437E-3</c:v>
                </c:pt>
                <c:pt idx="6906">
                  <c:v>2.4456521739130437E-3</c:v>
                </c:pt>
                <c:pt idx="6907">
                  <c:v>2.4456521739130437E-3</c:v>
                </c:pt>
                <c:pt idx="6908">
                  <c:v>2.4456521739130437E-3</c:v>
                </c:pt>
                <c:pt idx="6909">
                  <c:v>2.4456521739130437E-3</c:v>
                </c:pt>
                <c:pt idx="6910">
                  <c:v>2.4456521739130437E-3</c:v>
                </c:pt>
                <c:pt idx="6911">
                  <c:v>2.4456521739130437E-3</c:v>
                </c:pt>
                <c:pt idx="6912">
                  <c:v>2.4456521739130437E-3</c:v>
                </c:pt>
                <c:pt idx="6913">
                  <c:v>2.4456521739130437E-3</c:v>
                </c:pt>
                <c:pt idx="6914">
                  <c:v>2.4456521739130437E-3</c:v>
                </c:pt>
                <c:pt idx="6915">
                  <c:v>2.4456521739130437E-3</c:v>
                </c:pt>
                <c:pt idx="6916">
                  <c:v>2.4456521739130437E-3</c:v>
                </c:pt>
                <c:pt idx="6917">
                  <c:v>2.4456521739130437E-3</c:v>
                </c:pt>
                <c:pt idx="6918">
                  <c:v>2.4456521739130437E-3</c:v>
                </c:pt>
                <c:pt idx="6919">
                  <c:v>2.4456521739130437E-3</c:v>
                </c:pt>
                <c:pt idx="6920">
                  <c:v>2.4456521739130437E-3</c:v>
                </c:pt>
                <c:pt idx="6921">
                  <c:v>2.4456521739130437E-3</c:v>
                </c:pt>
                <c:pt idx="6922">
                  <c:v>2.4456521739130437E-3</c:v>
                </c:pt>
                <c:pt idx="6923">
                  <c:v>2.4456521739130437E-3</c:v>
                </c:pt>
                <c:pt idx="6924">
                  <c:v>2.4456521739130437E-3</c:v>
                </c:pt>
                <c:pt idx="6925">
                  <c:v>2.4456521739130437E-3</c:v>
                </c:pt>
                <c:pt idx="6926">
                  <c:v>2.4456521739130437E-3</c:v>
                </c:pt>
                <c:pt idx="6927">
                  <c:v>2.4456521739130437E-3</c:v>
                </c:pt>
                <c:pt idx="6928">
                  <c:v>2.4456521739130437E-3</c:v>
                </c:pt>
                <c:pt idx="6929">
                  <c:v>2.3097826086956523E-3</c:v>
                </c:pt>
                <c:pt idx="6930">
                  <c:v>2.1739130434782609E-3</c:v>
                </c:pt>
                <c:pt idx="6931">
                  <c:v>2.1739130434782609E-3</c:v>
                </c:pt>
                <c:pt idx="6932">
                  <c:v>2.1739130434782609E-3</c:v>
                </c:pt>
                <c:pt idx="6933">
                  <c:v>2.1739130434782609E-3</c:v>
                </c:pt>
                <c:pt idx="6934">
                  <c:v>2.1739130434782609E-3</c:v>
                </c:pt>
                <c:pt idx="6935">
                  <c:v>2.1739130434782609E-3</c:v>
                </c:pt>
                <c:pt idx="6936">
                  <c:v>2.1739130434782609E-3</c:v>
                </c:pt>
                <c:pt idx="6937">
                  <c:v>2.1739130434782609E-3</c:v>
                </c:pt>
                <c:pt idx="6938">
                  <c:v>2.1739130434782609E-3</c:v>
                </c:pt>
                <c:pt idx="6939">
                  <c:v>2.1739130434782609E-3</c:v>
                </c:pt>
                <c:pt idx="6940">
                  <c:v>2.1739130434782609E-3</c:v>
                </c:pt>
                <c:pt idx="6941">
                  <c:v>2.1739130434782609E-3</c:v>
                </c:pt>
                <c:pt idx="6942">
                  <c:v>2.1739130434782609E-3</c:v>
                </c:pt>
                <c:pt idx="6943">
                  <c:v>2.1739130434782609E-3</c:v>
                </c:pt>
                <c:pt idx="6944">
                  <c:v>2.1739130434782609E-3</c:v>
                </c:pt>
                <c:pt idx="6945">
                  <c:v>2.1739130434782609E-3</c:v>
                </c:pt>
                <c:pt idx="6946">
                  <c:v>2.1739130434782609E-3</c:v>
                </c:pt>
                <c:pt idx="6947">
                  <c:v>2.1739130434782609E-3</c:v>
                </c:pt>
                <c:pt idx="6948">
                  <c:v>2.1739130434782609E-3</c:v>
                </c:pt>
                <c:pt idx="6949">
                  <c:v>2.1739130434782609E-3</c:v>
                </c:pt>
                <c:pt idx="6950">
                  <c:v>2.1739130434782609E-3</c:v>
                </c:pt>
                <c:pt idx="6951">
                  <c:v>2.1739130434782609E-3</c:v>
                </c:pt>
                <c:pt idx="6952">
                  <c:v>2.1739130434782609E-3</c:v>
                </c:pt>
                <c:pt idx="6953">
                  <c:v>2.1739130434782609E-3</c:v>
                </c:pt>
                <c:pt idx="6954">
                  <c:v>2.1739130434782609E-3</c:v>
                </c:pt>
                <c:pt idx="6955">
                  <c:v>2.1739130434782609E-3</c:v>
                </c:pt>
                <c:pt idx="6956">
                  <c:v>2.1739130434782609E-3</c:v>
                </c:pt>
                <c:pt idx="6957">
                  <c:v>2.1739130434782609E-3</c:v>
                </c:pt>
                <c:pt idx="6958">
                  <c:v>2.1739130434782609E-3</c:v>
                </c:pt>
                <c:pt idx="6959">
                  <c:v>2.1739130434782609E-3</c:v>
                </c:pt>
                <c:pt idx="6960">
                  <c:v>2.1739130434782609E-3</c:v>
                </c:pt>
                <c:pt idx="6961">
                  <c:v>2.1739130434782609E-3</c:v>
                </c:pt>
                <c:pt idx="6962">
                  <c:v>2.1739130434782609E-3</c:v>
                </c:pt>
                <c:pt idx="6963">
                  <c:v>2.1739130434782609E-3</c:v>
                </c:pt>
                <c:pt idx="6964">
                  <c:v>2.1739130434782609E-3</c:v>
                </c:pt>
                <c:pt idx="6965">
                  <c:v>2.1739130434782609E-3</c:v>
                </c:pt>
                <c:pt idx="6966">
                  <c:v>2.1739130434782609E-3</c:v>
                </c:pt>
                <c:pt idx="6967">
                  <c:v>2.1739130434782609E-3</c:v>
                </c:pt>
                <c:pt idx="6968">
                  <c:v>2.1739130434782609E-3</c:v>
                </c:pt>
                <c:pt idx="6969">
                  <c:v>2.1739130434782609E-3</c:v>
                </c:pt>
                <c:pt idx="6970">
                  <c:v>2.1739130434782609E-3</c:v>
                </c:pt>
                <c:pt idx="6971">
                  <c:v>2.1739130434782609E-3</c:v>
                </c:pt>
                <c:pt idx="6972">
                  <c:v>2.1739130434782609E-3</c:v>
                </c:pt>
                <c:pt idx="6973">
                  <c:v>2.1739130434782609E-3</c:v>
                </c:pt>
                <c:pt idx="6974">
                  <c:v>2.1739130434782609E-3</c:v>
                </c:pt>
                <c:pt idx="6975">
                  <c:v>2.1739130434782609E-3</c:v>
                </c:pt>
                <c:pt idx="6976">
                  <c:v>2.1739130434782609E-3</c:v>
                </c:pt>
                <c:pt idx="6977">
                  <c:v>2.1739130434782609E-3</c:v>
                </c:pt>
                <c:pt idx="6978">
                  <c:v>2.1739130434782609E-3</c:v>
                </c:pt>
                <c:pt idx="6979">
                  <c:v>2.0380434782608695E-3</c:v>
                </c:pt>
                <c:pt idx="6980">
                  <c:v>2.0380434782608695E-3</c:v>
                </c:pt>
                <c:pt idx="6981">
                  <c:v>2.0380434782608695E-3</c:v>
                </c:pt>
                <c:pt idx="6982">
                  <c:v>2.0380434782608695E-3</c:v>
                </c:pt>
                <c:pt idx="6983">
                  <c:v>2.0380434782608695E-3</c:v>
                </c:pt>
                <c:pt idx="6984">
                  <c:v>2.0380434782608695E-3</c:v>
                </c:pt>
                <c:pt idx="6985">
                  <c:v>2.0380434782608695E-3</c:v>
                </c:pt>
                <c:pt idx="6986">
                  <c:v>2.0380434782608695E-3</c:v>
                </c:pt>
                <c:pt idx="6987">
                  <c:v>2.0380434782608695E-3</c:v>
                </c:pt>
                <c:pt idx="6988">
                  <c:v>2.0380434782608695E-3</c:v>
                </c:pt>
                <c:pt idx="6989">
                  <c:v>2.0380434782608695E-3</c:v>
                </c:pt>
                <c:pt idx="6990">
                  <c:v>2.0380434782608695E-3</c:v>
                </c:pt>
                <c:pt idx="6991">
                  <c:v>2.0380434782608695E-3</c:v>
                </c:pt>
                <c:pt idx="6992">
                  <c:v>2.0380434782608695E-3</c:v>
                </c:pt>
                <c:pt idx="6993">
                  <c:v>2.0380434782608695E-3</c:v>
                </c:pt>
                <c:pt idx="6994">
                  <c:v>2.0380434782608695E-3</c:v>
                </c:pt>
                <c:pt idx="6995">
                  <c:v>1.9021739130434783E-3</c:v>
                </c:pt>
                <c:pt idx="6996">
                  <c:v>1.9021739130434783E-3</c:v>
                </c:pt>
                <c:pt idx="6997">
                  <c:v>1.9021739130434783E-3</c:v>
                </c:pt>
                <c:pt idx="6998">
                  <c:v>1.9021739130434783E-3</c:v>
                </c:pt>
                <c:pt idx="6999">
                  <c:v>1.9021739130434783E-3</c:v>
                </c:pt>
                <c:pt idx="7000">
                  <c:v>1.9021739130434783E-3</c:v>
                </c:pt>
                <c:pt idx="7001">
                  <c:v>1.766304347826087E-3</c:v>
                </c:pt>
                <c:pt idx="7002">
                  <c:v>1.766304347826087E-3</c:v>
                </c:pt>
                <c:pt idx="7003">
                  <c:v>1.766304347826087E-3</c:v>
                </c:pt>
                <c:pt idx="7004">
                  <c:v>1.766304347826087E-3</c:v>
                </c:pt>
                <c:pt idx="7005">
                  <c:v>1.766304347826087E-3</c:v>
                </c:pt>
                <c:pt idx="7006">
                  <c:v>1.766304347826087E-3</c:v>
                </c:pt>
                <c:pt idx="7007">
                  <c:v>1.766304347826087E-3</c:v>
                </c:pt>
                <c:pt idx="7008">
                  <c:v>1.766304347826087E-3</c:v>
                </c:pt>
                <c:pt idx="7009">
                  <c:v>1.766304347826087E-3</c:v>
                </c:pt>
                <c:pt idx="7010">
                  <c:v>1.766304347826087E-3</c:v>
                </c:pt>
                <c:pt idx="7011">
                  <c:v>1.766304347826087E-3</c:v>
                </c:pt>
                <c:pt idx="7012">
                  <c:v>1.766304347826087E-3</c:v>
                </c:pt>
                <c:pt idx="7013">
                  <c:v>1.766304347826087E-3</c:v>
                </c:pt>
                <c:pt idx="7014">
                  <c:v>1.766304347826087E-3</c:v>
                </c:pt>
                <c:pt idx="7015">
                  <c:v>1.766304347826087E-3</c:v>
                </c:pt>
                <c:pt idx="7016">
                  <c:v>1.766304347826087E-3</c:v>
                </c:pt>
                <c:pt idx="7017">
                  <c:v>1.766304347826087E-3</c:v>
                </c:pt>
                <c:pt idx="7018">
                  <c:v>1.766304347826087E-3</c:v>
                </c:pt>
                <c:pt idx="7019">
                  <c:v>1.766304347826087E-3</c:v>
                </c:pt>
                <c:pt idx="7020">
                  <c:v>1.766304347826087E-3</c:v>
                </c:pt>
                <c:pt idx="7021">
                  <c:v>1.766304347826087E-3</c:v>
                </c:pt>
                <c:pt idx="7022">
                  <c:v>1.766304347826087E-3</c:v>
                </c:pt>
                <c:pt idx="7023">
                  <c:v>1.766304347826087E-3</c:v>
                </c:pt>
                <c:pt idx="7024">
                  <c:v>1.766304347826087E-3</c:v>
                </c:pt>
                <c:pt idx="7025">
                  <c:v>1.766304347826087E-3</c:v>
                </c:pt>
                <c:pt idx="7026">
                  <c:v>1.766304347826087E-3</c:v>
                </c:pt>
                <c:pt idx="7027">
                  <c:v>1.766304347826087E-3</c:v>
                </c:pt>
                <c:pt idx="7028">
                  <c:v>1.6304347826086956E-3</c:v>
                </c:pt>
                <c:pt idx="7029">
                  <c:v>1.6304347826086956E-3</c:v>
                </c:pt>
                <c:pt idx="7030">
                  <c:v>1.6304347826086956E-3</c:v>
                </c:pt>
                <c:pt idx="7031">
                  <c:v>1.6304347826086956E-3</c:v>
                </c:pt>
                <c:pt idx="7032">
                  <c:v>1.6304347826086956E-3</c:v>
                </c:pt>
                <c:pt idx="7033">
                  <c:v>1.6304347826086956E-3</c:v>
                </c:pt>
                <c:pt idx="7034">
                  <c:v>1.6304347826086956E-3</c:v>
                </c:pt>
                <c:pt idx="7035">
                  <c:v>1.6304347826086956E-3</c:v>
                </c:pt>
                <c:pt idx="7036">
                  <c:v>1.6304347826086956E-3</c:v>
                </c:pt>
                <c:pt idx="7037">
                  <c:v>1.6304347826086956E-3</c:v>
                </c:pt>
                <c:pt idx="7038">
                  <c:v>1.6304347826086956E-3</c:v>
                </c:pt>
                <c:pt idx="7039">
                  <c:v>1.6304347826086956E-3</c:v>
                </c:pt>
                <c:pt idx="7040">
                  <c:v>1.4945652173913044E-3</c:v>
                </c:pt>
                <c:pt idx="7041">
                  <c:v>1.4945652173913044E-3</c:v>
                </c:pt>
                <c:pt idx="7042">
                  <c:v>1.4945652173913044E-3</c:v>
                </c:pt>
                <c:pt idx="7043">
                  <c:v>1.4945652173913044E-3</c:v>
                </c:pt>
                <c:pt idx="7044">
                  <c:v>1.4945652173913044E-3</c:v>
                </c:pt>
                <c:pt idx="7045">
                  <c:v>1.4945652173913044E-3</c:v>
                </c:pt>
                <c:pt idx="7046">
                  <c:v>1.4945652173913044E-3</c:v>
                </c:pt>
                <c:pt idx="7047">
                  <c:v>1.4945652173913044E-3</c:v>
                </c:pt>
                <c:pt idx="7048">
                  <c:v>1.4945652173913044E-3</c:v>
                </c:pt>
                <c:pt idx="7049">
                  <c:v>1.4945652173913044E-3</c:v>
                </c:pt>
                <c:pt idx="7050">
                  <c:v>1.4945652173913044E-3</c:v>
                </c:pt>
                <c:pt idx="7051">
                  <c:v>1.4945652173913044E-3</c:v>
                </c:pt>
                <c:pt idx="7052">
                  <c:v>1.4945652173913044E-3</c:v>
                </c:pt>
                <c:pt idx="7053">
                  <c:v>1.4945652173913044E-3</c:v>
                </c:pt>
                <c:pt idx="7054">
                  <c:v>1.4945652173913044E-3</c:v>
                </c:pt>
                <c:pt idx="7055">
                  <c:v>1.4945652173913044E-3</c:v>
                </c:pt>
                <c:pt idx="7056">
                  <c:v>1.4945652173913044E-3</c:v>
                </c:pt>
                <c:pt idx="7057">
                  <c:v>1.4945652173913044E-3</c:v>
                </c:pt>
                <c:pt idx="7058">
                  <c:v>1.4945652173913044E-3</c:v>
                </c:pt>
                <c:pt idx="7059">
                  <c:v>1.4945652173913044E-3</c:v>
                </c:pt>
                <c:pt idx="7060">
                  <c:v>1.4945652173913044E-3</c:v>
                </c:pt>
                <c:pt idx="7061">
                  <c:v>1.4945652173913044E-3</c:v>
                </c:pt>
                <c:pt idx="7062">
                  <c:v>1.4945652173913044E-3</c:v>
                </c:pt>
                <c:pt idx="7063">
                  <c:v>1.4945652173913044E-3</c:v>
                </c:pt>
                <c:pt idx="7064">
                  <c:v>1.4945652173913044E-3</c:v>
                </c:pt>
                <c:pt idx="7065">
                  <c:v>1.4945652173913044E-3</c:v>
                </c:pt>
                <c:pt idx="7066">
                  <c:v>1.4945652173913044E-3</c:v>
                </c:pt>
                <c:pt idx="7067">
                  <c:v>1.4945652173913044E-3</c:v>
                </c:pt>
                <c:pt idx="7068">
                  <c:v>1.4945652173913044E-3</c:v>
                </c:pt>
                <c:pt idx="7069">
                  <c:v>1.4945652173913044E-3</c:v>
                </c:pt>
                <c:pt idx="7070">
                  <c:v>1.4945652173913044E-3</c:v>
                </c:pt>
                <c:pt idx="7071">
                  <c:v>1.4945652173913044E-3</c:v>
                </c:pt>
                <c:pt idx="7072">
                  <c:v>1.4945652173913044E-3</c:v>
                </c:pt>
                <c:pt idx="7073">
                  <c:v>1.4945652173913044E-3</c:v>
                </c:pt>
                <c:pt idx="7074">
                  <c:v>1.4945652173913044E-3</c:v>
                </c:pt>
                <c:pt idx="7075">
                  <c:v>1.358695652173913E-3</c:v>
                </c:pt>
                <c:pt idx="7076">
                  <c:v>1.358695652173913E-3</c:v>
                </c:pt>
                <c:pt idx="7077">
                  <c:v>1.358695652173913E-3</c:v>
                </c:pt>
                <c:pt idx="7078">
                  <c:v>1.358695652173913E-3</c:v>
                </c:pt>
                <c:pt idx="7079">
                  <c:v>1.358695652173913E-3</c:v>
                </c:pt>
                <c:pt idx="7080">
                  <c:v>1.358695652173913E-3</c:v>
                </c:pt>
                <c:pt idx="7081">
                  <c:v>1.358695652173913E-3</c:v>
                </c:pt>
                <c:pt idx="7082">
                  <c:v>1.358695652173913E-3</c:v>
                </c:pt>
                <c:pt idx="7083">
                  <c:v>1.358695652173913E-3</c:v>
                </c:pt>
                <c:pt idx="7084">
                  <c:v>1.358695652173913E-3</c:v>
                </c:pt>
                <c:pt idx="7085">
                  <c:v>1.2228260869565218E-3</c:v>
                </c:pt>
                <c:pt idx="7086">
                  <c:v>1.2228260869565218E-3</c:v>
                </c:pt>
                <c:pt idx="7087">
                  <c:v>1.2228260869565218E-3</c:v>
                </c:pt>
                <c:pt idx="7088">
                  <c:v>1.2228260869565218E-3</c:v>
                </c:pt>
                <c:pt idx="7089">
                  <c:v>1.2228260869565218E-3</c:v>
                </c:pt>
                <c:pt idx="7090">
                  <c:v>1.2228260869565218E-3</c:v>
                </c:pt>
                <c:pt idx="7091">
                  <c:v>1.2228260869565218E-3</c:v>
                </c:pt>
                <c:pt idx="7092">
                  <c:v>1.2228260869565218E-3</c:v>
                </c:pt>
                <c:pt idx="7093">
                  <c:v>1.2228260869565218E-3</c:v>
                </c:pt>
                <c:pt idx="7094">
                  <c:v>1.2228260869565218E-3</c:v>
                </c:pt>
                <c:pt idx="7095">
                  <c:v>1.2228260869565218E-3</c:v>
                </c:pt>
                <c:pt idx="7096">
                  <c:v>1.2228260869565218E-3</c:v>
                </c:pt>
                <c:pt idx="7097">
                  <c:v>1.2228260869565218E-3</c:v>
                </c:pt>
                <c:pt idx="7098">
                  <c:v>1.2228260869565218E-3</c:v>
                </c:pt>
                <c:pt idx="7099">
                  <c:v>1.2228260869565218E-3</c:v>
                </c:pt>
                <c:pt idx="7100">
                  <c:v>1.2228260869565218E-3</c:v>
                </c:pt>
                <c:pt idx="7101">
                  <c:v>1.2228260869565218E-3</c:v>
                </c:pt>
                <c:pt idx="7102">
                  <c:v>1.2228260869565218E-3</c:v>
                </c:pt>
                <c:pt idx="7103">
                  <c:v>1.2228260869565218E-3</c:v>
                </c:pt>
                <c:pt idx="7104">
                  <c:v>1.2228260869565218E-3</c:v>
                </c:pt>
                <c:pt idx="7105">
                  <c:v>1.2228260869565218E-3</c:v>
                </c:pt>
                <c:pt idx="7106">
                  <c:v>1.2228260869565218E-3</c:v>
                </c:pt>
                <c:pt idx="7107">
                  <c:v>1.2228260869565218E-3</c:v>
                </c:pt>
                <c:pt idx="7108">
                  <c:v>1.2228260869565218E-3</c:v>
                </c:pt>
                <c:pt idx="7109">
                  <c:v>1.2228260869565218E-3</c:v>
                </c:pt>
                <c:pt idx="7110">
                  <c:v>1.2228260869565218E-3</c:v>
                </c:pt>
                <c:pt idx="7111">
                  <c:v>1.2228260869565218E-3</c:v>
                </c:pt>
                <c:pt idx="7112">
                  <c:v>1.0869565217391304E-3</c:v>
                </c:pt>
                <c:pt idx="7113">
                  <c:v>1.0869565217391304E-3</c:v>
                </c:pt>
                <c:pt idx="7114">
                  <c:v>1.0869565217391304E-3</c:v>
                </c:pt>
                <c:pt idx="7115">
                  <c:v>1.0869565217391304E-3</c:v>
                </c:pt>
                <c:pt idx="7116">
                  <c:v>1.0869565217391304E-3</c:v>
                </c:pt>
                <c:pt idx="7117">
                  <c:v>9.5108695652173917E-4</c:v>
                </c:pt>
                <c:pt idx="7118">
                  <c:v>9.5108695652173917E-4</c:v>
                </c:pt>
                <c:pt idx="7119">
                  <c:v>9.5108695652173917E-4</c:v>
                </c:pt>
                <c:pt idx="7120">
                  <c:v>9.5108695652173917E-4</c:v>
                </c:pt>
                <c:pt idx="7121">
                  <c:v>9.5108695652173917E-4</c:v>
                </c:pt>
                <c:pt idx="7122">
                  <c:v>9.5108695652173917E-4</c:v>
                </c:pt>
                <c:pt idx="7123">
                  <c:v>9.5108695652173917E-4</c:v>
                </c:pt>
                <c:pt idx="7124">
                  <c:v>9.5108695652173917E-4</c:v>
                </c:pt>
                <c:pt idx="7125">
                  <c:v>9.5108695652173917E-4</c:v>
                </c:pt>
                <c:pt idx="7126">
                  <c:v>9.5108695652173917E-4</c:v>
                </c:pt>
                <c:pt idx="7127">
                  <c:v>9.5108695652173917E-4</c:v>
                </c:pt>
                <c:pt idx="7128">
                  <c:v>9.5108695652173917E-4</c:v>
                </c:pt>
                <c:pt idx="7129">
                  <c:v>9.5108695652173917E-4</c:v>
                </c:pt>
                <c:pt idx="7130">
                  <c:v>9.5108695652173917E-4</c:v>
                </c:pt>
                <c:pt idx="7131">
                  <c:v>9.5108695652173917E-4</c:v>
                </c:pt>
                <c:pt idx="7132">
                  <c:v>9.5108695652173917E-4</c:v>
                </c:pt>
                <c:pt idx="7133">
                  <c:v>9.5108695652173917E-4</c:v>
                </c:pt>
                <c:pt idx="7134">
                  <c:v>9.5108695652173917E-4</c:v>
                </c:pt>
                <c:pt idx="7135">
                  <c:v>9.5108695652173917E-4</c:v>
                </c:pt>
                <c:pt idx="7136">
                  <c:v>9.5108695652173917E-4</c:v>
                </c:pt>
                <c:pt idx="7137">
                  <c:v>9.5108695652173917E-4</c:v>
                </c:pt>
                <c:pt idx="7138">
                  <c:v>9.5108695652173917E-4</c:v>
                </c:pt>
                <c:pt idx="7139">
                  <c:v>9.5108695652173917E-4</c:v>
                </c:pt>
                <c:pt idx="7140">
                  <c:v>9.5108695652173917E-4</c:v>
                </c:pt>
                <c:pt idx="7141">
                  <c:v>9.5108695652173917E-4</c:v>
                </c:pt>
                <c:pt idx="7142">
                  <c:v>9.5108695652173917E-4</c:v>
                </c:pt>
                <c:pt idx="7143">
                  <c:v>9.5108695652173917E-4</c:v>
                </c:pt>
                <c:pt idx="7144">
                  <c:v>9.5108695652173917E-4</c:v>
                </c:pt>
                <c:pt idx="7145">
                  <c:v>9.5108695652173917E-4</c:v>
                </c:pt>
                <c:pt idx="7146">
                  <c:v>9.5108695652173917E-4</c:v>
                </c:pt>
                <c:pt idx="7147">
                  <c:v>9.5108695652173917E-4</c:v>
                </c:pt>
                <c:pt idx="7148">
                  <c:v>9.5108695652173917E-4</c:v>
                </c:pt>
                <c:pt idx="7149">
                  <c:v>9.5108695652173917E-4</c:v>
                </c:pt>
                <c:pt idx="7150">
                  <c:v>9.5108695652173917E-4</c:v>
                </c:pt>
                <c:pt idx="7151">
                  <c:v>9.5108695652173917E-4</c:v>
                </c:pt>
                <c:pt idx="7152">
                  <c:v>9.5108695652173917E-4</c:v>
                </c:pt>
                <c:pt idx="7153">
                  <c:v>9.5108695652173917E-4</c:v>
                </c:pt>
                <c:pt idx="7154">
                  <c:v>8.1521739130434778E-4</c:v>
                </c:pt>
                <c:pt idx="7155">
                  <c:v>8.1521739130434778E-4</c:v>
                </c:pt>
                <c:pt idx="7156">
                  <c:v>8.1521739130434778E-4</c:v>
                </c:pt>
                <c:pt idx="7157">
                  <c:v>8.1521739130434778E-4</c:v>
                </c:pt>
                <c:pt idx="7158">
                  <c:v>8.1521739130434778E-4</c:v>
                </c:pt>
                <c:pt idx="7159">
                  <c:v>8.1521739130434778E-4</c:v>
                </c:pt>
                <c:pt idx="7160">
                  <c:v>8.1521739130434778E-4</c:v>
                </c:pt>
                <c:pt idx="7161">
                  <c:v>8.1521739130434778E-4</c:v>
                </c:pt>
                <c:pt idx="7162">
                  <c:v>8.1521739130434778E-4</c:v>
                </c:pt>
                <c:pt idx="7163">
                  <c:v>8.1521739130434778E-4</c:v>
                </c:pt>
                <c:pt idx="7164">
                  <c:v>8.1521739130434778E-4</c:v>
                </c:pt>
                <c:pt idx="7165">
                  <c:v>8.1521739130434778E-4</c:v>
                </c:pt>
                <c:pt idx="7166">
                  <c:v>8.1521739130434778E-4</c:v>
                </c:pt>
                <c:pt idx="7167">
                  <c:v>8.1521739130434778E-4</c:v>
                </c:pt>
                <c:pt idx="7168">
                  <c:v>8.1521739130434778E-4</c:v>
                </c:pt>
                <c:pt idx="7169">
                  <c:v>8.1521739130434778E-4</c:v>
                </c:pt>
                <c:pt idx="7170">
                  <c:v>8.1521739130434778E-4</c:v>
                </c:pt>
                <c:pt idx="7171">
                  <c:v>8.1521739130434778E-4</c:v>
                </c:pt>
                <c:pt idx="7172">
                  <c:v>8.1521739130434778E-4</c:v>
                </c:pt>
                <c:pt idx="7173">
                  <c:v>8.1521739130434778E-4</c:v>
                </c:pt>
                <c:pt idx="7174">
                  <c:v>8.1521739130434778E-4</c:v>
                </c:pt>
                <c:pt idx="7175">
                  <c:v>8.1521739130434778E-4</c:v>
                </c:pt>
                <c:pt idx="7176">
                  <c:v>8.1521739130434778E-4</c:v>
                </c:pt>
                <c:pt idx="7177">
                  <c:v>8.1521739130434778E-4</c:v>
                </c:pt>
                <c:pt idx="7178">
                  <c:v>8.1521739130434778E-4</c:v>
                </c:pt>
                <c:pt idx="7179">
                  <c:v>8.1521739130434778E-4</c:v>
                </c:pt>
                <c:pt idx="7180">
                  <c:v>8.1521739130434778E-4</c:v>
                </c:pt>
                <c:pt idx="7181">
                  <c:v>8.1521739130434778E-4</c:v>
                </c:pt>
                <c:pt idx="7182">
                  <c:v>8.1521739130434778E-4</c:v>
                </c:pt>
                <c:pt idx="7183">
                  <c:v>8.1521739130434778E-4</c:v>
                </c:pt>
                <c:pt idx="7184">
                  <c:v>8.1521739130434778E-4</c:v>
                </c:pt>
                <c:pt idx="7185">
                  <c:v>8.1521739130434778E-4</c:v>
                </c:pt>
                <c:pt idx="7186">
                  <c:v>8.1521739130434778E-4</c:v>
                </c:pt>
                <c:pt idx="7187">
                  <c:v>8.1521739130434778E-4</c:v>
                </c:pt>
                <c:pt idx="7188">
                  <c:v>8.1521739130434778E-4</c:v>
                </c:pt>
                <c:pt idx="7189">
                  <c:v>8.1521739130434778E-4</c:v>
                </c:pt>
                <c:pt idx="7190">
                  <c:v>8.1521739130434778E-4</c:v>
                </c:pt>
                <c:pt idx="7191">
                  <c:v>8.1521739130434778E-4</c:v>
                </c:pt>
                <c:pt idx="7192">
                  <c:v>8.1521739130434778E-4</c:v>
                </c:pt>
                <c:pt idx="7193">
                  <c:v>8.1521739130434778E-4</c:v>
                </c:pt>
                <c:pt idx="7194">
                  <c:v>8.1521739130434778E-4</c:v>
                </c:pt>
                <c:pt idx="7195">
                  <c:v>8.1521739130434778E-4</c:v>
                </c:pt>
                <c:pt idx="7196">
                  <c:v>8.1521739130434778E-4</c:v>
                </c:pt>
                <c:pt idx="7197">
                  <c:v>8.1521739130434778E-4</c:v>
                </c:pt>
                <c:pt idx="7198">
                  <c:v>8.1521739130434778E-4</c:v>
                </c:pt>
                <c:pt idx="7199">
                  <c:v>8.1521739130434778E-4</c:v>
                </c:pt>
                <c:pt idx="7200">
                  <c:v>8.1521739130434778E-4</c:v>
                </c:pt>
                <c:pt idx="7201">
                  <c:v>8.1521739130434778E-4</c:v>
                </c:pt>
                <c:pt idx="7202">
                  <c:v>8.1521739130434778E-4</c:v>
                </c:pt>
                <c:pt idx="7203">
                  <c:v>8.1521739130434778E-4</c:v>
                </c:pt>
                <c:pt idx="7204">
                  <c:v>8.1521739130434778E-4</c:v>
                </c:pt>
                <c:pt idx="7205">
                  <c:v>8.1521739130434778E-4</c:v>
                </c:pt>
                <c:pt idx="7206">
                  <c:v>8.1521739130434778E-4</c:v>
                </c:pt>
                <c:pt idx="7207">
                  <c:v>8.1521739130434778E-4</c:v>
                </c:pt>
                <c:pt idx="7208">
                  <c:v>8.1521739130434778E-4</c:v>
                </c:pt>
                <c:pt idx="7209">
                  <c:v>8.1521739130434778E-4</c:v>
                </c:pt>
                <c:pt idx="7210">
                  <c:v>8.1521739130434778E-4</c:v>
                </c:pt>
                <c:pt idx="7211">
                  <c:v>8.1521739130434778E-4</c:v>
                </c:pt>
                <c:pt idx="7212">
                  <c:v>8.1521739130434778E-4</c:v>
                </c:pt>
                <c:pt idx="7213">
                  <c:v>8.1521739130434778E-4</c:v>
                </c:pt>
                <c:pt idx="7214">
                  <c:v>6.793478260869565E-4</c:v>
                </c:pt>
                <c:pt idx="7215">
                  <c:v>6.793478260869565E-4</c:v>
                </c:pt>
                <c:pt idx="7216">
                  <c:v>6.793478260869565E-4</c:v>
                </c:pt>
                <c:pt idx="7217">
                  <c:v>6.793478260869565E-4</c:v>
                </c:pt>
                <c:pt idx="7218">
                  <c:v>6.793478260869565E-4</c:v>
                </c:pt>
                <c:pt idx="7219">
                  <c:v>6.793478260869565E-4</c:v>
                </c:pt>
                <c:pt idx="7220">
                  <c:v>6.793478260869565E-4</c:v>
                </c:pt>
                <c:pt idx="7221">
                  <c:v>6.793478260869565E-4</c:v>
                </c:pt>
                <c:pt idx="7222">
                  <c:v>6.793478260869565E-4</c:v>
                </c:pt>
                <c:pt idx="7223">
                  <c:v>6.793478260869565E-4</c:v>
                </c:pt>
                <c:pt idx="7224">
                  <c:v>6.793478260869565E-4</c:v>
                </c:pt>
                <c:pt idx="7225">
                  <c:v>6.793478260869565E-4</c:v>
                </c:pt>
                <c:pt idx="7226">
                  <c:v>6.793478260869565E-4</c:v>
                </c:pt>
                <c:pt idx="7227">
                  <c:v>6.793478260869565E-4</c:v>
                </c:pt>
                <c:pt idx="7228">
                  <c:v>6.793478260869565E-4</c:v>
                </c:pt>
                <c:pt idx="7229">
                  <c:v>6.793478260869565E-4</c:v>
                </c:pt>
                <c:pt idx="7230">
                  <c:v>6.793478260869565E-4</c:v>
                </c:pt>
                <c:pt idx="7231">
                  <c:v>6.793478260869565E-4</c:v>
                </c:pt>
                <c:pt idx="7232">
                  <c:v>6.793478260869565E-4</c:v>
                </c:pt>
                <c:pt idx="7233">
                  <c:v>6.793478260869565E-4</c:v>
                </c:pt>
                <c:pt idx="7234">
                  <c:v>6.793478260869565E-4</c:v>
                </c:pt>
                <c:pt idx="7235">
                  <c:v>6.793478260869565E-4</c:v>
                </c:pt>
                <c:pt idx="7236">
                  <c:v>6.793478260869565E-4</c:v>
                </c:pt>
                <c:pt idx="7237">
                  <c:v>6.793478260869565E-4</c:v>
                </c:pt>
                <c:pt idx="7238">
                  <c:v>6.793478260869565E-4</c:v>
                </c:pt>
                <c:pt idx="7239">
                  <c:v>6.793478260869565E-4</c:v>
                </c:pt>
                <c:pt idx="7240">
                  <c:v>6.793478260869565E-4</c:v>
                </c:pt>
                <c:pt idx="7241">
                  <c:v>6.793478260869565E-4</c:v>
                </c:pt>
                <c:pt idx="7242">
                  <c:v>6.793478260869565E-4</c:v>
                </c:pt>
                <c:pt idx="7243">
                  <c:v>6.793478260869565E-4</c:v>
                </c:pt>
                <c:pt idx="7244">
                  <c:v>6.793478260869565E-4</c:v>
                </c:pt>
                <c:pt idx="7245">
                  <c:v>6.793478260869565E-4</c:v>
                </c:pt>
                <c:pt idx="7246">
                  <c:v>6.793478260869565E-4</c:v>
                </c:pt>
                <c:pt idx="7247">
                  <c:v>6.793478260869565E-4</c:v>
                </c:pt>
                <c:pt idx="7248">
                  <c:v>6.793478260869565E-4</c:v>
                </c:pt>
                <c:pt idx="7249">
                  <c:v>6.793478260869565E-4</c:v>
                </c:pt>
                <c:pt idx="7250">
                  <c:v>5.4347826086956522E-4</c:v>
                </c:pt>
                <c:pt idx="7251">
                  <c:v>5.4347826086956522E-4</c:v>
                </c:pt>
                <c:pt idx="7252">
                  <c:v>5.4347826086956522E-4</c:v>
                </c:pt>
                <c:pt idx="7253">
                  <c:v>5.4347826086956522E-4</c:v>
                </c:pt>
                <c:pt idx="7254">
                  <c:v>5.4347826086956522E-4</c:v>
                </c:pt>
                <c:pt idx="7255">
                  <c:v>5.4347826086956522E-4</c:v>
                </c:pt>
                <c:pt idx="7256">
                  <c:v>5.4347826086956522E-4</c:v>
                </c:pt>
                <c:pt idx="7257">
                  <c:v>5.4347826086956522E-4</c:v>
                </c:pt>
                <c:pt idx="7258">
                  <c:v>4.0760869565217389E-4</c:v>
                </c:pt>
                <c:pt idx="7259">
                  <c:v>4.0760869565217389E-4</c:v>
                </c:pt>
                <c:pt idx="7260">
                  <c:v>4.0760869565217389E-4</c:v>
                </c:pt>
                <c:pt idx="7261">
                  <c:v>4.0760869565217389E-4</c:v>
                </c:pt>
                <c:pt idx="7262">
                  <c:v>4.0760869565217389E-4</c:v>
                </c:pt>
                <c:pt idx="7263">
                  <c:v>4.0760869565217389E-4</c:v>
                </c:pt>
                <c:pt idx="7264">
                  <c:v>4.0760869565217389E-4</c:v>
                </c:pt>
                <c:pt idx="7265">
                  <c:v>4.0760869565217389E-4</c:v>
                </c:pt>
                <c:pt idx="7266">
                  <c:v>4.0760869565217389E-4</c:v>
                </c:pt>
                <c:pt idx="7267">
                  <c:v>4.0760869565217389E-4</c:v>
                </c:pt>
                <c:pt idx="7268">
                  <c:v>4.0760869565217389E-4</c:v>
                </c:pt>
                <c:pt idx="7269">
                  <c:v>4.0760869565217389E-4</c:v>
                </c:pt>
                <c:pt idx="7270">
                  <c:v>4.0760869565217389E-4</c:v>
                </c:pt>
                <c:pt idx="7271">
                  <c:v>4.0760869565217389E-4</c:v>
                </c:pt>
                <c:pt idx="7272">
                  <c:v>4.0760869565217389E-4</c:v>
                </c:pt>
                <c:pt idx="7273">
                  <c:v>4.0760869565217389E-4</c:v>
                </c:pt>
                <c:pt idx="7274">
                  <c:v>4.0760869565217389E-4</c:v>
                </c:pt>
                <c:pt idx="7275">
                  <c:v>4.0760869565217389E-4</c:v>
                </c:pt>
                <c:pt idx="7276">
                  <c:v>4.0760869565217389E-4</c:v>
                </c:pt>
                <c:pt idx="7277">
                  <c:v>4.0760869565217389E-4</c:v>
                </c:pt>
                <c:pt idx="7278">
                  <c:v>4.0760869565217389E-4</c:v>
                </c:pt>
                <c:pt idx="7279">
                  <c:v>2.7173913043478261E-4</c:v>
                </c:pt>
                <c:pt idx="7280">
                  <c:v>2.7173913043478261E-4</c:v>
                </c:pt>
                <c:pt idx="7281">
                  <c:v>2.7173913043478261E-4</c:v>
                </c:pt>
                <c:pt idx="7282">
                  <c:v>2.7173913043478261E-4</c:v>
                </c:pt>
                <c:pt idx="7283">
                  <c:v>2.7173913043478261E-4</c:v>
                </c:pt>
                <c:pt idx="7284">
                  <c:v>2.7173913043478261E-4</c:v>
                </c:pt>
                <c:pt idx="7285">
                  <c:v>2.7173913043478261E-4</c:v>
                </c:pt>
                <c:pt idx="7286">
                  <c:v>2.7173913043478261E-4</c:v>
                </c:pt>
                <c:pt idx="7287">
                  <c:v>2.7173913043478261E-4</c:v>
                </c:pt>
                <c:pt idx="7288">
                  <c:v>2.7173913043478261E-4</c:v>
                </c:pt>
                <c:pt idx="7289">
                  <c:v>2.7173913043478261E-4</c:v>
                </c:pt>
                <c:pt idx="7290">
                  <c:v>2.7173913043478261E-4</c:v>
                </c:pt>
                <c:pt idx="7291">
                  <c:v>2.7173913043478261E-4</c:v>
                </c:pt>
                <c:pt idx="7292">
                  <c:v>2.7173913043478261E-4</c:v>
                </c:pt>
                <c:pt idx="7293">
                  <c:v>2.7173913043478261E-4</c:v>
                </c:pt>
                <c:pt idx="7294">
                  <c:v>2.7173913043478261E-4</c:v>
                </c:pt>
                <c:pt idx="7295">
                  <c:v>2.7173913043478261E-4</c:v>
                </c:pt>
                <c:pt idx="7296">
                  <c:v>2.7173913043478261E-4</c:v>
                </c:pt>
                <c:pt idx="7297">
                  <c:v>2.7173913043478261E-4</c:v>
                </c:pt>
                <c:pt idx="7298">
                  <c:v>2.7173913043478261E-4</c:v>
                </c:pt>
                <c:pt idx="7299">
                  <c:v>2.7173913043478261E-4</c:v>
                </c:pt>
                <c:pt idx="7300">
                  <c:v>2.7173913043478261E-4</c:v>
                </c:pt>
                <c:pt idx="7301">
                  <c:v>2.7173913043478261E-4</c:v>
                </c:pt>
                <c:pt idx="7302">
                  <c:v>1.3586956521739131E-4</c:v>
                </c:pt>
                <c:pt idx="7303">
                  <c:v>1.3586956521739131E-4</c:v>
                </c:pt>
                <c:pt idx="7304">
                  <c:v>1.3586956521739131E-4</c:v>
                </c:pt>
                <c:pt idx="7305">
                  <c:v>1.3586956521739131E-4</c:v>
                </c:pt>
                <c:pt idx="7306">
                  <c:v>1.3586956521739131E-4</c:v>
                </c:pt>
                <c:pt idx="7307">
                  <c:v>1.3586956521739131E-4</c:v>
                </c:pt>
                <c:pt idx="7308">
                  <c:v>1.3586956521739131E-4</c:v>
                </c:pt>
                <c:pt idx="7309">
                  <c:v>1.3586956521739131E-4</c:v>
                </c:pt>
                <c:pt idx="7310">
                  <c:v>1.3586956521739131E-4</c:v>
                </c:pt>
                <c:pt idx="7311">
                  <c:v>1.3586956521739131E-4</c:v>
                </c:pt>
                <c:pt idx="7312">
                  <c:v>1.3586956521739131E-4</c:v>
                </c:pt>
                <c:pt idx="7313">
                  <c:v>1.3586956521739131E-4</c:v>
                </c:pt>
                <c:pt idx="7314">
                  <c:v>1.3586956521739131E-4</c:v>
                </c:pt>
                <c:pt idx="7315">
                  <c:v>1.3586956521739131E-4</c:v>
                </c:pt>
                <c:pt idx="7316">
                  <c:v>1.3586956521739131E-4</c:v>
                </c:pt>
                <c:pt idx="7317">
                  <c:v>1.3586956521739131E-4</c:v>
                </c:pt>
                <c:pt idx="7318">
                  <c:v>1.3586956521739131E-4</c:v>
                </c:pt>
                <c:pt idx="7319">
                  <c:v>1.3586956521739131E-4</c:v>
                </c:pt>
                <c:pt idx="7320">
                  <c:v>1.3586956521739131E-4</c:v>
                </c:pt>
                <c:pt idx="7321">
                  <c:v>1.3586956521739131E-4</c:v>
                </c:pt>
                <c:pt idx="7322">
                  <c:v>1.3586956521739131E-4</c:v>
                </c:pt>
                <c:pt idx="7323">
                  <c:v>1.3586956521739131E-4</c:v>
                </c:pt>
                <c:pt idx="7324">
                  <c:v>1.3586956521739131E-4</c:v>
                </c:pt>
                <c:pt idx="7325">
                  <c:v>1.3586956521739131E-4</c:v>
                </c:pt>
                <c:pt idx="7326">
                  <c:v>1.3586956521739131E-4</c:v>
                </c:pt>
                <c:pt idx="7327">
                  <c:v>1.3586956521739131E-4</c:v>
                </c:pt>
                <c:pt idx="7328">
                  <c:v>1.3586956521739131E-4</c:v>
                </c:pt>
                <c:pt idx="7329">
                  <c:v>1.3586956521739131E-4</c:v>
                </c:pt>
                <c:pt idx="7330">
                  <c:v>1.3586956521739131E-4</c:v>
                </c:pt>
                <c:pt idx="7331">
                  <c:v>1.3586956521739131E-4</c:v>
                </c:pt>
                <c:pt idx="7332">
                  <c:v>1.3586956521739131E-4</c:v>
                </c:pt>
                <c:pt idx="7333">
                  <c:v>1.3586956521739131E-4</c:v>
                </c:pt>
                <c:pt idx="7334">
                  <c:v>1.3586956521739131E-4</c:v>
                </c:pt>
                <c:pt idx="7335">
                  <c:v>1.3586956521739131E-4</c:v>
                </c:pt>
                <c:pt idx="7336">
                  <c:v>1.3586956521739131E-4</c:v>
                </c:pt>
                <c:pt idx="7337">
                  <c:v>1.3586956521739131E-4</c:v>
                </c:pt>
                <c:pt idx="7338">
                  <c:v>1.3586956521739131E-4</c:v>
                </c:pt>
                <c:pt idx="7339">
                  <c:v>1.3586956521739131E-4</c:v>
                </c:pt>
                <c:pt idx="7340">
                  <c:v>1.3586956521739131E-4</c:v>
                </c:pt>
                <c:pt idx="7341">
                  <c:v>1.3586956521739131E-4</c:v>
                </c:pt>
                <c:pt idx="7342">
                  <c:v>1.3586956521739131E-4</c:v>
                </c:pt>
                <c:pt idx="7343">
                  <c:v>1.3586956521739131E-4</c:v>
                </c:pt>
                <c:pt idx="7344">
                  <c:v>1.3586956521739131E-4</c:v>
                </c:pt>
                <c:pt idx="7345">
                  <c:v>1.3586956521739131E-4</c:v>
                </c:pt>
                <c:pt idx="7346">
                  <c:v>0</c:v>
                </c:pt>
                <c:pt idx="7347">
                  <c:v>0</c:v>
                </c:pt>
                <c:pt idx="7348">
                  <c:v>0</c:v>
                </c:pt>
                <c:pt idx="7349">
                  <c:v>0</c:v>
                </c:pt>
                <c:pt idx="7350">
                  <c:v>0</c:v>
                </c:pt>
                <c:pt idx="7351">
                  <c:v>0</c:v>
                </c:pt>
                <c:pt idx="7352">
                  <c:v>0</c:v>
                </c:pt>
                <c:pt idx="7353">
                  <c:v>0</c:v>
                </c:pt>
                <c:pt idx="7354">
                  <c:v>0</c:v>
                </c:pt>
                <c:pt idx="7355">
                  <c:v>0</c:v>
                </c:pt>
                <c:pt idx="7356">
                  <c:v>0</c:v>
                </c:pt>
                <c:pt idx="7357">
                  <c:v>0</c:v>
                </c:pt>
                <c:pt idx="7358">
                  <c:v>0</c:v>
                </c:pt>
                <c:pt idx="7359">
                  <c:v>0</c:v>
                </c:pt>
              </c:numCache>
            </c:numRef>
          </c:yVal>
          <c:smooth val="1"/>
          <c:extLst xmlns:c16r2="http://schemas.microsoft.com/office/drawing/2015/06/chart">
            <c:ext xmlns:c16="http://schemas.microsoft.com/office/drawing/2014/chart" uri="{C3380CC4-5D6E-409C-BE32-E72D297353CC}">
              <c16:uniqueId val="{00000001-E71C-3A44-B455-58ED778C5B7A}"/>
            </c:ext>
          </c:extLst>
        </c:ser>
        <c:dLbls>
          <c:showLegendKey val="0"/>
          <c:showVal val="0"/>
          <c:showCatName val="0"/>
          <c:showSerName val="0"/>
          <c:showPercent val="0"/>
          <c:showBubbleSize val="0"/>
        </c:dLbls>
        <c:axId val="100162560"/>
        <c:axId val="100168448"/>
      </c:scatterChart>
      <c:valAx>
        <c:axId val="100162560"/>
        <c:scaling>
          <c:orientation val="minMax"/>
          <c:max val="1"/>
          <c:min val="0"/>
        </c:scaling>
        <c:delete val="0"/>
        <c:axPos val="b"/>
        <c:numFmt formatCode="General" sourceLinked="1"/>
        <c:majorTickMark val="out"/>
        <c:minorTickMark val="none"/>
        <c:tickLblPos val="nextTo"/>
        <c:crossAx val="100168448"/>
        <c:crosses val="autoZero"/>
        <c:crossBetween val="midCat"/>
      </c:valAx>
      <c:valAx>
        <c:axId val="100168448"/>
        <c:scaling>
          <c:orientation val="minMax"/>
          <c:max val="1"/>
          <c:min val="0"/>
        </c:scaling>
        <c:delete val="0"/>
        <c:axPos val="l"/>
        <c:majorGridlines/>
        <c:numFmt formatCode="General" sourceLinked="1"/>
        <c:majorTickMark val="out"/>
        <c:minorTickMark val="none"/>
        <c:tickLblPos val="nextTo"/>
        <c:crossAx val="100162560"/>
        <c:crosses val="autoZero"/>
        <c:crossBetween val="midCat"/>
      </c:valAx>
    </c:plotArea>
    <c:legend>
      <c:legendPos val="r"/>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pivotSource>
    <c:name>[autopilot.xlsx]Sheet4!数据透视表3</c:name>
    <c:fmtId val="3"/>
  </c:pivotSource>
  <c:chart>
    <c:title>
      <c:tx>
        <c:rich>
          <a:bodyPr/>
          <a:lstStyle/>
          <a:p>
            <a:pPr>
              <a:defRPr/>
            </a:pPr>
            <a:r>
              <a:rPr lang="zh-CN" altLang="en-US" dirty="0"/>
              <a:t>新增可售卖规格数目</a:t>
            </a:r>
            <a:r>
              <a:rPr lang="en-US" altLang="zh-CN" dirty="0"/>
              <a:t>/~7000</a:t>
            </a:r>
            <a:r>
              <a:rPr lang="zh-CN" altLang="en-US" dirty="0"/>
              <a:t>实例</a:t>
            </a:r>
          </a:p>
        </c:rich>
      </c:tx>
      <c:layout/>
      <c:overlay val="0"/>
    </c:title>
    <c:autoTitleDeleted val="0"/>
    <c:pivotFmts>
      <c:pivotFmt>
        <c:idx val="0"/>
        <c:marker>
          <c:symbol val="none"/>
        </c:marker>
      </c:pivotFmt>
      <c:pivotFmt>
        <c:idx val="1"/>
        <c:marker>
          <c:symbol val="none"/>
        </c:marker>
      </c:pivotFmt>
      <c:pivotFmt>
        <c:idx val="2"/>
        <c:marker>
          <c:symbol val="none"/>
        </c:marker>
      </c:pivotFmt>
    </c:pivotFmts>
    <c:plotArea>
      <c:layout/>
      <c:barChart>
        <c:barDir val="col"/>
        <c:grouping val="clustered"/>
        <c:varyColors val="0"/>
        <c:ser>
          <c:idx val="0"/>
          <c:order val="0"/>
          <c:tx>
            <c:strRef>
              <c:f>Sheet4!$B$3</c:f>
              <c:strCache>
                <c:ptCount val="1"/>
                <c:pt idx="0">
                  <c:v>汇总</c:v>
                </c:pt>
              </c:strCache>
            </c:strRef>
          </c:tx>
          <c:invertIfNegative val="0"/>
          <c:cat>
            <c:strRef>
              <c:f>Sheet4!$A$4:$A$30</c:f>
              <c:strCache>
                <c:ptCount val="26"/>
                <c:pt idx="0">
                  <c:v>c.c2.2xlarge</c:v>
                </c:pt>
                <c:pt idx="1">
                  <c:v>c.c2.3xlarge</c:v>
                </c:pt>
                <c:pt idx="2">
                  <c:v>c.c2.4xlarge</c:v>
                </c:pt>
                <c:pt idx="3">
                  <c:v>c.c2.large</c:v>
                </c:pt>
                <c:pt idx="4">
                  <c:v>c.c2.xlarge</c:v>
                </c:pt>
                <c:pt idx="5">
                  <c:v>c.n2.16xlarge</c:v>
                </c:pt>
                <c:pt idx="6">
                  <c:v>c.n2.18xlarge</c:v>
                </c:pt>
                <c:pt idx="7">
                  <c:v>c.n2.2xlarge</c:v>
                </c:pt>
                <c:pt idx="8">
                  <c:v>c.n2.4xlarge</c:v>
                </c:pt>
                <c:pt idx="9">
                  <c:v>c.n2.8xlarge</c:v>
                </c:pt>
                <c:pt idx="10">
                  <c:v>c.n2.large</c:v>
                </c:pt>
                <c:pt idx="11">
                  <c:v>c.n2.xlarge</c:v>
                </c:pt>
                <c:pt idx="12">
                  <c:v>g.n2.16xlarge</c:v>
                </c:pt>
                <c:pt idx="13">
                  <c:v>g.n2.18xlarge</c:v>
                </c:pt>
                <c:pt idx="14">
                  <c:v>g.n2.2xlarge</c:v>
                </c:pt>
                <c:pt idx="15">
                  <c:v>g.n2.4xlarge</c:v>
                </c:pt>
                <c:pt idx="16">
                  <c:v>g.n2.8xlarge</c:v>
                </c:pt>
                <c:pt idx="17">
                  <c:v>g.n2.large</c:v>
                </c:pt>
                <c:pt idx="18">
                  <c:v>g.n2.medium</c:v>
                </c:pt>
                <c:pt idx="19">
                  <c:v>g.n2.xlarge</c:v>
                </c:pt>
                <c:pt idx="20">
                  <c:v>h.g2.xlarge</c:v>
                </c:pt>
                <c:pt idx="21">
                  <c:v>m.n2.2xlarge</c:v>
                </c:pt>
                <c:pt idx="22">
                  <c:v>m.n2.4xlarge</c:v>
                </c:pt>
                <c:pt idx="23">
                  <c:v>m.n2.8xlarge</c:v>
                </c:pt>
                <c:pt idx="24">
                  <c:v>m.n2.large</c:v>
                </c:pt>
                <c:pt idx="25">
                  <c:v>m.n2.xlarge</c:v>
                </c:pt>
              </c:strCache>
            </c:strRef>
          </c:cat>
          <c:val>
            <c:numRef>
              <c:f>Sheet4!$B$4:$B$30</c:f>
              <c:numCache>
                <c:formatCode>General</c:formatCode>
                <c:ptCount val="26"/>
                <c:pt idx="0">
                  <c:v>8.9611520000000002</c:v>
                </c:pt>
                <c:pt idx="1">
                  <c:v>0.89530500000000002</c:v>
                </c:pt>
                <c:pt idx="2">
                  <c:v>0.98699999999999999</c:v>
                </c:pt>
                <c:pt idx="3">
                  <c:v>5.4743969999999997</c:v>
                </c:pt>
                <c:pt idx="4">
                  <c:v>9.0942600000000002</c:v>
                </c:pt>
                <c:pt idx="5">
                  <c:v>2.9609999999999999</c:v>
                </c:pt>
                <c:pt idx="6">
                  <c:v>1.737476</c:v>
                </c:pt>
                <c:pt idx="7">
                  <c:v>321.07273799999967</c:v>
                </c:pt>
                <c:pt idx="8">
                  <c:v>64.785741000000016</c:v>
                </c:pt>
                <c:pt idx="9">
                  <c:v>32.610645999999988</c:v>
                </c:pt>
                <c:pt idx="10">
                  <c:v>951.27910000000247</c:v>
                </c:pt>
                <c:pt idx="11">
                  <c:v>1562.1545950000036</c:v>
                </c:pt>
                <c:pt idx="12">
                  <c:v>0.98699999999999999</c:v>
                </c:pt>
                <c:pt idx="13">
                  <c:v>0.98699999999999999</c:v>
                </c:pt>
                <c:pt idx="14">
                  <c:v>232.62712999999982</c:v>
                </c:pt>
                <c:pt idx="15">
                  <c:v>49.85479999999999</c:v>
                </c:pt>
                <c:pt idx="16">
                  <c:v>101.89325699999995</c:v>
                </c:pt>
                <c:pt idx="17">
                  <c:v>515.50084300000003</c:v>
                </c:pt>
                <c:pt idx="18">
                  <c:v>869.49686799999995</c:v>
                </c:pt>
                <c:pt idx="19">
                  <c:v>480.10112499999951</c:v>
                </c:pt>
                <c:pt idx="20">
                  <c:v>1.6813699999999998</c:v>
                </c:pt>
                <c:pt idx="21">
                  <c:v>67.954369000000014</c:v>
                </c:pt>
                <c:pt idx="22">
                  <c:v>21.695102000000002</c:v>
                </c:pt>
                <c:pt idx="23">
                  <c:v>10.638981999999999</c:v>
                </c:pt>
                <c:pt idx="24">
                  <c:v>53.416091000000009</c:v>
                </c:pt>
                <c:pt idx="25">
                  <c:v>70.624175000000022</c:v>
                </c:pt>
              </c:numCache>
            </c:numRef>
          </c:val>
          <c:extLst xmlns:c16r2="http://schemas.microsoft.com/office/drawing/2015/06/chart">
            <c:ext xmlns:c16="http://schemas.microsoft.com/office/drawing/2014/chart" uri="{C3380CC4-5D6E-409C-BE32-E72D297353CC}">
              <c16:uniqueId val="{00000000-01B0-3541-B2F0-288F83654F09}"/>
            </c:ext>
          </c:extLst>
        </c:ser>
        <c:dLbls>
          <c:showLegendKey val="0"/>
          <c:showVal val="0"/>
          <c:showCatName val="0"/>
          <c:showSerName val="0"/>
          <c:showPercent val="0"/>
          <c:showBubbleSize val="0"/>
        </c:dLbls>
        <c:gapWidth val="150"/>
        <c:axId val="82841984"/>
        <c:axId val="82843520"/>
      </c:barChart>
      <c:catAx>
        <c:axId val="82841984"/>
        <c:scaling>
          <c:orientation val="minMax"/>
        </c:scaling>
        <c:delete val="0"/>
        <c:axPos val="b"/>
        <c:numFmt formatCode="General" sourceLinked="0"/>
        <c:majorTickMark val="out"/>
        <c:minorTickMark val="none"/>
        <c:tickLblPos val="nextTo"/>
        <c:crossAx val="82843520"/>
        <c:crosses val="autoZero"/>
        <c:auto val="1"/>
        <c:lblAlgn val="ctr"/>
        <c:lblOffset val="100"/>
        <c:noMultiLvlLbl val="0"/>
      </c:catAx>
      <c:valAx>
        <c:axId val="82843520"/>
        <c:scaling>
          <c:orientation val="minMax"/>
        </c:scaling>
        <c:delete val="0"/>
        <c:axPos val="l"/>
        <c:majorGridlines/>
        <c:numFmt formatCode="General" sourceLinked="1"/>
        <c:majorTickMark val="out"/>
        <c:minorTickMark val="none"/>
        <c:tickLblPos val="nextTo"/>
        <c:crossAx val="82841984"/>
        <c:crosses val="autoZero"/>
        <c:crossBetween val="between"/>
      </c:valAx>
    </c:plotArea>
    <c:legend>
      <c:legendPos val="r"/>
      <c:layout/>
      <c:overlay val="0"/>
    </c:legend>
    <c:plotVisOnly val="1"/>
    <c:dispBlanksAs val="gap"/>
    <c:showDLblsOverMax val="0"/>
  </c:chart>
  <c:externalData r:id="rId1">
    <c:autoUpdate val="0"/>
  </c:externalData>
  <c:userShapes r:id="rId2"/>
  <c:extLst xmlns:c16r2="http://schemas.microsoft.com/office/drawing/2015/06/char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zh-CN" altLang="en-US"/>
              <a:t>碎片资源</a:t>
            </a:r>
          </a:p>
        </c:rich>
      </c:tx>
      <c:layout/>
      <c:overlay val="0"/>
    </c:title>
    <c:autoTitleDeleted val="0"/>
    <c:plotArea>
      <c:layout/>
      <c:barChart>
        <c:barDir val="col"/>
        <c:grouping val="clustered"/>
        <c:varyColors val="0"/>
        <c:ser>
          <c:idx val="0"/>
          <c:order val="0"/>
          <c:invertIfNegative val="0"/>
          <c:cat>
            <c:strRef>
              <c:f>碎片化!$I$1:$L$1</c:f>
              <c:strCache>
                <c:ptCount val="4"/>
                <c:pt idx="0">
                  <c:v>CPU碎片(核)</c:v>
                </c:pt>
                <c:pt idx="1">
                  <c:v>内存碎片（GB）</c:v>
                </c:pt>
                <c:pt idx="2">
                  <c:v>磁盘碎片(块)</c:v>
                </c:pt>
                <c:pt idx="3">
                  <c:v>碎片节点</c:v>
                </c:pt>
              </c:strCache>
            </c:strRef>
          </c:cat>
          <c:val>
            <c:numRef>
              <c:f>碎片化!$I$2:$L$2</c:f>
              <c:numCache>
                <c:formatCode>General</c:formatCode>
                <c:ptCount val="4"/>
                <c:pt idx="0">
                  <c:v>11603</c:v>
                </c:pt>
                <c:pt idx="1">
                  <c:v>77022</c:v>
                </c:pt>
                <c:pt idx="2">
                  <c:v>81109</c:v>
                </c:pt>
                <c:pt idx="3">
                  <c:v>1893</c:v>
                </c:pt>
              </c:numCache>
            </c:numRef>
          </c:val>
          <c:extLst xmlns:c16r2="http://schemas.microsoft.com/office/drawing/2015/06/chart">
            <c:ext xmlns:c16="http://schemas.microsoft.com/office/drawing/2014/chart" uri="{C3380CC4-5D6E-409C-BE32-E72D297353CC}">
              <c16:uniqueId val="{00000000-1485-C14E-9CD5-16278014BCF3}"/>
            </c:ext>
          </c:extLst>
        </c:ser>
        <c:dLbls>
          <c:showLegendKey val="0"/>
          <c:showVal val="0"/>
          <c:showCatName val="0"/>
          <c:showSerName val="0"/>
          <c:showPercent val="0"/>
          <c:showBubbleSize val="0"/>
        </c:dLbls>
        <c:gapWidth val="150"/>
        <c:axId val="83230720"/>
        <c:axId val="83232256"/>
      </c:barChart>
      <c:catAx>
        <c:axId val="83230720"/>
        <c:scaling>
          <c:orientation val="minMax"/>
        </c:scaling>
        <c:delete val="0"/>
        <c:axPos val="b"/>
        <c:numFmt formatCode="General" sourceLinked="0"/>
        <c:majorTickMark val="none"/>
        <c:minorTickMark val="none"/>
        <c:tickLblPos val="nextTo"/>
        <c:crossAx val="83232256"/>
        <c:crosses val="autoZero"/>
        <c:auto val="1"/>
        <c:lblAlgn val="ctr"/>
        <c:lblOffset val="100"/>
        <c:noMultiLvlLbl val="0"/>
      </c:catAx>
      <c:valAx>
        <c:axId val="83232256"/>
        <c:scaling>
          <c:orientation val="minMax"/>
        </c:scaling>
        <c:delete val="0"/>
        <c:axPos val="l"/>
        <c:majorGridlines/>
        <c:title>
          <c:tx>
            <c:rich>
              <a:bodyPr/>
              <a:lstStyle/>
              <a:p>
                <a:pPr>
                  <a:defRPr/>
                </a:pPr>
                <a:r>
                  <a:rPr lang="zh-CN" altLang="en-US"/>
                  <a:t>计数</a:t>
                </a:r>
              </a:p>
            </c:rich>
          </c:tx>
          <c:layout/>
          <c:overlay val="0"/>
        </c:title>
        <c:numFmt formatCode="General" sourceLinked="1"/>
        <c:majorTickMark val="none"/>
        <c:minorTickMark val="none"/>
        <c:tickLblPos val="nextTo"/>
        <c:crossAx val="83230720"/>
        <c:crosses val="autoZero"/>
        <c:crossBetween val="between"/>
      </c:valAx>
      <c:dTable>
        <c:showHorzBorder val="1"/>
        <c:showVertBorder val="1"/>
        <c:showOutline val="1"/>
        <c:showKeys val="1"/>
      </c:dTable>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flavor!$B$1</c:f>
              <c:strCache>
                <c:ptCount val="1"/>
                <c:pt idx="0">
                  <c:v>CPU</c:v>
                </c:pt>
              </c:strCache>
            </c:strRef>
          </c:tx>
          <c:invertIfNegative val="0"/>
          <c:cat>
            <c:strRef>
              <c:f>flavor!$A$2:$A$30</c:f>
              <c:strCache>
                <c:ptCount val="29"/>
                <c:pt idx="0">
                  <c:v>g.n2.medium</c:v>
                </c:pt>
                <c:pt idx="1">
                  <c:v>c.c2.large</c:v>
                </c:pt>
                <c:pt idx="2">
                  <c:v>c.n2.large</c:v>
                </c:pt>
                <c:pt idx="3">
                  <c:v>g.n2.large</c:v>
                </c:pt>
                <c:pt idx="4">
                  <c:v>m.n2.large</c:v>
                </c:pt>
                <c:pt idx="5">
                  <c:v>nlb.c.n2.large</c:v>
                </c:pt>
                <c:pt idx="6">
                  <c:v>c.c2.xlarge</c:v>
                </c:pt>
                <c:pt idx="7">
                  <c:v>c.n2.xlarge</c:v>
                </c:pt>
                <c:pt idx="8">
                  <c:v>g.n2.xlarge</c:v>
                </c:pt>
                <c:pt idx="9">
                  <c:v>m.n2.xlarge</c:v>
                </c:pt>
                <c:pt idx="10">
                  <c:v>c.c2.2xlarge</c:v>
                </c:pt>
                <c:pt idx="11">
                  <c:v>c.n2.2xlarge</c:v>
                </c:pt>
                <c:pt idx="12">
                  <c:v>g.n2.2xlarge</c:v>
                </c:pt>
                <c:pt idx="13">
                  <c:v>m.n2.2xlarge</c:v>
                </c:pt>
                <c:pt idx="14">
                  <c:v>c.c2.3xlarge</c:v>
                </c:pt>
                <c:pt idx="15">
                  <c:v>c.c2.4xlarge</c:v>
                </c:pt>
                <c:pt idx="16">
                  <c:v>c.n2.4xlarge</c:v>
                </c:pt>
                <c:pt idx="17">
                  <c:v>g.n2.4xlarge</c:v>
                </c:pt>
                <c:pt idx="18">
                  <c:v>m.n2.4xlarge</c:v>
                </c:pt>
                <c:pt idx="19">
                  <c:v>nlb.c.n2.4xlarge</c:v>
                </c:pt>
                <c:pt idx="20">
                  <c:v>c.n2.8xlarge</c:v>
                </c:pt>
                <c:pt idx="21">
                  <c:v>g.n2.8xlarge</c:v>
                </c:pt>
                <c:pt idx="22">
                  <c:v>m.n2.8xlarge</c:v>
                </c:pt>
                <c:pt idx="23">
                  <c:v>c.n2.16xlarge</c:v>
                </c:pt>
                <c:pt idx="24">
                  <c:v>g.n2.16xlarge</c:v>
                </c:pt>
                <c:pt idx="25">
                  <c:v>m.n2.16xlarge</c:v>
                </c:pt>
                <c:pt idx="26">
                  <c:v>c.n2.18xlarge</c:v>
                </c:pt>
                <c:pt idx="27">
                  <c:v>g.n2.18xlarge</c:v>
                </c:pt>
                <c:pt idx="28">
                  <c:v>m.n2.18xlarge</c:v>
                </c:pt>
              </c:strCache>
            </c:strRef>
          </c:cat>
          <c:val>
            <c:numRef>
              <c:f>flavor!$B$2:$B$30</c:f>
              <c:numCache>
                <c:formatCode>General</c:formatCode>
                <c:ptCount val="29"/>
                <c:pt idx="0">
                  <c:v>1</c:v>
                </c:pt>
                <c:pt idx="1">
                  <c:v>2</c:v>
                </c:pt>
                <c:pt idx="2">
                  <c:v>2</c:v>
                </c:pt>
                <c:pt idx="3">
                  <c:v>2</c:v>
                </c:pt>
                <c:pt idx="4">
                  <c:v>2</c:v>
                </c:pt>
                <c:pt idx="5">
                  <c:v>2</c:v>
                </c:pt>
                <c:pt idx="6">
                  <c:v>4</c:v>
                </c:pt>
                <c:pt idx="7">
                  <c:v>4</c:v>
                </c:pt>
                <c:pt idx="8">
                  <c:v>4</c:v>
                </c:pt>
                <c:pt idx="9">
                  <c:v>4</c:v>
                </c:pt>
                <c:pt idx="10">
                  <c:v>8</c:v>
                </c:pt>
                <c:pt idx="11">
                  <c:v>8</c:v>
                </c:pt>
                <c:pt idx="12">
                  <c:v>8</c:v>
                </c:pt>
                <c:pt idx="13">
                  <c:v>8</c:v>
                </c:pt>
                <c:pt idx="14">
                  <c:v>12</c:v>
                </c:pt>
                <c:pt idx="15">
                  <c:v>16</c:v>
                </c:pt>
                <c:pt idx="16">
                  <c:v>16</c:v>
                </c:pt>
                <c:pt idx="17">
                  <c:v>16</c:v>
                </c:pt>
                <c:pt idx="18">
                  <c:v>16</c:v>
                </c:pt>
                <c:pt idx="19">
                  <c:v>16</c:v>
                </c:pt>
                <c:pt idx="20">
                  <c:v>32</c:v>
                </c:pt>
                <c:pt idx="21">
                  <c:v>32</c:v>
                </c:pt>
                <c:pt idx="22">
                  <c:v>32</c:v>
                </c:pt>
                <c:pt idx="23">
                  <c:v>64</c:v>
                </c:pt>
                <c:pt idx="24">
                  <c:v>64</c:v>
                </c:pt>
                <c:pt idx="25">
                  <c:v>64</c:v>
                </c:pt>
                <c:pt idx="26">
                  <c:v>72</c:v>
                </c:pt>
                <c:pt idx="27">
                  <c:v>72</c:v>
                </c:pt>
                <c:pt idx="28">
                  <c:v>72</c:v>
                </c:pt>
              </c:numCache>
            </c:numRef>
          </c:val>
          <c:extLst xmlns:c16r2="http://schemas.microsoft.com/office/drawing/2015/06/chart">
            <c:ext xmlns:c16="http://schemas.microsoft.com/office/drawing/2014/chart" uri="{C3380CC4-5D6E-409C-BE32-E72D297353CC}">
              <c16:uniqueId val="{00000000-2E9C-2B4F-ACAE-B1BBEECC4FE5}"/>
            </c:ext>
          </c:extLst>
        </c:ser>
        <c:ser>
          <c:idx val="1"/>
          <c:order val="1"/>
          <c:tx>
            <c:strRef>
              <c:f>flavor!$C$1</c:f>
              <c:strCache>
                <c:ptCount val="1"/>
                <c:pt idx="0">
                  <c:v>Memory</c:v>
                </c:pt>
              </c:strCache>
            </c:strRef>
          </c:tx>
          <c:invertIfNegative val="0"/>
          <c:cat>
            <c:strRef>
              <c:f>flavor!$A$2:$A$30</c:f>
              <c:strCache>
                <c:ptCount val="29"/>
                <c:pt idx="0">
                  <c:v>g.n2.medium</c:v>
                </c:pt>
                <c:pt idx="1">
                  <c:v>c.c2.large</c:v>
                </c:pt>
                <c:pt idx="2">
                  <c:v>c.n2.large</c:v>
                </c:pt>
                <c:pt idx="3">
                  <c:v>g.n2.large</c:v>
                </c:pt>
                <c:pt idx="4">
                  <c:v>m.n2.large</c:v>
                </c:pt>
                <c:pt idx="5">
                  <c:v>nlb.c.n2.large</c:v>
                </c:pt>
                <c:pt idx="6">
                  <c:v>c.c2.xlarge</c:v>
                </c:pt>
                <c:pt idx="7">
                  <c:v>c.n2.xlarge</c:v>
                </c:pt>
                <c:pt idx="8">
                  <c:v>g.n2.xlarge</c:v>
                </c:pt>
                <c:pt idx="9">
                  <c:v>m.n2.xlarge</c:v>
                </c:pt>
                <c:pt idx="10">
                  <c:v>c.c2.2xlarge</c:v>
                </c:pt>
                <c:pt idx="11">
                  <c:v>c.n2.2xlarge</c:v>
                </c:pt>
                <c:pt idx="12">
                  <c:v>g.n2.2xlarge</c:v>
                </c:pt>
                <c:pt idx="13">
                  <c:v>m.n2.2xlarge</c:v>
                </c:pt>
                <c:pt idx="14">
                  <c:v>c.c2.3xlarge</c:v>
                </c:pt>
                <c:pt idx="15">
                  <c:v>c.c2.4xlarge</c:v>
                </c:pt>
                <c:pt idx="16">
                  <c:v>c.n2.4xlarge</c:v>
                </c:pt>
                <c:pt idx="17">
                  <c:v>g.n2.4xlarge</c:v>
                </c:pt>
                <c:pt idx="18">
                  <c:v>m.n2.4xlarge</c:v>
                </c:pt>
                <c:pt idx="19">
                  <c:v>nlb.c.n2.4xlarge</c:v>
                </c:pt>
                <c:pt idx="20">
                  <c:v>c.n2.8xlarge</c:v>
                </c:pt>
                <c:pt idx="21">
                  <c:v>g.n2.8xlarge</c:v>
                </c:pt>
                <c:pt idx="22">
                  <c:v>m.n2.8xlarge</c:v>
                </c:pt>
                <c:pt idx="23">
                  <c:v>c.n2.16xlarge</c:v>
                </c:pt>
                <c:pt idx="24">
                  <c:v>g.n2.16xlarge</c:v>
                </c:pt>
                <c:pt idx="25">
                  <c:v>m.n2.16xlarge</c:v>
                </c:pt>
                <c:pt idx="26">
                  <c:v>c.n2.18xlarge</c:v>
                </c:pt>
                <c:pt idx="27">
                  <c:v>g.n2.18xlarge</c:v>
                </c:pt>
                <c:pt idx="28">
                  <c:v>m.n2.18xlarge</c:v>
                </c:pt>
              </c:strCache>
            </c:strRef>
          </c:cat>
          <c:val>
            <c:numRef>
              <c:f>flavor!$C$2:$C$30</c:f>
              <c:numCache>
                <c:formatCode>General</c:formatCode>
                <c:ptCount val="29"/>
                <c:pt idx="0">
                  <c:v>4</c:v>
                </c:pt>
                <c:pt idx="1">
                  <c:v>2</c:v>
                </c:pt>
                <c:pt idx="2">
                  <c:v>4</c:v>
                </c:pt>
                <c:pt idx="3">
                  <c:v>8</c:v>
                </c:pt>
                <c:pt idx="4">
                  <c:v>16</c:v>
                </c:pt>
                <c:pt idx="5">
                  <c:v>4</c:v>
                </c:pt>
                <c:pt idx="6">
                  <c:v>4</c:v>
                </c:pt>
                <c:pt idx="7">
                  <c:v>8</c:v>
                </c:pt>
                <c:pt idx="8">
                  <c:v>16</c:v>
                </c:pt>
                <c:pt idx="9">
                  <c:v>32</c:v>
                </c:pt>
                <c:pt idx="10">
                  <c:v>8</c:v>
                </c:pt>
                <c:pt idx="11">
                  <c:v>16</c:v>
                </c:pt>
                <c:pt idx="12">
                  <c:v>32</c:v>
                </c:pt>
                <c:pt idx="13">
                  <c:v>64</c:v>
                </c:pt>
                <c:pt idx="14">
                  <c:v>12</c:v>
                </c:pt>
                <c:pt idx="15">
                  <c:v>16</c:v>
                </c:pt>
                <c:pt idx="16">
                  <c:v>32</c:v>
                </c:pt>
                <c:pt idx="17">
                  <c:v>64</c:v>
                </c:pt>
                <c:pt idx="18">
                  <c:v>128</c:v>
                </c:pt>
                <c:pt idx="19">
                  <c:v>32</c:v>
                </c:pt>
                <c:pt idx="20">
                  <c:v>64</c:v>
                </c:pt>
                <c:pt idx="21">
                  <c:v>128</c:v>
                </c:pt>
                <c:pt idx="22">
                  <c:v>256</c:v>
                </c:pt>
                <c:pt idx="23">
                  <c:v>128</c:v>
                </c:pt>
                <c:pt idx="24">
                  <c:v>256</c:v>
                </c:pt>
                <c:pt idx="25">
                  <c:v>512</c:v>
                </c:pt>
                <c:pt idx="26">
                  <c:v>144</c:v>
                </c:pt>
                <c:pt idx="27">
                  <c:v>288</c:v>
                </c:pt>
                <c:pt idx="28">
                  <c:v>576</c:v>
                </c:pt>
              </c:numCache>
            </c:numRef>
          </c:val>
          <c:extLst xmlns:c16r2="http://schemas.microsoft.com/office/drawing/2015/06/chart">
            <c:ext xmlns:c16="http://schemas.microsoft.com/office/drawing/2014/chart" uri="{C3380CC4-5D6E-409C-BE32-E72D297353CC}">
              <c16:uniqueId val="{00000001-2E9C-2B4F-ACAE-B1BBEECC4FE5}"/>
            </c:ext>
          </c:extLst>
        </c:ser>
        <c:dLbls>
          <c:showLegendKey val="0"/>
          <c:showVal val="0"/>
          <c:showCatName val="0"/>
          <c:showSerName val="0"/>
          <c:showPercent val="0"/>
          <c:showBubbleSize val="0"/>
        </c:dLbls>
        <c:gapWidth val="150"/>
        <c:overlap val="100"/>
        <c:axId val="83282560"/>
        <c:axId val="83288448"/>
      </c:barChart>
      <c:catAx>
        <c:axId val="83282560"/>
        <c:scaling>
          <c:orientation val="minMax"/>
        </c:scaling>
        <c:delete val="0"/>
        <c:axPos val="b"/>
        <c:numFmt formatCode="General" sourceLinked="0"/>
        <c:majorTickMark val="out"/>
        <c:minorTickMark val="none"/>
        <c:tickLblPos val="nextTo"/>
        <c:crossAx val="83288448"/>
        <c:crosses val="autoZero"/>
        <c:auto val="1"/>
        <c:lblAlgn val="ctr"/>
        <c:lblOffset val="100"/>
        <c:noMultiLvlLbl val="0"/>
      </c:catAx>
      <c:valAx>
        <c:axId val="83288448"/>
        <c:scaling>
          <c:orientation val="minMax"/>
        </c:scaling>
        <c:delete val="0"/>
        <c:axPos val="l"/>
        <c:majorGridlines/>
        <c:numFmt formatCode="General" sourceLinked="1"/>
        <c:majorTickMark val="out"/>
        <c:minorTickMark val="none"/>
        <c:tickLblPos val="nextTo"/>
        <c:crossAx val="83282560"/>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hosts!$G$1</c:f>
              <c:strCache>
                <c:ptCount val="1"/>
                <c:pt idx="0">
                  <c:v>count</c:v>
                </c:pt>
              </c:strCache>
            </c:strRef>
          </c:tx>
          <c:invertIfNegative val="0"/>
          <c:dLbls>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hosts!$F$2:$F$19</c:f>
              <c:strCache>
                <c:ptCount val="18"/>
                <c:pt idx="0">
                  <c:v>52.8,144.0</c:v>
                </c:pt>
                <c:pt idx="1">
                  <c:v>58.0,216.0</c:v>
                </c:pt>
                <c:pt idx="2">
                  <c:v>58.0,224.0</c:v>
                </c:pt>
                <c:pt idx="3">
                  <c:v>72.0,216.0</c:v>
                </c:pt>
                <c:pt idx="4">
                  <c:v>72.0,288.0</c:v>
                </c:pt>
                <c:pt idx="5">
                  <c:v>72.0,448.0</c:v>
                </c:pt>
                <c:pt idx="6">
                  <c:v>74.0,576.0</c:v>
                </c:pt>
                <c:pt idx="7">
                  <c:v>74.0,288.0</c:v>
                </c:pt>
                <c:pt idx="8">
                  <c:v>76.0,288.0</c:v>
                </c:pt>
                <c:pt idx="9">
                  <c:v>88.0,348.0</c:v>
                </c:pt>
                <c:pt idx="10">
                  <c:v>90.0,320.0</c:v>
                </c:pt>
                <c:pt idx="11">
                  <c:v>90.0,576.0</c:v>
                </c:pt>
                <c:pt idx="12">
                  <c:v>90.0,288.0</c:v>
                </c:pt>
                <c:pt idx="13">
                  <c:v>91.2,216.0</c:v>
                </c:pt>
                <c:pt idx="14">
                  <c:v>91.2,576.0</c:v>
                </c:pt>
                <c:pt idx="15">
                  <c:v>91.2,288.0</c:v>
                </c:pt>
                <c:pt idx="16">
                  <c:v>92.0,348.0</c:v>
                </c:pt>
                <c:pt idx="17">
                  <c:v>110.4,576.0</c:v>
                </c:pt>
              </c:strCache>
            </c:strRef>
          </c:cat>
          <c:val>
            <c:numRef>
              <c:f>hosts!$G$2:$G$19</c:f>
              <c:numCache>
                <c:formatCode>General</c:formatCode>
                <c:ptCount val="18"/>
                <c:pt idx="0">
                  <c:v>90</c:v>
                </c:pt>
                <c:pt idx="1">
                  <c:v>1</c:v>
                </c:pt>
                <c:pt idx="2">
                  <c:v>1</c:v>
                </c:pt>
                <c:pt idx="3">
                  <c:v>132</c:v>
                </c:pt>
                <c:pt idx="4">
                  <c:v>28</c:v>
                </c:pt>
                <c:pt idx="5">
                  <c:v>39</c:v>
                </c:pt>
                <c:pt idx="6">
                  <c:v>181</c:v>
                </c:pt>
                <c:pt idx="7">
                  <c:v>2584</c:v>
                </c:pt>
                <c:pt idx="8">
                  <c:v>1</c:v>
                </c:pt>
                <c:pt idx="9">
                  <c:v>3</c:v>
                </c:pt>
                <c:pt idx="10">
                  <c:v>1578</c:v>
                </c:pt>
                <c:pt idx="11">
                  <c:v>41</c:v>
                </c:pt>
                <c:pt idx="12">
                  <c:v>62</c:v>
                </c:pt>
                <c:pt idx="13">
                  <c:v>16</c:v>
                </c:pt>
                <c:pt idx="14">
                  <c:v>527</c:v>
                </c:pt>
                <c:pt idx="15">
                  <c:v>738</c:v>
                </c:pt>
                <c:pt idx="16">
                  <c:v>1</c:v>
                </c:pt>
                <c:pt idx="17">
                  <c:v>49</c:v>
                </c:pt>
              </c:numCache>
            </c:numRef>
          </c:val>
          <c:extLst xmlns:c16r2="http://schemas.microsoft.com/office/drawing/2015/06/chart">
            <c:ext xmlns:c16="http://schemas.microsoft.com/office/drawing/2014/chart" uri="{C3380CC4-5D6E-409C-BE32-E72D297353CC}">
              <c16:uniqueId val="{00000000-56B0-0942-BC78-EED37597509B}"/>
            </c:ext>
          </c:extLst>
        </c:ser>
        <c:dLbls>
          <c:showLegendKey val="0"/>
          <c:showVal val="1"/>
          <c:showCatName val="0"/>
          <c:showSerName val="0"/>
          <c:showPercent val="0"/>
          <c:showBubbleSize val="0"/>
        </c:dLbls>
        <c:gapWidth val="75"/>
        <c:axId val="83295616"/>
        <c:axId val="83454208"/>
      </c:barChart>
      <c:catAx>
        <c:axId val="83295616"/>
        <c:scaling>
          <c:orientation val="minMax"/>
        </c:scaling>
        <c:delete val="0"/>
        <c:axPos val="b"/>
        <c:numFmt formatCode="General" sourceLinked="0"/>
        <c:majorTickMark val="none"/>
        <c:minorTickMark val="none"/>
        <c:tickLblPos val="nextTo"/>
        <c:crossAx val="83454208"/>
        <c:crosses val="autoZero"/>
        <c:auto val="1"/>
        <c:lblAlgn val="ctr"/>
        <c:lblOffset val="100"/>
        <c:noMultiLvlLbl val="0"/>
      </c:catAx>
      <c:valAx>
        <c:axId val="83454208"/>
        <c:scaling>
          <c:orientation val="minMax"/>
        </c:scaling>
        <c:delete val="0"/>
        <c:axPos val="l"/>
        <c:numFmt formatCode="General" sourceLinked="1"/>
        <c:majorTickMark val="none"/>
        <c:minorTickMark val="none"/>
        <c:tickLblPos val="nextTo"/>
        <c:crossAx val="83295616"/>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ltLang="zh-CN"/>
              <a:t>CPU</a:t>
            </a:r>
            <a:r>
              <a:rPr lang="zh-CN" altLang="en-US"/>
              <a:t>使用率比例</a:t>
            </a:r>
          </a:p>
        </c:rich>
      </c:tx>
      <c:layout/>
      <c:overlay val="0"/>
    </c:title>
    <c:autoTitleDeleted val="0"/>
    <c:plotArea>
      <c:layout/>
      <c:scatterChart>
        <c:scatterStyle val="smoothMarker"/>
        <c:varyColors val="0"/>
        <c:ser>
          <c:idx val="0"/>
          <c:order val="0"/>
          <c:tx>
            <c:strRef>
              <c:f>host_used!$I$1</c:f>
              <c:strCache>
                <c:ptCount val="1"/>
                <c:pt idx="0">
                  <c:v>CPU使用率比例</c:v>
                </c:pt>
              </c:strCache>
            </c:strRef>
          </c:tx>
          <c:marker>
            <c:symbol val="none"/>
          </c:marker>
          <c:xVal>
            <c:numRef>
              <c:f>host_used!$H$2:$H$6105</c:f>
              <c:numCache>
                <c:formatCode>General</c:formatCode>
                <c:ptCount val="6104"/>
                <c:pt idx="0">
                  <c:v>3.2938076416337287E-4</c:v>
                </c:pt>
                <c:pt idx="1">
                  <c:v>4.9407114624505926E-4</c:v>
                </c:pt>
                <c:pt idx="2">
                  <c:v>6.5876152832674575E-4</c:v>
                </c:pt>
                <c:pt idx="3">
                  <c:v>8.2345191040843213E-4</c:v>
                </c:pt>
                <c:pt idx="4">
                  <c:v>9.8814229249011851E-4</c:v>
                </c:pt>
                <c:pt idx="5">
                  <c:v>1.152832674571805E-3</c:v>
                </c:pt>
                <c:pt idx="6">
                  <c:v>1.3175230566534915E-3</c:v>
                </c:pt>
                <c:pt idx="7">
                  <c:v>1.4822134387351778E-3</c:v>
                </c:pt>
                <c:pt idx="8">
                  <c:v>1.6469038208168643E-3</c:v>
                </c:pt>
                <c:pt idx="9">
                  <c:v>1.8115942028985507E-3</c:v>
                </c:pt>
                <c:pt idx="10">
                  <c:v>1.976284584980237E-3</c:v>
                </c:pt>
                <c:pt idx="11">
                  <c:v>2.1409749670619235E-3</c:v>
                </c:pt>
                <c:pt idx="12">
                  <c:v>2.30566534914361E-3</c:v>
                </c:pt>
                <c:pt idx="13">
                  <c:v>2.4703557312252965E-3</c:v>
                </c:pt>
                <c:pt idx="14">
                  <c:v>2.635046113306983E-3</c:v>
                </c:pt>
                <c:pt idx="15">
                  <c:v>2.7997364953886695E-3</c:v>
                </c:pt>
                <c:pt idx="16">
                  <c:v>2.9644268774703555E-3</c:v>
                </c:pt>
                <c:pt idx="17">
                  <c:v>3.129117259552042E-3</c:v>
                </c:pt>
                <c:pt idx="18">
                  <c:v>3.2938076416337285E-3</c:v>
                </c:pt>
                <c:pt idx="19">
                  <c:v>3.458498023715415E-3</c:v>
                </c:pt>
                <c:pt idx="20">
                  <c:v>3.6231884057971015E-3</c:v>
                </c:pt>
                <c:pt idx="21">
                  <c:v>3.787878787878788E-3</c:v>
                </c:pt>
                <c:pt idx="22">
                  <c:v>3.952569169960474E-3</c:v>
                </c:pt>
                <c:pt idx="23">
                  <c:v>4.117259552042161E-3</c:v>
                </c:pt>
                <c:pt idx="24">
                  <c:v>4.281949934123847E-3</c:v>
                </c:pt>
                <c:pt idx="25">
                  <c:v>4.4466403162055339E-3</c:v>
                </c:pt>
                <c:pt idx="26">
                  <c:v>4.61133069828722E-3</c:v>
                </c:pt>
                <c:pt idx="27">
                  <c:v>4.7760210803689061E-3</c:v>
                </c:pt>
                <c:pt idx="28">
                  <c:v>4.940711462450593E-3</c:v>
                </c:pt>
                <c:pt idx="29">
                  <c:v>5.105401844532279E-3</c:v>
                </c:pt>
                <c:pt idx="30">
                  <c:v>5.270092226613966E-3</c:v>
                </c:pt>
                <c:pt idx="31">
                  <c:v>5.434782608695652E-3</c:v>
                </c:pt>
                <c:pt idx="32">
                  <c:v>5.5994729907773389E-3</c:v>
                </c:pt>
                <c:pt idx="33">
                  <c:v>5.764163372859025E-3</c:v>
                </c:pt>
                <c:pt idx="34">
                  <c:v>5.9288537549407111E-3</c:v>
                </c:pt>
                <c:pt idx="35">
                  <c:v>6.093544137022398E-3</c:v>
                </c:pt>
                <c:pt idx="36">
                  <c:v>6.258234519104084E-3</c:v>
                </c:pt>
                <c:pt idx="37">
                  <c:v>6.422924901185771E-3</c:v>
                </c:pt>
                <c:pt idx="38">
                  <c:v>6.587615283267457E-3</c:v>
                </c:pt>
                <c:pt idx="39">
                  <c:v>6.7523056653491439E-3</c:v>
                </c:pt>
                <c:pt idx="40">
                  <c:v>6.91699604743083E-3</c:v>
                </c:pt>
                <c:pt idx="41">
                  <c:v>7.0816864295125161E-3</c:v>
                </c:pt>
                <c:pt idx="42">
                  <c:v>7.246376811594203E-3</c:v>
                </c:pt>
                <c:pt idx="43">
                  <c:v>7.411067193675889E-3</c:v>
                </c:pt>
                <c:pt idx="44">
                  <c:v>7.575757575757576E-3</c:v>
                </c:pt>
                <c:pt idx="45">
                  <c:v>7.740447957839262E-3</c:v>
                </c:pt>
                <c:pt idx="46">
                  <c:v>7.9051383399209481E-3</c:v>
                </c:pt>
                <c:pt idx="47">
                  <c:v>8.0698287220026359E-3</c:v>
                </c:pt>
                <c:pt idx="48">
                  <c:v>8.2345191040843219E-3</c:v>
                </c:pt>
                <c:pt idx="49">
                  <c:v>8.399209486166008E-3</c:v>
                </c:pt>
                <c:pt idx="50">
                  <c:v>8.563899868247694E-3</c:v>
                </c:pt>
                <c:pt idx="51">
                  <c:v>8.7285902503293801E-3</c:v>
                </c:pt>
                <c:pt idx="52">
                  <c:v>8.8932806324110679E-3</c:v>
                </c:pt>
                <c:pt idx="53">
                  <c:v>9.057971014492754E-3</c:v>
                </c:pt>
                <c:pt idx="54">
                  <c:v>9.22266139657444E-3</c:v>
                </c:pt>
                <c:pt idx="55">
                  <c:v>9.3873517786561261E-3</c:v>
                </c:pt>
                <c:pt idx="56">
                  <c:v>9.5520421607378121E-3</c:v>
                </c:pt>
                <c:pt idx="57">
                  <c:v>9.7167325428194999E-3</c:v>
                </c:pt>
                <c:pt idx="58">
                  <c:v>9.881422924901186E-3</c:v>
                </c:pt>
                <c:pt idx="59">
                  <c:v>1.0046113306982872E-2</c:v>
                </c:pt>
                <c:pt idx="60">
                  <c:v>1.0210803689064558E-2</c:v>
                </c:pt>
                <c:pt idx="61">
                  <c:v>1.0375494071146246E-2</c:v>
                </c:pt>
                <c:pt idx="62">
                  <c:v>1.0540184453227932E-2</c:v>
                </c:pt>
                <c:pt idx="63">
                  <c:v>1.0704874835309618E-2</c:v>
                </c:pt>
                <c:pt idx="64">
                  <c:v>1.0869565217391304E-2</c:v>
                </c:pt>
                <c:pt idx="65">
                  <c:v>1.103425559947299E-2</c:v>
                </c:pt>
                <c:pt idx="66">
                  <c:v>1.1198945981554678E-2</c:v>
                </c:pt>
                <c:pt idx="67">
                  <c:v>1.1363636363636364E-2</c:v>
                </c:pt>
                <c:pt idx="68">
                  <c:v>1.152832674571805E-2</c:v>
                </c:pt>
                <c:pt idx="69">
                  <c:v>1.1693017127799736E-2</c:v>
                </c:pt>
                <c:pt idx="70">
                  <c:v>1.1857707509881422E-2</c:v>
                </c:pt>
                <c:pt idx="71">
                  <c:v>1.202239789196311E-2</c:v>
                </c:pt>
                <c:pt idx="72">
                  <c:v>1.2187088274044796E-2</c:v>
                </c:pt>
                <c:pt idx="73">
                  <c:v>1.2351778656126482E-2</c:v>
                </c:pt>
                <c:pt idx="74">
                  <c:v>1.2516469038208168E-2</c:v>
                </c:pt>
                <c:pt idx="75">
                  <c:v>1.2681159420289856E-2</c:v>
                </c:pt>
                <c:pt idx="76">
                  <c:v>1.2845849802371542E-2</c:v>
                </c:pt>
                <c:pt idx="77">
                  <c:v>1.3010540184453228E-2</c:v>
                </c:pt>
                <c:pt idx="78">
                  <c:v>1.3175230566534914E-2</c:v>
                </c:pt>
                <c:pt idx="79">
                  <c:v>1.33399209486166E-2</c:v>
                </c:pt>
                <c:pt idx="80">
                  <c:v>1.3504611330698288E-2</c:v>
                </c:pt>
                <c:pt idx="81">
                  <c:v>1.3669301712779974E-2</c:v>
                </c:pt>
                <c:pt idx="82">
                  <c:v>1.383399209486166E-2</c:v>
                </c:pt>
                <c:pt idx="83">
                  <c:v>1.3998682476943346E-2</c:v>
                </c:pt>
                <c:pt idx="84">
                  <c:v>1.4163372859025032E-2</c:v>
                </c:pt>
                <c:pt idx="85">
                  <c:v>1.432806324110672E-2</c:v>
                </c:pt>
                <c:pt idx="86">
                  <c:v>1.4492753623188406E-2</c:v>
                </c:pt>
                <c:pt idx="87">
                  <c:v>1.4657444005270092E-2</c:v>
                </c:pt>
                <c:pt idx="88">
                  <c:v>1.4822134387351778E-2</c:v>
                </c:pt>
                <c:pt idx="89">
                  <c:v>1.4986824769433466E-2</c:v>
                </c:pt>
                <c:pt idx="90">
                  <c:v>1.5151515151515152E-2</c:v>
                </c:pt>
                <c:pt idx="91">
                  <c:v>1.5316205533596838E-2</c:v>
                </c:pt>
                <c:pt idx="92">
                  <c:v>1.5480895915678524E-2</c:v>
                </c:pt>
                <c:pt idx="93">
                  <c:v>1.5645586297760212E-2</c:v>
                </c:pt>
                <c:pt idx="94">
                  <c:v>1.5810276679841896E-2</c:v>
                </c:pt>
                <c:pt idx="95">
                  <c:v>1.5974967061923584E-2</c:v>
                </c:pt>
                <c:pt idx="96">
                  <c:v>1.6139657444005272E-2</c:v>
                </c:pt>
                <c:pt idx="97">
                  <c:v>1.6304347826086956E-2</c:v>
                </c:pt>
                <c:pt idx="98">
                  <c:v>1.6469038208168644E-2</c:v>
                </c:pt>
                <c:pt idx="99">
                  <c:v>1.6633728590250328E-2</c:v>
                </c:pt>
                <c:pt idx="100">
                  <c:v>1.6798418972332016E-2</c:v>
                </c:pt>
                <c:pt idx="101">
                  <c:v>1.6963109354413704E-2</c:v>
                </c:pt>
                <c:pt idx="102">
                  <c:v>1.7127799736495388E-2</c:v>
                </c:pt>
                <c:pt idx="103">
                  <c:v>1.7292490118577076E-2</c:v>
                </c:pt>
                <c:pt idx="104">
                  <c:v>1.745718050065876E-2</c:v>
                </c:pt>
                <c:pt idx="105">
                  <c:v>1.7621870882740448E-2</c:v>
                </c:pt>
                <c:pt idx="106">
                  <c:v>1.7786561264822136E-2</c:v>
                </c:pt>
                <c:pt idx="107">
                  <c:v>1.795125164690382E-2</c:v>
                </c:pt>
                <c:pt idx="108">
                  <c:v>1.8115942028985508E-2</c:v>
                </c:pt>
                <c:pt idx="109">
                  <c:v>1.8280632411067192E-2</c:v>
                </c:pt>
                <c:pt idx="110">
                  <c:v>1.844532279314888E-2</c:v>
                </c:pt>
                <c:pt idx="111">
                  <c:v>1.8610013175230568E-2</c:v>
                </c:pt>
                <c:pt idx="112">
                  <c:v>1.8774703557312252E-2</c:v>
                </c:pt>
                <c:pt idx="113">
                  <c:v>1.893939393939394E-2</c:v>
                </c:pt>
                <c:pt idx="114">
                  <c:v>1.9104084321475624E-2</c:v>
                </c:pt>
                <c:pt idx="115">
                  <c:v>1.9268774703557312E-2</c:v>
                </c:pt>
                <c:pt idx="116">
                  <c:v>1.9433465085639E-2</c:v>
                </c:pt>
                <c:pt idx="117">
                  <c:v>1.9598155467720684E-2</c:v>
                </c:pt>
                <c:pt idx="118">
                  <c:v>1.9762845849802372E-2</c:v>
                </c:pt>
                <c:pt idx="119">
                  <c:v>1.9927536231884056E-2</c:v>
                </c:pt>
                <c:pt idx="120">
                  <c:v>2.0092226613965744E-2</c:v>
                </c:pt>
                <c:pt idx="121">
                  <c:v>2.0256916996047432E-2</c:v>
                </c:pt>
                <c:pt idx="122">
                  <c:v>2.0421607378129116E-2</c:v>
                </c:pt>
                <c:pt idx="123">
                  <c:v>2.0586297760210804E-2</c:v>
                </c:pt>
                <c:pt idx="124">
                  <c:v>2.0750988142292492E-2</c:v>
                </c:pt>
                <c:pt idx="125">
                  <c:v>2.0915678524374176E-2</c:v>
                </c:pt>
                <c:pt idx="126">
                  <c:v>2.1080368906455864E-2</c:v>
                </c:pt>
                <c:pt idx="127">
                  <c:v>2.1245059288537548E-2</c:v>
                </c:pt>
                <c:pt idx="128">
                  <c:v>2.1409749670619236E-2</c:v>
                </c:pt>
                <c:pt idx="129">
                  <c:v>2.1574440052700924E-2</c:v>
                </c:pt>
                <c:pt idx="130">
                  <c:v>2.1739130434782608E-2</c:v>
                </c:pt>
                <c:pt idx="131">
                  <c:v>2.1903820816864296E-2</c:v>
                </c:pt>
                <c:pt idx="132">
                  <c:v>2.206851119894598E-2</c:v>
                </c:pt>
                <c:pt idx="133">
                  <c:v>2.2233201581027668E-2</c:v>
                </c:pt>
                <c:pt idx="134">
                  <c:v>2.2397891963109356E-2</c:v>
                </c:pt>
                <c:pt idx="135">
                  <c:v>2.256258234519104E-2</c:v>
                </c:pt>
                <c:pt idx="136">
                  <c:v>2.2727272727272728E-2</c:v>
                </c:pt>
                <c:pt idx="137">
                  <c:v>2.2891963109354412E-2</c:v>
                </c:pt>
                <c:pt idx="138">
                  <c:v>2.30566534914361E-2</c:v>
                </c:pt>
                <c:pt idx="139">
                  <c:v>2.3221343873517788E-2</c:v>
                </c:pt>
                <c:pt idx="140">
                  <c:v>2.3386034255599472E-2</c:v>
                </c:pt>
                <c:pt idx="141">
                  <c:v>2.355072463768116E-2</c:v>
                </c:pt>
                <c:pt idx="142">
                  <c:v>2.3715415019762844E-2</c:v>
                </c:pt>
                <c:pt idx="143">
                  <c:v>2.3880105401844532E-2</c:v>
                </c:pt>
                <c:pt idx="144">
                  <c:v>2.404479578392622E-2</c:v>
                </c:pt>
                <c:pt idx="145">
                  <c:v>2.4209486166007904E-2</c:v>
                </c:pt>
                <c:pt idx="146">
                  <c:v>2.4374176548089592E-2</c:v>
                </c:pt>
                <c:pt idx="147">
                  <c:v>2.4538866930171276E-2</c:v>
                </c:pt>
                <c:pt idx="148">
                  <c:v>2.4703557312252964E-2</c:v>
                </c:pt>
                <c:pt idx="149">
                  <c:v>2.4868247694334652E-2</c:v>
                </c:pt>
                <c:pt idx="150">
                  <c:v>2.5032938076416336E-2</c:v>
                </c:pt>
                <c:pt idx="151">
                  <c:v>2.5197628458498024E-2</c:v>
                </c:pt>
                <c:pt idx="152">
                  <c:v>2.5362318840579712E-2</c:v>
                </c:pt>
                <c:pt idx="153">
                  <c:v>2.5527009222661396E-2</c:v>
                </c:pt>
                <c:pt idx="154">
                  <c:v>2.5691699604743084E-2</c:v>
                </c:pt>
                <c:pt idx="155">
                  <c:v>2.5856389986824768E-2</c:v>
                </c:pt>
                <c:pt idx="156">
                  <c:v>2.6021080368906456E-2</c:v>
                </c:pt>
                <c:pt idx="157">
                  <c:v>2.6185770750988144E-2</c:v>
                </c:pt>
                <c:pt idx="158">
                  <c:v>2.6350461133069828E-2</c:v>
                </c:pt>
                <c:pt idx="159">
                  <c:v>2.6515151515151516E-2</c:v>
                </c:pt>
                <c:pt idx="160">
                  <c:v>2.66798418972332E-2</c:v>
                </c:pt>
                <c:pt idx="161">
                  <c:v>2.6844532279314888E-2</c:v>
                </c:pt>
                <c:pt idx="162">
                  <c:v>2.7009222661396576E-2</c:v>
                </c:pt>
                <c:pt idx="163">
                  <c:v>2.717391304347826E-2</c:v>
                </c:pt>
                <c:pt idx="164">
                  <c:v>2.7338603425559948E-2</c:v>
                </c:pt>
                <c:pt idx="165">
                  <c:v>2.7503293807641632E-2</c:v>
                </c:pt>
                <c:pt idx="166">
                  <c:v>2.766798418972332E-2</c:v>
                </c:pt>
                <c:pt idx="167">
                  <c:v>2.7832674571805008E-2</c:v>
                </c:pt>
                <c:pt idx="168">
                  <c:v>2.7997364953886692E-2</c:v>
                </c:pt>
                <c:pt idx="169">
                  <c:v>2.816205533596838E-2</c:v>
                </c:pt>
                <c:pt idx="170">
                  <c:v>2.8326745718050064E-2</c:v>
                </c:pt>
                <c:pt idx="171">
                  <c:v>2.8491436100131752E-2</c:v>
                </c:pt>
                <c:pt idx="172">
                  <c:v>2.865612648221344E-2</c:v>
                </c:pt>
                <c:pt idx="173">
                  <c:v>2.8820816864295124E-2</c:v>
                </c:pt>
                <c:pt idx="174">
                  <c:v>2.8985507246376812E-2</c:v>
                </c:pt>
                <c:pt idx="175">
                  <c:v>2.91501976284585E-2</c:v>
                </c:pt>
                <c:pt idx="176">
                  <c:v>2.9314888010540184E-2</c:v>
                </c:pt>
                <c:pt idx="177">
                  <c:v>2.9479578392621872E-2</c:v>
                </c:pt>
                <c:pt idx="178">
                  <c:v>2.9644268774703556E-2</c:v>
                </c:pt>
                <c:pt idx="179">
                  <c:v>2.9808959156785244E-2</c:v>
                </c:pt>
                <c:pt idx="180">
                  <c:v>2.9973649538866932E-2</c:v>
                </c:pt>
                <c:pt idx="181">
                  <c:v>3.0138339920948616E-2</c:v>
                </c:pt>
                <c:pt idx="182">
                  <c:v>3.0303030303030304E-2</c:v>
                </c:pt>
                <c:pt idx="183">
                  <c:v>3.0467720685111988E-2</c:v>
                </c:pt>
                <c:pt idx="184">
                  <c:v>3.0632411067193676E-2</c:v>
                </c:pt>
                <c:pt idx="185">
                  <c:v>3.0797101449275364E-2</c:v>
                </c:pt>
                <c:pt idx="186">
                  <c:v>3.0961791831357048E-2</c:v>
                </c:pt>
                <c:pt idx="187">
                  <c:v>3.1126482213438736E-2</c:v>
                </c:pt>
                <c:pt idx="188">
                  <c:v>3.1291172595520424E-2</c:v>
                </c:pt>
                <c:pt idx="189">
                  <c:v>3.1455862977602111E-2</c:v>
                </c:pt>
                <c:pt idx="190">
                  <c:v>3.1620553359683792E-2</c:v>
                </c:pt>
                <c:pt idx="191">
                  <c:v>3.178524374176548E-2</c:v>
                </c:pt>
                <c:pt idx="192">
                  <c:v>3.1949934123847168E-2</c:v>
                </c:pt>
                <c:pt idx="193">
                  <c:v>3.2114624505928856E-2</c:v>
                </c:pt>
                <c:pt idx="194">
                  <c:v>3.2279314888010543E-2</c:v>
                </c:pt>
                <c:pt idx="195">
                  <c:v>3.2444005270092224E-2</c:v>
                </c:pt>
                <c:pt idx="196">
                  <c:v>3.2608695652173912E-2</c:v>
                </c:pt>
                <c:pt idx="197">
                  <c:v>3.27733860342556E-2</c:v>
                </c:pt>
                <c:pt idx="198">
                  <c:v>3.2938076416337288E-2</c:v>
                </c:pt>
                <c:pt idx="199">
                  <c:v>3.3102766798418976E-2</c:v>
                </c:pt>
                <c:pt idx="200">
                  <c:v>3.3267457180500656E-2</c:v>
                </c:pt>
                <c:pt idx="201">
                  <c:v>3.3432147562582344E-2</c:v>
                </c:pt>
                <c:pt idx="202">
                  <c:v>3.3596837944664032E-2</c:v>
                </c:pt>
                <c:pt idx="203">
                  <c:v>3.376152832674572E-2</c:v>
                </c:pt>
                <c:pt idx="204">
                  <c:v>3.3926218708827408E-2</c:v>
                </c:pt>
                <c:pt idx="205">
                  <c:v>3.4090909090909088E-2</c:v>
                </c:pt>
                <c:pt idx="206">
                  <c:v>3.4255599472990776E-2</c:v>
                </c:pt>
                <c:pt idx="207">
                  <c:v>3.4420289855072464E-2</c:v>
                </c:pt>
                <c:pt idx="208">
                  <c:v>3.4584980237154152E-2</c:v>
                </c:pt>
                <c:pt idx="209">
                  <c:v>3.474967061923584E-2</c:v>
                </c:pt>
                <c:pt idx="210">
                  <c:v>3.491436100131752E-2</c:v>
                </c:pt>
                <c:pt idx="211">
                  <c:v>3.5079051383399208E-2</c:v>
                </c:pt>
                <c:pt idx="212">
                  <c:v>3.5243741765480896E-2</c:v>
                </c:pt>
                <c:pt idx="213">
                  <c:v>3.5408432147562584E-2</c:v>
                </c:pt>
                <c:pt idx="214">
                  <c:v>3.5573122529644272E-2</c:v>
                </c:pt>
                <c:pt idx="215">
                  <c:v>3.5737812911725952E-2</c:v>
                </c:pt>
                <c:pt idx="216">
                  <c:v>3.590250329380764E-2</c:v>
                </c:pt>
                <c:pt idx="217">
                  <c:v>3.6067193675889328E-2</c:v>
                </c:pt>
                <c:pt idx="218">
                  <c:v>3.6231884057971016E-2</c:v>
                </c:pt>
                <c:pt idx="219">
                  <c:v>3.6396574440052704E-2</c:v>
                </c:pt>
                <c:pt idx="220">
                  <c:v>3.6561264822134384E-2</c:v>
                </c:pt>
                <c:pt idx="221">
                  <c:v>3.6725955204216072E-2</c:v>
                </c:pt>
                <c:pt idx="222">
                  <c:v>3.689064558629776E-2</c:v>
                </c:pt>
                <c:pt idx="223">
                  <c:v>3.7055335968379448E-2</c:v>
                </c:pt>
                <c:pt idx="224">
                  <c:v>3.7220026350461136E-2</c:v>
                </c:pt>
                <c:pt idx="225">
                  <c:v>3.7384716732542816E-2</c:v>
                </c:pt>
                <c:pt idx="226">
                  <c:v>3.7549407114624504E-2</c:v>
                </c:pt>
                <c:pt idx="227">
                  <c:v>3.7714097496706192E-2</c:v>
                </c:pt>
                <c:pt idx="228">
                  <c:v>3.787878787878788E-2</c:v>
                </c:pt>
                <c:pt idx="229">
                  <c:v>3.8043478260869568E-2</c:v>
                </c:pt>
                <c:pt idx="230">
                  <c:v>3.8208168642951248E-2</c:v>
                </c:pt>
                <c:pt idx="231">
                  <c:v>3.8372859025032936E-2</c:v>
                </c:pt>
                <c:pt idx="232">
                  <c:v>3.8537549407114624E-2</c:v>
                </c:pt>
                <c:pt idx="233">
                  <c:v>3.8702239789196312E-2</c:v>
                </c:pt>
                <c:pt idx="234">
                  <c:v>3.8866930171278E-2</c:v>
                </c:pt>
                <c:pt idx="235">
                  <c:v>3.9031620553359681E-2</c:v>
                </c:pt>
                <c:pt idx="236">
                  <c:v>3.9196310935441368E-2</c:v>
                </c:pt>
                <c:pt idx="237">
                  <c:v>3.9361001317523056E-2</c:v>
                </c:pt>
                <c:pt idx="238">
                  <c:v>3.9525691699604744E-2</c:v>
                </c:pt>
                <c:pt idx="239">
                  <c:v>3.9690382081686432E-2</c:v>
                </c:pt>
                <c:pt idx="240">
                  <c:v>3.9855072463768113E-2</c:v>
                </c:pt>
                <c:pt idx="241">
                  <c:v>4.00197628458498E-2</c:v>
                </c:pt>
                <c:pt idx="242">
                  <c:v>4.0184453227931488E-2</c:v>
                </c:pt>
                <c:pt idx="243">
                  <c:v>4.0349143610013176E-2</c:v>
                </c:pt>
                <c:pt idx="244">
                  <c:v>4.0513833992094864E-2</c:v>
                </c:pt>
                <c:pt idx="245">
                  <c:v>4.0678524374176551E-2</c:v>
                </c:pt>
                <c:pt idx="246">
                  <c:v>4.0843214756258232E-2</c:v>
                </c:pt>
                <c:pt idx="247">
                  <c:v>4.100790513833992E-2</c:v>
                </c:pt>
                <c:pt idx="248">
                  <c:v>4.1172595520421608E-2</c:v>
                </c:pt>
                <c:pt idx="249">
                  <c:v>4.1337285902503296E-2</c:v>
                </c:pt>
                <c:pt idx="250">
                  <c:v>4.1501976284584984E-2</c:v>
                </c:pt>
                <c:pt idx="251">
                  <c:v>4.1666666666666664E-2</c:v>
                </c:pt>
                <c:pt idx="252">
                  <c:v>4.1831357048748352E-2</c:v>
                </c:pt>
                <c:pt idx="253">
                  <c:v>4.199604743083004E-2</c:v>
                </c:pt>
                <c:pt idx="254">
                  <c:v>4.2160737812911728E-2</c:v>
                </c:pt>
                <c:pt idx="255">
                  <c:v>4.2325428194993416E-2</c:v>
                </c:pt>
                <c:pt idx="256">
                  <c:v>4.2490118577075096E-2</c:v>
                </c:pt>
                <c:pt idx="257">
                  <c:v>4.2654808959156784E-2</c:v>
                </c:pt>
                <c:pt idx="258">
                  <c:v>4.2819499341238472E-2</c:v>
                </c:pt>
                <c:pt idx="259">
                  <c:v>4.298418972332016E-2</c:v>
                </c:pt>
                <c:pt idx="260">
                  <c:v>4.3148880105401848E-2</c:v>
                </c:pt>
                <c:pt idx="261">
                  <c:v>4.3313570487483528E-2</c:v>
                </c:pt>
                <c:pt idx="262">
                  <c:v>4.3478260869565216E-2</c:v>
                </c:pt>
                <c:pt idx="263">
                  <c:v>4.3642951251646904E-2</c:v>
                </c:pt>
                <c:pt idx="264">
                  <c:v>4.3807641633728592E-2</c:v>
                </c:pt>
                <c:pt idx="265">
                  <c:v>4.397233201581028E-2</c:v>
                </c:pt>
                <c:pt idx="266">
                  <c:v>4.413702239789196E-2</c:v>
                </c:pt>
                <c:pt idx="267">
                  <c:v>4.4301712779973648E-2</c:v>
                </c:pt>
                <c:pt idx="268">
                  <c:v>4.4466403162055336E-2</c:v>
                </c:pt>
                <c:pt idx="269">
                  <c:v>4.4631093544137024E-2</c:v>
                </c:pt>
                <c:pt idx="270">
                  <c:v>4.4795783926218712E-2</c:v>
                </c:pt>
                <c:pt idx="271">
                  <c:v>4.4960474308300392E-2</c:v>
                </c:pt>
                <c:pt idx="272">
                  <c:v>4.512516469038208E-2</c:v>
                </c:pt>
                <c:pt idx="273">
                  <c:v>4.5289855072463768E-2</c:v>
                </c:pt>
                <c:pt idx="274">
                  <c:v>4.5454545454545456E-2</c:v>
                </c:pt>
                <c:pt idx="275">
                  <c:v>4.5619235836627144E-2</c:v>
                </c:pt>
                <c:pt idx="276">
                  <c:v>4.5783926218708824E-2</c:v>
                </c:pt>
                <c:pt idx="277">
                  <c:v>4.5948616600790512E-2</c:v>
                </c:pt>
                <c:pt idx="278">
                  <c:v>4.61133069828722E-2</c:v>
                </c:pt>
                <c:pt idx="279">
                  <c:v>4.6277997364953888E-2</c:v>
                </c:pt>
                <c:pt idx="280">
                  <c:v>4.6442687747035576E-2</c:v>
                </c:pt>
                <c:pt idx="281">
                  <c:v>4.6607378129117256E-2</c:v>
                </c:pt>
                <c:pt idx="282">
                  <c:v>4.6772068511198944E-2</c:v>
                </c:pt>
                <c:pt idx="283">
                  <c:v>4.6936758893280632E-2</c:v>
                </c:pt>
                <c:pt idx="284">
                  <c:v>4.710144927536232E-2</c:v>
                </c:pt>
                <c:pt idx="285">
                  <c:v>4.7266139657444008E-2</c:v>
                </c:pt>
                <c:pt idx="286">
                  <c:v>4.7430830039525688E-2</c:v>
                </c:pt>
                <c:pt idx="287">
                  <c:v>4.7595520421607376E-2</c:v>
                </c:pt>
                <c:pt idx="288">
                  <c:v>4.7760210803689064E-2</c:v>
                </c:pt>
                <c:pt idx="289">
                  <c:v>4.7924901185770752E-2</c:v>
                </c:pt>
                <c:pt idx="290">
                  <c:v>4.808959156785244E-2</c:v>
                </c:pt>
                <c:pt idx="291">
                  <c:v>4.8254281949934121E-2</c:v>
                </c:pt>
                <c:pt idx="292">
                  <c:v>4.8418972332015808E-2</c:v>
                </c:pt>
                <c:pt idx="293">
                  <c:v>4.8583662714097496E-2</c:v>
                </c:pt>
                <c:pt idx="294">
                  <c:v>4.8748353096179184E-2</c:v>
                </c:pt>
                <c:pt idx="295">
                  <c:v>4.8913043478260872E-2</c:v>
                </c:pt>
                <c:pt idx="296">
                  <c:v>4.9077733860342553E-2</c:v>
                </c:pt>
                <c:pt idx="297">
                  <c:v>4.924242424242424E-2</c:v>
                </c:pt>
                <c:pt idx="298">
                  <c:v>4.9407114624505928E-2</c:v>
                </c:pt>
                <c:pt idx="299">
                  <c:v>4.9571805006587616E-2</c:v>
                </c:pt>
                <c:pt idx="300">
                  <c:v>4.9736495388669304E-2</c:v>
                </c:pt>
                <c:pt idx="301">
                  <c:v>4.9901185770750991E-2</c:v>
                </c:pt>
                <c:pt idx="302">
                  <c:v>5.0065876152832672E-2</c:v>
                </c:pt>
                <c:pt idx="303">
                  <c:v>5.023056653491436E-2</c:v>
                </c:pt>
                <c:pt idx="304">
                  <c:v>5.0395256916996048E-2</c:v>
                </c:pt>
                <c:pt idx="305">
                  <c:v>5.0559947299077736E-2</c:v>
                </c:pt>
                <c:pt idx="306">
                  <c:v>5.0724637681159424E-2</c:v>
                </c:pt>
                <c:pt idx="307">
                  <c:v>5.0889328063241104E-2</c:v>
                </c:pt>
                <c:pt idx="308">
                  <c:v>5.1054018445322792E-2</c:v>
                </c:pt>
                <c:pt idx="309">
                  <c:v>5.121870882740448E-2</c:v>
                </c:pt>
                <c:pt idx="310">
                  <c:v>5.1383399209486168E-2</c:v>
                </c:pt>
                <c:pt idx="311">
                  <c:v>5.1548089591567856E-2</c:v>
                </c:pt>
                <c:pt idx="312">
                  <c:v>5.1712779973649536E-2</c:v>
                </c:pt>
                <c:pt idx="313">
                  <c:v>5.1877470355731224E-2</c:v>
                </c:pt>
                <c:pt idx="314">
                  <c:v>5.2042160737812912E-2</c:v>
                </c:pt>
                <c:pt idx="315">
                  <c:v>5.22068511198946E-2</c:v>
                </c:pt>
                <c:pt idx="316">
                  <c:v>5.2371541501976288E-2</c:v>
                </c:pt>
                <c:pt idx="317">
                  <c:v>5.2536231884057968E-2</c:v>
                </c:pt>
                <c:pt idx="318">
                  <c:v>5.2700922266139656E-2</c:v>
                </c:pt>
                <c:pt idx="319">
                  <c:v>5.2865612648221344E-2</c:v>
                </c:pt>
                <c:pt idx="320">
                  <c:v>5.3030303030303032E-2</c:v>
                </c:pt>
                <c:pt idx="321">
                  <c:v>5.319499341238472E-2</c:v>
                </c:pt>
                <c:pt idx="322">
                  <c:v>5.33596837944664E-2</c:v>
                </c:pt>
                <c:pt idx="323">
                  <c:v>5.3524374176548088E-2</c:v>
                </c:pt>
                <c:pt idx="324">
                  <c:v>5.3689064558629776E-2</c:v>
                </c:pt>
                <c:pt idx="325">
                  <c:v>5.3853754940711464E-2</c:v>
                </c:pt>
                <c:pt idx="326">
                  <c:v>5.4018445322793152E-2</c:v>
                </c:pt>
                <c:pt idx="327">
                  <c:v>5.4183135704874832E-2</c:v>
                </c:pt>
                <c:pt idx="328">
                  <c:v>5.434782608695652E-2</c:v>
                </c:pt>
                <c:pt idx="329">
                  <c:v>5.4512516469038208E-2</c:v>
                </c:pt>
                <c:pt idx="330">
                  <c:v>5.4677206851119896E-2</c:v>
                </c:pt>
                <c:pt idx="331">
                  <c:v>5.4841897233201584E-2</c:v>
                </c:pt>
                <c:pt idx="332">
                  <c:v>5.5006587615283264E-2</c:v>
                </c:pt>
                <c:pt idx="333">
                  <c:v>5.5171277997364952E-2</c:v>
                </c:pt>
                <c:pt idx="334">
                  <c:v>5.533596837944664E-2</c:v>
                </c:pt>
                <c:pt idx="335">
                  <c:v>5.5500658761528328E-2</c:v>
                </c:pt>
                <c:pt idx="336">
                  <c:v>5.5665349143610016E-2</c:v>
                </c:pt>
                <c:pt idx="337">
                  <c:v>5.5830039525691696E-2</c:v>
                </c:pt>
                <c:pt idx="338">
                  <c:v>5.5994729907773384E-2</c:v>
                </c:pt>
                <c:pt idx="339">
                  <c:v>5.6159420289855072E-2</c:v>
                </c:pt>
                <c:pt idx="340">
                  <c:v>5.632411067193676E-2</c:v>
                </c:pt>
                <c:pt idx="341">
                  <c:v>5.6488801054018448E-2</c:v>
                </c:pt>
                <c:pt idx="342">
                  <c:v>5.6653491436100128E-2</c:v>
                </c:pt>
                <c:pt idx="343">
                  <c:v>5.6818181818181816E-2</c:v>
                </c:pt>
                <c:pt idx="344">
                  <c:v>5.6982872200263504E-2</c:v>
                </c:pt>
                <c:pt idx="345">
                  <c:v>5.7147562582345192E-2</c:v>
                </c:pt>
                <c:pt idx="346">
                  <c:v>5.731225296442688E-2</c:v>
                </c:pt>
                <c:pt idx="347">
                  <c:v>5.7476943346508561E-2</c:v>
                </c:pt>
                <c:pt idx="348">
                  <c:v>5.7641633728590248E-2</c:v>
                </c:pt>
                <c:pt idx="349">
                  <c:v>5.7806324110671936E-2</c:v>
                </c:pt>
                <c:pt idx="350">
                  <c:v>5.7971014492753624E-2</c:v>
                </c:pt>
                <c:pt idx="351">
                  <c:v>5.8135704874835312E-2</c:v>
                </c:pt>
                <c:pt idx="352">
                  <c:v>5.8300395256916999E-2</c:v>
                </c:pt>
                <c:pt idx="353">
                  <c:v>5.846508563899868E-2</c:v>
                </c:pt>
                <c:pt idx="354">
                  <c:v>5.8629776021080368E-2</c:v>
                </c:pt>
                <c:pt idx="355">
                  <c:v>5.8794466403162056E-2</c:v>
                </c:pt>
                <c:pt idx="356">
                  <c:v>5.8959156785243744E-2</c:v>
                </c:pt>
                <c:pt idx="357">
                  <c:v>5.9123847167325431E-2</c:v>
                </c:pt>
                <c:pt idx="358">
                  <c:v>5.9288537549407112E-2</c:v>
                </c:pt>
                <c:pt idx="359">
                  <c:v>5.94532279314888E-2</c:v>
                </c:pt>
                <c:pt idx="360">
                  <c:v>5.9617918313570488E-2</c:v>
                </c:pt>
                <c:pt idx="361">
                  <c:v>5.9782608695652176E-2</c:v>
                </c:pt>
                <c:pt idx="362">
                  <c:v>5.9947299077733864E-2</c:v>
                </c:pt>
                <c:pt idx="363">
                  <c:v>6.0111989459815544E-2</c:v>
                </c:pt>
                <c:pt idx="364">
                  <c:v>6.0276679841897232E-2</c:v>
                </c:pt>
                <c:pt idx="365">
                  <c:v>6.044137022397892E-2</c:v>
                </c:pt>
                <c:pt idx="366">
                  <c:v>6.0606060606060608E-2</c:v>
                </c:pt>
                <c:pt idx="367">
                  <c:v>6.0770750988142296E-2</c:v>
                </c:pt>
                <c:pt idx="368">
                  <c:v>6.0935441370223976E-2</c:v>
                </c:pt>
                <c:pt idx="369">
                  <c:v>6.1100131752305664E-2</c:v>
                </c:pt>
                <c:pt idx="370">
                  <c:v>6.1264822134387352E-2</c:v>
                </c:pt>
                <c:pt idx="371">
                  <c:v>6.142951251646904E-2</c:v>
                </c:pt>
                <c:pt idx="372">
                  <c:v>6.1594202898550728E-2</c:v>
                </c:pt>
                <c:pt idx="373">
                  <c:v>6.1758893280632408E-2</c:v>
                </c:pt>
                <c:pt idx="374">
                  <c:v>6.1923583662714096E-2</c:v>
                </c:pt>
                <c:pt idx="375">
                  <c:v>6.2088274044795784E-2</c:v>
                </c:pt>
                <c:pt idx="376">
                  <c:v>6.2252964426877472E-2</c:v>
                </c:pt>
                <c:pt idx="377">
                  <c:v>6.241765480895916E-2</c:v>
                </c:pt>
                <c:pt idx="378">
                  <c:v>6.2582345191040847E-2</c:v>
                </c:pt>
                <c:pt idx="379">
                  <c:v>6.2747035573122528E-2</c:v>
                </c:pt>
                <c:pt idx="380">
                  <c:v>6.2911725955204223E-2</c:v>
                </c:pt>
                <c:pt idx="381">
                  <c:v>6.3076416337285904E-2</c:v>
                </c:pt>
                <c:pt idx="382">
                  <c:v>6.3241106719367585E-2</c:v>
                </c:pt>
                <c:pt idx="383">
                  <c:v>6.3405797101449279E-2</c:v>
                </c:pt>
                <c:pt idx="384">
                  <c:v>6.357048748353096E-2</c:v>
                </c:pt>
                <c:pt idx="385">
                  <c:v>6.3735177865612655E-2</c:v>
                </c:pt>
                <c:pt idx="386">
                  <c:v>6.3899868247694336E-2</c:v>
                </c:pt>
                <c:pt idx="387">
                  <c:v>6.4064558629776017E-2</c:v>
                </c:pt>
                <c:pt idx="388">
                  <c:v>6.4229249011857711E-2</c:v>
                </c:pt>
                <c:pt idx="389">
                  <c:v>6.4393939393939392E-2</c:v>
                </c:pt>
                <c:pt idx="390">
                  <c:v>6.4558629776021087E-2</c:v>
                </c:pt>
                <c:pt idx="391">
                  <c:v>6.4723320158102768E-2</c:v>
                </c:pt>
                <c:pt idx="392">
                  <c:v>6.4888010540184449E-2</c:v>
                </c:pt>
                <c:pt idx="393">
                  <c:v>6.5052700922266143E-2</c:v>
                </c:pt>
                <c:pt idx="394">
                  <c:v>6.5217391304347824E-2</c:v>
                </c:pt>
                <c:pt idx="395">
                  <c:v>6.5382081686429519E-2</c:v>
                </c:pt>
                <c:pt idx="396">
                  <c:v>6.55467720685112E-2</c:v>
                </c:pt>
                <c:pt idx="397">
                  <c:v>6.5711462450592881E-2</c:v>
                </c:pt>
                <c:pt idx="398">
                  <c:v>6.5876152832674575E-2</c:v>
                </c:pt>
                <c:pt idx="399">
                  <c:v>6.6040843214756256E-2</c:v>
                </c:pt>
                <c:pt idx="400">
                  <c:v>6.6205533596837951E-2</c:v>
                </c:pt>
                <c:pt idx="401">
                  <c:v>6.6370223978919632E-2</c:v>
                </c:pt>
                <c:pt idx="402">
                  <c:v>6.6534914361001313E-2</c:v>
                </c:pt>
                <c:pt idx="403">
                  <c:v>6.6699604743083007E-2</c:v>
                </c:pt>
                <c:pt idx="404">
                  <c:v>6.6864295125164688E-2</c:v>
                </c:pt>
                <c:pt idx="405">
                  <c:v>6.7028985507246383E-2</c:v>
                </c:pt>
                <c:pt idx="406">
                  <c:v>6.7193675889328064E-2</c:v>
                </c:pt>
                <c:pt idx="407">
                  <c:v>6.7358366271409745E-2</c:v>
                </c:pt>
                <c:pt idx="408">
                  <c:v>6.7523056653491439E-2</c:v>
                </c:pt>
                <c:pt idx="409">
                  <c:v>6.768774703557312E-2</c:v>
                </c:pt>
                <c:pt idx="410">
                  <c:v>6.7852437417654815E-2</c:v>
                </c:pt>
                <c:pt idx="411">
                  <c:v>6.8017127799736496E-2</c:v>
                </c:pt>
                <c:pt idx="412">
                  <c:v>6.8181818181818177E-2</c:v>
                </c:pt>
                <c:pt idx="413">
                  <c:v>6.8346508563899872E-2</c:v>
                </c:pt>
                <c:pt idx="414">
                  <c:v>6.8511198945981552E-2</c:v>
                </c:pt>
                <c:pt idx="415">
                  <c:v>6.8675889328063247E-2</c:v>
                </c:pt>
                <c:pt idx="416">
                  <c:v>6.8840579710144928E-2</c:v>
                </c:pt>
                <c:pt idx="417">
                  <c:v>6.9005270092226609E-2</c:v>
                </c:pt>
                <c:pt idx="418">
                  <c:v>6.9169960474308304E-2</c:v>
                </c:pt>
                <c:pt idx="419">
                  <c:v>6.9334650856389984E-2</c:v>
                </c:pt>
                <c:pt idx="420">
                  <c:v>6.9499341238471679E-2</c:v>
                </c:pt>
                <c:pt idx="421">
                  <c:v>6.966403162055336E-2</c:v>
                </c:pt>
                <c:pt idx="422">
                  <c:v>6.9828722002635041E-2</c:v>
                </c:pt>
                <c:pt idx="423">
                  <c:v>6.9993412384716736E-2</c:v>
                </c:pt>
                <c:pt idx="424">
                  <c:v>7.0158102766798416E-2</c:v>
                </c:pt>
                <c:pt idx="425">
                  <c:v>7.0322793148880111E-2</c:v>
                </c:pt>
                <c:pt idx="426">
                  <c:v>7.0487483530961792E-2</c:v>
                </c:pt>
                <c:pt idx="427">
                  <c:v>7.0652173913043473E-2</c:v>
                </c:pt>
                <c:pt idx="428">
                  <c:v>7.0816864295125168E-2</c:v>
                </c:pt>
                <c:pt idx="429">
                  <c:v>7.0981554677206848E-2</c:v>
                </c:pt>
                <c:pt idx="430">
                  <c:v>7.1146245059288543E-2</c:v>
                </c:pt>
                <c:pt idx="431">
                  <c:v>7.1310935441370224E-2</c:v>
                </c:pt>
                <c:pt idx="432">
                  <c:v>7.1475625823451905E-2</c:v>
                </c:pt>
                <c:pt idx="433">
                  <c:v>7.16403162055336E-2</c:v>
                </c:pt>
                <c:pt idx="434">
                  <c:v>7.180500658761528E-2</c:v>
                </c:pt>
                <c:pt idx="435">
                  <c:v>7.1969696969696975E-2</c:v>
                </c:pt>
                <c:pt idx="436">
                  <c:v>7.2134387351778656E-2</c:v>
                </c:pt>
                <c:pt idx="437">
                  <c:v>7.2299077733860337E-2</c:v>
                </c:pt>
                <c:pt idx="438">
                  <c:v>7.2463768115942032E-2</c:v>
                </c:pt>
                <c:pt idx="439">
                  <c:v>7.2628458498023712E-2</c:v>
                </c:pt>
                <c:pt idx="440">
                  <c:v>7.2793148880105407E-2</c:v>
                </c:pt>
                <c:pt idx="441">
                  <c:v>7.2957839262187088E-2</c:v>
                </c:pt>
                <c:pt idx="442">
                  <c:v>7.3122529644268769E-2</c:v>
                </c:pt>
                <c:pt idx="443">
                  <c:v>7.3287220026350464E-2</c:v>
                </c:pt>
                <c:pt idx="444">
                  <c:v>7.3451910408432144E-2</c:v>
                </c:pt>
                <c:pt idx="445">
                  <c:v>7.3616600790513839E-2</c:v>
                </c:pt>
                <c:pt idx="446">
                  <c:v>7.378129117259552E-2</c:v>
                </c:pt>
                <c:pt idx="447">
                  <c:v>7.3945981554677201E-2</c:v>
                </c:pt>
                <c:pt idx="448">
                  <c:v>7.4110671936758896E-2</c:v>
                </c:pt>
                <c:pt idx="449">
                  <c:v>7.4275362318840576E-2</c:v>
                </c:pt>
                <c:pt idx="450">
                  <c:v>7.4440052700922271E-2</c:v>
                </c:pt>
                <c:pt idx="451">
                  <c:v>7.4604743083003952E-2</c:v>
                </c:pt>
                <c:pt idx="452">
                  <c:v>7.4769433465085633E-2</c:v>
                </c:pt>
                <c:pt idx="453">
                  <c:v>7.4934123847167328E-2</c:v>
                </c:pt>
                <c:pt idx="454">
                  <c:v>7.5098814229249009E-2</c:v>
                </c:pt>
                <c:pt idx="455">
                  <c:v>7.5263504611330703E-2</c:v>
                </c:pt>
                <c:pt idx="456">
                  <c:v>7.5428194993412384E-2</c:v>
                </c:pt>
                <c:pt idx="457">
                  <c:v>7.5592885375494065E-2</c:v>
                </c:pt>
                <c:pt idx="458">
                  <c:v>7.575757575757576E-2</c:v>
                </c:pt>
                <c:pt idx="459">
                  <c:v>7.5922266139657441E-2</c:v>
                </c:pt>
                <c:pt idx="460">
                  <c:v>7.6086956521739135E-2</c:v>
                </c:pt>
                <c:pt idx="461">
                  <c:v>7.6251646903820816E-2</c:v>
                </c:pt>
                <c:pt idx="462">
                  <c:v>7.6416337285902497E-2</c:v>
                </c:pt>
                <c:pt idx="463">
                  <c:v>7.6581027667984192E-2</c:v>
                </c:pt>
                <c:pt idx="464">
                  <c:v>7.6745718050065873E-2</c:v>
                </c:pt>
                <c:pt idx="465">
                  <c:v>7.6910408432147567E-2</c:v>
                </c:pt>
                <c:pt idx="466">
                  <c:v>7.7075098814229248E-2</c:v>
                </c:pt>
                <c:pt idx="467">
                  <c:v>7.7239789196310929E-2</c:v>
                </c:pt>
                <c:pt idx="468">
                  <c:v>7.7404479578392624E-2</c:v>
                </c:pt>
                <c:pt idx="469">
                  <c:v>7.7569169960474305E-2</c:v>
                </c:pt>
                <c:pt idx="470">
                  <c:v>7.7733860342555999E-2</c:v>
                </c:pt>
                <c:pt idx="471">
                  <c:v>7.789855072463768E-2</c:v>
                </c:pt>
                <c:pt idx="472">
                  <c:v>7.8063241106719361E-2</c:v>
                </c:pt>
                <c:pt idx="473">
                  <c:v>7.8227931488801056E-2</c:v>
                </c:pt>
                <c:pt idx="474">
                  <c:v>7.8392621870882737E-2</c:v>
                </c:pt>
                <c:pt idx="475">
                  <c:v>7.8557312252964431E-2</c:v>
                </c:pt>
                <c:pt idx="476">
                  <c:v>7.8722002635046112E-2</c:v>
                </c:pt>
                <c:pt idx="477">
                  <c:v>7.8886693017127793E-2</c:v>
                </c:pt>
                <c:pt idx="478">
                  <c:v>7.9051383399209488E-2</c:v>
                </c:pt>
                <c:pt idx="479">
                  <c:v>7.9216073781291169E-2</c:v>
                </c:pt>
                <c:pt idx="480">
                  <c:v>7.9380764163372863E-2</c:v>
                </c:pt>
                <c:pt idx="481">
                  <c:v>7.9545454545454544E-2</c:v>
                </c:pt>
                <c:pt idx="482">
                  <c:v>7.9710144927536225E-2</c:v>
                </c:pt>
                <c:pt idx="483">
                  <c:v>7.987483530961792E-2</c:v>
                </c:pt>
                <c:pt idx="484">
                  <c:v>8.0039525691699601E-2</c:v>
                </c:pt>
                <c:pt idx="485">
                  <c:v>8.0204216073781295E-2</c:v>
                </c:pt>
                <c:pt idx="486">
                  <c:v>8.0368906455862976E-2</c:v>
                </c:pt>
                <c:pt idx="487">
                  <c:v>8.0533596837944671E-2</c:v>
                </c:pt>
                <c:pt idx="488">
                  <c:v>8.0698287220026352E-2</c:v>
                </c:pt>
                <c:pt idx="489">
                  <c:v>8.0862977602108033E-2</c:v>
                </c:pt>
                <c:pt idx="490">
                  <c:v>8.1027667984189727E-2</c:v>
                </c:pt>
                <c:pt idx="491">
                  <c:v>8.1192358366271408E-2</c:v>
                </c:pt>
                <c:pt idx="492">
                  <c:v>8.1357048748353103E-2</c:v>
                </c:pt>
                <c:pt idx="493">
                  <c:v>8.1521739130434784E-2</c:v>
                </c:pt>
                <c:pt idx="494">
                  <c:v>8.1686429512516465E-2</c:v>
                </c:pt>
                <c:pt idx="495">
                  <c:v>8.1851119894598159E-2</c:v>
                </c:pt>
                <c:pt idx="496">
                  <c:v>8.201581027667984E-2</c:v>
                </c:pt>
                <c:pt idx="497">
                  <c:v>8.2180500658761535E-2</c:v>
                </c:pt>
                <c:pt idx="498">
                  <c:v>8.2345191040843216E-2</c:v>
                </c:pt>
                <c:pt idx="499">
                  <c:v>8.2509881422924897E-2</c:v>
                </c:pt>
                <c:pt idx="500">
                  <c:v>8.2674571805006591E-2</c:v>
                </c:pt>
                <c:pt idx="501">
                  <c:v>8.2839262187088272E-2</c:v>
                </c:pt>
                <c:pt idx="502">
                  <c:v>8.3003952569169967E-2</c:v>
                </c:pt>
                <c:pt idx="503">
                  <c:v>8.3168642951251648E-2</c:v>
                </c:pt>
                <c:pt idx="504">
                  <c:v>8.3333333333333329E-2</c:v>
                </c:pt>
                <c:pt idx="505">
                  <c:v>8.3498023715415023E-2</c:v>
                </c:pt>
                <c:pt idx="506">
                  <c:v>8.3662714097496704E-2</c:v>
                </c:pt>
                <c:pt idx="507">
                  <c:v>8.3827404479578399E-2</c:v>
                </c:pt>
                <c:pt idx="508">
                  <c:v>8.399209486166008E-2</c:v>
                </c:pt>
                <c:pt idx="509">
                  <c:v>8.4156785243741761E-2</c:v>
                </c:pt>
                <c:pt idx="510">
                  <c:v>8.4321475625823455E-2</c:v>
                </c:pt>
                <c:pt idx="511">
                  <c:v>8.4486166007905136E-2</c:v>
                </c:pt>
                <c:pt idx="512">
                  <c:v>8.4650856389986831E-2</c:v>
                </c:pt>
                <c:pt idx="513">
                  <c:v>8.4815546772068512E-2</c:v>
                </c:pt>
                <c:pt idx="514">
                  <c:v>8.4980237154150193E-2</c:v>
                </c:pt>
                <c:pt idx="515">
                  <c:v>8.5144927536231887E-2</c:v>
                </c:pt>
                <c:pt idx="516">
                  <c:v>8.5309617918313568E-2</c:v>
                </c:pt>
                <c:pt idx="517">
                  <c:v>8.5474308300395263E-2</c:v>
                </c:pt>
                <c:pt idx="518">
                  <c:v>8.5638998682476944E-2</c:v>
                </c:pt>
                <c:pt idx="519">
                  <c:v>8.5803689064558625E-2</c:v>
                </c:pt>
                <c:pt idx="520">
                  <c:v>8.5968379446640319E-2</c:v>
                </c:pt>
                <c:pt idx="521">
                  <c:v>8.6133069828722E-2</c:v>
                </c:pt>
                <c:pt idx="522">
                  <c:v>8.6297760210803695E-2</c:v>
                </c:pt>
                <c:pt idx="523">
                  <c:v>8.6462450592885376E-2</c:v>
                </c:pt>
                <c:pt idx="524">
                  <c:v>8.6627140974967057E-2</c:v>
                </c:pt>
                <c:pt idx="525">
                  <c:v>8.6791831357048752E-2</c:v>
                </c:pt>
                <c:pt idx="526">
                  <c:v>8.6956521739130432E-2</c:v>
                </c:pt>
                <c:pt idx="527">
                  <c:v>8.7121212121212127E-2</c:v>
                </c:pt>
                <c:pt idx="528">
                  <c:v>8.7285902503293808E-2</c:v>
                </c:pt>
                <c:pt idx="529">
                  <c:v>8.7450592885375489E-2</c:v>
                </c:pt>
                <c:pt idx="530">
                  <c:v>8.7615283267457184E-2</c:v>
                </c:pt>
                <c:pt idx="531">
                  <c:v>8.7779973649538864E-2</c:v>
                </c:pt>
                <c:pt idx="532">
                  <c:v>8.7944664031620559E-2</c:v>
                </c:pt>
                <c:pt idx="533">
                  <c:v>8.810935441370224E-2</c:v>
                </c:pt>
                <c:pt idx="534">
                  <c:v>8.8274044795783921E-2</c:v>
                </c:pt>
                <c:pt idx="535">
                  <c:v>8.8438735177865616E-2</c:v>
                </c:pt>
                <c:pt idx="536">
                  <c:v>8.8603425559947296E-2</c:v>
                </c:pt>
                <c:pt idx="537">
                  <c:v>8.8768115942028991E-2</c:v>
                </c:pt>
                <c:pt idx="538">
                  <c:v>8.8932806324110672E-2</c:v>
                </c:pt>
                <c:pt idx="539">
                  <c:v>8.9097496706192353E-2</c:v>
                </c:pt>
                <c:pt idx="540">
                  <c:v>8.9262187088274048E-2</c:v>
                </c:pt>
                <c:pt idx="541">
                  <c:v>8.9426877470355728E-2</c:v>
                </c:pt>
                <c:pt idx="542">
                  <c:v>8.9591567852437423E-2</c:v>
                </c:pt>
                <c:pt idx="543">
                  <c:v>8.9756258234519104E-2</c:v>
                </c:pt>
                <c:pt idx="544">
                  <c:v>8.9920948616600785E-2</c:v>
                </c:pt>
                <c:pt idx="545">
                  <c:v>9.008563899868248E-2</c:v>
                </c:pt>
                <c:pt idx="546">
                  <c:v>9.025032938076416E-2</c:v>
                </c:pt>
                <c:pt idx="547">
                  <c:v>9.0415019762845855E-2</c:v>
                </c:pt>
                <c:pt idx="548">
                  <c:v>9.0579710144927536E-2</c:v>
                </c:pt>
                <c:pt idx="549">
                  <c:v>9.0744400527009217E-2</c:v>
                </c:pt>
                <c:pt idx="550">
                  <c:v>9.0909090909090912E-2</c:v>
                </c:pt>
                <c:pt idx="551">
                  <c:v>9.1073781291172592E-2</c:v>
                </c:pt>
                <c:pt idx="552">
                  <c:v>9.1238471673254287E-2</c:v>
                </c:pt>
                <c:pt idx="553">
                  <c:v>9.1403162055335968E-2</c:v>
                </c:pt>
                <c:pt idx="554">
                  <c:v>9.1567852437417649E-2</c:v>
                </c:pt>
                <c:pt idx="555">
                  <c:v>9.1732542819499344E-2</c:v>
                </c:pt>
                <c:pt idx="556">
                  <c:v>9.1897233201581024E-2</c:v>
                </c:pt>
                <c:pt idx="557">
                  <c:v>9.2061923583662719E-2</c:v>
                </c:pt>
                <c:pt idx="558">
                  <c:v>9.22266139657444E-2</c:v>
                </c:pt>
                <c:pt idx="559">
                  <c:v>9.2391304347826081E-2</c:v>
                </c:pt>
                <c:pt idx="560">
                  <c:v>9.2555994729907776E-2</c:v>
                </c:pt>
                <c:pt idx="561">
                  <c:v>9.2720685111989457E-2</c:v>
                </c:pt>
                <c:pt idx="562">
                  <c:v>9.2885375494071151E-2</c:v>
                </c:pt>
                <c:pt idx="563">
                  <c:v>9.3050065876152832E-2</c:v>
                </c:pt>
                <c:pt idx="564">
                  <c:v>9.3214756258234513E-2</c:v>
                </c:pt>
                <c:pt idx="565">
                  <c:v>9.3379446640316208E-2</c:v>
                </c:pt>
                <c:pt idx="566">
                  <c:v>9.3544137022397889E-2</c:v>
                </c:pt>
                <c:pt idx="567">
                  <c:v>9.3708827404479583E-2</c:v>
                </c:pt>
                <c:pt idx="568">
                  <c:v>9.3873517786561264E-2</c:v>
                </c:pt>
                <c:pt idx="569">
                  <c:v>9.4038208168642945E-2</c:v>
                </c:pt>
                <c:pt idx="570">
                  <c:v>9.420289855072464E-2</c:v>
                </c:pt>
                <c:pt idx="571">
                  <c:v>9.4367588932806321E-2</c:v>
                </c:pt>
                <c:pt idx="572">
                  <c:v>9.4532279314888015E-2</c:v>
                </c:pt>
                <c:pt idx="573">
                  <c:v>9.4696969696969696E-2</c:v>
                </c:pt>
                <c:pt idx="574">
                  <c:v>9.4861660079051377E-2</c:v>
                </c:pt>
                <c:pt idx="575">
                  <c:v>9.5026350461133072E-2</c:v>
                </c:pt>
                <c:pt idx="576">
                  <c:v>9.5191040843214753E-2</c:v>
                </c:pt>
                <c:pt idx="577">
                  <c:v>9.5355731225296447E-2</c:v>
                </c:pt>
                <c:pt idx="578">
                  <c:v>9.5520421607378128E-2</c:v>
                </c:pt>
                <c:pt idx="579">
                  <c:v>9.5685111989459809E-2</c:v>
                </c:pt>
                <c:pt idx="580">
                  <c:v>9.5849802371541504E-2</c:v>
                </c:pt>
                <c:pt idx="581">
                  <c:v>9.6014492753623185E-2</c:v>
                </c:pt>
                <c:pt idx="582">
                  <c:v>9.6179183135704879E-2</c:v>
                </c:pt>
                <c:pt idx="583">
                  <c:v>9.634387351778656E-2</c:v>
                </c:pt>
                <c:pt idx="584">
                  <c:v>9.6508563899868241E-2</c:v>
                </c:pt>
                <c:pt idx="585">
                  <c:v>9.6673254281949936E-2</c:v>
                </c:pt>
                <c:pt idx="586">
                  <c:v>9.6837944664031617E-2</c:v>
                </c:pt>
                <c:pt idx="587">
                  <c:v>9.7002635046113311E-2</c:v>
                </c:pt>
                <c:pt idx="588">
                  <c:v>9.7167325428194992E-2</c:v>
                </c:pt>
                <c:pt idx="589">
                  <c:v>9.7332015810276673E-2</c:v>
                </c:pt>
                <c:pt idx="590">
                  <c:v>9.7496706192358368E-2</c:v>
                </c:pt>
                <c:pt idx="591">
                  <c:v>9.7661396574440049E-2</c:v>
                </c:pt>
                <c:pt idx="592">
                  <c:v>9.7826086956521743E-2</c:v>
                </c:pt>
                <c:pt idx="593">
                  <c:v>9.7990777338603424E-2</c:v>
                </c:pt>
                <c:pt idx="594">
                  <c:v>9.8155467720685105E-2</c:v>
                </c:pt>
                <c:pt idx="595">
                  <c:v>9.83201581027668E-2</c:v>
                </c:pt>
                <c:pt idx="596">
                  <c:v>9.8484848484848481E-2</c:v>
                </c:pt>
                <c:pt idx="597">
                  <c:v>9.8649538866930175E-2</c:v>
                </c:pt>
                <c:pt idx="598">
                  <c:v>9.8814229249011856E-2</c:v>
                </c:pt>
                <c:pt idx="599">
                  <c:v>9.8978919631093551E-2</c:v>
                </c:pt>
                <c:pt idx="600">
                  <c:v>9.9143610013175232E-2</c:v>
                </c:pt>
                <c:pt idx="601">
                  <c:v>9.9308300395256913E-2</c:v>
                </c:pt>
                <c:pt idx="602">
                  <c:v>9.9472990777338607E-2</c:v>
                </c:pt>
                <c:pt idx="603">
                  <c:v>9.9637681159420288E-2</c:v>
                </c:pt>
                <c:pt idx="604">
                  <c:v>9.9802371541501983E-2</c:v>
                </c:pt>
                <c:pt idx="605">
                  <c:v>9.9967061923583664E-2</c:v>
                </c:pt>
                <c:pt idx="606">
                  <c:v>0.10013175230566534</c:v>
                </c:pt>
                <c:pt idx="607">
                  <c:v>0.10029644268774704</c:v>
                </c:pt>
                <c:pt idx="608">
                  <c:v>0.10046113306982872</c:v>
                </c:pt>
                <c:pt idx="609">
                  <c:v>0.10062582345191041</c:v>
                </c:pt>
                <c:pt idx="610">
                  <c:v>0.1007905138339921</c:v>
                </c:pt>
                <c:pt idx="611">
                  <c:v>0.10095520421607378</c:v>
                </c:pt>
                <c:pt idx="612">
                  <c:v>0.10111989459815547</c:v>
                </c:pt>
                <c:pt idx="613">
                  <c:v>0.10128458498023715</c:v>
                </c:pt>
                <c:pt idx="614">
                  <c:v>0.10144927536231885</c:v>
                </c:pt>
                <c:pt idx="615">
                  <c:v>0.10161396574440053</c:v>
                </c:pt>
                <c:pt idx="616">
                  <c:v>0.10177865612648221</c:v>
                </c:pt>
                <c:pt idx="617">
                  <c:v>0.1019433465085639</c:v>
                </c:pt>
                <c:pt idx="618">
                  <c:v>0.10210803689064558</c:v>
                </c:pt>
                <c:pt idx="619">
                  <c:v>0.10227272727272728</c:v>
                </c:pt>
                <c:pt idx="620">
                  <c:v>0.10243741765480896</c:v>
                </c:pt>
                <c:pt idx="621">
                  <c:v>0.10260210803689064</c:v>
                </c:pt>
                <c:pt idx="622">
                  <c:v>0.10276679841897234</c:v>
                </c:pt>
                <c:pt idx="623">
                  <c:v>0.10293148880105402</c:v>
                </c:pt>
                <c:pt idx="624">
                  <c:v>0.10309617918313571</c:v>
                </c:pt>
                <c:pt idx="625">
                  <c:v>0.10326086956521739</c:v>
                </c:pt>
                <c:pt idx="626">
                  <c:v>0.10342555994729907</c:v>
                </c:pt>
                <c:pt idx="627">
                  <c:v>0.10359025032938077</c:v>
                </c:pt>
                <c:pt idx="628">
                  <c:v>0.10375494071146245</c:v>
                </c:pt>
                <c:pt idx="629">
                  <c:v>0.10391963109354414</c:v>
                </c:pt>
                <c:pt idx="630">
                  <c:v>0.10408432147562582</c:v>
                </c:pt>
                <c:pt idx="631">
                  <c:v>0.1042490118577075</c:v>
                </c:pt>
                <c:pt idx="632">
                  <c:v>0.1044137022397892</c:v>
                </c:pt>
                <c:pt idx="633">
                  <c:v>0.10457839262187088</c:v>
                </c:pt>
                <c:pt idx="634">
                  <c:v>0.10474308300395258</c:v>
                </c:pt>
                <c:pt idx="635">
                  <c:v>0.10490777338603426</c:v>
                </c:pt>
                <c:pt idx="636">
                  <c:v>0.10507246376811594</c:v>
                </c:pt>
                <c:pt idx="637">
                  <c:v>0.10523715415019763</c:v>
                </c:pt>
                <c:pt idx="638">
                  <c:v>0.10540184453227931</c:v>
                </c:pt>
                <c:pt idx="639">
                  <c:v>0.10556653491436101</c:v>
                </c:pt>
                <c:pt idx="640">
                  <c:v>0.10573122529644269</c:v>
                </c:pt>
                <c:pt idx="641">
                  <c:v>0.10589591567852437</c:v>
                </c:pt>
                <c:pt idx="642">
                  <c:v>0.10606060606060606</c:v>
                </c:pt>
                <c:pt idx="643">
                  <c:v>0.10622529644268774</c:v>
                </c:pt>
                <c:pt idx="644">
                  <c:v>0.10638998682476944</c:v>
                </c:pt>
                <c:pt idx="645">
                  <c:v>0.10655467720685112</c:v>
                </c:pt>
                <c:pt idx="646">
                  <c:v>0.1067193675889328</c:v>
                </c:pt>
                <c:pt idx="647">
                  <c:v>0.1068840579710145</c:v>
                </c:pt>
                <c:pt idx="648">
                  <c:v>0.10704874835309618</c:v>
                </c:pt>
                <c:pt idx="649">
                  <c:v>0.10721343873517787</c:v>
                </c:pt>
                <c:pt idx="650">
                  <c:v>0.10737812911725955</c:v>
                </c:pt>
                <c:pt idx="651">
                  <c:v>0.10754281949934123</c:v>
                </c:pt>
                <c:pt idx="652">
                  <c:v>0.10770750988142293</c:v>
                </c:pt>
                <c:pt idx="653">
                  <c:v>0.10787220026350461</c:v>
                </c:pt>
                <c:pt idx="654">
                  <c:v>0.1080368906455863</c:v>
                </c:pt>
                <c:pt idx="655">
                  <c:v>0.10820158102766798</c:v>
                </c:pt>
                <c:pt idx="656">
                  <c:v>0.10836627140974966</c:v>
                </c:pt>
                <c:pt idx="657">
                  <c:v>0.10853096179183136</c:v>
                </c:pt>
                <c:pt idx="658">
                  <c:v>0.10869565217391304</c:v>
                </c:pt>
                <c:pt idx="659">
                  <c:v>0.10886034255599474</c:v>
                </c:pt>
                <c:pt idx="660">
                  <c:v>0.10902503293807642</c:v>
                </c:pt>
                <c:pt idx="661">
                  <c:v>0.1091897233201581</c:v>
                </c:pt>
                <c:pt idx="662">
                  <c:v>0.10935441370223979</c:v>
                </c:pt>
                <c:pt idx="663">
                  <c:v>0.10951910408432147</c:v>
                </c:pt>
                <c:pt idx="664">
                  <c:v>0.10968379446640317</c:v>
                </c:pt>
                <c:pt idx="665">
                  <c:v>0.10984848484848485</c:v>
                </c:pt>
                <c:pt idx="666">
                  <c:v>0.11001317523056653</c:v>
                </c:pt>
                <c:pt idx="667">
                  <c:v>0.11017786561264822</c:v>
                </c:pt>
                <c:pt idx="668">
                  <c:v>0.1103425559947299</c:v>
                </c:pt>
                <c:pt idx="669">
                  <c:v>0.1105072463768116</c:v>
                </c:pt>
                <c:pt idx="670">
                  <c:v>0.11067193675889328</c:v>
                </c:pt>
                <c:pt idx="671">
                  <c:v>0.11083662714097496</c:v>
                </c:pt>
                <c:pt idx="672">
                  <c:v>0.11100131752305666</c:v>
                </c:pt>
                <c:pt idx="673">
                  <c:v>0.11116600790513834</c:v>
                </c:pt>
                <c:pt idx="674">
                  <c:v>0.11133069828722003</c:v>
                </c:pt>
                <c:pt idx="675">
                  <c:v>0.11149538866930171</c:v>
                </c:pt>
                <c:pt idx="676">
                  <c:v>0.11166007905138339</c:v>
                </c:pt>
                <c:pt idx="677">
                  <c:v>0.11182476943346509</c:v>
                </c:pt>
                <c:pt idx="678">
                  <c:v>0.11198945981554677</c:v>
                </c:pt>
                <c:pt idx="679">
                  <c:v>0.11215415019762846</c:v>
                </c:pt>
                <c:pt idx="680">
                  <c:v>0.11231884057971014</c:v>
                </c:pt>
                <c:pt idx="681">
                  <c:v>0.11248353096179182</c:v>
                </c:pt>
                <c:pt idx="682">
                  <c:v>0.11264822134387352</c:v>
                </c:pt>
                <c:pt idx="683">
                  <c:v>0.1128129117259552</c:v>
                </c:pt>
                <c:pt idx="684">
                  <c:v>0.1129776021080369</c:v>
                </c:pt>
                <c:pt idx="685">
                  <c:v>0.11314229249011858</c:v>
                </c:pt>
                <c:pt idx="686">
                  <c:v>0.11330698287220026</c:v>
                </c:pt>
                <c:pt idx="687">
                  <c:v>0.11347167325428195</c:v>
                </c:pt>
                <c:pt idx="688">
                  <c:v>0.11363636363636363</c:v>
                </c:pt>
                <c:pt idx="689">
                  <c:v>0.11380105401844533</c:v>
                </c:pt>
                <c:pt idx="690">
                  <c:v>0.11396574440052701</c:v>
                </c:pt>
                <c:pt idx="691">
                  <c:v>0.11413043478260869</c:v>
                </c:pt>
                <c:pt idx="692">
                  <c:v>0.11429512516469038</c:v>
                </c:pt>
                <c:pt idx="693">
                  <c:v>0.11445981554677206</c:v>
                </c:pt>
                <c:pt idx="694">
                  <c:v>0.11462450592885376</c:v>
                </c:pt>
                <c:pt idx="695">
                  <c:v>0.11478919631093544</c:v>
                </c:pt>
                <c:pt idx="696">
                  <c:v>0.11495388669301712</c:v>
                </c:pt>
                <c:pt idx="697">
                  <c:v>0.11511857707509882</c:v>
                </c:pt>
                <c:pt idx="698">
                  <c:v>0.1152832674571805</c:v>
                </c:pt>
                <c:pt idx="699">
                  <c:v>0.11544795783926219</c:v>
                </c:pt>
                <c:pt idx="700">
                  <c:v>0.11561264822134387</c:v>
                </c:pt>
                <c:pt idx="701">
                  <c:v>0.11577733860342555</c:v>
                </c:pt>
                <c:pt idx="702">
                  <c:v>0.11594202898550725</c:v>
                </c:pt>
                <c:pt idx="703">
                  <c:v>0.11610671936758893</c:v>
                </c:pt>
                <c:pt idx="704">
                  <c:v>0.11627140974967062</c:v>
                </c:pt>
                <c:pt idx="705">
                  <c:v>0.1164361001317523</c:v>
                </c:pt>
                <c:pt idx="706">
                  <c:v>0.116600790513834</c:v>
                </c:pt>
                <c:pt idx="707">
                  <c:v>0.11676548089591568</c:v>
                </c:pt>
                <c:pt idx="708">
                  <c:v>0.11693017127799736</c:v>
                </c:pt>
                <c:pt idx="709">
                  <c:v>0.11709486166007906</c:v>
                </c:pt>
                <c:pt idx="710">
                  <c:v>0.11725955204216074</c:v>
                </c:pt>
                <c:pt idx="711">
                  <c:v>0.11742424242424243</c:v>
                </c:pt>
                <c:pt idx="712">
                  <c:v>0.11758893280632411</c:v>
                </c:pt>
                <c:pt idx="713">
                  <c:v>0.11775362318840579</c:v>
                </c:pt>
                <c:pt idx="714">
                  <c:v>0.11791831357048749</c:v>
                </c:pt>
                <c:pt idx="715">
                  <c:v>0.11808300395256917</c:v>
                </c:pt>
                <c:pt idx="716">
                  <c:v>0.11824769433465086</c:v>
                </c:pt>
                <c:pt idx="717">
                  <c:v>0.11841238471673254</c:v>
                </c:pt>
                <c:pt idx="718">
                  <c:v>0.11857707509881422</c:v>
                </c:pt>
                <c:pt idx="719">
                  <c:v>0.11874176548089592</c:v>
                </c:pt>
                <c:pt idx="720">
                  <c:v>0.1189064558629776</c:v>
                </c:pt>
                <c:pt idx="721">
                  <c:v>0.1190711462450593</c:v>
                </c:pt>
                <c:pt idx="722">
                  <c:v>0.11923583662714098</c:v>
                </c:pt>
                <c:pt idx="723">
                  <c:v>0.11940052700922266</c:v>
                </c:pt>
                <c:pt idx="724">
                  <c:v>0.11956521739130435</c:v>
                </c:pt>
                <c:pt idx="725">
                  <c:v>0.11972990777338603</c:v>
                </c:pt>
                <c:pt idx="726">
                  <c:v>0.11989459815546773</c:v>
                </c:pt>
                <c:pt idx="727">
                  <c:v>0.12005928853754941</c:v>
                </c:pt>
                <c:pt idx="728">
                  <c:v>0.12022397891963109</c:v>
                </c:pt>
                <c:pt idx="729">
                  <c:v>0.12038866930171278</c:v>
                </c:pt>
                <c:pt idx="730">
                  <c:v>0.12055335968379446</c:v>
                </c:pt>
                <c:pt idx="731">
                  <c:v>0.12071805006587616</c:v>
                </c:pt>
                <c:pt idx="732">
                  <c:v>0.12088274044795784</c:v>
                </c:pt>
                <c:pt idx="733">
                  <c:v>0.12104743083003952</c:v>
                </c:pt>
                <c:pt idx="734">
                  <c:v>0.12121212121212122</c:v>
                </c:pt>
                <c:pt idx="735">
                  <c:v>0.1213768115942029</c:v>
                </c:pt>
                <c:pt idx="736">
                  <c:v>0.12154150197628459</c:v>
                </c:pt>
                <c:pt idx="737">
                  <c:v>0.12170619235836627</c:v>
                </c:pt>
                <c:pt idx="738">
                  <c:v>0.12187088274044795</c:v>
                </c:pt>
                <c:pt idx="739">
                  <c:v>0.12203557312252965</c:v>
                </c:pt>
                <c:pt idx="740">
                  <c:v>0.12220026350461133</c:v>
                </c:pt>
                <c:pt idx="741">
                  <c:v>0.12236495388669302</c:v>
                </c:pt>
                <c:pt idx="742">
                  <c:v>0.1225296442687747</c:v>
                </c:pt>
                <c:pt idx="743">
                  <c:v>0.12269433465085638</c:v>
                </c:pt>
                <c:pt idx="744">
                  <c:v>0.12285902503293808</c:v>
                </c:pt>
                <c:pt idx="745">
                  <c:v>0.12302371541501976</c:v>
                </c:pt>
                <c:pt idx="746">
                  <c:v>0.12318840579710146</c:v>
                </c:pt>
                <c:pt idx="747">
                  <c:v>0.12335309617918314</c:v>
                </c:pt>
                <c:pt idx="748">
                  <c:v>0.12351778656126482</c:v>
                </c:pt>
                <c:pt idx="749">
                  <c:v>0.12368247694334651</c:v>
                </c:pt>
                <c:pt idx="750">
                  <c:v>0.12384716732542819</c:v>
                </c:pt>
                <c:pt idx="751">
                  <c:v>0.12401185770750989</c:v>
                </c:pt>
                <c:pt idx="752">
                  <c:v>0.12417654808959157</c:v>
                </c:pt>
                <c:pt idx="753">
                  <c:v>0.12434123847167325</c:v>
                </c:pt>
                <c:pt idx="754">
                  <c:v>0.12450592885375494</c:v>
                </c:pt>
                <c:pt idx="755">
                  <c:v>0.12467061923583662</c:v>
                </c:pt>
                <c:pt idx="756">
                  <c:v>0.12483530961791832</c:v>
                </c:pt>
                <c:pt idx="757">
                  <c:v>0.125</c:v>
                </c:pt>
                <c:pt idx="758">
                  <c:v>0.12516469038208169</c:v>
                </c:pt>
                <c:pt idx="759">
                  <c:v>0.12532938076416336</c:v>
                </c:pt>
                <c:pt idx="760">
                  <c:v>0.12549407114624506</c:v>
                </c:pt>
                <c:pt idx="761">
                  <c:v>0.12565876152832675</c:v>
                </c:pt>
                <c:pt idx="762">
                  <c:v>0.12582345191040845</c:v>
                </c:pt>
                <c:pt idx="763">
                  <c:v>0.12598814229249011</c:v>
                </c:pt>
                <c:pt idx="764">
                  <c:v>0.12615283267457181</c:v>
                </c:pt>
                <c:pt idx="765">
                  <c:v>0.1263175230566535</c:v>
                </c:pt>
                <c:pt idx="766">
                  <c:v>0.12648221343873517</c:v>
                </c:pt>
                <c:pt idx="767">
                  <c:v>0.12664690382081686</c:v>
                </c:pt>
                <c:pt idx="768">
                  <c:v>0.12681159420289856</c:v>
                </c:pt>
                <c:pt idx="769">
                  <c:v>0.12697628458498023</c:v>
                </c:pt>
                <c:pt idx="770">
                  <c:v>0.12714097496706192</c:v>
                </c:pt>
                <c:pt idx="771">
                  <c:v>0.12730566534914362</c:v>
                </c:pt>
                <c:pt idx="772">
                  <c:v>0.12747035573122531</c:v>
                </c:pt>
                <c:pt idx="773">
                  <c:v>0.12763504611330698</c:v>
                </c:pt>
                <c:pt idx="774">
                  <c:v>0.12779973649538867</c:v>
                </c:pt>
                <c:pt idx="775">
                  <c:v>0.12796442687747037</c:v>
                </c:pt>
                <c:pt idx="776">
                  <c:v>0.12812911725955203</c:v>
                </c:pt>
                <c:pt idx="777">
                  <c:v>0.12829380764163373</c:v>
                </c:pt>
                <c:pt idx="778">
                  <c:v>0.12845849802371542</c:v>
                </c:pt>
                <c:pt idx="779">
                  <c:v>0.12862318840579709</c:v>
                </c:pt>
                <c:pt idx="780">
                  <c:v>0.12878787878787878</c:v>
                </c:pt>
                <c:pt idx="781">
                  <c:v>0.12895256916996048</c:v>
                </c:pt>
                <c:pt idx="782">
                  <c:v>0.12911725955204217</c:v>
                </c:pt>
                <c:pt idx="783">
                  <c:v>0.12928194993412384</c:v>
                </c:pt>
                <c:pt idx="784">
                  <c:v>0.12944664031620554</c:v>
                </c:pt>
                <c:pt idx="785">
                  <c:v>0.12961133069828723</c:v>
                </c:pt>
                <c:pt idx="786">
                  <c:v>0.1297760210803689</c:v>
                </c:pt>
                <c:pt idx="787">
                  <c:v>0.12994071146245059</c:v>
                </c:pt>
                <c:pt idx="788">
                  <c:v>0.13010540184453229</c:v>
                </c:pt>
                <c:pt idx="789">
                  <c:v>0.13027009222661395</c:v>
                </c:pt>
                <c:pt idx="790">
                  <c:v>0.13043478260869565</c:v>
                </c:pt>
                <c:pt idx="791">
                  <c:v>0.13059947299077734</c:v>
                </c:pt>
                <c:pt idx="792">
                  <c:v>0.13076416337285904</c:v>
                </c:pt>
                <c:pt idx="793">
                  <c:v>0.1309288537549407</c:v>
                </c:pt>
                <c:pt idx="794">
                  <c:v>0.1310935441370224</c:v>
                </c:pt>
                <c:pt idx="795">
                  <c:v>0.13125823451910409</c:v>
                </c:pt>
                <c:pt idx="796">
                  <c:v>0.13142292490118576</c:v>
                </c:pt>
                <c:pt idx="797">
                  <c:v>0.13158761528326746</c:v>
                </c:pt>
                <c:pt idx="798">
                  <c:v>0.13175230566534915</c:v>
                </c:pt>
                <c:pt idx="799">
                  <c:v>0.13191699604743082</c:v>
                </c:pt>
                <c:pt idx="800">
                  <c:v>0.13208168642951251</c:v>
                </c:pt>
                <c:pt idx="801">
                  <c:v>0.13224637681159421</c:v>
                </c:pt>
                <c:pt idx="802">
                  <c:v>0.1324110671936759</c:v>
                </c:pt>
                <c:pt idx="803">
                  <c:v>0.13257575757575757</c:v>
                </c:pt>
                <c:pt idx="804">
                  <c:v>0.13274044795783926</c:v>
                </c:pt>
                <c:pt idx="805">
                  <c:v>0.13290513833992096</c:v>
                </c:pt>
                <c:pt idx="806">
                  <c:v>0.13306982872200263</c:v>
                </c:pt>
                <c:pt idx="807">
                  <c:v>0.13323451910408432</c:v>
                </c:pt>
                <c:pt idx="808">
                  <c:v>0.13339920948616601</c:v>
                </c:pt>
                <c:pt idx="809">
                  <c:v>0.13356389986824768</c:v>
                </c:pt>
                <c:pt idx="810">
                  <c:v>0.13372859025032938</c:v>
                </c:pt>
                <c:pt idx="811">
                  <c:v>0.13389328063241107</c:v>
                </c:pt>
                <c:pt idx="812">
                  <c:v>0.13405797101449277</c:v>
                </c:pt>
                <c:pt idx="813">
                  <c:v>0.13422266139657443</c:v>
                </c:pt>
                <c:pt idx="814">
                  <c:v>0.13438735177865613</c:v>
                </c:pt>
                <c:pt idx="815">
                  <c:v>0.13455204216073782</c:v>
                </c:pt>
                <c:pt idx="816">
                  <c:v>0.13471673254281949</c:v>
                </c:pt>
                <c:pt idx="817">
                  <c:v>0.13488142292490118</c:v>
                </c:pt>
                <c:pt idx="818">
                  <c:v>0.13504611330698288</c:v>
                </c:pt>
                <c:pt idx="819">
                  <c:v>0.13521080368906455</c:v>
                </c:pt>
                <c:pt idx="820">
                  <c:v>0.13537549407114624</c:v>
                </c:pt>
                <c:pt idx="821">
                  <c:v>0.13554018445322794</c:v>
                </c:pt>
                <c:pt idx="822">
                  <c:v>0.13570487483530963</c:v>
                </c:pt>
                <c:pt idx="823">
                  <c:v>0.1358695652173913</c:v>
                </c:pt>
                <c:pt idx="824">
                  <c:v>0.13603425559947299</c:v>
                </c:pt>
                <c:pt idx="825">
                  <c:v>0.13619894598155469</c:v>
                </c:pt>
                <c:pt idx="826">
                  <c:v>0.13636363636363635</c:v>
                </c:pt>
                <c:pt idx="827">
                  <c:v>0.13652832674571805</c:v>
                </c:pt>
                <c:pt idx="828">
                  <c:v>0.13669301712779974</c:v>
                </c:pt>
                <c:pt idx="829">
                  <c:v>0.13685770750988141</c:v>
                </c:pt>
                <c:pt idx="830">
                  <c:v>0.1370223978919631</c:v>
                </c:pt>
                <c:pt idx="831">
                  <c:v>0.1371870882740448</c:v>
                </c:pt>
                <c:pt idx="832">
                  <c:v>0.13735177865612649</c:v>
                </c:pt>
                <c:pt idx="833">
                  <c:v>0.13751646903820816</c:v>
                </c:pt>
                <c:pt idx="834">
                  <c:v>0.13768115942028986</c:v>
                </c:pt>
                <c:pt idx="835">
                  <c:v>0.13784584980237155</c:v>
                </c:pt>
                <c:pt idx="836">
                  <c:v>0.13801054018445322</c:v>
                </c:pt>
                <c:pt idx="837">
                  <c:v>0.13817523056653491</c:v>
                </c:pt>
                <c:pt idx="838">
                  <c:v>0.13833992094861661</c:v>
                </c:pt>
                <c:pt idx="839">
                  <c:v>0.13850461133069827</c:v>
                </c:pt>
                <c:pt idx="840">
                  <c:v>0.13866930171277997</c:v>
                </c:pt>
                <c:pt idx="841">
                  <c:v>0.13883399209486166</c:v>
                </c:pt>
                <c:pt idx="842">
                  <c:v>0.13899868247694336</c:v>
                </c:pt>
                <c:pt idx="843">
                  <c:v>0.13916337285902503</c:v>
                </c:pt>
                <c:pt idx="844">
                  <c:v>0.13932806324110672</c:v>
                </c:pt>
                <c:pt idx="845">
                  <c:v>0.13949275362318841</c:v>
                </c:pt>
                <c:pt idx="846">
                  <c:v>0.13965744400527008</c:v>
                </c:pt>
                <c:pt idx="847">
                  <c:v>0.13982213438735178</c:v>
                </c:pt>
                <c:pt idx="848">
                  <c:v>0.13998682476943347</c:v>
                </c:pt>
                <c:pt idx="849">
                  <c:v>0.14015151515151514</c:v>
                </c:pt>
                <c:pt idx="850">
                  <c:v>0.14031620553359683</c:v>
                </c:pt>
                <c:pt idx="851">
                  <c:v>0.14048089591567853</c:v>
                </c:pt>
                <c:pt idx="852">
                  <c:v>0.14064558629776022</c:v>
                </c:pt>
                <c:pt idx="853">
                  <c:v>0.14081027667984189</c:v>
                </c:pt>
                <c:pt idx="854">
                  <c:v>0.14097496706192358</c:v>
                </c:pt>
                <c:pt idx="855">
                  <c:v>0.14113965744400528</c:v>
                </c:pt>
                <c:pt idx="856">
                  <c:v>0.14130434782608695</c:v>
                </c:pt>
                <c:pt idx="857">
                  <c:v>0.14146903820816864</c:v>
                </c:pt>
                <c:pt idx="858">
                  <c:v>0.14163372859025034</c:v>
                </c:pt>
                <c:pt idx="859">
                  <c:v>0.141798418972332</c:v>
                </c:pt>
                <c:pt idx="860">
                  <c:v>0.1419631093544137</c:v>
                </c:pt>
                <c:pt idx="861">
                  <c:v>0.14212779973649539</c:v>
                </c:pt>
                <c:pt idx="862">
                  <c:v>0.14229249011857709</c:v>
                </c:pt>
                <c:pt idx="863">
                  <c:v>0.14245718050065875</c:v>
                </c:pt>
                <c:pt idx="864">
                  <c:v>0.14262187088274045</c:v>
                </c:pt>
                <c:pt idx="865">
                  <c:v>0.14278656126482214</c:v>
                </c:pt>
                <c:pt idx="866">
                  <c:v>0.14295125164690381</c:v>
                </c:pt>
                <c:pt idx="867">
                  <c:v>0.1431159420289855</c:v>
                </c:pt>
                <c:pt idx="868">
                  <c:v>0.1432806324110672</c:v>
                </c:pt>
                <c:pt idx="869">
                  <c:v>0.14344532279314889</c:v>
                </c:pt>
                <c:pt idx="870">
                  <c:v>0.14361001317523056</c:v>
                </c:pt>
                <c:pt idx="871">
                  <c:v>0.14377470355731226</c:v>
                </c:pt>
                <c:pt idx="872">
                  <c:v>0.14393939393939395</c:v>
                </c:pt>
                <c:pt idx="873">
                  <c:v>0.14410408432147562</c:v>
                </c:pt>
                <c:pt idx="874">
                  <c:v>0.14426877470355731</c:v>
                </c:pt>
                <c:pt idx="875">
                  <c:v>0.14443346508563901</c:v>
                </c:pt>
                <c:pt idx="876">
                  <c:v>0.14459815546772067</c:v>
                </c:pt>
                <c:pt idx="877">
                  <c:v>0.14476284584980237</c:v>
                </c:pt>
                <c:pt idx="878">
                  <c:v>0.14492753623188406</c:v>
                </c:pt>
                <c:pt idx="879">
                  <c:v>0.14509222661396576</c:v>
                </c:pt>
                <c:pt idx="880">
                  <c:v>0.14525691699604742</c:v>
                </c:pt>
                <c:pt idx="881">
                  <c:v>0.14542160737812912</c:v>
                </c:pt>
                <c:pt idx="882">
                  <c:v>0.14558629776021081</c:v>
                </c:pt>
                <c:pt idx="883">
                  <c:v>0.14575098814229248</c:v>
                </c:pt>
                <c:pt idx="884">
                  <c:v>0.14591567852437418</c:v>
                </c:pt>
                <c:pt idx="885">
                  <c:v>0.14608036890645587</c:v>
                </c:pt>
                <c:pt idx="886">
                  <c:v>0.14624505928853754</c:v>
                </c:pt>
                <c:pt idx="887">
                  <c:v>0.14640974967061923</c:v>
                </c:pt>
                <c:pt idx="888">
                  <c:v>0.14657444005270093</c:v>
                </c:pt>
                <c:pt idx="889">
                  <c:v>0.14673913043478262</c:v>
                </c:pt>
                <c:pt idx="890">
                  <c:v>0.14690382081686429</c:v>
                </c:pt>
                <c:pt idx="891">
                  <c:v>0.14706851119894598</c:v>
                </c:pt>
                <c:pt idx="892">
                  <c:v>0.14723320158102768</c:v>
                </c:pt>
                <c:pt idx="893">
                  <c:v>0.14739789196310935</c:v>
                </c:pt>
                <c:pt idx="894">
                  <c:v>0.14756258234519104</c:v>
                </c:pt>
                <c:pt idx="895">
                  <c:v>0.14772727272727273</c:v>
                </c:pt>
                <c:pt idx="896">
                  <c:v>0.1478919631093544</c:v>
                </c:pt>
                <c:pt idx="897">
                  <c:v>0.1480566534914361</c:v>
                </c:pt>
                <c:pt idx="898">
                  <c:v>0.14822134387351779</c:v>
                </c:pt>
                <c:pt idx="899">
                  <c:v>0.14838603425559949</c:v>
                </c:pt>
                <c:pt idx="900">
                  <c:v>0.14855072463768115</c:v>
                </c:pt>
                <c:pt idx="901">
                  <c:v>0.14871541501976285</c:v>
                </c:pt>
                <c:pt idx="902">
                  <c:v>0.14888010540184454</c:v>
                </c:pt>
                <c:pt idx="903">
                  <c:v>0.14904479578392621</c:v>
                </c:pt>
                <c:pt idx="904">
                  <c:v>0.1492094861660079</c:v>
                </c:pt>
                <c:pt idx="905">
                  <c:v>0.1493741765480896</c:v>
                </c:pt>
                <c:pt idx="906">
                  <c:v>0.14953886693017127</c:v>
                </c:pt>
                <c:pt idx="907">
                  <c:v>0.14970355731225296</c:v>
                </c:pt>
                <c:pt idx="908">
                  <c:v>0.14986824769433466</c:v>
                </c:pt>
                <c:pt idx="909">
                  <c:v>0.15003293807641635</c:v>
                </c:pt>
                <c:pt idx="910">
                  <c:v>0.15019762845849802</c:v>
                </c:pt>
                <c:pt idx="911">
                  <c:v>0.15036231884057971</c:v>
                </c:pt>
                <c:pt idx="912">
                  <c:v>0.15052700922266141</c:v>
                </c:pt>
                <c:pt idx="913">
                  <c:v>0.15069169960474307</c:v>
                </c:pt>
                <c:pt idx="914">
                  <c:v>0.15085638998682477</c:v>
                </c:pt>
                <c:pt idx="915">
                  <c:v>0.15102108036890646</c:v>
                </c:pt>
                <c:pt idx="916">
                  <c:v>0.15118577075098813</c:v>
                </c:pt>
                <c:pt idx="917">
                  <c:v>0.15135046113306982</c:v>
                </c:pt>
                <c:pt idx="918">
                  <c:v>0.15151515151515152</c:v>
                </c:pt>
                <c:pt idx="919">
                  <c:v>0.15167984189723321</c:v>
                </c:pt>
                <c:pt idx="920">
                  <c:v>0.15184453227931488</c:v>
                </c:pt>
                <c:pt idx="921">
                  <c:v>0.15200922266139658</c:v>
                </c:pt>
                <c:pt idx="922">
                  <c:v>0.15217391304347827</c:v>
                </c:pt>
                <c:pt idx="923">
                  <c:v>0.15233860342555994</c:v>
                </c:pt>
                <c:pt idx="924">
                  <c:v>0.15250329380764163</c:v>
                </c:pt>
                <c:pt idx="925">
                  <c:v>0.15266798418972333</c:v>
                </c:pt>
                <c:pt idx="926">
                  <c:v>0.15283267457180499</c:v>
                </c:pt>
                <c:pt idx="927">
                  <c:v>0.15299736495388669</c:v>
                </c:pt>
                <c:pt idx="928">
                  <c:v>0.15316205533596838</c:v>
                </c:pt>
                <c:pt idx="929">
                  <c:v>0.15332674571805008</c:v>
                </c:pt>
                <c:pt idx="930">
                  <c:v>0.15349143610013175</c:v>
                </c:pt>
                <c:pt idx="931">
                  <c:v>0.15365612648221344</c:v>
                </c:pt>
                <c:pt idx="932">
                  <c:v>0.15382081686429513</c:v>
                </c:pt>
                <c:pt idx="933">
                  <c:v>0.1539855072463768</c:v>
                </c:pt>
                <c:pt idx="934">
                  <c:v>0.1541501976284585</c:v>
                </c:pt>
                <c:pt idx="935">
                  <c:v>0.15431488801054019</c:v>
                </c:pt>
                <c:pt idx="936">
                  <c:v>0.15447957839262186</c:v>
                </c:pt>
                <c:pt idx="937">
                  <c:v>0.15464426877470355</c:v>
                </c:pt>
                <c:pt idx="938">
                  <c:v>0.15480895915678525</c:v>
                </c:pt>
                <c:pt idx="939">
                  <c:v>0.15497364953886694</c:v>
                </c:pt>
                <c:pt idx="940">
                  <c:v>0.15513833992094861</c:v>
                </c:pt>
                <c:pt idx="941">
                  <c:v>0.1553030303030303</c:v>
                </c:pt>
                <c:pt idx="942">
                  <c:v>0.155467720685112</c:v>
                </c:pt>
                <c:pt idx="943">
                  <c:v>0.15563241106719367</c:v>
                </c:pt>
                <c:pt idx="944">
                  <c:v>0.15579710144927536</c:v>
                </c:pt>
                <c:pt idx="945">
                  <c:v>0.15596179183135706</c:v>
                </c:pt>
                <c:pt idx="946">
                  <c:v>0.15612648221343872</c:v>
                </c:pt>
                <c:pt idx="947">
                  <c:v>0.15629117259552042</c:v>
                </c:pt>
                <c:pt idx="948">
                  <c:v>0.15645586297760211</c:v>
                </c:pt>
                <c:pt idx="949">
                  <c:v>0.15662055335968381</c:v>
                </c:pt>
                <c:pt idx="950">
                  <c:v>0.15678524374176547</c:v>
                </c:pt>
                <c:pt idx="951">
                  <c:v>0.15694993412384717</c:v>
                </c:pt>
                <c:pt idx="952">
                  <c:v>0.15711462450592886</c:v>
                </c:pt>
                <c:pt idx="953">
                  <c:v>0.15727931488801053</c:v>
                </c:pt>
                <c:pt idx="954">
                  <c:v>0.15744400527009222</c:v>
                </c:pt>
                <c:pt idx="955">
                  <c:v>0.15760869565217392</c:v>
                </c:pt>
                <c:pt idx="956">
                  <c:v>0.15777338603425559</c:v>
                </c:pt>
                <c:pt idx="957">
                  <c:v>0.15793807641633728</c:v>
                </c:pt>
                <c:pt idx="958">
                  <c:v>0.15810276679841898</c:v>
                </c:pt>
                <c:pt idx="959">
                  <c:v>0.15826745718050067</c:v>
                </c:pt>
                <c:pt idx="960">
                  <c:v>0.15843214756258234</c:v>
                </c:pt>
                <c:pt idx="961">
                  <c:v>0.15859683794466403</c:v>
                </c:pt>
                <c:pt idx="962">
                  <c:v>0.15876152832674573</c:v>
                </c:pt>
                <c:pt idx="963">
                  <c:v>0.15892621870882739</c:v>
                </c:pt>
                <c:pt idx="964">
                  <c:v>0.15909090909090909</c:v>
                </c:pt>
                <c:pt idx="965">
                  <c:v>0.15925559947299078</c:v>
                </c:pt>
                <c:pt idx="966">
                  <c:v>0.15942028985507245</c:v>
                </c:pt>
                <c:pt idx="967">
                  <c:v>0.15958498023715414</c:v>
                </c:pt>
                <c:pt idx="968">
                  <c:v>0.15974967061923584</c:v>
                </c:pt>
                <c:pt idx="969">
                  <c:v>0.15991436100131753</c:v>
                </c:pt>
                <c:pt idx="970">
                  <c:v>0.1600790513833992</c:v>
                </c:pt>
                <c:pt idx="971">
                  <c:v>0.1602437417654809</c:v>
                </c:pt>
                <c:pt idx="972">
                  <c:v>0.16040843214756259</c:v>
                </c:pt>
                <c:pt idx="973">
                  <c:v>0.16057312252964426</c:v>
                </c:pt>
                <c:pt idx="974">
                  <c:v>0.16073781291172595</c:v>
                </c:pt>
                <c:pt idx="975">
                  <c:v>0.16090250329380765</c:v>
                </c:pt>
                <c:pt idx="976">
                  <c:v>0.16106719367588934</c:v>
                </c:pt>
                <c:pt idx="977">
                  <c:v>0.16123188405797101</c:v>
                </c:pt>
                <c:pt idx="978">
                  <c:v>0.1613965744400527</c:v>
                </c:pt>
                <c:pt idx="979">
                  <c:v>0.1615612648221344</c:v>
                </c:pt>
                <c:pt idx="980">
                  <c:v>0.16172595520421607</c:v>
                </c:pt>
                <c:pt idx="981">
                  <c:v>0.16189064558629776</c:v>
                </c:pt>
                <c:pt idx="982">
                  <c:v>0.16205533596837945</c:v>
                </c:pt>
                <c:pt idx="983">
                  <c:v>0.16222002635046112</c:v>
                </c:pt>
                <c:pt idx="984">
                  <c:v>0.16238471673254282</c:v>
                </c:pt>
                <c:pt idx="985">
                  <c:v>0.16254940711462451</c:v>
                </c:pt>
                <c:pt idx="986">
                  <c:v>0.16271409749670621</c:v>
                </c:pt>
                <c:pt idx="987">
                  <c:v>0.16287878787878787</c:v>
                </c:pt>
                <c:pt idx="988">
                  <c:v>0.16304347826086957</c:v>
                </c:pt>
                <c:pt idx="989">
                  <c:v>0.16320816864295126</c:v>
                </c:pt>
                <c:pt idx="990">
                  <c:v>0.16337285902503293</c:v>
                </c:pt>
                <c:pt idx="991">
                  <c:v>0.16353754940711462</c:v>
                </c:pt>
                <c:pt idx="992">
                  <c:v>0.16370223978919632</c:v>
                </c:pt>
                <c:pt idx="993">
                  <c:v>0.16386693017127799</c:v>
                </c:pt>
                <c:pt idx="994">
                  <c:v>0.16403162055335968</c:v>
                </c:pt>
                <c:pt idx="995">
                  <c:v>0.16419631093544138</c:v>
                </c:pt>
                <c:pt idx="996">
                  <c:v>0.16436100131752307</c:v>
                </c:pt>
                <c:pt idx="997">
                  <c:v>0.16452569169960474</c:v>
                </c:pt>
                <c:pt idx="998">
                  <c:v>0.16469038208168643</c:v>
                </c:pt>
                <c:pt idx="999">
                  <c:v>0.16485507246376813</c:v>
                </c:pt>
                <c:pt idx="1000">
                  <c:v>0.16501976284584979</c:v>
                </c:pt>
                <c:pt idx="1001">
                  <c:v>0.16518445322793149</c:v>
                </c:pt>
                <c:pt idx="1002">
                  <c:v>0.16534914361001318</c:v>
                </c:pt>
                <c:pt idx="1003">
                  <c:v>0.16551383399209485</c:v>
                </c:pt>
                <c:pt idx="1004">
                  <c:v>0.16567852437417654</c:v>
                </c:pt>
                <c:pt idx="1005">
                  <c:v>0.16584321475625824</c:v>
                </c:pt>
                <c:pt idx="1006">
                  <c:v>0.16600790513833993</c:v>
                </c:pt>
                <c:pt idx="1007">
                  <c:v>0.1661725955204216</c:v>
                </c:pt>
                <c:pt idx="1008">
                  <c:v>0.1663372859025033</c:v>
                </c:pt>
                <c:pt idx="1009">
                  <c:v>0.16650197628458499</c:v>
                </c:pt>
                <c:pt idx="1010">
                  <c:v>0.16666666666666666</c:v>
                </c:pt>
                <c:pt idx="1011">
                  <c:v>0.16683135704874835</c:v>
                </c:pt>
                <c:pt idx="1012">
                  <c:v>0.16699604743083005</c:v>
                </c:pt>
                <c:pt idx="1013">
                  <c:v>0.16716073781291171</c:v>
                </c:pt>
                <c:pt idx="1014">
                  <c:v>0.16732542819499341</c:v>
                </c:pt>
                <c:pt idx="1015">
                  <c:v>0.1674901185770751</c:v>
                </c:pt>
                <c:pt idx="1016">
                  <c:v>0.1676548089591568</c:v>
                </c:pt>
                <c:pt idx="1017">
                  <c:v>0.16781949934123847</c:v>
                </c:pt>
                <c:pt idx="1018">
                  <c:v>0.16798418972332016</c:v>
                </c:pt>
                <c:pt idx="1019">
                  <c:v>0.16814888010540185</c:v>
                </c:pt>
                <c:pt idx="1020">
                  <c:v>0.16831357048748352</c:v>
                </c:pt>
                <c:pt idx="1021">
                  <c:v>0.16847826086956522</c:v>
                </c:pt>
                <c:pt idx="1022">
                  <c:v>0.16864295125164691</c:v>
                </c:pt>
                <c:pt idx="1023">
                  <c:v>0.16880764163372858</c:v>
                </c:pt>
                <c:pt idx="1024">
                  <c:v>0.16897233201581027</c:v>
                </c:pt>
                <c:pt idx="1025">
                  <c:v>0.16913702239789197</c:v>
                </c:pt>
                <c:pt idx="1026">
                  <c:v>0.16930171277997366</c:v>
                </c:pt>
                <c:pt idx="1027">
                  <c:v>0.16946640316205533</c:v>
                </c:pt>
                <c:pt idx="1028">
                  <c:v>0.16963109354413702</c:v>
                </c:pt>
                <c:pt idx="1029">
                  <c:v>0.16979578392621872</c:v>
                </c:pt>
                <c:pt idx="1030">
                  <c:v>0.16996047430830039</c:v>
                </c:pt>
                <c:pt idx="1031">
                  <c:v>0.17012516469038208</c:v>
                </c:pt>
                <c:pt idx="1032">
                  <c:v>0.17028985507246377</c:v>
                </c:pt>
                <c:pt idx="1033">
                  <c:v>0.17045454545454544</c:v>
                </c:pt>
                <c:pt idx="1034">
                  <c:v>0.17061923583662714</c:v>
                </c:pt>
                <c:pt idx="1035">
                  <c:v>0.17078392621870883</c:v>
                </c:pt>
                <c:pt idx="1036">
                  <c:v>0.17094861660079053</c:v>
                </c:pt>
                <c:pt idx="1037">
                  <c:v>0.17111330698287219</c:v>
                </c:pt>
                <c:pt idx="1038">
                  <c:v>0.17127799736495389</c:v>
                </c:pt>
                <c:pt idx="1039">
                  <c:v>0.17144268774703558</c:v>
                </c:pt>
                <c:pt idx="1040">
                  <c:v>0.17160737812911725</c:v>
                </c:pt>
                <c:pt idx="1041">
                  <c:v>0.17177206851119894</c:v>
                </c:pt>
                <c:pt idx="1042">
                  <c:v>0.17193675889328064</c:v>
                </c:pt>
                <c:pt idx="1043">
                  <c:v>0.17210144927536231</c:v>
                </c:pt>
                <c:pt idx="1044">
                  <c:v>0.172266139657444</c:v>
                </c:pt>
                <c:pt idx="1045">
                  <c:v>0.1724308300395257</c:v>
                </c:pt>
                <c:pt idx="1046">
                  <c:v>0.17259552042160739</c:v>
                </c:pt>
                <c:pt idx="1047">
                  <c:v>0.17276021080368906</c:v>
                </c:pt>
                <c:pt idx="1048">
                  <c:v>0.17292490118577075</c:v>
                </c:pt>
                <c:pt idx="1049">
                  <c:v>0.17308959156785245</c:v>
                </c:pt>
                <c:pt idx="1050">
                  <c:v>0.17325428194993411</c:v>
                </c:pt>
                <c:pt idx="1051">
                  <c:v>0.17341897233201581</c:v>
                </c:pt>
                <c:pt idx="1052">
                  <c:v>0.1735836627140975</c:v>
                </c:pt>
                <c:pt idx="1053">
                  <c:v>0.17374835309617917</c:v>
                </c:pt>
                <c:pt idx="1054">
                  <c:v>0.17391304347826086</c:v>
                </c:pt>
                <c:pt idx="1055">
                  <c:v>0.17407773386034256</c:v>
                </c:pt>
                <c:pt idx="1056">
                  <c:v>0.17424242424242425</c:v>
                </c:pt>
                <c:pt idx="1057">
                  <c:v>0.17440711462450592</c:v>
                </c:pt>
                <c:pt idx="1058">
                  <c:v>0.17457180500658762</c:v>
                </c:pt>
                <c:pt idx="1059">
                  <c:v>0.17473649538866931</c:v>
                </c:pt>
                <c:pt idx="1060">
                  <c:v>0.17490118577075098</c:v>
                </c:pt>
                <c:pt idx="1061">
                  <c:v>0.17506587615283267</c:v>
                </c:pt>
                <c:pt idx="1062">
                  <c:v>0.17523056653491437</c:v>
                </c:pt>
                <c:pt idx="1063">
                  <c:v>0.17539525691699603</c:v>
                </c:pt>
                <c:pt idx="1064">
                  <c:v>0.17555994729907773</c:v>
                </c:pt>
                <c:pt idx="1065">
                  <c:v>0.17572463768115942</c:v>
                </c:pt>
                <c:pt idx="1066">
                  <c:v>0.17588932806324112</c:v>
                </c:pt>
                <c:pt idx="1067">
                  <c:v>0.17605401844532279</c:v>
                </c:pt>
                <c:pt idx="1068">
                  <c:v>0.17621870882740448</c:v>
                </c:pt>
                <c:pt idx="1069">
                  <c:v>0.17638339920948617</c:v>
                </c:pt>
                <c:pt idx="1070">
                  <c:v>0.17654808959156784</c:v>
                </c:pt>
                <c:pt idx="1071">
                  <c:v>0.17671277997364954</c:v>
                </c:pt>
                <c:pt idx="1072">
                  <c:v>0.17687747035573123</c:v>
                </c:pt>
                <c:pt idx="1073">
                  <c:v>0.1770421607378129</c:v>
                </c:pt>
                <c:pt idx="1074">
                  <c:v>0.17720685111989459</c:v>
                </c:pt>
                <c:pt idx="1075">
                  <c:v>0.17737154150197629</c:v>
                </c:pt>
                <c:pt idx="1076">
                  <c:v>0.17753623188405798</c:v>
                </c:pt>
                <c:pt idx="1077">
                  <c:v>0.17770092226613965</c:v>
                </c:pt>
                <c:pt idx="1078">
                  <c:v>0.17786561264822134</c:v>
                </c:pt>
                <c:pt idx="1079">
                  <c:v>0.17803030303030304</c:v>
                </c:pt>
                <c:pt idx="1080">
                  <c:v>0.17819499341238471</c:v>
                </c:pt>
                <c:pt idx="1081">
                  <c:v>0.1783596837944664</c:v>
                </c:pt>
                <c:pt idx="1082">
                  <c:v>0.1785243741765481</c:v>
                </c:pt>
                <c:pt idx="1083">
                  <c:v>0.17868906455862979</c:v>
                </c:pt>
                <c:pt idx="1084">
                  <c:v>0.17885375494071146</c:v>
                </c:pt>
                <c:pt idx="1085">
                  <c:v>0.17901844532279315</c:v>
                </c:pt>
                <c:pt idx="1086">
                  <c:v>0.17918313570487485</c:v>
                </c:pt>
                <c:pt idx="1087">
                  <c:v>0.17934782608695651</c:v>
                </c:pt>
                <c:pt idx="1088">
                  <c:v>0.17951251646903821</c:v>
                </c:pt>
                <c:pt idx="1089">
                  <c:v>0.1796772068511199</c:v>
                </c:pt>
                <c:pt idx="1090">
                  <c:v>0.17984189723320157</c:v>
                </c:pt>
                <c:pt idx="1091">
                  <c:v>0.18000658761528326</c:v>
                </c:pt>
                <c:pt idx="1092">
                  <c:v>0.18017127799736496</c:v>
                </c:pt>
                <c:pt idx="1093">
                  <c:v>0.18033596837944665</c:v>
                </c:pt>
                <c:pt idx="1094">
                  <c:v>0.18050065876152832</c:v>
                </c:pt>
                <c:pt idx="1095">
                  <c:v>0.18066534914361002</c:v>
                </c:pt>
                <c:pt idx="1096">
                  <c:v>0.18083003952569171</c:v>
                </c:pt>
                <c:pt idx="1097">
                  <c:v>0.18099472990777338</c:v>
                </c:pt>
                <c:pt idx="1098">
                  <c:v>0.18115942028985507</c:v>
                </c:pt>
                <c:pt idx="1099">
                  <c:v>0.18132411067193677</c:v>
                </c:pt>
                <c:pt idx="1100">
                  <c:v>0.18148880105401843</c:v>
                </c:pt>
                <c:pt idx="1101">
                  <c:v>0.18165349143610013</c:v>
                </c:pt>
                <c:pt idx="1102">
                  <c:v>0.18181818181818182</c:v>
                </c:pt>
                <c:pt idx="1103">
                  <c:v>0.18198287220026352</c:v>
                </c:pt>
                <c:pt idx="1104">
                  <c:v>0.18214756258234518</c:v>
                </c:pt>
                <c:pt idx="1105">
                  <c:v>0.18231225296442688</c:v>
                </c:pt>
                <c:pt idx="1106">
                  <c:v>0.18247694334650857</c:v>
                </c:pt>
                <c:pt idx="1107">
                  <c:v>0.18264163372859024</c:v>
                </c:pt>
                <c:pt idx="1108">
                  <c:v>0.18280632411067194</c:v>
                </c:pt>
                <c:pt idx="1109">
                  <c:v>0.18297101449275363</c:v>
                </c:pt>
                <c:pt idx="1110">
                  <c:v>0.1831357048748353</c:v>
                </c:pt>
                <c:pt idx="1111">
                  <c:v>0.18330039525691699</c:v>
                </c:pt>
                <c:pt idx="1112">
                  <c:v>0.18346508563899869</c:v>
                </c:pt>
                <c:pt idx="1113">
                  <c:v>0.18362977602108038</c:v>
                </c:pt>
                <c:pt idx="1114">
                  <c:v>0.18379446640316205</c:v>
                </c:pt>
                <c:pt idx="1115">
                  <c:v>0.18395915678524374</c:v>
                </c:pt>
                <c:pt idx="1116">
                  <c:v>0.18412384716732544</c:v>
                </c:pt>
                <c:pt idx="1117">
                  <c:v>0.18428853754940711</c:v>
                </c:pt>
                <c:pt idx="1118">
                  <c:v>0.1844532279314888</c:v>
                </c:pt>
                <c:pt idx="1119">
                  <c:v>0.18461791831357049</c:v>
                </c:pt>
                <c:pt idx="1120">
                  <c:v>0.18478260869565216</c:v>
                </c:pt>
                <c:pt idx="1121">
                  <c:v>0.18494729907773386</c:v>
                </c:pt>
                <c:pt idx="1122">
                  <c:v>0.18511198945981555</c:v>
                </c:pt>
                <c:pt idx="1123">
                  <c:v>0.18527667984189725</c:v>
                </c:pt>
                <c:pt idx="1124">
                  <c:v>0.18544137022397891</c:v>
                </c:pt>
                <c:pt idx="1125">
                  <c:v>0.18560606060606061</c:v>
                </c:pt>
                <c:pt idx="1126">
                  <c:v>0.1857707509881423</c:v>
                </c:pt>
                <c:pt idx="1127">
                  <c:v>0.18593544137022397</c:v>
                </c:pt>
                <c:pt idx="1128">
                  <c:v>0.18610013175230566</c:v>
                </c:pt>
                <c:pt idx="1129">
                  <c:v>0.18626482213438736</c:v>
                </c:pt>
                <c:pt idx="1130">
                  <c:v>0.18642951251646903</c:v>
                </c:pt>
                <c:pt idx="1131">
                  <c:v>0.18659420289855072</c:v>
                </c:pt>
                <c:pt idx="1132">
                  <c:v>0.18675889328063242</c:v>
                </c:pt>
                <c:pt idx="1133">
                  <c:v>0.18692358366271411</c:v>
                </c:pt>
                <c:pt idx="1134">
                  <c:v>0.18708827404479578</c:v>
                </c:pt>
                <c:pt idx="1135">
                  <c:v>0.18725296442687747</c:v>
                </c:pt>
                <c:pt idx="1136">
                  <c:v>0.18741765480895917</c:v>
                </c:pt>
                <c:pt idx="1137">
                  <c:v>0.18758234519104083</c:v>
                </c:pt>
                <c:pt idx="1138">
                  <c:v>0.18774703557312253</c:v>
                </c:pt>
                <c:pt idx="1139">
                  <c:v>0.18791172595520422</c:v>
                </c:pt>
                <c:pt idx="1140">
                  <c:v>0.18807641633728589</c:v>
                </c:pt>
                <c:pt idx="1141">
                  <c:v>0.18824110671936758</c:v>
                </c:pt>
                <c:pt idx="1142">
                  <c:v>0.18840579710144928</c:v>
                </c:pt>
                <c:pt idx="1143">
                  <c:v>0.18857048748353097</c:v>
                </c:pt>
                <c:pt idx="1144">
                  <c:v>0.18873517786561264</c:v>
                </c:pt>
                <c:pt idx="1145">
                  <c:v>0.18889986824769434</c:v>
                </c:pt>
                <c:pt idx="1146">
                  <c:v>0.18906455862977603</c:v>
                </c:pt>
                <c:pt idx="1147">
                  <c:v>0.1892292490118577</c:v>
                </c:pt>
                <c:pt idx="1148">
                  <c:v>0.18939393939393939</c:v>
                </c:pt>
                <c:pt idx="1149">
                  <c:v>0.18955862977602109</c:v>
                </c:pt>
                <c:pt idx="1150">
                  <c:v>0.18972332015810275</c:v>
                </c:pt>
                <c:pt idx="1151">
                  <c:v>0.18988801054018445</c:v>
                </c:pt>
                <c:pt idx="1152">
                  <c:v>0.19005270092226614</c:v>
                </c:pt>
                <c:pt idx="1153">
                  <c:v>0.19021739130434784</c:v>
                </c:pt>
                <c:pt idx="1154">
                  <c:v>0.19038208168642951</c:v>
                </c:pt>
                <c:pt idx="1155">
                  <c:v>0.1905467720685112</c:v>
                </c:pt>
                <c:pt idx="1156">
                  <c:v>0.19071146245059289</c:v>
                </c:pt>
                <c:pt idx="1157">
                  <c:v>0.19087615283267456</c:v>
                </c:pt>
                <c:pt idx="1158">
                  <c:v>0.19104084321475626</c:v>
                </c:pt>
                <c:pt idx="1159">
                  <c:v>0.19120553359683795</c:v>
                </c:pt>
                <c:pt idx="1160">
                  <c:v>0.19137022397891962</c:v>
                </c:pt>
                <c:pt idx="1161">
                  <c:v>0.19153491436100131</c:v>
                </c:pt>
                <c:pt idx="1162">
                  <c:v>0.19169960474308301</c:v>
                </c:pt>
                <c:pt idx="1163">
                  <c:v>0.1918642951251647</c:v>
                </c:pt>
                <c:pt idx="1164">
                  <c:v>0.19202898550724637</c:v>
                </c:pt>
                <c:pt idx="1165">
                  <c:v>0.19219367588932806</c:v>
                </c:pt>
                <c:pt idx="1166">
                  <c:v>0.19235836627140976</c:v>
                </c:pt>
                <c:pt idx="1167">
                  <c:v>0.19252305665349143</c:v>
                </c:pt>
                <c:pt idx="1168">
                  <c:v>0.19268774703557312</c:v>
                </c:pt>
                <c:pt idx="1169">
                  <c:v>0.19285243741765482</c:v>
                </c:pt>
                <c:pt idx="1170">
                  <c:v>0.19301712779973648</c:v>
                </c:pt>
                <c:pt idx="1171">
                  <c:v>0.19318181818181818</c:v>
                </c:pt>
                <c:pt idx="1172">
                  <c:v>0.19334650856389987</c:v>
                </c:pt>
                <c:pt idx="1173">
                  <c:v>0.19351119894598157</c:v>
                </c:pt>
                <c:pt idx="1174">
                  <c:v>0.19367588932806323</c:v>
                </c:pt>
                <c:pt idx="1175">
                  <c:v>0.19384057971014493</c:v>
                </c:pt>
                <c:pt idx="1176">
                  <c:v>0.19400527009222662</c:v>
                </c:pt>
                <c:pt idx="1177">
                  <c:v>0.19416996047430829</c:v>
                </c:pt>
                <c:pt idx="1178">
                  <c:v>0.19433465085638998</c:v>
                </c:pt>
                <c:pt idx="1179">
                  <c:v>0.19449934123847168</c:v>
                </c:pt>
                <c:pt idx="1180">
                  <c:v>0.19466403162055335</c:v>
                </c:pt>
                <c:pt idx="1181">
                  <c:v>0.19482872200263504</c:v>
                </c:pt>
                <c:pt idx="1182">
                  <c:v>0.19499341238471674</c:v>
                </c:pt>
                <c:pt idx="1183">
                  <c:v>0.19515810276679843</c:v>
                </c:pt>
                <c:pt idx="1184">
                  <c:v>0.1953227931488801</c:v>
                </c:pt>
                <c:pt idx="1185">
                  <c:v>0.19548748353096179</c:v>
                </c:pt>
                <c:pt idx="1186">
                  <c:v>0.19565217391304349</c:v>
                </c:pt>
                <c:pt idx="1187">
                  <c:v>0.19581686429512515</c:v>
                </c:pt>
                <c:pt idx="1188">
                  <c:v>0.19598155467720685</c:v>
                </c:pt>
                <c:pt idx="1189">
                  <c:v>0.19614624505928854</c:v>
                </c:pt>
                <c:pt idx="1190">
                  <c:v>0.19631093544137021</c:v>
                </c:pt>
                <c:pt idx="1191">
                  <c:v>0.1964756258234519</c:v>
                </c:pt>
                <c:pt idx="1192">
                  <c:v>0.1966403162055336</c:v>
                </c:pt>
                <c:pt idx="1193">
                  <c:v>0.19680500658761529</c:v>
                </c:pt>
                <c:pt idx="1194">
                  <c:v>0.19696969696969696</c:v>
                </c:pt>
                <c:pt idx="1195">
                  <c:v>0.19713438735177866</c:v>
                </c:pt>
                <c:pt idx="1196">
                  <c:v>0.19729907773386035</c:v>
                </c:pt>
                <c:pt idx="1197">
                  <c:v>0.19746376811594202</c:v>
                </c:pt>
                <c:pt idx="1198">
                  <c:v>0.19762845849802371</c:v>
                </c:pt>
                <c:pt idx="1199">
                  <c:v>0.19779314888010541</c:v>
                </c:pt>
                <c:pt idx="1200">
                  <c:v>0.1979578392621871</c:v>
                </c:pt>
                <c:pt idx="1201">
                  <c:v>0.19812252964426877</c:v>
                </c:pt>
                <c:pt idx="1202">
                  <c:v>0.19828722002635046</c:v>
                </c:pt>
                <c:pt idx="1203">
                  <c:v>0.19845191040843216</c:v>
                </c:pt>
                <c:pt idx="1204">
                  <c:v>0.19861660079051383</c:v>
                </c:pt>
                <c:pt idx="1205">
                  <c:v>0.19878129117259552</c:v>
                </c:pt>
                <c:pt idx="1206">
                  <c:v>0.19894598155467721</c:v>
                </c:pt>
                <c:pt idx="1207">
                  <c:v>0.19911067193675888</c:v>
                </c:pt>
                <c:pt idx="1208">
                  <c:v>0.19927536231884058</c:v>
                </c:pt>
                <c:pt idx="1209">
                  <c:v>0.19944005270092227</c:v>
                </c:pt>
                <c:pt idx="1210">
                  <c:v>0.19960474308300397</c:v>
                </c:pt>
                <c:pt idx="1211">
                  <c:v>0.19976943346508563</c:v>
                </c:pt>
                <c:pt idx="1212">
                  <c:v>0.19993412384716733</c:v>
                </c:pt>
                <c:pt idx="1213">
                  <c:v>0.20009881422924902</c:v>
                </c:pt>
                <c:pt idx="1214">
                  <c:v>0.20026350461133069</c:v>
                </c:pt>
                <c:pt idx="1215">
                  <c:v>0.20042819499341238</c:v>
                </c:pt>
                <c:pt idx="1216">
                  <c:v>0.20059288537549408</c:v>
                </c:pt>
                <c:pt idx="1217">
                  <c:v>0.20075757575757575</c:v>
                </c:pt>
                <c:pt idx="1218">
                  <c:v>0.20092226613965744</c:v>
                </c:pt>
                <c:pt idx="1219">
                  <c:v>0.20108695652173914</c:v>
                </c:pt>
                <c:pt idx="1220">
                  <c:v>0.20125164690382083</c:v>
                </c:pt>
                <c:pt idx="1221">
                  <c:v>0.2014163372859025</c:v>
                </c:pt>
                <c:pt idx="1222">
                  <c:v>0.20158102766798419</c:v>
                </c:pt>
                <c:pt idx="1223">
                  <c:v>0.20174571805006589</c:v>
                </c:pt>
                <c:pt idx="1224">
                  <c:v>0.20191040843214755</c:v>
                </c:pt>
                <c:pt idx="1225">
                  <c:v>0.20207509881422925</c:v>
                </c:pt>
                <c:pt idx="1226">
                  <c:v>0.20223978919631094</c:v>
                </c:pt>
                <c:pt idx="1227">
                  <c:v>0.20240447957839261</c:v>
                </c:pt>
                <c:pt idx="1228">
                  <c:v>0.2025691699604743</c:v>
                </c:pt>
                <c:pt idx="1229">
                  <c:v>0.202733860342556</c:v>
                </c:pt>
                <c:pt idx="1230">
                  <c:v>0.20289855072463769</c:v>
                </c:pt>
                <c:pt idx="1231">
                  <c:v>0.20306324110671936</c:v>
                </c:pt>
                <c:pt idx="1232">
                  <c:v>0.20322793148880106</c:v>
                </c:pt>
                <c:pt idx="1233">
                  <c:v>0.20339262187088275</c:v>
                </c:pt>
                <c:pt idx="1234">
                  <c:v>0.20355731225296442</c:v>
                </c:pt>
                <c:pt idx="1235">
                  <c:v>0.20372200263504611</c:v>
                </c:pt>
                <c:pt idx="1236">
                  <c:v>0.20388669301712781</c:v>
                </c:pt>
                <c:pt idx="1237">
                  <c:v>0.20405138339920947</c:v>
                </c:pt>
                <c:pt idx="1238">
                  <c:v>0.20421607378129117</c:v>
                </c:pt>
                <c:pt idx="1239">
                  <c:v>0.20438076416337286</c:v>
                </c:pt>
                <c:pt idx="1240">
                  <c:v>0.20454545454545456</c:v>
                </c:pt>
                <c:pt idx="1241">
                  <c:v>0.20471014492753623</c:v>
                </c:pt>
                <c:pt idx="1242">
                  <c:v>0.20487483530961792</c:v>
                </c:pt>
                <c:pt idx="1243">
                  <c:v>0.20503952569169961</c:v>
                </c:pt>
                <c:pt idx="1244">
                  <c:v>0.20520421607378128</c:v>
                </c:pt>
                <c:pt idx="1245">
                  <c:v>0.20536890645586298</c:v>
                </c:pt>
                <c:pt idx="1246">
                  <c:v>0.20553359683794467</c:v>
                </c:pt>
                <c:pt idx="1247">
                  <c:v>0.20569828722002634</c:v>
                </c:pt>
                <c:pt idx="1248">
                  <c:v>0.20586297760210803</c:v>
                </c:pt>
                <c:pt idx="1249">
                  <c:v>0.20602766798418973</c:v>
                </c:pt>
                <c:pt idx="1250">
                  <c:v>0.20619235836627142</c:v>
                </c:pt>
                <c:pt idx="1251">
                  <c:v>0.20635704874835309</c:v>
                </c:pt>
                <c:pt idx="1252">
                  <c:v>0.20652173913043478</c:v>
                </c:pt>
                <c:pt idx="1253">
                  <c:v>0.20668642951251648</c:v>
                </c:pt>
                <c:pt idx="1254">
                  <c:v>0.20685111989459815</c:v>
                </c:pt>
                <c:pt idx="1255">
                  <c:v>0.20701581027667984</c:v>
                </c:pt>
                <c:pt idx="1256">
                  <c:v>0.20718050065876153</c:v>
                </c:pt>
                <c:pt idx="1257">
                  <c:v>0.2073451910408432</c:v>
                </c:pt>
                <c:pt idx="1258">
                  <c:v>0.2075098814229249</c:v>
                </c:pt>
                <c:pt idx="1259">
                  <c:v>0.20767457180500659</c:v>
                </c:pt>
                <c:pt idx="1260">
                  <c:v>0.20783926218708829</c:v>
                </c:pt>
                <c:pt idx="1261">
                  <c:v>0.20800395256916995</c:v>
                </c:pt>
                <c:pt idx="1262">
                  <c:v>0.20816864295125165</c:v>
                </c:pt>
                <c:pt idx="1263">
                  <c:v>0.20833333333333334</c:v>
                </c:pt>
                <c:pt idx="1264">
                  <c:v>0.20849802371541501</c:v>
                </c:pt>
                <c:pt idx="1265">
                  <c:v>0.2086627140974967</c:v>
                </c:pt>
                <c:pt idx="1266">
                  <c:v>0.2088274044795784</c:v>
                </c:pt>
                <c:pt idx="1267">
                  <c:v>0.20899209486166007</c:v>
                </c:pt>
                <c:pt idx="1268">
                  <c:v>0.20915678524374176</c:v>
                </c:pt>
                <c:pt idx="1269">
                  <c:v>0.20932147562582346</c:v>
                </c:pt>
                <c:pt idx="1270">
                  <c:v>0.20948616600790515</c:v>
                </c:pt>
                <c:pt idx="1271">
                  <c:v>0.20965085638998682</c:v>
                </c:pt>
                <c:pt idx="1272">
                  <c:v>0.20981554677206851</c:v>
                </c:pt>
                <c:pt idx="1273">
                  <c:v>0.20998023715415021</c:v>
                </c:pt>
                <c:pt idx="1274">
                  <c:v>0.21014492753623187</c:v>
                </c:pt>
                <c:pt idx="1275">
                  <c:v>0.21030961791831357</c:v>
                </c:pt>
                <c:pt idx="1276">
                  <c:v>0.21047430830039526</c:v>
                </c:pt>
                <c:pt idx="1277">
                  <c:v>0.21063899868247693</c:v>
                </c:pt>
                <c:pt idx="1278">
                  <c:v>0.21080368906455862</c:v>
                </c:pt>
                <c:pt idx="1279">
                  <c:v>0.21096837944664032</c:v>
                </c:pt>
                <c:pt idx="1280">
                  <c:v>0.21113306982872201</c:v>
                </c:pt>
                <c:pt idx="1281">
                  <c:v>0.21129776021080368</c:v>
                </c:pt>
                <c:pt idx="1282">
                  <c:v>0.21146245059288538</c:v>
                </c:pt>
                <c:pt idx="1283">
                  <c:v>0.21162714097496707</c:v>
                </c:pt>
                <c:pt idx="1284">
                  <c:v>0.21179183135704874</c:v>
                </c:pt>
                <c:pt idx="1285">
                  <c:v>0.21195652173913043</c:v>
                </c:pt>
                <c:pt idx="1286">
                  <c:v>0.21212121212121213</c:v>
                </c:pt>
                <c:pt idx="1287">
                  <c:v>0.21228590250329379</c:v>
                </c:pt>
                <c:pt idx="1288">
                  <c:v>0.21245059288537549</c:v>
                </c:pt>
                <c:pt idx="1289">
                  <c:v>0.21261528326745718</c:v>
                </c:pt>
                <c:pt idx="1290">
                  <c:v>0.21277997364953888</c:v>
                </c:pt>
                <c:pt idx="1291">
                  <c:v>0.21294466403162055</c:v>
                </c:pt>
                <c:pt idx="1292">
                  <c:v>0.21310935441370224</c:v>
                </c:pt>
                <c:pt idx="1293">
                  <c:v>0.21327404479578393</c:v>
                </c:pt>
                <c:pt idx="1294">
                  <c:v>0.2134387351778656</c:v>
                </c:pt>
                <c:pt idx="1295">
                  <c:v>0.2136034255599473</c:v>
                </c:pt>
                <c:pt idx="1296">
                  <c:v>0.21376811594202899</c:v>
                </c:pt>
                <c:pt idx="1297">
                  <c:v>0.21393280632411066</c:v>
                </c:pt>
                <c:pt idx="1298">
                  <c:v>0.21409749670619235</c:v>
                </c:pt>
                <c:pt idx="1299">
                  <c:v>0.21426218708827405</c:v>
                </c:pt>
                <c:pt idx="1300">
                  <c:v>0.21442687747035574</c:v>
                </c:pt>
                <c:pt idx="1301">
                  <c:v>0.21459156785243741</c:v>
                </c:pt>
                <c:pt idx="1302">
                  <c:v>0.2147562582345191</c:v>
                </c:pt>
                <c:pt idx="1303">
                  <c:v>0.2149209486166008</c:v>
                </c:pt>
                <c:pt idx="1304">
                  <c:v>0.21508563899868247</c:v>
                </c:pt>
                <c:pt idx="1305">
                  <c:v>0.21525032938076416</c:v>
                </c:pt>
                <c:pt idx="1306">
                  <c:v>0.21541501976284586</c:v>
                </c:pt>
                <c:pt idx="1307">
                  <c:v>0.21557971014492755</c:v>
                </c:pt>
                <c:pt idx="1308">
                  <c:v>0.21574440052700922</c:v>
                </c:pt>
                <c:pt idx="1309">
                  <c:v>0.21590909090909091</c:v>
                </c:pt>
                <c:pt idx="1310">
                  <c:v>0.21607378129117261</c:v>
                </c:pt>
                <c:pt idx="1311">
                  <c:v>0.21623847167325427</c:v>
                </c:pt>
                <c:pt idx="1312">
                  <c:v>0.21640316205533597</c:v>
                </c:pt>
                <c:pt idx="1313">
                  <c:v>0.21656785243741766</c:v>
                </c:pt>
                <c:pt idx="1314">
                  <c:v>0.21673254281949933</c:v>
                </c:pt>
                <c:pt idx="1315">
                  <c:v>0.21689723320158102</c:v>
                </c:pt>
                <c:pt idx="1316">
                  <c:v>0.21706192358366272</c:v>
                </c:pt>
                <c:pt idx="1317">
                  <c:v>0.21722661396574441</c:v>
                </c:pt>
                <c:pt idx="1318">
                  <c:v>0.21739130434782608</c:v>
                </c:pt>
                <c:pt idx="1319">
                  <c:v>0.21755599472990778</c:v>
                </c:pt>
                <c:pt idx="1320">
                  <c:v>0.21772068511198947</c:v>
                </c:pt>
                <c:pt idx="1321">
                  <c:v>0.21788537549407114</c:v>
                </c:pt>
                <c:pt idx="1322">
                  <c:v>0.21805006587615283</c:v>
                </c:pt>
                <c:pt idx="1323">
                  <c:v>0.21821475625823453</c:v>
                </c:pt>
                <c:pt idx="1324">
                  <c:v>0.21837944664031619</c:v>
                </c:pt>
                <c:pt idx="1325">
                  <c:v>0.21854413702239789</c:v>
                </c:pt>
                <c:pt idx="1326">
                  <c:v>0.21870882740447958</c:v>
                </c:pt>
                <c:pt idx="1327">
                  <c:v>0.21887351778656128</c:v>
                </c:pt>
                <c:pt idx="1328">
                  <c:v>0.21903820816864294</c:v>
                </c:pt>
                <c:pt idx="1329">
                  <c:v>0.21920289855072464</c:v>
                </c:pt>
                <c:pt idx="1330">
                  <c:v>0.21936758893280633</c:v>
                </c:pt>
                <c:pt idx="1331">
                  <c:v>0.219532279314888</c:v>
                </c:pt>
                <c:pt idx="1332">
                  <c:v>0.2196969696969697</c:v>
                </c:pt>
                <c:pt idx="1333">
                  <c:v>0.21986166007905139</c:v>
                </c:pt>
                <c:pt idx="1334">
                  <c:v>0.22002635046113306</c:v>
                </c:pt>
                <c:pt idx="1335">
                  <c:v>0.22019104084321475</c:v>
                </c:pt>
                <c:pt idx="1336">
                  <c:v>0.22035573122529645</c:v>
                </c:pt>
                <c:pt idx="1337">
                  <c:v>0.22052042160737814</c:v>
                </c:pt>
                <c:pt idx="1338">
                  <c:v>0.22068511198945981</c:v>
                </c:pt>
                <c:pt idx="1339">
                  <c:v>0.2208498023715415</c:v>
                </c:pt>
                <c:pt idx="1340">
                  <c:v>0.2210144927536232</c:v>
                </c:pt>
                <c:pt idx="1341">
                  <c:v>0.22117918313570487</c:v>
                </c:pt>
                <c:pt idx="1342">
                  <c:v>0.22134387351778656</c:v>
                </c:pt>
                <c:pt idx="1343">
                  <c:v>0.22150856389986825</c:v>
                </c:pt>
                <c:pt idx="1344">
                  <c:v>0.22167325428194992</c:v>
                </c:pt>
                <c:pt idx="1345">
                  <c:v>0.22183794466403162</c:v>
                </c:pt>
                <c:pt idx="1346">
                  <c:v>0.22200263504611331</c:v>
                </c:pt>
                <c:pt idx="1347">
                  <c:v>0.22216732542819501</c:v>
                </c:pt>
                <c:pt idx="1348">
                  <c:v>0.22233201581027667</c:v>
                </c:pt>
                <c:pt idx="1349">
                  <c:v>0.22249670619235837</c:v>
                </c:pt>
                <c:pt idx="1350">
                  <c:v>0.22266139657444006</c:v>
                </c:pt>
                <c:pt idx="1351">
                  <c:v>0.22282608695652173</c:v>
                </c:pt>
                <c:pt idx="1352">
                  <c:v>0.22299077733860342</c:v>
                </c:pt>
                <c:pt idx="1353">
                  <c:v>0.22315546772068512</c:v>
                </c:pt>
                <c:pt idx="1354">
                  <c:v>0.22332015810276679</c:v>
                </c:pt>
                <c:pt idx="1355">
                  <c:v>0.22348484848484848</c:v>
                </c:pt>
                <c:pt idx="1356">
                  <c:v>0.22364953886693018</c:v>
                </c:pt>
                <c:pt idx="1357">
                  <c:v>0.22381422924901187</c:v>
                </c:pt>
                <c:pt idx="1358">
                  <c:v>0.22397891963109354</c:v>
                </c:pt>
                <c:pt idx="1359">
                  <c:v>0.22414361001317523</c:v>
                </c:pt>
                <c:pt idx="1360">
                  <c:v>0.22430830039525693</c:v>
                </c:pt>
                <c:pt idx="1361">
                  <c:v>0.22447299077733859</c:v>
                </c:pt>
                <c:pt idx="1362">
                  <c:v>0.22463768115942029</c:v>
                </c:pt>
                <c:pt idx="1363">
                  <c:v>0.22480237154150198</c:v>
                </c:pt>
                <c:pt idx="1364">
                  <c:v>0.22496706192358365</c:v>
                </c:pt>
                <c:pt idx="1365">
                  <c:v>0.22513175230566534</c:v>
                </c:pt>
                <c:pt idx="1366">
                  <c:v>0.22529644268774704</c:v>
                </c:pt>
                <c:pt idx="1367">
                  <c:v>0.22546113306982873</c:v>
                </c:pt>
                <c:pt idx="1368">
                  <c:v>0.2256258234519104</c:v>
                </c:pt>
                <c:pt idx="1369">
                  <c:v>0.2257905138339921</c:v>
                </c:pt>
                <c:pt idx="1370">
                  <c:v>0.22595520421607379</c:v>
                </c:pt>
                <c:pt idx="1371">
                  <c:v>0.22611989459815546</c:v>
                </c:pt>
                <c:pt idx="1372">
                  <c:v>0.22628458498023715</c:v>
                </c:pt>
                <c:pt idx="1373">
                  <c:v>0.22644927536231885</c:v>
                </c:pt>
                <c:pt idx="1374">
                  <c:v>0.22661396574440051</c:v>
                </c:pt>
                <c:pt idx="1375">
                  <c:v>0.22677865612648221</c:v>
                </c:pt>
                <c:pt idx="1376">
                  <c:v>0.2269433465085639</c:v>
                </c:pt>
                <c:pt idx="1377">
                  <c:v>0.2271080368906456</c:v>
                </c:pt>
                <c:pt idx="1378">
                  <c:v>0.22727272727272727</c:v>
                </c:pt>
                <c:pt idx="1379">
                  <c:v>0.22743741765480896</c:v>
                </c:pt>
                <c:pt idx="1380">
                  <c:v>0.22760210803689065</c:v>
                </c:pt>
                <c:pt idx="1381">
                  <c:v>0.22776679841897232</c:v>
                </c:pt>
                <c:pt idx="1382">
                  <c:v>0.22793148880105402</c:v>
                </c:pt>
                <c:pt idx="1383">
                  <c:v>0.22809617918313571</c:v>
                </c:pt>
                <c:pt idx="1384">
                  <c:v>0.22826086956521738</c:v>
                </c:pt>
                <c:pt idx="1385">
                  <c:v>0.22842555994729907</c:v>
                </c:pt>
                <c:pt idx="1386">
                  <c:v>0.22859025032938077</c:v>
                </c:pt>
                <c:pt idx="1387">
                  <c:v>0.22875494071146246</c:v>
                </c:pt>
                <c:pt idx="1388">
                  <c:v>0.22891963109354413</c:v>
                </c:pt>
                <c:pt idx="1389">
                  <c:v>0.22908432147562582</c:v>
                </c:pt>
                <c:pt idx="1390">
                  <c:v>0.22924901185770752</c:v>
                </c:pt>
                <c:pt idx="1391">
                  <c:v>0.22941370223978919</c:v>
                </c:pt>
                <c:pt idx="1392">
                  <c:v>0.22957839262187088</c:v>
                </c:pt>
                <c:pt idx="1393">
                  <c:v>0.22974308300395258</c:v>
                </c:pt>
                <c:pt idx="1394">
                  <c:v>0.22990777338603424</c:v>
                </c:pt>
                <c:pt idx="1395">
                  <c:v>0.23007246376811594</c:v>
                </c:pt>
                <c:pt idx="1396">
                  <c:v>0.23023715415019763</c:v>
                </c:pt>
                <c:pt idx="1397">
                  <c:v>0.23040184453227933</c:v>
                </c:pt>
                <c:pt idx="1398">
                  <c:v>0.23056653491436099</c:v>
                </c:pt>
                <c:pt idx="1399">
                  <c:v>0.23073122529644269</c:v>
                </c:pt>
                <c:pt idx="1400">
                  <c:v>0.23089591567852438</c:v>
                </c:pt>
                <c:pt idx="1401">
                  <c:v>0.23106060606060605</c:v>
                </c:pt>
                <c:pt idx="1402">
                  <c:v>0.23122529644268774</c:v>
                </c:pt>
                <c:pt idx="1403">
                  <c:v>0.23138998682476944</c:v>
                </c:pt>
                <c:pt idx="1404">
                  <c:v>0.23155467720685111</c:v>
                </c:pt>
                <c:pt idx="1405">
                  <c:v>0.2317193675889328</c:v>
                </c:pt>
                <c:pt idx="1406">
                  <c:v>0.2318840579710145</c:v>
                </c:pt>
                <c:pt idx="1407">
                  <c:v>0.23204874835309619</c:v>
                </c:pt>
                <c:pt idx="1408">
                  <c:v>0.23221343873517786</c:v>
                </c:pt>
                <c:pt idx="1409">
                  <c:v>0.23237812911725955</c:v>
                </c:pt>
                <c:pt idx="1410">
                  <c:v>0.23254281949934125</c:v>
                </c:pt>
                <c:pt idx="1411">
                  <c:v>0.23270750988142291</c:v>
                </c:pt>
                <c:pt idx="1412">
                  <c:v>0.23287220026350461</c:v>
                </c:pt>
                <c:pt idx="1413">
                  <c:v>0.2330368906455863</c:v>
                </c:pt>
                <c:pt idx="1414">
                  <c:v>0.233201581027668</c:v>
                </c:pt>
                <c:pt idx="1415">
                  <c:v>0.23336627140974966</c:v>
                </c:pt>
                <c:pt idx="1416">
                  <c:v>0.23353096179183136</c:v>
                </c:pt>
                <c:pt idx="1417">
                  <c:v>0.23369565217391305</c:v>
                </c:pt>
                <c:pt idx="1418">
                  <c:v>0.23386034255599472</c:v>
                </c:pt>
                <c:pt idx="1419">
                  <c:v>0.23402503293807642</c:v>
                </c:pt>
                <c:pt idx="1420">
                  <c:v>0.23418972332015811</c:v>
                </c:pt>
                <c:pt idx="1421">
                  <c:v>0.23435441370223978</c:v>
                </c:pt>
                <c:pt idx="1422">
                  <c:v>0.23451910408432147</c:v>
                </c:pt>
                <c:pt idx="1423">
                  <c:v>0.23468379446640317</c:v>
                </c:pt>
                <c:pt idx="1424">
                  <c:v>0.23484848484848486</c:v>
                </c:pt>
                <c:pt idx="1425">
                  <c:v>0.23501317523056653</c:v>
                </c:pt>
                <c:pt idx="1426">
                  <c:v>0.23517786561264822</c:v>
                </c:pt>
                <c:pt idx="1427">
                  <c:v>0.23534255599472992</c:v>
                </c:pt>
                <c:pt idx="1428">
                  <c:v>0.23550724637681159</c:v>
                </c:pt>
                <c:pt idx="1429">
                  <c:v>0.23567193675889328</c:v>
                </c:pt>
                <c:pt idx="1430">
                  <c:v>0.23583662714097497</c:v>
                </c:pt>
                <c:pt idx="1431">
                  <c:v>0.23600131752305664</c:v>
                </c:pt>
                <c:pt idx="1432">
                  <c:v>0.23616600790513834</c:v>
                </c:pt>
                <c:pt idx="1433">
                  <c:v>0.23633069828722003</c:v>
                </c:pt>
                <c:pt idx="1434">
                  <c:v>0.23649538866930173</c:v>
                </c:pt>
                <c:pt idx="1435">
                  <c:v>0.23666007905138339</c:v>
                </c:pt>
                <c:pt idx="1436">
                  <c:v>0.23682476943346509</c:v>
                </c:pt>
                <c:pt idx="1437">
                  <c:v>0.23698945981554678</c:v>
                </c:pt>
                <c:pt idx="1438">
                  <c:v>0.23715415019762845</c:v>
                </c:pt>
                <c:pt idx="1439">
                  <c:v>0.23731884057971014</c:v>
                </c:pt>
                <c:pt idx="1440">
                  <c:v>0.23748353096179184</c:v>
                </c:pt>
                <c:pt idx="1441">
                  <c:v>0.23764822134387351</c:v>
                </c:pt>
                <c:pt idx="1442">
                  <c:v>0.2378129117259552</c:v>
                </c:pt>
                <c:pt idx="1443">
                  <c:v>0.2379776021080369</c:v>
                </c:pt>
                <c:pt idx="1444">
                  <c:v>0.23814229249011859</c:v>
                </c:pt>
                <c:pt idx="1445">
                  <c:v>0.23830698287220026</c:v>
                </c:pt>
                <c:pt idx="1446">
                  <c:v>0.23847167325428195</c:v>
                </c:pt>
                <c:pt idx="1447">
                  <c:v>0.23863636363636365</c:v>
                </c:pt>
                <c:pt idx="1448">
                  <c:v>0.23880105401844531</c:v>
                </c:pt>
                <c:pt idx="1449">
                  <c:v>0.23896574440052701</c:v>
                </c:pt>
                <c:pt idx="1450">
                  <c:v>0.2391304347826087</c:v>
                </c:pt>
                <c:pt idx="1451">
                  <c:v>0.23929512516469037</c:v>
                </c:pt>
                <c:pt idx="1452">
                  <c:v>0.23945981554677206</c:v>
                </c:pt>
                <c:pt idx="1453">
                  <c:v>0.23962450592885376</c:v>
                </c:pt>
                <c:pt idx="1454">
                  <c:v>0.23978919631093545</c:v>
                </c:pt>
                <c:pt idx="1455">
                  <c:v>0.23995388669301712</c:v>
                </c:pt>
                <c:pt idx="1456">
                  <c:v>0.24011857707509882</c:v>
                </c:pt>
                <c:pt idx="1457">
                  <c:v>0.24028326745718051</c:v>
                </c:pt>
                <c:pt idx="1458">
                  <c:v>0.24044795783926218</c:v>
                </c:pt>
                <c:pt idx="1459">
                  <c:v>0.24061264822134387</c:v>
                </c:pt>
                <c:pt idx="1460">
                  <c:v>0.24077733860342557</c:v>
                </c:pt>
                <c:pt idx="1461">
                  <c:v>0.24094202898550723</c:v>
                </c:pt>
                <c:pt idx="1462">
                  <c:v>0.24110671936758893</c:v>
                </c:pt>
                <c:pt idx="1463">
                  <c:v>0.24127140974967062</c:v>
                </c:pt>
                <c:pt idx="1464">
                  <c:v>0.24143610013175232</c:v>
                </c:pt>
                <c:pt idx="1465">
                  <c:v>0.24160079051383399</c:v>
                </c:pt>
                <c:pt idx="1466">
                  <c:v>0.24176548089591568</c:v>
                </c:pt>
                <c:pt idx="1467">
                  <c:v>0.24193017127799737</c:v>
                </c:pt>
                <c:pt idx="1468">
                  <c:v>0.24209486166007904</c:v>
                </c:pt>
                <c:pt idx="1469">
                  <c:v>0.24225955204216074</c:v>
                </c:pt>
                <c:pt idx="1470">
                  <c:v>0.24242424242424243</c:v>
                </c:pt>
                <c:pt idx="1471">
                  <c:v>0.2425889328063241</c:v>
                </c:pt>
                <c:pt idx="1472">
                  <c:v>0.24275362318840579</c:v>
                </c:pt>
                <c:pt idx="1473">
                  <c:v>0.24291831357048749</c:v>
                </c:pt>
                <c:pt idx="1474">
                  <c:v>0.24308300395256918</c:v>
                </c:pt>
                <c:pt idx="1475">
                  <c:v>0.24324769433465085</c:v>
                </c:pt>
                <c:pt idx="1476">
                  <c:v>0.24341238471673254</c:v>
                </c:pt>
                <c:pt idx="1477">
                  <c:v>0.24357707509881424</c:v>
                </c:pt>
                <c:pt idx="1478">
                  <c:v>0.24374176548089591</c:v>
                </c:pt>
                <c:pt idx="1479">
                  <c:v>0.2439064558629776</c:v>
                </c:pt>
                <c:pt idx="1480">
                  <c:v>0.2440711462450593</c:v>
                </c:pt>
                <c:pt idx="1481">
                  <c:v>0.24423583662714096</c:v>
                </c:pt>
                <c:pt idx="1482">
                  <c:v>0.24440052700922266</c:v>
                </c:pt>
                <c:pt idx="1483">
                  <c:v>0.24456521739130435</c:v>
                </c:pt>
                <c:pt idx="1484">
                  <c:v>0.24472990777338605</c:v>
                </c:pt>
                <c:pt idx="1485">
                  <c:v>0.24489459815546771</c:v>
                </c:pt>
                <c:pt idx="1486">
                  <c:v>0.24505928853754941</c:v>
                </c:pt>
                <c:pt idx="1487">
                  <c:v>0.2452239789196311</c:v>
                </c:pt>
                <c:pt idx="1488">
                  <c:v>0.24538866930171277</c:v>
                </c:pt>
                <c:pt idx="1489">
                  <c:v>0.24555335968379446</c:v>
                </c:pt>
                <c:pt idx="1490">
                  <c:v>0.24571805006587616</c:v>
                </c:pt>
                <c:pt idx="1491">
                  <c:v>0.24588274044795783</c:v>
                </c:pt>
                <c:pt idx="1492">
                  <c:v>0.24604743083003952</c:v>
                </c:pt>
                <c:pt idx="1493">
                  <c:v>0.24621212121212122</c:v>
                </c:pt>
                <c:pt idx="1494">
                  <c:v>0.24637681159420291</c:v>
                </c:pt>
                <c:pt idx="1495">
                  <c:v>0.24654150197628458</c:v>
                </c:pt>
                <c:pt idx="1496">
                  <c:v>0.24670619235836627</c:v>
                </c:pt>
                <c:pt idx="1497">
                  <c:v>0.24687088274044797</c:v>
                </c:pt>
                <c:pt idx="1498">
                  <c:v>0.24703557312252963</c:v>
                </c:pt>
                <c:pt idx="1499">
                  <c:v>0.24720026350461133</c:v>
                </c:pt>
                <c:pt idx="1500">
                  <c:v>0.24736495388669302</c:v>
                </c:pt>
                <c:pt idx="1501">
                  <c:v>0.24752964426877469</c:v>
                </c:pt>
                <c:pt idx="1502">
                  <c:v>0.24769433465085638</c:v>
                </c:pt>
                <c:pt idx="1503">
                  <c:v>0.24785902503293808</c:v>
                </c:pt>
                <c:pt idx="1504">
                  <c:v>0.24802371541501977</c:v>
                </c:pt>
                <c:pt idx="1505">
                  <c:v>0.24818840579710144</c:v>
                </c:pt>
                <c:pt idx="1506">
                  <c:v>0.24835309617918314</c:v>
                </c:pt>
                <c:pt idx="1507">
                  <c:v>0.24851778656126483</c:v>
                </c:pt>
                <c:pt idx="1508">
                  <c:v>0.2486824769433465</c:v>
                </c:pt>
                <c:pt idx="1509">
                  <c:v>0.24884716732542819</c:v>
                </c:pt>
                <c:pt idx="1510">
                  <c:v>0.24901185770750989</c:v>
                </c:pt>
                <c:pt idx="1511">
                  <c:v>0.24917654808959155</c:v>
                </c:pt>
                <c:pt idx="1512">
                  <c:v>0.24934123847167325</c:v>
                </c:pt>
                <c:pt idx="1513">
                  <c:v>0.24950592885375494</c:v>
                </c:pt>
                <c:pt idx="1514">
                  <c:v>0.24967061923583664</c:v>
                </c:pt>
                <c:pt idx="1515">
                  <c:v>0.24983530961791831</c:v>
                </c:pt>
                <c:pt idx="1516">
                  <c:v>0.25</c:v>
                </c:pt>
                <c:pt idx="1517">
                  <c:v>0.25016469038208167</c:v>
                </c:pt>
                <c:pt idx="1518">
                  <c:v>0.25032938076416339</c:v>
                </c:pt>
                <c:pt idx="1519">
                  <c:v>0.25049407114624506</c:v>
                </c:pt>
                <c:pt idx="1520">
                  <c:v>0.25065876152832672</c:v>
                </c:pt>
                <c:pt idx="1521">
                  <c:v>0.25082345191040845</c:v>
                </c:pt>
                <c:pt idx="1522">
                  <c:v>0.25098814229249011</c:v>
                </c:pt>
                <c:pt idx="1523">
                  <c:v>0.25115283267457178</c:v>
                </c:pt>
                <c:pt idx="1524">
                  <c:v>0.2513175230566535</c:v>
                </c:pt>
                <c:pt idx="1525">
                  <c:v>0.25148221343873517</c:v>
                </c:pt>
                <c:pt idx="1526">
                  <c:v>0.25164690382081689</c:v>
                </c:pt>
                <c:pt idx="1527">
                  <c:v>0.25181159420289856</c:v>
                </c:pt>
                <c:pt idx="1528">
                  <c:v>0.25197628458498023</c:v>
                </c:pt>
                <c:pt idx="1529">
                  <c:v>0.25214097496706195</c:v>
                </c:pt>
                <c:pt idx="1530">
                  <c:v>0.25230566534914362</c:v>
                </c:pt>
                <c:pt idx="1531">
                  <c:v>0.25247035573122528</c:v>
                </c:pt>
                <c:pt idx="1532">
                  <c:v>0.252635046113307</c:v>
                </c:pt>
                <c:pt idx="1533">
                  <c:v>0.25279973649538867</c:v>
                </c:pt>
                <c:pt idx="1534">
                  <c:v>0.25296442687747034</c:v>
                </c:pt>
                <c:pt idx="1535">
                  <c:v>0.25312911725955206</c:v>
                </c:pt>
                <c:pt idx="1536">
                  <c:v>0.25329380764163373</c:v>
                </c:pt>
                <c:pt idx="1537">
                  <c:v>0.2534584980237154</c:v>
                </c:pt>
                <c:pt idx="1538">
                  <c:v>0.25362318840579712</c:v>
                </c:pt>
                <c:pt idx="1539">
                  <c:v>0.25378787878787878</c:v>
                </c:pt>
                <c:pt idx="1540">
                  <c:v>0.25395256916996045</c:v>
                </c:pt>
                <c:pt idx="1541">
                  <c:v>0.25411725955204217</c:v>
                </c:pt>
                <c:pt idx="1542">
                  <c:v>0.25428194993412384</c:v>
                </c:pt>
                <c:pt idx="1543">
                  <c:v>0.25444664031620551</c:v>
                </c:pt>
                <c:pt idx="1544">
                  <c:v>0.25461133069828723</c:v>
                </c:pt>
                <c:pt idx="1545">
                  <c:v>0.2547760210803689</c:v>
                </c:pt>
                <c:pt idx="1546">
                  <c:v>0.25494071146245062</c:v>
                </c:pt>
                <c:pt idx="1547">
                  <c:v>0.25510540184453229</c:v>
                </c:pt>
                <c:pt idx="1548">
                  <c:v>0.25527009222661395</c:v>
                </c:pt>
                <c:pt idx="1549">
                  <c:v>0.25543478260869568</c:v>
                </c:pt>
                <c:pt idx="1550">
                  <c:v>0.25559947299077734</c:v>
                </c:pt>
                <c:pt idx="1551">
                  <c:v>0.25576416337285901</c:v>
                </c:pt>
                <c:pt idx="1552">
                  <c:v>0.25592885375494073</c:v>
                </c:pt>
                <c:pt idx="1553">
                  <c:v>0.2560935441370224</c:v>
                </c:pt>
                <c:pt idx="1554">
                  <c:v>0.25625823451910407</c:v>
                </c:pt>
                <c:pt idx="1555">
                  <c:v>0.25642292490118579</c:v>
                </c:pt>
                <c:pt idx="1556">
                  <c:v>0.25658761528326746</c:v>
                </c:pt>
                <c:pt idx="1557">
                  <c:v>0.25675230566534912</c:v>
                </c:pt>
                <c:pt idx="1558">
                  <c:v>0.25691699604743085</c:v>
                </c:pt>
                <c:pt idx="1559">
                  <c:v>0.25708168642951251</c:v>
                </c:pt>
                <c:pt idx="1560">
                  <c:v>0.25724637681159418</c:v>
                </c:pt>
                <c:pt idx="1561">
                  <c:v>0.2574110671936759</c:v>
                </c:pt>
                <c:pt idx="1562">
                  <c:v>0.25757575757575757</c:v>
                </c:pt>
                <c:pt idx="1563">
                  <c:v>0.25774044795783924</c:v>
                </c:pt>
                <c:pt idx="1564">
                  <c:v>0.25790513833992096</c:v>
                </c:pt>
                <c:pt idx="1565">
                  <c:v>0.25806982872200263</c:v>
                </c:pt>
                <c:pt idx="1566">
                  <c:v>0.25823451910408435</c:v>
                </c:pt>
                <c:pt idx="1567">
                  <c:v>0.25839920948616601</c:v>
                </c:pt>
                <c:pt idx="1568">
                  <c:v>0.25856389986824768</c:v>
                </c:pt>
                <c:pt idx="1569">
                  <c:v>0.2587285902503294</c:v>
                </c:pt>
                <c:pt idx="1570">
                  <c:v>0.25889328063241107</c:v>
                </c:pt>
                <c:pt idx="1571">
                  <c:v>0.25905797101449274</c:v>
                </c:pt>
                <c:pt idx="1572">
                  <c:v>0.25922266139657446</c:v>
                </c:pt>
                <c:pt idx="1573">
                  <c:v>0.25938735177865613</c:v>
                </c:pt>
                <c:pt idx="1574">
                  <c:v>0.25955204216073779</c:v>
                </c:pt>
                <c:pt idx="1575">
                  <c:v>0.25971673254281952</c:v>
                </c:pt>
                <c:pt idx="1576">
                  <c:v>0.25988142292490118</c:v>
                </c:pt>
                <c:pt idx="1577">
                  <c:v>0.26004611330698285</c:v>
                </c:pt>
                <c:pt idx="1578">
                  <c:v>0.26021080368906457</c:v>
                </c:pt>
                <c:pt idx="1579">
                  <c:v>0.26037549407114624</c:v>
                </c:pt>
                <c:pt idx="1580">
                  <c:v>0.26054018445322791</c:v>
                </c:pt>
                <c:pt idx="1581">
                  <c:v>0.26070487483530963</c:v>
                </c:pt>
                <c:pt idx="1582">
                  <c:v>0.2608695652173913</c:v>
                </c:pt>
                <c:pt idx="1583">
                  <c:v>0.26103425559947296</c:v>
                </c:pt>
                <c:pt idx="1584">
                  <c:v>0.26119894598155469</c:v>
                </c:pt>
                <c:pt idx="1585">
                  <c:v>0.26136363636363635</c:v>
                </c:pt>
                <c:pt idx="1586">
                  <c:v>0.26152832674571808</c:v>
                </c:pt>
                <c:pt idx="1587">
                  <c:v>0.26169301712779974</c:v>
                </c:pt>
                <c:pt idx="1588">
                  <c:v>0.26185770750988141</c:v>
                </c:pt>
                <c:pt idx="1589">
                  <c:v>0.26202239789196313</c:v>
                </c:pt>
                <c:pt idx="1590">
                  <c:v>0.2621870882740448</c:v>
                </c:pt>
                <c:pt idx="1591">
                  <c:v>0.26235177865612647</c:v>
                </c:pt>
                <c:pt idx="1592">
                  <c:v>0.26251646903820819</c:v>
                </c:pt>
                <c:pt idx="1593">
                  <c:v>0.26268115942028986</c:v>
                </c:pt>
                <c:pt idx="1594">
                  <c:v>0.26284584980237152</c:v>
                </c:pt>
                <c:pt idx="1595">
                  <c:v>0.26301054018445325</c:v>
                </c:pt>
                <c:pt idx="1596">
                  <c:v>0.26317523056653491</c:v>
                </c:pt>
                <c:pt idx="1597">
                  <c:v>0.26333992094861658</c:v>
                </c:pt>
                <c:pt idx="1598">
                  <c:v>0.2635046113306983</c:v>
                </c:pt>
                <c:pt idx="1599">
                  <c:v>0.26366930171277997</c:v>
                </c:pt>
                <c:pt idx="1600">
                  <c:v>0.26383399209486164</c:v>
                </c:pt>
                <c:pt idx="1601">
                  <c:v>0.26399868247694336</c:v>
                </c:pt>
                <c:pt idx="1602">
                  <c:v>0.26416337285902503</c:v>
                </c:pt>
                <c:pt idx="1603">
                  <c:v>0.26432806324110669</c:v>
                </c:pt>
                <c:pt idx="1604">
                  <c:v>0.26449275362318841</c:v>
                </c:pt>
                <c:pt idx="1605">
                  <c:v>0.26465744400527008</c:v>
                </c:pt>
                <c:pt idx="1606">
                  <c:v>0.2648221343873518</c:v>
                </c:pt>
                <c:pt idx="1607">
                  <c:v>0.26498682476943347</c:v>
                </c:pt>
                <c:pt idx="1608">
                  <c:v>0.26515151515151514</c:v>
                </c:pt>
                <c:pt idx="1609">
                  <c:v>0.26531620553359686</c:v>
                </c:pt>
                <c:pt idx="1610">
                  <c:v>0.26548089591567853</c:v>
                </c:pt>
                <c:pt idx="1611">
                  <c:v>0.26564558629776019</c:v>
                </c:pt>
                <c:pt idx="1612">
                  <c:v>0.26581027667984192</c:v>
                </c:pt>
                <c:pt idx="1613">
                  <c:v>0.26597496706192358</c:v>
                </c:pt>
                <c:pt idx="1614">
                  <c:v>0.26613965744400525</c:v>
                </c:pt>
                <c:pt idx="1615">
                  <c:v>0.26630434782608697</c:v>
                </c:pt>
                <c:pt idx="1616">
                  <c:v>0.26646903820816864</c:v>
                </c:pt>
                <c:pt idx="1617">
                  <c:v>0.26663372859025031</c:v>
                </c:pt>
                <c:pt idx="1618">
                  <c:v>0.26679841897233203</c:v>
                </c:pt>
                <c:pt idx="1619">
                  <c:v>0.2669631093544137</c:v>
                </c:pt>
                <c:pt idx="1620">
                  <c:v>0.26712779973649536</c:v>
                </c:pt>
                <c:pt idx="1621">
                  <c:v>0.26729249011857709</c:v>
                </c:pt>
                <c:pt idx="1622">
                  <c:v>0.26745718050065875</c:v>
                </c:pt>
                <c:pt idx="1623">
                  <c:v>0.26762187088274042</c:v>
                </c:pt>
                <c:pt idx="1624">
                  <c:v>0.26778656126482214</c:v>
                </c:pt>
                <c:pt idx="1625">
                  <c:v>0.26795125164690381</c:v>
                </c:pt>
                <c:pt idx="1626">
                  <c:v>0.26811594202898553</c:v>
                </c:pt>
                <c:pt idx="1627">
                  <c:v>0.2682806324110672</c:v>
                </c:pt>
                <c:pt idx="1628">
                  <c:v>0.26844532279314887</c:v>
                </c:pt>
                <c:pt idx="1629">
                  <c:v>0.26861001317523059</c:v>
                </c:pt>
                <c:pt idx="1630">
                  <c:v>0.26877470355731226</c:v>
                </c:pt>
                <c:pt idx="1631">
                  <c:v>0.26893939393939392</c:v>
                </c:pt>
                <c:pt idx="1632">
                  <c:v>0.26910408432147565</c:v>
                </c:pt>
                <c:pt idx="1633">
                  <c:v>0.26926877470355731</c:v>
                </c:pt>
                <c:pt idx="1634">
                  <c:v>0.26943346508563898</c:v>
                </c:pt>
                <c:pt idx="1635">
                  <c:v>0.2695981554677207</c:v>
                </c:pt>
                <c:pt idx="1636">
                  <c:v>0.26976284584980237</c:v>
                </c:pt>
                <c:pt idx="1637">
                  <c:v>0.26992753623188404</c:v>
                </c:pt>
                <c:pt idx="1638">
                  <c:v>0.27009222661396576</c:v>
                </c:pt>
                <c:pt idx="1639">
                  <c:v>0.27025691699604742</c:v>
                </c:pt>
                <c:pt idx="1640">
                  <c:v>0.27042160737812909</c:v>
                </c:pt>
                <c:pt idx="1641">
                  <c:v>0.27058629776021081</c:v>
                </c:pt>
                <c:pt idx="1642">
                  <c:v>0.27075098814229248</c:v>
                </c:pt>
                <c:pt idx="1643">
                  <c:v>0.2709156785243742</c:v>
                </c:pt>
                <c:pt idx="1644">
                  <c:v>0.27108036890645587</c:v>
                </c:pt>
                <c:pt idx="1645">
                  <c:v>0.27124505928853754</c:v>
                </c:pt>
                <c:pt idx="1646">
                  <c:v>0.27140974967061926</c:v>
                </c:pt>
                <c:pt idx="1647">
                  <c:v>0.27157444005270093</c:v>
                </c:pt>
                <c:pt idx="1648">
                  <c:v>0.27173913043478259</c:v>
                </c:pt>
                <c:pt idx="1649">
                  <c:v>0.27190382081686432</c:v>
                </c:pt>
                <c:pt idx="1650">
                  <c:v>0.27206851119894598</c:v>
                </c:pt>
                <c:pt idx="1651">
                  <c:v>0.27223320158102765</c:v>
                </c:pt>
                <c:pt idx="1652">
                  <c:v>0.27239789196310937</c:v>
                </c:pt>
                <c:pt idx="1653">
                  <c:v>0.27256258234519104</c:v>
                </c:pt>
                <c:pt idx="1654">
                  <c:v>0.27272727272727271</c:v>
                </c:pt>
                <c:pt idx="1655">
                  <c:v>0.27289196310935443</c:v>
                </c:pt>
                <c:pt idx="1656">
                  <c:v>0.2730566534914361</c:v>
                </c:pt>
                <c:pt idx="1657">
                  <c:v>0.27322134387351776</c:v>
                </c:pt>
                <c:pt idx="1658">
                  <c:v>0.27338603425559949</c:v>
                </c:pt>
                <c:pt idx="1659">
                  <c:v>0.27355072463768115</c:v>
                </c:pt>
                <c:pt idx="1660">
                  <c:v>0.27371541501976282</c:v>
                </c:pt>
                <c:pt idx="1661">
                  <c:v>0.27388010540184454</c:v>
                </c:pt>
                <c:pt idx="1662">
                  <c:v>0.27404479578392621</c:v>
                </c:pt>
                <c:pt idx="1663">
                  <c:v>0.27420948616600793</c:v>
                </c:pt>
                <c:pt idx="1664">
                  <c:v>0.2743741765480896</c:v>
                </c:pt>
                <c:pt idx="1665">
                  <c:v>0.27453886693017127</c:v>
                </c:pt>
                <c:pt idx="1666">
                  <c:v>0.27470355731225299</c:v>
                </c:pt>
                <c:pt idx="1667">
                  <c:v>0.27486824769433466</c:v>
                </c:pt>
                <c:pt idx="1668">
                  <c:v>0.27503293807641632</c:v>
                </c:pt>
                <c:pt idx="1669">
                  <c:v>0.27519762845849804</c:v>
                </c:pt>
                <c:pt idx="1670">
                  <c:v>0.27536231884057971</c:v>
                </c:pt>
                <c:pt idx="1671">
                  <c:v>0.27552700922266138</c:v>
                </c:pt>
                <c:pt idx="1672">
                  <c:v>0.2756916996047431</c:v>
                </c:pt>
                <c:pt idx="1673">
                  <c:v>0.27585638998682477</c:v>
                </c:pt>
                <c:pt idx="1674">
                  <c:v>0.27602108036890644</c:v>
                </c:pt>
                <c:pt idx="1675">
                  <c:v>0.27618577075098816</c:v>
                </c:pt>
                <c:pt idx="1676">
                  <c:v>0.27635046113306982</c:v>
                </c:pt>
                <c:pt idx="1677">
                  <c:v>0.27651515151515149</c:v>
                </c:pt>
                <c:pt idx="1678">
                  <c:v>0.27667984189723321</c:v>
                </c:pt>
                <c:pt idx="1679">
                  <c:v>0.27684453227931488</c:v>
                </c:pt>
                <c:pt idx="1680">
                  <c:v>0.27700922266139655</c:v>
                </c:pt>
                <c:pt idx="1681">
                  <c:v>0.27717391304347827</c:v>
                </c:pt>
                <c:pt idx="1682">
                  <c:v>0.27733860342555994</c:v>
                </c:pt>
                <c:pt idx="1683">
                  <c:v>0.27750329380764166</c:v>
                </c:pt>
                <c:pt idx="1684">
                  <c:v>0.27766798418972333</c:v>
                </c:pt>
                <c:pt idx="1685">
                  <c:v>0.27783267457180499</c:v>
                </c:pt>
                <c:pt idx="1686">
                  <c:v>0.27799736495388672</c:v>
                </c:pt>
                <c:pt idx="1687">
                  <c:v>0.27816205533596838</c:v>
                </c:pt>
                <c:pt idx="1688">
                  <c:v>0.27832674571805005</c:v>
                </c:pt>
                <c:pt idx="1689">
                  <c:v>0.27849143610013177</c:v>
                </c:pt>
                <c:pt idx="1690">
                  <c:v>0.27865612648221344</c:v>
                </c:pt>
                <c:pt idx="1691">
                  <c:v>0.27882081686429511</c:v>
                </c:pt>
                <c:pt idx="1692">
                  <c:v>0.27898550724637683</c:v>
                </c:pt>
                <c:pt idx="1693">
                  <c:v>0.2791501976284585</c:v>
                </c:pt>
                <c:pt idx="1694">
                  <c:v>0.27931488801054016</c:v>
                </c:pt>
                <c:pt idx="1695">
                  <c:v>0.27947957839262189</c:v>
                </c:pt>
                <c:pt idx="1696">
                  <c:v>0.27964426877470355</c:v>
                </c:pt>
                <c:pt idx="1697">
                  <c:v>0.27980895915678522</c:v>
                </c:pt>
                <c:pt idx="1698">
                  <c:v>0.27997364953886694</c:v>
                </c:pt>
                <c:pt idx="1699">
                  <c:v>0.28013833992094861</c:v>
                </c:pt>
                <c:pt idx="1700">
                  <c:v>0.28030303030303028</c:v>
                </c:pt>
                <c:pt idx="1701">
                  <c:v>0.280467720685112</c:v>
                </c:pt>
                <c:pt idx="1702">
                  <c:v>0.28063241106719367</c:v>
                </c:pt>
                <c:pt idx="1703">
                  <c:v>0.28079710144927539</c:v>
                </c:pt>
                <c:pt idx="1704">
                  <c:v>0.28096179183135706</c:v>
                </c:pt>
                <c:pt idx="1705">
                  <c:v>0.28112648221343872</c:v>
                </c:pt>
                <c:pt idx="1706">
                  <c:v>0.28129117259552044</c:v>
                </c:pt>
                <c:pt idx="1707">
                  <c:v>0.28145586297760211</c:v>
                </c:pt>
                <c:pt idx="1708">
                  <c:v>0.28162055335968378</c:v>
                </c:pt>
                <c:pt idx="1709">
                  <c:v>0.2817852437417655</c:v>
                </c:pt>
                <c:pt idx="1710">
                  <c:v>0.28194993412384717</c:v>
                </c:pt>
                <c:pt idx="1711">
                  <c:v>0.28211462450592883</c:v>
                </c:pt>
                <c:pt idx="1712">
                  <c:v>0.28227931488801056</c:v>
                </c:pt>
                <c:pt idx="1713">
                  <c:v>0.28244400527009222</c:v>
                </c:pt>
                <c:pt idx="1714">
                  <c:v>0.28260869565217389</c:v>
                </c:pt>
                <c:pt idx="1715">
                  <c:v>0.28277338603425561</c:v>
                </c:pt>
                <c:pt idx="1716">
                  <c:v>0.28293807641633728</c:v>
                </c:pt>
                <c:pt idx="1717">
                  <c:v>0.28310276679841895</c:v>
                </c:pt>
                <c:pt idx="1718">
                  <c:v>0.28326745718050067</c:v>
                </c:pt>
                <c:pt idx="1719">
                  <c:v>0.28343214756258234</c:v>
                </c:pt>
                <c:pt idx="1720">
                  <c:v>0.283596837944664</c:v>
                </c:pt>
                <c:pt idx="1721">
                  <c:v>0.28376152832674573</c:v>
                </c:pt>
                <c:pt idx="1722">
                  <c:v>0.28392621870882739</c:v>
                </c:pt>
                <c:pt idx="1723">
                  <c:v>0.28409090909090912</c:v>
                </c:pt>
                <c:pt idx="1724">
                  <c:v>0.28425559947299078</c:v>
                </c:pt>
                <c:pt idx="1725">
                  <c:v>0.28442028985507245</c:v>
                </c:pt>
                <c:pt idx="1726">
                  <c:v>0.28458498023715417</c:v>
                </c:pt>
                <c:pt idx="1727">
                  <c:v>0.28474967061923584</c:v>
                </c:pt>
                <c:pt idx="1728">
                  <c:v>0.28491436100131751</c:v>
                </c:pt>
                <c:pt idx="1729">
                  <c:v>0.28507905138339923</c:v>
                </c:pt>
                <c:pt idx="1730">
                  <c:v>0.2852437417654809</c:v>
                </c:pt>
                <c:pt idx="1731">
                  <c:v>0.28540843214756256</c:v>
                </c:pt>
                <c:pt idx="1732">
                  <c:v>0.28557312252964429</c:v>
                </c:pt>
                <c:pt idx="1733">
                  <c:v>0.28573781291172595</c:v>
                </c:pt>
                <c:pt idx="1734">
                  <c:v>0.28590250329380762</c:v>
                </c:pt>
                <c:pt idx="1735">
                  <c:v>0.28606719367588934</c:v>
                </c:pt>
                <c:pt idx="1736">
                  <c:v>0.28623188405797101</c:v>
                </c:pt>
                <c:pt idx="1737">
                  <c:v>0.28639657444005268</c:v>
                </c:pt>
                <c:pt idx="1738">
                  <c:v>0.2865612648221344</c:v>
                </c:pt>
                <c:pt idx="1739">
                  <c:v>0.28672595520421607</c:v>
                </c:pt>
                <c:pt idx="1740">
                  <c:v>0.28689064558629779</c:v>
                </c:pt>
                <c:pt idx="1741">
                  <c:v>0.28705533596837945</c:v>
                </c:pt>
                <c:pt idx="1742">
                  <c:v>0.28722002635046112</c:v>
                </c:pt>
                <c:pt idx="1743">
                  <c:v>0.28738471673254284</c:v>
                </c:pt>
                <c:pt idx="1744">
                  <c:v>0.28754940711462451</c:v>
                </c:pt>
                <c:pt idx="1745">
                  <c:v>0.28771409749670618</c:v>
                </c:pt>
                <c:pt idx="1746">
                  <c:v>0.2878787878787879</c:v>
                </c:pt>
                <c:pt idx="1747">
                  <c:v>0.28804347826086957</c:v>
                </c:pt>
                <c:pt idx="1748">
                  <c:v>0.28820816864295123</c:v>
                </c:pt>
                <c:pt idx="1749">
                  <c:v>0.28837285902503296</c:v>
                </c:pt>
                <c:pt idx="1750">
                  <c:v>0.28853754940711462</c:v>
                </c:pt>
                <c:pt idx="1751">
                  <c:v>0.28870223978919629</c:v>
                </c:pt>
                <c:pt idx="1752">
                  <c:v>0.28886693017127801</c:v>
                </c:pt>
                <c:pt idx="1753">
                  <c:v>0.28903162055335968</c:v>
                </c:pt>
                <c:pt idx="1754">
                  <c:v>0.28919631093544135</c:v>
                </c:pt>
                <c:pt idx="1755">
                  <c:v>0.28936100131752307</c:v>
                </c:pt>
                <c:pt idx="1756">
                  <c:v>0.28952569169960474</c:v>
                </c:pt>
                <c:pt idx="1757">
                  <c:v>0.2896903820816864</c:v>
                </c:pt>
                <c:pt idx="1758">
                  <c:v>0.28985507246376813</c:v>
                </c:pt>
                <c:pt idx="1759">
                  <c:v>0.29001976284584979</c:v>
                </c:pt>
                <c:pt idx="1760">
                  <c:v>0.29018445322793152</c:v>
                </c:pt>
                <c:pt idx="1761">
                  <c:v>0.29034914361001318</c:v>
                </c:pt>
                <c:pt idx="1762">
                  <c:v>0.29051383399209485</c:v>
                </c:pt>
                <c:pt idx="1763">
                  <c:v>0.29067852437417657</c:v>
                </c:pt>
                <c:pt idx="1764">
                  <c:v>0.29084321475625824</c:v>
                </c:pt>
                <c:pt idx="1765">
                  <c:v>0.29100790513833991</c:v>
                </c:pt>
                <c:pt idx="1766">
                  <c:v>0.29117259552042163</c:v>
                </c:pt>
                <c:pt idx="1767">
                  <c:v>0.2913372859025033</c:v>
                </c:pt>
                <c:pt idx="1768">
                  <c:v>0.29150197628458496</c:v>
                </c:pt>
                <c:pt idx="1769">
                  <c:v>0.29166666666666669</c:v>
                </c:pt>
                <c:pt idx="1770">
                  <c:v>0.29183135704874835</c:v>
                </c:pt>
                <c:pt idx="1771">
                  <c:v>0.29199604743083002</c:v>
                </c:pt>
                <c:pt idx="1772">
                  <c:v>0.29216073781291174</c:v>
                </c:pt>
                <c:pt idx="1773">
                  <c:v>0.29232542819499341</c:v>
                </c:pt>
                <c:pt idx="1774">
                  <c:v>0.29249011857707508</c:v>
                </c:pt>
                <c:pt idx="1775">
                  <c:v>0.2926548089591568</c:v>
                </c:pt>
                <c:pt idx="1776">
                  <c:v>0.29281949934123847</c:v>
                </c:pt>
                <c:pt idx="1777">
                  <c:v>0.29298418972332013</c:v>
                </c:pt>
                <c:pt idx="1778">
                  <c:v>0.29314888010540185</c:v>
                </c:pt>
                <c:pt idx="1779">
                  <c:v>0.29331357048748352</c:v>
                </c:pt>
                <c:pt idx="1780">
                  <c:v>0.29347826086956524</c:v>
                </c:pt>
                <c:pt idx="1781">
                  <c:v>0.29364295125164691</c:v>
                </c:pt>
                <c:pt idx="1782">
                  <c:v>0.29380764163372858</c:v>
                </c:pt>
                <c:pt idx="1783">
                  <c:v>0.2939723320158103</c:v>
                </c:pt>
                <c:pt idx="1784">
                  <c:v>0.29413702239789197</c:v>
                </c:pt>
                <c:pt idx="1785">
                  <c:v>0.29430171277997363</c:v>
                </c:pt>
                <c:pt idx="1786">
                  <c:v>0.29446640316205536</c:v>
                </c:pt>
                <c:pt idx="1787">
                  <c:v>0.29463109354413702</c:v>
                </c:pt>
                <c:pt idx="1788">
                  <c:v>0.29479578392621869</c:v>
                </c:pt>
                <c:pt idx="1789">
                  <c:v>0.29496047430830041</c:v>
                </c:pt>
                <c:pt idx="1790">
                  <c:v>0.29512516469038208</c:v>
                </c:pt>
                <c:pt idx="1791">
                  <c:v>0.29528985507246375</c:v>
                </c:pt>
                <c:pt idx="1792">
                  <c:v>0.29545454545454547</c:v>
                </c:pt>
                <c:pt idx="1793">
                  <c:v>0.29561923583662714</c:v>
                </c:pt>
                <c:pt idx="1794">
                  <c:v>0.2957839262187088</c:v>
                </c:pt>
                <c:pt idx="1795">
                  <c:v>0.29594861660079053</c:v>
                </c:pt>
                <c:pt idx="1796">
                  <c:v>0.29611330698287219</c:v>
                </c:pt>
                <c:pt idx="1797">
                  <c:v>0.29627799736495386</c:v>
                </c:pt>
                <c:pt idx="1798">
                  <c:v>0.29644268774703558</c:v>
                </c:pt>
                <c:pt idx="1799">
                  <c:v>0.29660737812911725</c:v>
                </c:pt>
                <c:pt idx="1800">
                  <c:v>0.29677206851119897</c:v>
                </c:pt>
                <c:pt idx="1801">
                  <c:v>0.29693675889328064</c:v>
                </c:pt>
                <c:pt idx="1802">
                  <c:v>0.29710144927536231</c:v>
                </c:pt>
                <c:pt idx="1803">
                  <c:v>0.29726613965744403</c:v>
                </c:pt>
                <c:pt idx="1804">
                  <c:v>0.2974308300395257</c:v>
                </c:pt>
                <c:pt idx="1805">
                  <c:v>0.29759552042160736</c:v>
                </c:pt>
                <c:pt idx="1806">
                  <c:v>0.29776021080368908</c:v>
                </c:pt>
                <c:pt idx="1807">
                  <c:v>0.29792490118577075</c:v>
                </c:pt>
                <c:pt idx="1808">
                  <c:v>0.29808959156785242</c:v>
                </c:pt>
                <c:pt idx="1809">
                  <c:v>0.29825428194993414</c:v>
                </c:pt>
                <c:pt idx="1810">
                  <c:v>0.29841897233201581</c:v>
                </c:pt>
                <c:pt idx="1811">
                  <c:v>0.29858366271409748</c:v>
                </c:pt>
                <c:pt idx="1812">
                  <c:v>0.2987483530961792</c:v>
                </c:pt>
                <c:pt idx="1813">
                  <c:v>0.29891304347826086</c:v>
                </c:pt>
                <c:pt idx="1814">
                  <c:v>0.29907773386034253</c:v>
                </c:pt>
                <c:pt idx="1815">
                  <c:v>0.29924242424242425</c:v>
                </c:pt>
                <c:pt idx="1816">
                  <c:v>0.29940711462450592</c:v>
                </c:pt>
                <c:pt idx="1817">
                  <c:v>0.29957180500658759</c:v>
                </c:pt>
                <c:pt idx="1818">
                  <c:v>0.29973649538866931</c:v>
                </c:pt>
                <c:pt idx="1819">
                  <c:v>0.29990118577075098</c:v>
                </c:pt>
                <c:pt idx="1820">
                  <c:v>0.3000658761528327</c:v>
                </c:pt>
                <c:pt idx="1821">
                  <c:v>0.30023056653491437</c:v>
                </c:pt>
                <c:pt idx="1822">
                  <c:v>0.30039525691699603</c:v>
                </c:pt>
                <c:pt idx="1823">
                  <c:v>0.30055994729907776</c:v>
                </c:pt>
                <c:pt idx="1824">
                  <c:v>0.30072463768115942</c:v>
                </c:pt>
                <c:pt idx="1825">
                  <c:v>0.30088932806324109</c:v>
                </c:pt>
                <c:pt idx="1826">
                  <c:v>0.30105401844532281</c:v>
                </c:pt>
                <c:pt idx="1827">
                  <c:v>0.30121870882740448</c:v>
                </c:pt>
                <c:pt idx="1828">
                  <c:v>0.30138339920948615</c:v>
                </c:pt>
                <c:pt idx="1829">
                  <c:v>0.30154808959156787</c:v>
                </c:pt>
                <c:pt idx="1830">
                  <c:v>0.30171277997364954</c:v>
                </c:pt>
                <c:pt idx="1831">
                  <c:v>0.3018774703557312</c:v>
                </c:pt>
                <c:pt idx="1832">
                  <c:v>0.30204216073781293</c:v>
                </c:pt>
                <c:pt idx="1833">
                  <c:v>0.30220685111989459</c:v>
                </c:pt>
                <c:pt idx="1834">
                  <c:v>0.30237154150197626</c:v>
                </c:pt>
                <c:pt idx="1835">
                  <c:v>0.30253623188405798</c:v>
                </c:pt>
                <c:pt idx="1836">
                  <c:v>0.30270092226613965</c:v>
                </c:pt>
                <c:pt idx="1837">
                  <c:v>0.30286561264822132</c:v>
                </c:pt>
                <c:pt idx="1838">
                  <c:v>0.30303030303030304</c:v>
                </c:pt>
                <c:pt idx="1839">
                  <c:v>0.30319499341238471</c:v>
                </c:pt>
                <c:pt idx="1840">
                  <c:v>0.30335968379446643</c:v>
                </c:pt>
                <c:pt idx="1841">
                  <c:v>0.3035243741765481</c:v>
                </c:pt>
                <c:pt idx="1842">
                  <c:v>0.30368906455862976</c:v>
                </c:pt>
                <c:pt idx="1843">
                  <c:v>0.30385375494071148</c:v>
                </c:pt>
                <c:pt idx="1844">
                  <c:v>0.30401844532279315</c:v>
                </c:pt>
                <c:pt idx="1845">
                  <c:v>0.30418313570487482</c:v>
                </c:pt>
                <c:pt idx="1846">
                  <c:v>0.30434782608695654</c:v>
                </c:pt>
                <c:pt idx="1847">
                  <c:v>0.30451251646903821</c:v>
                </c:pt>
                <c:pt idx="1848">
                  <c:v>0.30467720685111987</c:v>
                </c:pt>
                <c:pt idx="1849">
                  <c:v>0.3048418972332016</c:v>
                </c:pt>
                <c:pt idx="1850">
                  <c:v>0.30500658761528326</c:v>
                </c:pt>
                <c:pt idx="1851">
                  <c:v>0.30517127799736493</c:v>
                </c:pt>
                <c:pt idx="1852">
                  <c:v>0.30533596837944665</c:v>
                </c:pt>
                <c:pt idx="1853">
                  <c:v>0.30550065876152832</c:v>
                </c:pt>
                <c:pt idx="1854">
                  <c:v>0.30566534914360999</c:v>
                </c:pt>
                <c:pt idx="1855">
                  <c:v>0.30583003952569171</c:v>
                </c:pt>
                <c:pt idx="1856">
                  <c:v>0.30599472990777338</c:v>
                </c:pt>
                <c:pt idx="1857">
                  <c:v>0.3061594202898551</c:v>
                </c:pt>
                <c:pt idx="1858">
                  <c:v>0.30632411067193677</c:v>
                </c:pt>
                <c:pt idx="1859">
                  <c:v>0.30648880105401843</c:v>
                </c:pt>
                <c:pt idx="1860">
                  <c:v>0.30665349143610016</c:v>
                </c:pt>
                <c:pt idx="1861">
                  <c:v>0.30681818181818182</c:v>
                </c:pt>
                <c:pt idx="1862">
                  <c:v>0.30698287220026349</c:v>
                </c:pt>
                <c:pt idx="1863">
                  <c:v>0.30714756258234521</c:v>
                </c:pt>
                <c:pt idx="1864">
                  <c:v>0.30731225296442688</c:v>
                </c:pt>
                <c:pt idx="1865">
                  <c:v>0.30747694334650855</c:v>
                </c:pt>
                <c:pt idx="1866">
                  <c:v>0.30764163372859027</c:v>
                </c:pt>
                <c:pt idx="1867">
                  <c:v>0.30780632411067194</c:v>
                </c:pt>
                <c:pt idx="1868">
                  <c:v>0.3079710144927536</c:v>
                </c:pt>
                <c:pt idx="1869">
                  <c:v>0.30813570487483533</c:v>
                </c:pt>
                <c:pt idx="1870">
                  <c:v>0.30830039525691699</c:v>
                </c:pt>
                <c:pt idx="1871">
                  <c:v>0.30846508563899866</c:v>
                </c:pt>
                <c:pt idx="1872">
                  <c:v>0.30862977602108038</c:v>
                </c:pt>
                <c:pt idx="1873">
                  <c:v>0.30879446640316205</c:v>
                </c:pt>
                <c:pt idx="1874">
                  <c:v>0.30895915678524372</c:v>
                </c:pt>
                <c:pt idx="1875">
                  <c:v>0.30912384716732544</c:v>
                </c:pt>
                <c:pt idx="1876">
                  <c:v>0.30928853754940711</c:v>
                </c:pt>
                <c:pt idx="1877">
                  <c:v>0.30945322793148883</c:v>
                </c:pt>
                <c:pt idx="1878">
                  <c:v>0.30961791831357049</c:v>
                </c:pt>
                <c:pt idx="1879">
                  <c:v>0.30978260869565216</c:v>
                </c:pt>
                <c:pt idx="1880">
                  <c:v>0.30994729907773388</c:v>
                </c:pt>
                <c:pt idx="1881">
                  <c:v>0.31011198945981555</c:v>
                </c:pt>
                <c:pt idx="1882">
                  <c:v>0.31027667984189722</c:v>
                </c:pt>
                <c:pt idx="1883">
                  <c:v>0.31044137022397894</c:v>
                </c:pt>
                <c:pt idx="1884">
                  <c:v>0.31060606060606061</c:v>
                </c:pt>
                <c:pt idx="1885">
                  <c:v>0.31077075098814227</c:v>
                </c:pt>
                <c:pt idx="1886">
                  <c:v>0.310935441370224</c:v>
                </c:pt>
                <c:pt idx="1887">
                  <c:v>0.31110013175230566</c:v>
                </c:pt>
                <c:pt idx="1888">
                  <c:v>0.31126482213438733</c:v>
                </c:pt>
                <c:pt idx="1889">
                  <c:v>0.31142951251646905</c:v>
                </c:pt>
                <c:pt idx="1890">
                  <c:v>0.31159420289855072</c:v>
                </c:pt>
                <c:pt idx="1891">
                  <c:v>0.31175889328063239</c:v>
                </c:pt>
                <c:pt idx="1892">
                  <c:v>0.31192358366271411</c:v>
                </c:pt>
                <c:pt idx="1893">
                  <c:v>0.31208827404479578</c:v>
                </c:pt>
                <c:pt idx="1894">
                  <c:v>0.31225296442687744</c:v>
                </c:pt>
                <c:pt idx="1895">
                  <c:v>0.31241765480895917</c:v>
                </c:pt>
                <c:pt idx="1896">
                  <c:v>0.31258234519104083</c:v>
                </c:pt>
                <c:pt idx="1897">
                  <c:v>0.31274703557312256</c:v>
                </c:pt>
                <c:pt idx="1898">
                  <c:v>0.31291172595520422</c:v>
                </c:pt>
                <c:pt idx="1899">
                  <c:v>0.31307641633728589</c:v>
                </c:pt>
                <c:pt idx="1900">
                  <c:v>0.31324110671936761</c:v>
                </c:pt>
                <c:pt idx="1901">
                  <c:v>0.31340579710144928</c:v>
                </c:pt>
                <c:pt idx="1902">
                  <c:v>0.31357048748353095</c:v>
                </c:pt>
                <c:pt idx="1903">
                  <c:v>0.31373517786561267</c:v>
                </c:pt>
                <c:pt idx="1904">
                  <c:v>0.31389986824769434</c:v>
                </c:pt>
                <c:pt idx="1905">
                  <c:v>0.314064558629776</c:v>
                </c:pt>
                <c:pt idx="1906">
                  <c:v>0.31422924901185773</c:v>
                </c:pt>
                <c:pt idx="1907">
                  <c:v>0.31439393939393939</c:v>
                </c:pt>
                <c:pt idx="1908">
                  <c:v>0.31455862977602106</c:v>
                </c:pt>
                <c:pt idx="1909">
                  <c:v>0.31472332015810278</c:v>
                </c:pt>
                <c:pt idx="1910">
                  <c:v>0.31488801054018445</c:v>
                </c:pt>
                <c:pt idx="1911">
                  <c:v>0.31505270092226612</c:v>
                </c:pt>
                <c:pt idx="1912">
                  <c:v>0.31521739130434784</c:v>
                </c:pt>
                <c:pt idx="1913">
                  <c:v>0.31538208168642951</c:v>
                </c:pt>
                <c:pt idx="1914">
                  <c:v>0.31554677206851117</c:v>
                </c:pt>
                <c:pt idx="1915">
                  <c:v>0.31571146245059289</c:v>
                </c:pt>
                <c:pt idx="1916">
                  <c:v>0.31587615283267456</c:v>
                </c:pt>
                <c:pt idx="1917">
                  <c:v>0.31604084321475628</c:v>
                </c:pt>
                <c:pt idx="1918">
                  <c:v>0.31620553359683795</c:v>
                </c:pt>
                <c:pt idx="1919">
                  <c:v>0.31637022397891962</c:v>
                </c:pt>
                <c:pt idx="1920">
                  <c:v>0.31653491436100134</c:v>
                </c:pt>
                <c:pt idx="1921">
                  <c:v>0.31669960474308301</c:v>
                </c:pt>
                <c:pt idx="1922">
                  <c:v>0.31686429512516467</c:v>
                </c:pt>
                <c:pt idx="1923">
                  <c:v>0.3170289855072464</c:v>
                </c:pt>
                <c:pt idx="1924">
                  <c:v>0.31719367588932806</c:v>
                </c:pt>
                <c:pt idx="1925">
                  <c:v>0.31735836627140973</c:v>
                </c:pt>
                <c:pt idx="1926">
                  <c:v>0.31752305665349145</c:v>
                </c:pt>
                <c:pt idx="1927">
                  <c:v>0.31768774703557312</c:v>
                </c:pt>
                <c:pt idx="1928">
                  <c:v>0.31785243741765479</c:v>
                </c:pt>
                <c:pt idx="1929">
                  <c:v>0.31801712779973651</c:v>
                </c:pt>
                <c:pt idx="1930">
                  <c:v>0.31818181818181818</c:v>
                </c:pt>
                <c:pt idx="1931">
                  <c:v>0.31834650856389984</c:v>
                </c:pt>
                <c:pt idx="1932">
                  <c:v>0.31851119894598157</c:v>
                </c:pt>
                <c:pt idx="1933">
                  <c:v>0.31867588932806323</c:v>
                </c:pt>
                <c:pt idx="1934">
                  <c:v>0.3188405797101449</c:v>
                </c:pt>
                <c:pt idx="1935">
                  <c:v>0.31900527009222662</c:v>
                </c:pt>
                <c:pt idx="1936">
                  <c:v>0.31916996047430829</c:v>
                </c:pt>
                <c:pt idx="1937">
                  <c:v>0.31933465085639001</c:v>
                </c:pt>
                <c:pt idx="1938">
                  <c:v>0.31949934123847168</c:v>
                </c:pt>
                <c:pt idx="1939">
                  <c:v>0.31966403162055335</c:v>
                </c:pt>
                <c:pt idx="1940">
                  <c:v>0.31982872200263507</c:v>
                </c:pt>
                <c:pt idx="1941">
                  <c:v>0.31999341238471674</c:v>
                </c:pt>
                <c:pt idx="1942">
                  <c:v>0.3201581027667984</c:v>
                </c:pt>
                <c:pt idx="1943">
                  <c:v>0.32032279314888013</c:v>
                </c:pt>
                <c:pt idx="1944">
                  <c:v>0.32048748353096179</c:v>
                </c:pt>
                <c:pt idx="1945">
                  <c:v>0.32065217391304346</c:v>
                </c:pt>
                <c:pt idx="1946">
                  <c:v>0.32081686429512518</c:v>
                </c:pt>
                <c:pt idx="1947">
                  <c:v>0.32098155467720685</c:v>
                </c:pt>
                <c:pt idx="1948">
                  <c:v>0.32114624505928852</c:v>
                </c:pt>
                <c:pt idx="1949">
                  <c:v>0.32131093544137024</c:v>
                </c:pt>
                <c:pt idx="1950">
                  <c:v>0.3214756258234519</c:v>
                </c:pt>
                <c:pt idx="1951">
                  <c:v>0.32164031620553357</c:v>
                </c:pt>
                <c:pt idx="1952">
                  <c:v>0.32180500658761529</c:v>
                </c:pt>
                <c:pt idx="1953">
                  <c:v>0.32196969696969696</c:v>
                </c:pt>
                <c:pt idx="1954">
                  <c:v>0.32213438735177868</c:v>
                </c:pt>
                <c:pt idx="1955">
                  <c:v>0.32229907773386035</c:v>
                </c:pt>
                <c:pt idx="1956">
                  <c:v>0.32246376811594202</c:v>
                </c:pt>
                <c:pt idx="1957">
                  <c:v>0.32262845849802374</c:v>
                </c:pt>
                <c:pt idx="1958">
                  <c:v>0.32279314888010541</c:v>
                </c:pt>
                <c:pt idx="1959">
                  <c:v>0.32295783926218707</c:v>
                </c:pt>
                <c:pt idx="1960">
                  <c:v>0.3231225296442688</c:v>
                </c:pt>
                <c:pt idx="1961">
                  <c:v>0.32328722002635046</c:v>
                </c:pt>
                <c:pt idx="1962">
                  <c:v>0.32345191040843213</c:v>
                </c:pt>
                <c:pt idx="1963">
                  <c:v>0.32361660079051385</c:v>
                </c:pt>
                <c:pt idx="1964">
                  <c:v>0.32378129117259552</c:v>
                </c:pt>
                <c:pt idx="1965">
                  <c:v>0.32394598155467719</c:v>
                </c:pt>
                <c:pt idx="1966">
                  <c:v>0.32411067193675891</c:v>
                </c:pt>
                <c:pt idx="1967">
                  <c:v>0.32427536231884058</c:v>
                </c:pt>
                <c:pt idx="1968">
                  <c:v>0.32444005270092224</c:v>
                </c:pt>
                <c:pt idx="1969">
                  <c:v>0.32460474308300397</c:v>
                </c:pt>
                <c:pt idx="1970">
                  <c:v>0.32476943346508563</c:v>
                </c:pt>
                <c:pt idx="1971">
                  <c:v>0.3249341238471673</c:v>
                </c:pt>
                <c:pt idx="1972">
                  <c:v>0.32509881422924902</c:v>
                </c:pt>
                <c:pt idx="1973">
                  <c:v>0.32526350461133069</c:v>
                </c:pt>
                <c:pt idx="1974">
                  <c:v>0.32542819499341241</c:v>
                </c:pt>
                <c:pt idx="1975">
                  <c:v>0.32559288537549408</c:v>
                </c:pt>
                <c:pt idx="1976">
                  <c:v>0.32575757575757575</c:v>
                </c:pt>
                <c:pt idx="1977">
                  <c:v>0.32592226613965747</c:v>
                </c:pt>
                <c:pt idx="1978">
                  <c:v>0.32608695652173914</c:v>
                </c:pt>
                <c:pt idx="1979">
                  <c:v>0.3262516469038208</c:v>
                </c:pt>
                <c:pt idx="1980">
                  <c:v>0.32641633728590252</c:v>
                </c:pt>
                <c:pt idx="1981">
                  <c:v>0.32658102766798419</c:v>
                </c:pt>
                <c:pt idx="1982">
                  <c:v>0.32674571805006586</c:v>
                </c:pt>
                <c:pt idx="1983">
                  <c:v>0.32691040843214758</c:v>
                </c:pt>
                <c:pt idx="1984">
                  <c:v>0.32707509881422925</c:v>
                </c:pt>
                <c:pt idx="1985">
                  <c:v>0.32723978919631092</c:v>
                </c:pt>
                <c:pt idx="1986">
                  <c:v>0.32740447957839264</c:v>
                </c:pt>
                <c:pt idx="1987">
                  <c:v>0.3275691699604743</c:v>
                </c:pt>
                <c:pt idx="1988">
                  <c:v>0.32773386034255597</c:v>
                </c:pt>
                <c:pt idx="1989">
                  <c:v>0.32789855072463769</c:v>
                </c:pt>
                <c:pt idx="1990">
                  <c:v>0.32806324110671936</c:v>
                </c:pt>
                <c:pt idx="1991">
                  <c:v>0.32822793148880103</c:v>
                </c:pt>
                <c:pt idx="1992">
                  <c:v>0.32839262187088275</c:v>
                </c:pt>
                <c:pt idx="1993">
                  <c:v>0.32855731225296442</c:v>
                </c:pt>
                <c:pt idx="1994">
                  <c:v>0.32872200263504614</c:v>
                </c:pt>
                <c:pt idx="1995">
                  <c:v>0.32888669301712781</c:v>
                </c:pt>
                <c:pt idx="1996">
                  <c:v>0.32905138339920947</c:v>
                </c:pt>
                <c:pt idx="1997">
                  <c:v>0.3292160737812912</c:v>
                </c:pt>
                <c:pt idx="1998">
                  <c:v>0.32938076416337286</c:v>
                </c:pt>
                <c:pt idx="1999">
                  <c:v>0.32954545454545453</c:v>
                </c:pt>
                <c:pt idx="2000">
                  <c:v>0.32971014492753625</c:v>
                </c:pt>
                <c:pt idx="2001">
                  <c:v>0.32987483530961792</c:v>
                </c:pt>
                <c:pt idx="2002">
                  <c:v>0.33003952569169959</c:v>
                </c:pt>
                <c:pt idx="2003">
                  <c:v>0.33020421607378131</c:v>
                </c:pt>
                <c:pt idx="2004">
                  <c:v>0.33036890645586298</c:v>
                </c:pt>
                <c:pt idx="2005">
                  <c:v>0.33053359683794464</c:v>
                </c:pt>
                <c:pt idx="2006">
                  <c:v>0.33069828722002637</c:v>
                </c:pt>
                <c:pt idx="2007">
                  <c:v>0.33086297760210803</c:v>
                </c:pt>
                <c:pt idx="2008">
                  <c:v>0.3310276679841897</c:v>
                </c:pt>
                <c:pt idx="2009">
                  <c:v>0.33119235836627142</c:v>
                </c:pt>
                <c:pt idx="2010">
                  <c:v>0.33135704874835309</c:v>
                </c:pt>
                <c:pt idx="2011">
                  <c:v>0.33152173913043476</c:v>
                </c:pt>
                <c:pt idx="2012">
                  <c:v>0.33168642951251648</c:v>
                </c:pt>
                <c:pt idx="2013">
                  <c:v>0.33185111989459815</c:v>
                </c:pt>
                <c:pt idx="2014">
                  <c:v>0.33201581027667987</c:v>
                </c:pt>
                <c:pt idx="2015">
                  <c:v>0.33218050065876153</c:v>
                </c:pt>
                <c:pt idx="2016">
                  <c:v>0.3323451910408432</c:v>
                </c:pt>
                <c:pt idx="2017">
                  <c:v>0.33250988142292492</c:v>
                </c:pt>
                <c:pt idx="2018">
                  <c:v>0.33267457180500659</c:v>
                </c:pt>
                <c:pt idx="2019">
                  <c:v>0.33283926218708826</c:v>
                </c:pt>
                <c:pt idx="2020">
                  <c:v>0.33300395256916998</c:v>
                </c:pt>
                <c:pt idx="2021">
                  <c:v>0.33316864295125165</c:v>
                </c:pt>
                <c:pt idx="2022">
                  <c:v>0.33333333333333331</c:v>
                </c:pt>
                <c:pt idx="2023">
                  <c:v>0.33349802371541504</c:v>
                </c:pt>
                <c:pt idx="2024">
                  <c:v>0.3336627140974967</c:v>
                </c:pt>
                <c:pt idx="2025">
                  <c:v>0.33382740447957837</c:v>
                </c:pt>
                <c:pt idx="2026">
                  <c:v>0.33399209486166009</c:v>
                </c:pt>
                <c:pt idx="2027">
                  <c:v>0.33415678524374176</c:v>
                </c:pt>
                <c:pt idx="2028">
                  <c:v>0.33432147562582343</c:v>
                </c:pt>
                <c:pt idx="2029">
                  <c:v>0.33448616600790515</c:v>
                </c:pt>
                <c:pt idx="2030">
                  <c:v>0.33465085638998682</c:v>
                </c:pt>
                <c:pt idx="2031">
                  <c:v>0.33481554677206848</c:v>
                </c:pt>
                <c:pt idx="2032">
                  <c:v>0.33498023715415021</c:v>
                </c:pt>
                <c:pt idx="2033">
                  <c:v>0.33514492753623187</c:v>
                </c:pt>
                <c:pt idx="2034">
                  <c:v>0.3353096179183136</c:v>
                </c:pt>
                <c:pt idx="2035">
                  <c:v>0.33547430830039526</c:v>
                </c:pt>
                <c:pt idx="2036">
                  <c:v>0.33563899868247693</c:v>
                </c:pt>
                <c:pt idx="2037">
                  <c:v>0.33580368906455865</c:v>
                </c:pt>
                <c:pt idx="2038">
                  <c:v>0.33596837944664032</c:v>
                </c:pt>
                <c:pt idx="2039">
                  <c:v>0.33613306982872199</c:v>
                </c:pt>
                <c:pt idx="2040">
                  <c:v>0.33629776021080371</c:v>
                </c:pt>
                <c:pt idx="2041">
                  <c:v>0.33646245059288538</c:v>
                </c:pt>
                <c:pt idx="2042">
                  <c:v>0.33662714097496704</c:v>
                </c:pt>
                <c:pt idx="2043">
                  <c:v>0.33679183135704877</c:v>
                </c:pt>
                <c:pt idx="2044">
                  <c:v>0.33695652173913043</c:v>
                </c:pt>
                <c:pt idx="2045">
                  <c:v>0.3371212121212121</c:v>
                </c:pt>
                <c:pt idx="2046">
                  <c:v>0.33728590250329382</c:v>
                </c:pt>
                <c:pt idx="2047">
                  <c:v>0.33745059288537549</c:v>
                </c:pt>
                <c:pt idx="2048">
                  <c:v>0.33761528326745716</c:v>
                </c:pt>
                <c:pt idx="2049">
                  <c:v>0.33777997364953888</c:v>
                </c:pt>
                <c:pt idx="2050">
                  <c:v>0.33794466403162055</c:v>
                </c:pt>
                <c:pt idx="2051">
                  <c:v>0.33810935441370221</c:v>
                </c:pt>
                <c:pt idx="2052">
                  <c:v>0.33827404479578393</c:v>
                </c:pt>
                <c:pt idx="2053">
                  <c:v>0.3384387351778656</c:v>
                </c:pt>
                <c:pt idx="2054">
                  <c:v>0.33860342555994732</c:v>
                </c:pt>
                <c:pt idx="2055">
                  <c:v>0.33876811594202899</c:v>
                </c:pt>
                <c:pt idx="2056">
                  <c:v>0.33893280632411066</c:v>
                </c:pt>
                <c:pt idx="2057">
                  <c:v>0.33909749670619238</c:v>
                </c:pt>
                <c:pt idx="2058">
                  <c:v>0.33926218708827405</c:v>
                </c:pt>
                <c:pt idx="2059">
                  <c:v>0.33942687747035571</c:v>
                </c:pt>
                <c:pt idx="2060">
                  <c:v>0.33959156785243744</c:v>
                </c:pt>
                <c:pt idx="2061">
                  <c:v>0.3397562582345191</c:v>
                </c:pt>
                <c:pt idx="2062">
                  <c:v>0.33992094861660077</c:v>
                </c:pt>
                <c:pt idx="2063">
                  <c:v>0.34008563899868249</c:v>
                </c:pt>
                <c:pt idx="2064">
                  <c:v>0.34025032938076416</c:v>
                </c:pt>
                <c:pt idx="2065">
                  <c:v>0.34041501976284583</c:v>
                </c:pt>
                <c:pt idx="2066">
                  <c:v>0.34057971014492755</c:v>
                </c:pt>
                <c:pt idx="2067">
                  <c:v>0.34074440052700922</c:v>
                </c:pt>
                <c:pt idx="2068">
                  <c:v>0.34090909090909088</c:v>
                </c:pt>
                <c:pt idx="2069">
                  <c:v>0.34107378129117261</c:v>
                </c:pt>
                <c:pt idx="2070">
                  <c:v>0.34123847167325427</c:v>
                </c:pt>
                <c:pt idx="2071">
                  <c:v>0.341403162055336</c:v>
                </c:pt>
                <c:pt idx="2072">
                  <c:v>0.34156785243741766</c:v>
                </c:pt>
                <c:pt idx="2073">
                  <c:v>0.34173254281949933</c:v>
                </c:pt>
                <c:pt idx="2074">
                  <c:v>0.34189723320158105</c:v>
                </c:pt>
                <c:pt idx="2075">
                  <c:v>0.34206192358366272</c:v>
                </c:pt>
                <c:pt idx="2076">
                  <c:v>0.34222661396574439</c:v>
                </c:pt>
                <c:pt idx="2077">
                  <c:v>0.34239130434782611</c:v>
                </c:pt>
                <c:pt idx="2078">
                  <c:v>0.34255599472990778</c:v>
                </c:pt>
                <c:pt idx="2079">
                  <c:v>0.34272068511198944</c:v>
                </c:pt>
                <c:pt idx="2080">
                  <c:v>0.34288537549407117</c:v>
                </c:pt>
                <c:pt idx="2081">
                  <c:v>0.34305006587615283</c:v>
                </c:pt>
                <c:pt idx="2082">
                  <c:v>0.3432147562582345</c:v>
                </c:pt>
                <c:pt idx="2083">
                  <c:v>0.34337944664031622</c:v>
                </c:pt>
                <c:pt idx="2084">
                  <c:v>0.34354413702239789</c:v>
                </c:pt>
                <c:pt idx="2085">
                  <c:v>0.34370882740447956</c:v>
                </c:pt>
                <c:pt idx="2086">
                  <c:v>0.34387351778656128</c:v>
                </c:pt>
                <c:pt idx="2087">
                  <c:v>0.34403820816864294</c:v>
                </c:pt>
                <c:pt idx="2088">
                  <c:v>0.34420289855072461</c:v>
                </c:pt>
                <c:pt idx="2089">
                  <c:v>0.34436758893280633</c:v>
                </c:pt>
                <c:pt idx="2090">
                  <c:v>0.344532279314888</c:v>
                </c:pt>
                <c:pt idx="2091">
                  <c:v>0.34469696969696972</c:v>
                </c:pt>
                <c:pt idx="2092">
                  <c:v>0.34486166007905139</c:v>
                </c:pt>
                <c:pt idx="2093">
                  <c:v>0.34502635046113306</c:v>
                </c:pt>
                <c:pt idx="2094">
                  <c:v>0.34519104084321478</c:v>
                </c:pt>
                <c:pt idx="2095">
                  <c:v>0.34535573122529645</c:v>
                </c:pt>
                <c:pt idx="2096">
                  <c:v>0.34552042160737811</c:v>
                </c:pt>
                <c:pt idx="2097">
                  <c:v>0.34568511198945984</c:v>
                </c:pt>
                <c:pt idx="2098">
                  <c:v>0.3458498023715415</c:v>
                </c:pt>
                <c:pt idx="2099">
                  <c:v>0.34601449275362317</c:v>
                </c:pt>
                <c:pt idx="2100">
                  <c:v>0.34617918313570489</c:v>
                </c:pt>
                <c:pt idx="2101">
                  <c:v>0.34634387351778656</c:v>
                </c:pt>
                <c:pt idx="2102">
                  <c:v>0.34650856389986823</c:v>
                </c:pt>
                <c:pt idx="2103">
                  <c:v>0.34667325428194995</c:v>
                </c:pt>
                <c:pt idx="2104">
                  <c:v>0.34683794466403162</c:v>
                </c:pt>
                <c:pt idx="2105">
                  <c:v>0.34700263504611328</c:v>
                </c:pt>
                <c:pt idx="2106">
                  <c:v>0.34716732542819501</c:v>
                </c:pt>
                <c:pt idx="2107">
                  <c:v>0.34733201581027667</c:v>
                </c:pt>
                <c:pt idx="2108">
                  <c:v>0.34749670619235834</c:v>
                </c:pt>
                <c:pt idx="2109">
                  <c:v>0.34766139657444006</c:v>
                </c:pt>
                <c:pt idx="2110">
                  <c:v>0.34782608695652173</c:v>
                </c:pt>
                <c:pt idx="2111">
                  <c:v>0.34799077733860345</c:v>
                </c:pt>
                <c:pt idx="2112">
                  <c:v>0.34815546772068512</c:v>
                </c:pt>
                <c:pt idx="2113">
                  <c:v>0.34832015810276679</c:v>
                </c:pt>
                <c:pt idx="2114">
                  <c:v>0.34848484848484851</c:v>
                </c:pt>
                <c:pt idx="2115">
                  <c:v>0.34864953886693018</c:v>
                </c:pt>
                <c:pt idx="2116">
                  <c:v>0.34881422924901184</c:v>
                </c:pt>
                <c:pt idx="2117">
                  <c:v>0.34897891963109356</c:v>
                </c:pt>
                <c:pt idx="2118">
                  <c:v>0.34914361001317523</c:v>
                </c:pt>
                <c:pt idx="2119">
                  <c:v>0.3493083003952569</c:v>
                </c:pt>
                <c:pt idx="2120">
                  <c:v>0.34947299077733862</c:v>
                </c:pt>
                <c:pt idx="2121">
                  <c:v>0.34963768115942029</c:v>
                </c:pt>
                <c:pt idx="2122">
                  <c:v>0.34980237154150196</c:v>
                </c:pt>
                <c:pt idx="2123">
                  <c:v>0.34996706192358368</c:v>
                </c:pt>
                <c:pt idx="2124">
                  <c:v>0.35013175230566534</c:v>
                </c:pt>
                <c:pt idx="2125">
                  <c:v>0.35029644268774701</c:v>
                </c:pt>
                <c:pt idx="2126">
                  <c:v>0.35046113306982873</c:v>
                </c:pt>
                <c:pt idx="2127">
                  <c:v>0.3506258234519104</c:v>
                </c:pt>
                <c:pt idx="2128">
                  <c:v>0.35079051383399207</c:v>
                </c:pt>
                <c:pt idx="2129">
                  <c:v>0.35095520421607379</c:v>
                </c:pt>
                <c:pt idx="2130">
                  <c:v>0.35111989459815546</c:v>
                </c:pt>
                <c:pt idx="2131">
                  <c:v>0.35128458498023718</c:v>
                </c:pt>
                <c:pt idx="2132">
                  <c:v>0.35144927536231885</c:v>
                </c:pt>
                <c:pt idx="2133">
                  <c:v>0.35161396574440051</c:v>
                </c:pt>
                <c:pt idx="2134">
                  <c:v>0.35177865612648224</c:v>
                </c:pt>
                <c:pt idx="2135">
                  <c:v>0.3519433465085639</c:v>
                </c:pt>
                <c:pt idx="2136">
                  <c:v>0.35210803689064557</c:v>
                </c:pt>
                <c:pt idx="2137">
                  <c:v>0.35227272727272729</c:v>
                </c:pt>
                <c:pt idx="2138">
                  <c:v>0.35243741765480896</c:v>
                </c:pt>
                <c:pt idx="2139">
                  <c:v>0.35260210803689063</c:v>
                </c:pt>
                <c:pt idx="2140">
                  <c:v>0.35276679841897235</c:v>
                </c:pt>
                <c:pt idx="2141">
                  <c:v>0.35293148880105402</c:v>
                </c:pt>
                <c:pt idx="2142">
                  <c:v>0.35309617918313568</c:v>
                </c:pt>
                <c:pt idx="2143">
                  <c:v>0.35326086956521741</c:v>
                </c:pt>
                <c:pt idx="2144">
                  <c:v>0.35342555994729907</c:v>
                </c:pt>
                <c:pt idx="2145">
                  <c:v>0.35359025032938074</c:v>
                </c:pt>
                <c:pt idx="2146">
                  <c:v>0.35375494071146246</c:v>
                </c:pt>
                <c:pt idx="2147">
                  <c:v>0.35391963109354413</c:v>
                </c:pt>
                <c:pt idx="2148">
                  <c:v>0.3540843214756258</c:v>
                </c:pt>
                <c:pt idx="2149">
                  <c:v>0.35424901185770752</c:v>
                </c:pt>
                <c:pt idx="2150">
                  <c:v>0.35441370223978919</c:v>
                </c:pt>
                <c:pt idx="2151">
                  <c:v>0.35457839262187091</c:v>
                </c:pt>
                <c:pt idx="2152">
                  <c:v>0.35474308300395258</c:v>
                </c:pt>
                <c:pt idx="2153">
                  <c:v>0.35490777338603424</c:v>
                </c:pt>
                <c:pt idx="2154">
                  <c:v>0.35507246376811596</c:v>
                </c:pt>
                <c:pt idx="2155">
                  <c:v>0.35523715415019763</c:v>
                </c:pt>
                <c:pt idx="2156">
                  <c:v>0.3554018445322793</c:v>
                </c:pt>
                <c:pt idx="2157">
                  <c:v>0.35556653491436102</c:v>
                </c:pt>
                <c:pt idx="2158">
                  <c:v>0.35573122529644269</c:v>
                </c:pt>
                <c:pt idx="2159">
                  <c:v>0.35589591567852435</c:v>
                </c:pt>
                <c:pt idx="2160">
                  <c:v>0.35606060606060608</c:v>
                </c:pt>
                <c:pt idx="2161">
                  <c:v>0.35622529644268774</c:v>
                </c:pt>
                <c:pt idx="2162">
                  <c:v>0.35638998682476941</c:v>
                </c:pt>
                <c:pt idx="2163">
                  <c:v>0.35655467720685113</c:v>
                </c:pt>
                <c:pt idx="2164">
                  <c:v>0.3567193675889328</c:v>
                </c:pt>
                <c:pt idx="2165">
                  <c:v>0.35688405797101447</c:v>
                </c:pt>
                <c:pt idx="2166">
                  <c:v>0.35704874835309619</c:v>
                </c:pt>
                <c:pt idx="2167">
                  <c:v>0.35721343873517786</c:v>
                </c:pt>
                <c:pt idx="2168">
                  <c:v>0.35737812911725958</c:v>
                </c:pt>
                <c:pt idx="2169">
                  <c:v>0.35754281949934125</c:v>
                </c:pt>
                <c:pt idx="2170">
                  <c:v>0.35770750988142291</c:v>
                </c:pt>
                <c:pt idx="2171">
                  <c:v>0.35787220026350464</c:v>
                </c:pt>
                <c:pt idx="2172">
                  <c:v>0.3580368906455863</c:v>
                </c:pt>
                <c:pt idx="2173">
                  <c:v>0.35820158102766797</c:v>
                </c:pt>
                <c:pt idx="2174">
                  <c:v>0.35836627140974969</c:v>
                </c:pt>
                <c:pt idx="2175">
                  <c:v>0.35853096179183136</c:v>
                </c:pt>
                <c:pt idx="2176">
                  <c:v>0.35869565217391303</c:v>
                </c:pt>
                <c:pt idx="2177">
                  <c:v>0.35886034255599475</c:v>
                </c:pt>
                <c:pt idx="2178">
                  <c:v>0.35902503293807642</c:v>
                </c:pt>
                <c:pt idx="2179">
                  <c:v>0.35918972332015808</c:v>
                </c:pt>
                <c:pt idx="2180">
                  <c:v>0.35935441370223981</c:v>
                </c:pt>
                <c:pt idx="2181">
                  <c:v>0.35951910408432147</c:v>
                </c:pt>
                <c:pt idx="2182">
                  <c:v>0.35968379446640314</c:v>
                </c:pt>
                <c:pt idx="2183">
                  <c:v>0.35984848484848486</c:v>
                </c:pt>
                <c:pt idx="2184">
                  <c:v>0.36001317523056653</c:v>
                </c:pt>
                <c:pt idx="2185">
                  <c:v>0.3601778656126482</c:v>
                </c:pt>
                <c:pt idx="2186">
                  <c:v>0.36034255599472992</c:v>
                </c:pt>
                <c:pt idx="2187">
                  <c:v>0.36050724637681159</c:v>
                </c:pt>
                <c:pt idx="2188">
                  <c:v>0.36067193675889331</c:v>
                </c:pt>
                <c:pt idx="2189">
                  <c:v>0.36083662714097497</c:v>
                </c:pt>
                <c:pt idx="2190">
                  <c:v>0.36100131752305664</c:v>
                </c:pt>
                <c:pt idx="2191">
                  <c:v>0.36116600790513836</c:v>
                </c:pt>
                <c:pt idx="2192">
                  <c:v>0.36133069828722003</c:v>
                </c:pt>
                <c:pt idx="2193">
                  <c:v>0.3614953886693017</c:v>
                </c:pt>
                <c:pt idx="2194">
                  <c:v>0.36166007905138342</c:v>
                </c:pt>
                <c:pt idx="2195">
                  <c:v>0.36182476943346509</c:v>
                </c:pt>
                <c:pt idx="2196">
                  <c:v>0.36198945981554675</c:v>
                </c:pt>
                <c:pt idx="2197">
                  <c:v>0.36215415019762848</c:v>
                </c:pt>
                <c:pt idx="2198">
                  <c:v>0.36231884057971014</c:v>
                </c:pt>
                <c:pt idx="2199">
                  <c:v>0.36248353096179181</c:v>
                </c:pt>
                <c:pt idx="2200">
                  <c:v>0.36264822134387353</c:v>
                </c:pt>
                <c:pt idx="2201">
                  <c:v>0.3628129117259552</c:v>
                </c:pt>
                <c:pt idx="2202">
                  <c:v>0.36297760210803687</c:v>
                </c:pt>
                <c:pt idx="2203">
                  <c:v>0.36314229249011859</c:v>
                </c:pt>
                <c:pt idx="2204">
                  <c:v>0.36330698287220026</c:v>
                </c:pt>
                <c:pt idx="2205">
                  <c:v>0.36347167325428192</c:v>
                </c:pt>
                <c:pt idx="2206">
                  <c:v>0.36363636363636365</c:v>
                </c:pt>
                <c:pt idx="2207">
                  <c:v>0.36380105401844531</c:v>
                </c:pt>
                <c:pt idx="2208">
                  <c:v>0.36396574440052704</c:v>
                </c:pt>
                <c:pt idx="2209">
                  <c:v>0.3641304347826087</c:v>
                </c:pt>
                <c:pt idx="2210">
                  <c:v>0.36429512516469037</c:v>
                </c:pt>
                <c:pt idx="2211">
                  <c:v>0.36445981554677209</c:v>
                </c:pt>
                <c:pt idx="2212">
                  <c:v>0.36462450592885376</c:v>
                </c:pt>
                <c:pt idx="2213">
                  <c:v>0.36478919631093543</c:v>
                </c:pt>
                <c:pt idx="2214">
                  <c:v>0.36495388669301715</c:v>
                </c:pt>
                <c:pt idx="2215">
                  <c:v>0.36511857707509882</c:v>
                </c:pt>
                <c:pt idx="2216">
                  <c:v>0.36528326745718048</c:v>
                </c:pt>
                <c:pt idx="2217">
                  <c:v>0.36544795783926221</c:v>
                </c:pt>
                <c:pt idx="2218">
                  <c:v>0.36561264822134387</c:v>
                </c:pt>
                <c:pt idx="2219">
                  <c:v>0.36577733860342554</c:v>
                </c:pt>
                <c:pt idx="2220">
                  <c:v>0.36594202898550726</c:v>
                </c:pt>
                <c:pt idx="2221">
                  <c:v>0.36610671936758893</c:v>
                </c:pt>
                <c:pt idx="2222">
                  <c:v>0.3662714097496706</c:v>
                </c:pt>
                <c:pt idx="2223">
                  <c:v>0.36643610013175232</c:v>
                </c:pt>
                <c:pt idx="2224">
                  <c:v>0.36660079051383399</c:v>
                </c:pt>
                <c:pt idx="2225">
                  <c:v>0.36676548089591565</c:v>
                </c:pt>
                <c:pt idx="2226">
                  <c:v>0.36693017127799737</c:v>
                </c:pt>
                <c:pt idx="2227">
                  <c:v>0.36709486166007904</c:v>
                </c:pt>
                <c:pt idx="2228">
                  <c:v>0.36725955204216076</c:v>
                </c:pt>
                <c:pt idx="2229">
                  <c:v>0.36742424242424243</c:v>
                </c:pt>
                <c:pt idx="2230">
                  <c:v>0.3675889328063241</c:v>
                </c:pt>
                <c:pt idx="2231">
                  <c:v>0.36775362318840582</c:v>
                </c:pt>
                <c:pt idx="2232">
                  <c:v>0.36791831357048749</c:v>
                </c:pt>
                <c:pt idx="2233">
                  <c:v>0.36808300395256915</c:v>
                </c:pt>
                <c:pt idx="2234">
                  <c:v>0.36824769433465088</c:v>
                </c:pt>
                <c:pt idx="2235">
                  <c:v>0.36841238471673254</c:v>
                </c:pt>
                <c:pt idx="2236">
                  <c:v>0.36857707509881421</c:v>
                </c:pt>
                <c:pt idx="2237">
                  <c:v>0.36874176548089593</c:v>
                </c:pt>
                <c:pt idx="2238">
                  <c:v>0.3689064558629776</c:v>
                </c:pt>
                <c:pt idx="2239">
                  <c:v>0.36907114624505927</c:v>
                </c:pt>
                <c:pt idx="2240">
                  <c:v>0.36923583662714099</c:v>
                </c:pt>
                <c:pt idx="2241">
                  <c:v>0.36940052700922266</c:v>
                </c:pt>
                <c:pt idx="2242">
                  <c:v>0.36956521739130432</c:v>
                </c:pt>
                <c:pt idx="2243">
                  <c:v>0.36972990777338605</c:v>
                </c:pt>
                <c:pt idx="2244">
                  <c:v>0.36989459815546771</c:v>
                </c:pt>
                <c:pt idx="2245">
                  <c:v>0.37005928853754938</c:v>
                </c:pt>
                <c:pt idx="2246">
                  <c:v>0.3702239789196311</c:v>
                </c:pt>
                <c:pt idx="2247">
                  <c:v>0.37038866930171277</c:v>
                </c:pt>
                <c:pt idx="2248">
                  <c:v>0.37055335968379449</c:v>
                </c:pt>
                <c:pt idx="2249">
                  <c:v>0.37071805006587616</c:v>
                </c:pt>
                <c:pt idx="2250">
                  <c:v>0.37088274044795783</c:v>
                </c:pt>
                <c:pt idx="2251">
                  <c:v>0.37104743083003955</c:v>
                </c:pt>
                <c:pt idx="2252">
                  <c:v>0.37121212121212122</c:v>
                </c:pt>
                <c:pt idx="2253">
                  <c:v>0.37137681159420288</c:v>
                </c:pt>
                <c:pt idx="2254">
                  <c:v>0.3715415019762846</c:v>
                </c:pt>
                <c:pt idx="2255">
                  <c:v>0.37170619235836627</c:v>
                </c:pt>
                <c:pt idx="2256">
                  <c:v>0.37187088274044794</c:v>
                </c:pt>
                <c:pt idx="2257">
                  <c:v>0.37203557312252966</c:v>
                </c:pt>
                <c:pt idx="2258">
                  <c:v>0.37220026350461133</c:v>
                </c:pt>
                <c:pt idx="2259">
                  <c:v>0.372364953886693</c:v>
                </c:pt>
                <c:pt idx="2260">
                  <c:v>0.37252964426877472</c:v>
                </c:pt>
                <c:pt idx="2261">
                  <c:v>0.37269433465085638</c:v>
                </c:pt>
                <c:pt idx="2262">
                  <c:v>0.37285902503293805</c:v>
                </c:pt>
                <c:pt idx="2263">
                  <c:v>0.37302371541501977</c:v>
                </c:pt>
                <c:pt idx="2264">
                  <c:v>0.37318840579710144</c:v>
                </c:pt>
                <c:pt idx="2265">
                  <c:v>0.37335309617918311</c:v>
                </c:pt>
                <c:pt idx="2266">
                  <c:v>0.37351778656126483</c:v>
                </c:pt>
                <c:pt idx="2267">
                  <c:v>0.3736824769433465</c:v>
                </c:pt>
                <c:pt idx="2268">
                  <c:v>0.37384716732542822</c:v>
                </c:pt>
                <c:pt idx="2269">
                  <c:v>0.37401185770750989</c:v>
                </c:pt>
                <c:pt idx="2270">
                  <c:v>0.37417654808959155</c:v>
                </c:pt>
                <c:pt idx="2271">
                  <c:v>0.37434123847167328</c:v>
                </c:pt>
                <c:pt idx="2272">
                  <c:v>0.37450592885375494</c:v>
                </c:pt>
                <c:pt idx="2273">
                  <c:v>0.37467061923583661</c:v>
                </c:pt>
                <c:pt idx="2274">
                  <c:v>0.37483530961791833</c:v>
                </c:pt>
                <c:pt idx="2275">
                  <c:v>0.375</c:v>
                </c:pt>
                <c:pt idx="2276">
                  <c:v>0.37516469038208167</c:v>
                </c:pt>
                <c:pt idx="2277">
                  <c:v>0.37532938076416339</c:v>
                </c:pt>
                <c:pt idx="2278">
                  <c:v>0.37549407114624506</c:v>
                </c:pt>
                <c:pt idx="2279">
                  <c:v>0.37565876152832672</c:v>
                </c:pt>
                <c:pt idx="2280">
                  <c:v>0.37582345191040845</c:v>
                </c:pt>
                <c:pt idx="2281">
                  <c:v>0.37598814229249011</c:v>
                </c:pt>
                <c:pt idx="2282">
                  <c:v>0.37615283267457178</c:v>
                </c:pt>
                <c:pt idx="2283">
                  <c:v>0.3763175230566535</c:v>
                </c:pt>
                <c:pt idx="2284">
                  <c:v>0.37648221343873517</c:v>
                </c:pt>
                <c:pt idx="2285">
                  <c:v>0.37664690382081689</c:v>
                </c:pt>
                <c:pt idx="2286">
                  <c:v>0.37681159420289856</c:v>
                </c:pt>
                <c:pt idx="2287">
                  <c:v>0.37697628458498023</c:v>
                </c:pt>
                <c:pt idx="2288">
                  <c:v>0.37714097496706195</c:v>
                </c:pt>
                <c:pt idx="2289">
                  <c:v>0.37730566534914362</c:v>
                </c:pt>
                <c:pt idx="2290">
                  <c:v>0.37747035573122528</c:v>
                </c:pt>
                <c:pt idx="2291">
                  <c:v>0.377635046113307</c:v>
                </c:pt>
                <c:pt idx="2292">
                  <c:v>0.37779973649538867</c:v>
                </c:pt>
                <c:pt idx="2293">
                  <c:v>0.37796442687747034</c:v>
                </c:pt>
                <c:pt idx="2294">
                  <c:v>0.37812911725955206</c:v>
                </c:pt>
                <c:pt idx="2295">
                  <c:v>0.37829380764163373</c:v>
                </c:pt>
                <c:pt idx="2296">
                  <c:v>0.3784584980237154</c:v>
                </c:pt>
                <c:pt idx="2297">
                  <c:v>0.37862318840579712</c:v>
                </c:pt>
                <c:pt idx="2298">
                  <c:v>0.37878787878787878</c:v>
                </c:pt>
                <c:pt idx="2299">
                  <c:v>0.37895256916996045</c:v>
                </c:pt>
                <c:pt idx="2300">
                  <c:v>0.37911725955204217</c:v>
                </c:pt>
                <c:pt idx="2301">
                  <c:v>0.37928194993412384</c:v>
                </c:pt>
                <c:pt idx="2302">
                  <c:v>0.37944664031620551</c:v>
                </c:pt>
                <c:pt idx="2303">
                  <c:v>0.37961133069828723</c:v>
                </c:pt>
                <c:pt idx="2304">
                  <c:v>0.3797760210803689</c:v>
                </c:pt>
                <c:pt idx="2305">
                  <c:v>0.37994071146245062</c:v>
                </c:pt>
                <c:pt idx="2306">
                  <c:v>0.38010540184453229</c:v>
                </c:pt>
                <c:pt idx="2307">
                  <c:v>0.38027009222661395</c:v>
                </c:pt>
                <c:pt idx="2308">
                  <c:v>0.38043478260869568</c:v>
                </c:pt>
                <c:pt idx="2309">
                  <c:v>0.38059947299077734</c:v>
                </c:pt>
                <c:pt idx="2310">
                  <c:v>0.38076416337285901</c:v>
                </c:pt>
                <c:pt idx="2311">
                  <c:v>0.38092885375494073</c:v>
                </c:pt>
                <c:pt idx="2312">
                  <c:v>0.3810935441370224</c:v>
                </c:pt>
                <c:pt idx="2313">
                  <c:v>0.38125823451910407</c:v>
                </c:pt>
                <c:pt idx="2314">
                  <c:v>0.38142292490118579</c:v>
                </c:pt>
                <c:pt idx="2315">
                  <c:v>0.38158761528326746</c:v>
                </c:pt>
                <c:pt idx="2316">
                  <c:v>0.38175230566534912</c:v>
                </c:pt>
                <c:pt idx="2317">
                  <c:v>0.38191699604743085</c:v>
                </c:pt>
                <c:pt idx="2318">
                  <c:v>0.38208168642951251</c:v>
                </c:pt>
                <c:pt idx="2319">
                  <c:v>0.38224637681159418</c:v>
                </c:pt>
                <c:pt idx="2320">
                  <c:v>0.3824110671936759</c:v>
                </c:pt>
                <c:pt idx="2321">
                  <c:v>0.38257575757575757</c:v>
                </c:pt>
                <c:pt idx="2322">
                  <c:v>0.38274044795783924</c:v>
                </c:pt>
                <c:pt idx="2323">
                  <c:v>0.38290513833992096</c:v>
                </c:pt>
                <c:pt idx="2324">
                  <c:v>0.38306982872200263</c:v>
                </c:pt>
                <c:pt idx="2325">
                  <c:v>0.38323451910408435</c:v>
                </c:pt>
                <c:pt idx="2326">
                  <c:v>0.38339920948616601</c:v>
                </c:pt>
                <c:pt idx="2327">
                  <c:v>0.38356389986824768</c:v>
                </c:pt>
                <c:pt idx="2328">
                  <c:v>0.3837285902503294</c:v>
                </c:pt>
                <c:pt idx="2329">
                  <c:v>0.38389328063241107</c:v>
                </c:pt>
                <c:pt idx="2330">
                  <c:v>0.38405797101449274</c:v>
                </c:pt>
                <c:pt idx="2331">
                  <c:v>0.38422266139657446</c:v>
                </c:pt>
                <c:pt idx="2332">
                  <c:v>0.38438735177865613</c:v>
                </c:pt>
                <c:pt idx="2333">
                  <c:v>0.38455204216073779</c:v>
                </c:pt>
                <c:pt idx="2334">
                  <c:v>0.38471673254281952</c:v>
                </c:pt>
                <c:pt idx="2335">
                  <c:v>0.38488142292490118</c:v>
                </c:pt>
                <c:pt idx="2336">
                  <c:v>0.38504611330698285</c:v>
                </c:pt>
                <c:pt idx="2337">
                  <c:v>0.38521080368906457</c:v>
                </c:pt>
                <c:pt idx="2338">
                  <c:v>0.38537549407114624</c:v>
                </c:pt>
                <c:pt idx="2339">
                  <c:v>0.38554018445322791</c:v>
                </c:pt>
                <c:pt idx="2340">
                  <c:v>0.38570487483530963</c:v>
                </c:pt>
                <c:pt idx="2341">
                  <c:v>0.3858695652173913</c:v>
                </c:pt>
                <c:pt idx="2342">
                  <c:v>0.38603425559947296</c:v>
                </c:pt>
                <c:pt idx="2343">
                  <c:v>0.38619894598155469</c:v>
                </c:pt>
                <c:pt idx="2344">
                  <c:v>0.38636363636363635</c:v>
                </c:pt>
                <c:pt idx="2345">
                  <c:v>0.38652832674571808</c:v>
                </c:pt>
                <c:pt idx="2346">
                  <c:v>0.38669301712779974</c:v>
                </c:pt>
                <c:pt idx="2347">
                  <c:v>0.38685770750988141</c:v>
                </c:pt>
                <c:pt idx="2348">
                  <c:v>0.38702239789196313</c:v>
                </c:pt>
                <c:pt idx="2349">
                  <c:v>0.3871870882740448</c:v>
                </c:pt>
                <c:pt idx="2350">
                  <c:v>0.38735177865612647</c:v>
                </c:pt>
                <c:pt idx="2351">
                  <c:v>0.38751646903820819</c:v>
                </c:pt>
                <c:pt idx="2352">
                  <c:v>0.38768115942028986</c:v>
                </c:pt>
                <c:pt idx="2353">
                  <c:v>0.38784584980237152</c:v>
                </c:pt>
                <c:pt idx="2354">
                  <c:v>0.38801054018445325</c:v>
                </c:pt>
                <c:pt idx="2355">
                  <c:v>0.38817523056653491</c:v>
                </c:pt>
                <c:pt idx="2356">
                  <c:v>0.38833992094861658</c:v>
                </c:pt>
                <c:pt idx="2357">
                  <c:v>0.3885046113306983</c:v>
                </c:pt>
                <c:pt idx="2358">
                  <c:v>0.38866930171277997</c:v>
                </c:pt>
                <c:pt idx="2359">
                  <c:v>0.38883399209486164</c:v>
                </c:pt>
                <c:pt idx="2360">
                  <c:v>0.38899868247694336</c:v>
                </c:pt>
                <c:pt idx="2361">
                  <c:v>0.38916337285902503</c:v>
                </c:pt>
                <c:pt idx="2362">
                  <c:v>0.38932806324110669</c:v>
                </c:pt>
                <c:pt idx="2363">
                  <c:v>0.38949275362318841</c:v>
                </c:pt>
                <c:pt idx="2364">
                  <c:v>0.38965744400527008</c:v>
                </c:pt>
                <c:pt idx="2365">
                  <c:v>0.3898221343873518</c:v>
                </c:pt>
                <c:pt idx="2366">
                  <c:v>0.38998682476943347</c:v>
                </c:pt>
                <c:pt idx="2367">
                  <c:v>0.39015151515151514</c:v>
                </c:pt>
                <c:pt idx="2368">
                  <c:v>0.39031620553359686</c:v>
                </c:pt>
                <c:pt idx="2369">
                  <c:v>0.39048089591567853</c:v>
                </c:pt>
                <c:pt idx="2370">
                  <c:v>0.39064558629776019</c:v>
                </c:pt>
                <c:pt idx="2371">
                  <c:v>0.39081027667984192</c:v>
                </c:pt>
                <c:pt idx="2372">
                  <c:v>0.39097496706192358</c:v>
                </c:pt>
                <c:pt idx="2373">
                  <c:v>0.39113965744400525</c:v>
                </c:pt>
                <c:pt idx="2374">
                  <c:v>0.39130434782608697</c:v>
                </c:pt>
                <c:pt idx="2375">
                  <c:v>0.39146903820816864</c:v>
                </c:pt>
                <c:pt idx="2376">
                  <c:v>0.39163372859025031</c:v>
                </c:pt>
                <c:pt idx="2377">
                  <c:v>0.39179841897233203</c:v>
                </c:pt>
                <c:pt idx="2378">
                  <c:v>0.3919631093544137</c:v>
                </c:pt>
                <c:pt idx="2379">
                  <c:v>0.39212779973649536</c:v>
                </c:pt>
                <c:pt idx="2380">
                  <c:v>0.39229249011857709</c:v>
                </c:pt>
                <c:pt idx="2381">
                  <c:v>0.39245718050065875</c:v>
                </c:pt>
                <c:pt idx="2382">
                  <c:v>0.39262187088274042</c:v>
                </c:pt>
                <c:pt idx="2383">
                  <c:v>0.39278656126482214</c:v>
                </c:pt>
                <c:pt idx="2384">
                  <c:v>0.39295125164690381</c:v>
                </c:pt>
                <c:pt idx="2385">
                  <c:v>0.39311594202898553</c:v>
                </c:pt>
                <c:pt idx="2386">
                  <c:v>0.3932806324110672</c:v>
                </c:pt>
                <c:pt idx="2387">
                  <c:v>0.39344532279314887</c:v>
                </c:pt>
                <c:pt idx="2388">
                  <c:v>0.39361001317523059</c:v>
                </c:pt>
                <c:pt idx="2389">
                  <c:v>0.39377470355731226</c:v>
                </c:pt>
                <c:pt idx="2390">
                  <c:v>0.39393939393939392</c:v>
                </c:pt>
                <c:pt idx="2391">
                  <c:v>0.39410408432147565</c:v>
                </c:pt>
                <c:pt idx="2392">
                  <c:v>0.39426877470355731</c:v>
                </c:pt>
                <c:pt idx="2393">
                  <c:v>0.39443346508563898</c:v>
                </c:pt>
                <c:pt idx="2394">
                  <c:v>0.3945981554677207</c:v>
                </c:pt>
                <c:pt idx="2395">
                  <c:v>0.39476284584980237</c:v>
                </c:pt>
                <c:pt idx="2396">
                  <c:v>0.39492753623188404</c:v>
                </c:pt>
                <c:pt idx="2397">
                  <c:v>0.39509222661396576</c:v>
                </c:pt>
                <c:pt idx="2398">
                  <c:v>0.39525691699604742</c:v>
                </c:pt>
                <c:pt idx="2399">
                  <c:v>0.39542160737812909</c:v>
                </c:pt>
                <c:pt idx="2400">
                  <c:v>0.39558629776021081</c:v>
                </c:pt>
                <c:pt idx="2401">
                  <c:v>0.39575098814229248</c:v>
                </c:pt>
                <c:pt idx="2402">
                  <c:v>0.3959156785243742</c:v>
                </c:pt>
                <c:pt idx="2403">
                  <c:v>0.39608036890645587</c:v>
                </c:pt>
                <c:pt idx="2404">
                  <c:v>0.39624505928853754</c:v>
                </c:pt>
                <c:pt idx="2405">
                  <c:v>0.39640974967061926</c:v>
                </c:pt>
                <c:pt idx="2406">
                  <c:v>0.39657444005270093</c:v>
                </c:pt>
                <c:pt idx="2407">
                  <c:v>0.39673913043478259</c:v>
                </c:pt>
                <c:pt idx="2408">
                  <c:v>0.39690382081686432</c:v>
                </c:pt>
                <c:pt idx="2409">
                  <c:v>0.39706851119894598</c:v>
                </c:pt>
                <c:pt idx="2410">
                  <c:v>0.39723320158102765</c:v>
                </c:pt>
                <c:pt idx="2411">
                  <c:v>0.39739789196310937</c:v>
                </c:pt>
                <c:pt idx="2412">
                  <c:v>0.39756258234519104</c:v>
                </c:pt>
                <c:pt idx="2413">
                  <c:v>0.39772727272727271</c:v>
                </c:pt>
                <c:pt idx="2414">
                  <c:v>0.39789196310935443</c:v>
                </c:pt>
                <c:pt idx="2415">
                  <c:v>0.3980566534914361</c:v>
                </c:pt>
                <c:pt idx="2416">
                  <c:v>0.39822134387351776</c:v>
                </c:pt>
                <c:pt idx="2417">
                  <c:v>0.39838603425559949</c:v>
                </c:pt>
                <c:pt idx="2418">
                  <c:v>0.39855072463768115</c:v>
                </c:pt>
                <c:pt idx="2419">
                  <c:v>0.39871541501976282</c:v>
                </c:pt>
                <c:pt idx="2420">
                  <c:v>0.39888010540184454</c:v>
                </c:pt>
                <c:pt idx="2421">
                  <c:v>0.39904479578392621</c:v>
                </c:pt>
                <c:pt idx="2422">
                  <c:v>0.39920948616600793</c:v>
                </c:pt>
                <c:pt idx="2423">
                  <c:v>0.3993741765480896</c:v>
                </c:pt>
                <c:pt idx="2424">
                  <c:v>0.39953886693017127</c:v>
                </c:pt>
                <c:pt idx="2425">
                  <c:v>0.39970355731225299</c:v>
                </c:pt>
                <c:pt idx="2426">
                  <c:v>0.39986824769433466</c:v>
                </c:pt>
                <c:pt idx="2427">
                  <c:v>0.40003293807641632</c:v>
                </c:pt>
                <c:pt idx="2428">
                  <c:v>0.40019762845849804</c:v>
                </c:pt>
                <c:pt idx="2429">
                  <c:v>0.40036231884057971</c:v>
                </c:pt>
                <c:pt idx="2430">
                  <c:v>0.40052700922266138</c:v>
                </c:pt>
                <c:pt idx="2431">
                  <c:v>0.4006916996047431</c:v>
                </c:pt>
                <c:pt idx="2432">
                  <c:v>0.40085638998682477</c:v>
                </c:pt>
                <c:pt idx="2433">
                  <c:v>0.40102108036890644</c:v>
                </c:pt>
                <c:pt idx="2434">
                  <c:v>0.40118577075098816</c:v>
                </c:pt>
                <c:pt idx="2435">
                  <c:v>0.40135046113306982</c:v>
                </c:pt>
                <c:pt idx="2436">
                  <c:v>0.40151515151515149</c:v>
                </c:pt>
                <c:pt idx="2437">
                  <c:v>0.40167984189723321</c:v>
                </c:pt>
                <c:pt idx="2438">
                  <c:v>0.40184453227931488</c:v>
                </c:pt>
                <c:pt idx="2439">
                  <c:v>0.40200922266139655</c:v>
                </c:pt>
                <c:pt idx="2440">
                  <c:v>0.40217391304347827</c:v>
                </c:pt>
                <c:pt idx="2441">
                  <c:v>0.40233860342555994</c:v>
                </c:pt>
                <c:pt idx="2442">
                  <c:v>0.40250329380764166</c:v>
                </c:pt>
                <c:pt idx="2443">
                  <c:v>0.40266798418972333</c:v>
                </c:pt>
                <c:pt idx="2444">
                  <c:v>0.40283267457180499</c:v>
                </c:pt>
                <c:pt idx="2445">
                  <c:v>0.40299736495388672</c:v>
                </c:pt>
                <c:pt idx="2446">
                  <c:v>0.40316205533596838</c:v>
                </c:pt>
                <c:pt idx="2447">
                  <c:v>0.40332674571805005</c:v>
                </c:pt>
                <c:pt idx="2448">
                  <c:v>0.40349143610013177</c:v>
                </c:pt>
                <c:pt idx="2449">
                  <c:v>0.40365612648221344</c:v>
                </c:pt>
                <c:pt idx="2450">
                  <c:v>0.40382081686429511</c:v>
                </c:pt>
                <c:pt idx="2451">
                  <c:v>0.40398550724637683</c:v>
                </c:pt>
                <c:pt idx="2452">
                  <c:v>0.4041501976284585</c:v>
                </c:pt>
                <c:pt idx="2453">
                  <c:v>0.40431488801054016</c:v>
                </c:pt>
                <c:pt idx="2454">
                  <c:v>0.40447957839262189</c:v>
                </c:pt>
                <c:pt idx="2455">
                  <c:v>0.40464426877470355</c:v>
                </c:pt>
                <c:pt idx="2456">
                  <c:v>0.40480895915678522</c:v>
                </c:pt>
                <c:pt idx="2457">
                  <c:v>0.40497364953886694</c:v>
                </c:pt>
                <c:pt idx="2458">
                  <c:v>0.40513833992094861</c:v>
                </c:pt>
                <c:pt idx="2459">
                  <c:v>0.40530303030303028</c:v>
                </c:pt>
                <c:pt idx="2460">
                  <c:v>0.405467720685112</c:v>
                </c:pt>
                <c:pt idx="2461">
                  <c:v>0.40563241106719367</c:v>
                </c:pt>
                <c:pt idx="2462">
                  <c:v>0.40579710144927539</c:v>
                </c:pt>
                <c:pt idx="2463">
                  <c:v>0.40596179183135706</c:v>
                </c:pt>
                <c:pt idx="2464">
                  <c:v>0.40612648221343872</c:v>
                </c:pt>
                <c:pt idx="2465">
                  <c:v>0.40629117259552044</c:v>
                </c:pt>
                <c:pt idx="2466">
                  <c:v>0.40645586297760211</c:v>
                </c:pt>
                <c:pt idx="2467">
                  <c:v>0.40662055335968378</c:v>
                </c:pt>
                <c:pt idx="2468">
                  <c:v>0.4067852437417655</c:v>
                </c:pt>
                <c:pt idx="2469">
                  <c:v>0.40694993412384717</c:v>
                </c:pt>
                <c:pt idx="2470">
                  <c:v>0.40711462450592883</c:v>
                </c:pt>
                <c:pt idx="2471">
                  <c:v>0.40727931488801056</c:v>
                </c:pt>
                <c:pt idx="2472">
                  <c:v>0.40744400527009222</c:v>
                </c:pt>
                <c:pt idx="2473">
                  <c:v>0.40760869565217389</c:v>
                </c:pt>
                <c:pt idx="2474">
                  <c:v>0.40777338603425561</c:v>
                </c:pt>
                <c:pt idx="2475">
                  <c:v>0.40793807641633728</c:v>
                </c:pt>
                <c:pt idx="2476">
                  <c:v>0.40810276679841895</c:v>
                </c:pt>
                <c:pt idx="2477">
                  <c:v>0.40826745718050067</c:v>
                </c:pt>
                <c:pt idx="2478">
                  <c:v>0.40843214756258234</c:v>
                </c:pt>
                <c:pt idx="2479">
                  <c:v>0.408596837944664</c:v>
                </c:pt>
                <c:pt idx="2480">
                  <c:v>0.40876152832674573</c:v>
                </c:pt>
                <c:pt idx="2481">
                  <c:v>0.40892621870882739</c:v>
                </c:pt>
                <c:pt idx="2482">
                  <c:v>0.40909090909090912</c:v>
                </c:pt>
                <c:pt idx="2483">
                  <c:v>0.40925559947299078</c:v>
                </c:pt>
                <c:pt idx="2484">
                  <c:v>0.40942028985507245</c:v>
                </c:pt>
                <c:pt idx="2485">
                  <c:v>0.40958498023715417</c:v>
                </c:pt>
                <c:pt idx="2486">
                  <c:v>0.40974967061923584</c:v>
                </c:pt>
                <c:pt idx="2487">
                  <c:v>0.40991436100131751</c:v>
                </c:pt>
                <c:pt idx="2488">
                  <c:v>0.41007905138339923</c:v>
                </c:pt>
                <c:pt idx="2489">
                  <c:v>0.4102437417654809</c:v>
                </c:pt>
                <c:pt idx="2490">
                  <c:v>0.41040843214756256</c:v>
                </c:pt>
                <c:pt idx="2491">
                  <c:v>0.41057312252964429</c:v>
                </c:pt>
                <c:pt idx="2492">
                  <c:v>0.41073781291172595</c:v>
                </c:pt>
                <c:pt idx="2493">
                  <c:v>0.41090250329380762</c:v>
                </c:pt>
                <c:pt idx="2494">
                  <c:v>0.41106719367588934</c:v>
                </c:pt>
                <c:pt idx="2495">
                  <c:v>0.41123188405797101</c:v>
                </c:pt>
                <c:pt idx="2496">
                  <c:v>0.41139657444005268</c:v>
                </c:pt>
                <c:pt idx="2497">
                  <c:v>0.4115612648221344</c:v>
                </c:pt>
                <c:pt idx="2498">
                  <c:v>0.41172595520421607</c:v>
                </c:pt>
                <c:pt idx="2499">
                  <c:v>0.41189064558629779</c:v>
                </c:pt>
                <c:pt idx="2500">
                  <c:v>0.41205533596837945</c:v>
                </c:pt>
                <c:pt idx="2501">
                  <c:v>0.41222002635046112</c:v>
                </c:pt>
                <c:pt idx="2502">
                  <c:v>0.41238471673254284</c:v>
                </c:pt>
                <c:pt idx="2503">
                  <c:v>0.41254940711462451</c:v>
                </c:pt>
                <c:pt idx="2504">
                  <c:v>0.41271409749670618</c:v>
                </c:pt>
                <c:pt idx="2505">
                  <c:v>0.4128787878787879</c:v>
                </c:pt>
                <c:pt idx="2506">
                  <c:v>0.41304347826086957</c:v>
                </c:pt>
                <c:pt idx="2507">
                  <c:v>0.41320816864295123</c:v>
                </c:pt>
                <c:pt idx="2508">
                  <c:v>0.41337285902503296</c:v>
                </c:pt>
                <c:pt idx="2509">
                  <c:v>0.41353754940711462</c:v>
                </c:pt>
                <c:pt idx="2510">
                  <c:v>0.41370223978919629</c:v>
                </c:pt>
                <c:pt idx="2511">
                  <c:v>0.41386693017127801</c:v>
                </c:pt>
                <c:pt idx="2512">
                  <c:v>0.41403162055335968</c:v>
                </c:pt>
                <c:pt idx="2513">
                  <c:v>0.41419631093544135</c:v>
                </c:pt>
                <c:pt idx="2514">
                  <c:v>0.41436100131752307</c:v>
                </c:pt>
                <c:pt idx="2515">
                  <c:v>0.41452569169960474</c:v>
                </c:pt>
                <c:pt idx="2516">
                  <c:v>0.4146903820816864</c:v>
                </c:pt>
                <c:pt idx="2517">
                  <c:v>0.41485507246376813</c:v>
                </c:pt>
                <c:pt idx="2518">
                  <c:v>0.41501976284584979</c:v>
                </c:pt>
                <c:pt idx="2519">
                  <c:v>0.41518445322793152</c:v>
                </c:pt>
                <c:pt idx="2520">
                  <c:v>0.41534914361001318</c:v>
                </c:pt>
                <c:pt idx="2521">
                  <c:v>0.41551383399209485</c:v>
                </c:pt>
                <c:pt idx="2522">
                  <c:v>0.41567852437417657</c:v>
                </c:pt>
                <c:pt idx="2523">
                  <c:v>0.41584321475625824</c:v>
                </c:pt>
                <c:pt idx="2524">
                  <c:v>0.41600790513833991</c:v>
                </c:pt>
                <c:pt idx="2525">
                  <c:v>0.41617259552042163</c:v>
                </c:pt>
                <c:pt idx="2526">
                  <c:v>0.4163372859025033</c:v>
                </c:pt>
                <c:pt idx="2527">
                  <c:v>0.41650197628458496</c:v>
                </c:pt>
                <c:pt idx="2528">
                  <c:v>0.41666666666666669</c:v>
                </c:pt>
                <c:pt idx="2529">
                  <c:v>0.41683135704874835</c:v>
                </c:pt>
                <c:pt idx="2530">
                  <c:v>0.41699604743083002</c:v>
                </c:pt>
                <c:pt idx="2531">
                  <c:v>0.41716073781291174</c:v>
                </c:pt>
                <c:pt idx="2532">
                  <c:v>0.41732542819499341</c:v>
                </c:pt>
                <c:pt idx="2533">
                  <c:v>0.41749011857707508</c:v>
                </c:pt>
                <c:pt idx="2534">
                  <c:v>0.4176548089591568</c:v>
                </c:pt>
                <c:pt idx="2535">
                  <c:v>0.41781949934123847</c:v>
                </c:pt>
                <c:pt idx="2536">
                  <c:v>0.41798418972332013</c:v>
                </c:pt>
                <c:pt idx="2537">
                  <c:v>0.41814888010540185</c:v>
                </c:pt>
                <c:pt idx="2538">
                  <c:v>0.41831357048748352</c:v>
                </c:pt>
                <c:pt idx="2539">
                  <c:v>0.41847826086956524</c:v>
                </c:pt>
                <c:pt idx="2540">
                  <c:v>0.41864295125164691</c:v>
                </c:pt>
                <c:pt idx="2541">
                  <c:v>0.41880764163372858</c:v>
                </c:pt>
                <c:pt idx="2542">
                  <c:v>0.4189723320158103</c:v>
                </c:pt>
                <c:pt idx="2543">
                  <c:v>0.41913702239789197</c:v>
                </c:pt>
                <c:pt idx="2544">
                  <c:v>0.41930171277997363</c:v>
                </c:pt>
                <c:pt idx="2545">
                  <c:v>0.41946640316205536</c:v>
                </c:pt>
                <c:pt idx="2546">
                  <c:v>0.41963109354413702</c:v>
                </c:pt>
                <c:pt idx="2547">
                  <c:v>0.41979578392621869</c:v>
                </c:pt>
                <c:pt idx="2548">
                  <c:v>0.41996047430830041</c:v>
                </c:pt>
                <c:pt idx="2549">
                  <c:v>0.42012516469038208</c:v>
                </c:pt>
                <c:pt idx="2550">
                  <c:v>0.42028985507246375</c:v>
                </c:pt>
                <c:pt idx="2551">
                  <c:v>0.42045454545454547</c:v>
                </c:pt>
                <c:pt idx="2552">
                  <c:v>0.42061923583662714</c:v>
                </c:pt>
                <c:pt idx="2553">
                  <c:v>0.4207839262187088</c:v>
                </c:pt>
                <c:pt idx="2554">
                  <c:v>0.42094861660079053</c:v>
                </c:pt>
                <c:pt idx="2555">
                  <c:v>0.42111330698287219</c:v>
                </c:pt>
                <c:pt idx="2556">
                  <c:v>0.42127799736495386</c:v>
                </c:pt>
                <c:pt idx="2557">
                  <c:v>0.42144268774703558</c:v>
                </c:pt>
                <c:pt idx="2558">
                  <c:v>0.42160737812911725</c:v>
                </c:pt>
                <c:pt idx="2559">
                  <c:v>0.42177206851119897</c:v>
                </c:pt>
                <c:pt idx="2560">
                  <c:v>0.42193675889328064</c:v>
                </c:pt>
                <c:pt idx="2561">
                  <c:v>0.42210144927536231</c:v>
                </c:pt>
                <c:pt idx="2562">
                  <c:v>0.42226613965744403</c:v>
                </c:pt>
                <c:pt idx="2563">
                  <c:v>0.4224308300395257</c:v>
                </c:pt>
                <c:pt idx="2564">
                  <c:v>0.42259552042160736</c:v>
                </c:pt>
                <c:pt idx="2565">
                  <c:v>0.42276021080368908</c:v>
                </c:pt>
                <c:pt idx="2566">
                  <c:v>0.42292490118577075</c:v>
                </c:pt>
                <c:pt idx="2567">
                  <c:v>0.42308959156785242</c:v>
                </c:pt>
                <c:pt idx="2568">
                  <c:v>0.42325428194993414</c:v>
                </c:pt>
                <c:pt idx="2569">
                  <c:v>0.42341897233201581</c:v>
                </c:pt>
                <c:pt idx="2570">
                  <c:v>0.42358366271409748</c:v>
                </c:pt>
                <c:pt idx="2571">
                  <c:v>0.4237483530961792</c:v>
                </c:pt>
                <c:pt idx="2572">
                  <c:v>0.42391304347826086</c:v>
                </c:pt>
                <c:pt idx="2573">
                  <c:v>0.42407773386034253</c:v>
                </c:pt>
                <c:pt idx="2574">
                  <c:v>0.42424242424242425</c:v>
                </c:pt>
                <c:pt idx="2575">
                  <c:v>0.42440711462450592</c:v>
                </c:pt>
                <c:pt idx="2576">
                  <c:v>0.42457180500658759</c:v>
                </c:pt>
                <c:pt idx="2577">
                  <c:v>0.42473649538866931</c:v>
                </c:pt>
                <c:pt idx="2578">
                  <c:v>0.42490118577075098</c:v>
                </c:pt>
                <c:pt idx="2579">
                  <c:v>0.4250658761528327</c:v>
                </c:pt>
                <c:pt idx="2580">
                  <c:v>0.42523056653491437</c:v>
                </c:pt>
                <c:pt idx="2581">
                  <c:v>0.42539525691699603</c:v>
                </c:pt>
                <c:pt idx="2582">
                  <c:v>0.42555994729907776</c:v>
                </c:pt>
                <c:pt idx="2583">
                  <c:v>0.42572463768115942</c:v>
                </c:pt>
                <c:pt idx="2584">
                  <c:v>0.42588932806324109</c:v>
                </c:pt>
                <c:pt idx="2585">
                  <c:v>0.42605401844532281</c:v>
                </c:pt>
                <c:pt idx="2586">
                  <c:v>0.42621870882740448</c:v>
                </c:pt>
                <c:pt idx="2587">
                  <c:v>0.42638339920948615</c:v>
                </c:pt>
                <c:pt idx="2588">
                  <c:v>0.42654808959156787</c:v>
                </c:pt>
                <c:pt idx="2589">
                  <c:v>0.42671277997364954</c:v>
                </c:pt>
                <c:pt idx="2590">
                  <c:v>0.4268774703557312</c:v>
                </c:pt>
                <c:pt idx="2591">
                  <c:v>0.42704216073781293</c:v>
                </c:pt>
                <c:pt idx="2592">
                  <c:v>0.42720685111989459</c:v>
                </c:pt>
                <c:pt idx="2593">
                  <c:v>0.42737154150197626</c:v>
                </c:pt>
                <c:pt idx="2594">
                  <c:v>0.42753623188405798</c:v>
                </c:pt>
                <c:pt idx="2595">
                  <c:v>0.42770092226613965</c:v>
                </c:pt>
                <c:pt idx="2596">
                  <c:v>0.42786561264822132</c:v>
                </c:pt>
                <c:pt idx="2597">
                  <c:v>0.42803030303030304</c:v>
                </c:pt>
                <c:pt idx="2598">
                  <c:v>0.42819499341238471</c:v>
                </c:pt>
                <c:pt idx="2599">
                  <c:v>0.42835968379446643</c:v>
                </c:pt>
                <c:pt idx="2600">
                  <c:v>0.4285243741765481</c:v>
                </c:pt>
                <c:pt idx="2601">
                  <c:v>0.42868906455862976</c:v>
                </c:pt>
                <c:pt idx="2602">
                  <c:v>0.42885375494071148</c:v>
                </c:pt>
                <c:pt idx="2603">
                  <c:v>0.42901844532279315</c:v>
                </c:pt>
                <c:pt idx="2604">
                  <c:v>0.42918313570487482</c:v>
                </c:pt>
                <c:pt idx="2605">
                  <c:v>0.42934782608695654</c:v>
                </c:pt>
                <c:pt idx="2606">
                  <c:v>0.42951251646903821</c:v>
                </c:pt>
                <c:pt idx="2607">
                  <c:v>0.42967720685111987</c:v>
                </c:pt>
                <c:pt idx="2608">
                  <c:v>0.4298418972332016</c:v>
                </c:pt>
                <c:pt idx="2609">
                  <c:v>0.43000658761528326</c:v>
                </c:pt>
                <c:pt idx="2610">
                  <c:v>0.43017127799736493</c:v>
                </c:pt>
                <c:pt idx="2611">
                  <c:v>0.43033596837944665</c:v>
                </c:pt>
                <c:pt idx="2612">
                  <c:v>0.43050065876152832</c:v>
                </c:pt>
                <c:pt idx="2613">
                  <c:v>0.43066534914360999</c:v>
                </c:pt>
                <c:pt idx="2614">
                  <c:v>0.43083003952569171</c:v>
                </c:pt>
                <c:pt idx="2615">
                  <c:v>0.43099472990777338</c:v>
                </c:pt>
                <c:pt idx="2616">
                  <c:v>0.4311594202898551</c:v>
                </c:pt>
                <c:pt idx="2617">
                  <c:v>0.43132411067193677</c:v>
                </c:pt>
                <c:pt idx="2618">
                  <c:v>0.43148880105401843</c:v>
                </c:pt>
                <c:pt idx="2619">
                  <c:v>0.43165349143610016</c:v>
                </c:pt>
                <c:pt idx="2620">
                  <c:v>0.43181818181818182</c:v>
                </c:pt>
                <c:pt idx="2621">
                  <c:v>0.43198287220026349</c:v>
                </c:pt>
                <c:pt idx="2622">
                  <c:v>0.43214756258234521</c:v>
                </c:pt>
                <c:pt idx="2623">
                  <c:v>0.43231225296442688</c:v>
                </c:pt>
                <c:pt idx="2624">
                  <c:v>0.43247694334650855</c:v>
                </c:pt>
                <c:pt idx="2625">
                  <c:v>0.43264163372859027</c:v>
                </c:pt>
                <c:pt idx="2626">
                  <c:v>0.43280632411067194</c:v>
                </c:pt>
                <c:pt idx="2627">
                  <c:v>0.4329710144927536</c:v>
                </c:pt>
                <c:pt idx="2628">
                  <c:v>0.43313570487483533</c:v>
                </c:pt>
                <c:pt idx="2629">
                  <c:v>0.43330039525691699</c:v>
                </c:pt>
                <c:pt idx="2630">
                  <c:v>0.43346508563899866</c:v>
                </c:pt>
                <c:pt idx="2631">
                  <c:v>0.43362977602108038</c:v>
                </c:pt>
                <c:pt idx="2632">
                  <c:v>0.43379446640316205</c:v>
                </c:pt>
                <c:pt idx="2633">
                  <c:v>0.43395915678524372</c:v>
                </c:pt>
                <c:pt idx="2634">
                  <c:v>0.43412384716732544</c:v>
                </c:pt>
                <c:pt idx="2635">
                  <c:v>0.43428853754940711</c:v>
                </c:pt>
                <c:pt idx="2636">
                  <c:v>0.43445322793148883</c:v>
                </c:pt>
                <c:pt idx="2637">
                  <c:v>0.43461791831357049</c:v>
                </c:pt>
                <c:pt idx="2638">
                  <c:v>0.43478260869565216</c:v>
                </c:pt>
                <c:pt idx="2639">
                  <c:v>0.43494729907773388</c:v>
                </c:pt>
                <c:pt idx="2640">
                  <c:v>0.43511198945981555</c:v>
                </c:pt>
                <c:pt idx="2641">
                  <c:v>0.43527667984189722</c:v>
                </c:pt>
                <c:pt idx="2642">
                  <c:v>0.43544137022397894</c:v>
                </c:pt>
                <c:pt idx="2643">
                  <c:v>0.43560606060606061</c:v>
                </c:pt>
                <c:pt idx="2644">
                  <c:v>0.43577075098814227</c:v>
                </c:pt>
                <c:pt idx="2645">
                  <c:v>0.435935441370224</c:v>
                </c:pt>
                <c:pt idx="2646">
                  <c:v>0.43610013175230566</c:v>
                </c:pt>
                <c:pt idx="2647">
                  <c:v>0.43626482213438733</c:v>
                </c:pt>
                <c:pt idx="2648">
                  <c:v>0.43642951251646905</c:v>
                </c:pt>
                <c:pt idx="2649">
                  <c:v>0.43659420289855072</c:v>
                </c:pt>
                <c:pt idx="2650">
                  <c:v>0.43675889328063239</c:v>
                </c:pt>
                <c:pt idx="2651">
                  <c:v>0.43692358366271411</c:v>
                </c:pt>
                <c:pt idx="2652">
                  <c:v>0.43708827404479578</c:v>
                </c:pt>
                <c:pt idx="2653">
                  <c:v>0.43725296442687744</c:v>
                </c:pt>
                <c:pt idx="2654">
                  <c:v>0.43741765480895917</c:v>
                </c:pt>
                <c:pt idx="2655">
                  <c:v>0.43758234519104083</c:v>
                </c:pt>
                <c:pt idx="2656">
                  <c:v>0.43774703557312256</c:v>
                </c:pt>
                <c:pt idx="2657">
                  <c:v>0.43791172595520422</c:v>
                </c:pt>
                <c:pt idx="2658">
                  <c:v>0.43807641633728589</c:v>
                </c:pt>
                <c:pt idx="2659">
                  <c:v>0.43824110671936761</c:v>
                </c:pt>
                <c:pt idx="2660">
                  <c:v>0.43840579710144928</c:v>
                </c:pt>
                <c:pt idx="2661">
                  <c:v>0.43857048748353095</c:v>
                </c:pt>
                <c:pt idx="2662">
                  <c:v>0.43873517786561267</c:v>
                </c:pt>
                <c:pt idx="2663">
                  <c:v>0.43889986824769434</c:v>
                </c:pt>
                <c:pt idx="2664">
                  <c:v>0.439064558629776</c:v>
                </c:pt>
                <c:pt idx="2665">
                  <c:v>0.43922924901185773</c:v>
                </c:pt>
                <c:pt idx="2666">
                  <c:v>0.43939393939393939</c:v>
                </c:pt>
                <c:pt idx="2667">
                  <c:v>0.43955862977602106</c:v>
                </c:pt>
                <c:pt idx="2668">
                  <c:v>0.43972332015810278</c:v>
                </c:pt>
                <c:pt idx="2669">
                  <c:v>0.43988801054018445</c:v>
                </c:pt>
                <c:pt idx="2670">
                  <c:v>0.44005270092226612</c:v>
                </c:pt>
                <c:pt idx="2671">
                  <c:v>0.44021739130434784</c:v>
                </c:pt>
                <c:pt idx="2672">
                  <c:v>0.44038208168642951</c:v>
                </c:pt>
                <c:pt idx="2673">
                  <c:v>0.44054677206851117</c:v>
                </c:pt>
                <c:pt idx="2674">
                  <c:v>0.44071146245059289</c:v>
                </c:pt>
                <c:pt idx="2675">
                  <c:v>0.44087615283267456</c:v>
                </c:pt>
                <c:pt idx="2676">
                  <c:v>0.44104084321475628</c:v>
                </c:pt>
                <c:pt idx="2677">
                  <c:v>0.44120553359683795</c:v>
                </c:pt>
                <c:pt idx="2678">
                  <c:v>0.44137022397891962</c:v>
                </c:pt>
                <c:pt idx="2679">
                  <c:v>0.44153491436100134</c:v>
                </c:pt>
                <c:pt idx="2680">
                  <c:v>0.44169960474308301</c:v>
                </c:pt>
                <c:pt idx="2681">
                  <c:v>0.44186429512516467</c:v>
                </c:pt>
                <c:pt idx="2682">
                  <c:v>0.4420289855072464</c:v>
                </c:pt>
                <c:pt idx="2683">
                  <c:v>0.44219367588932806</c:v>
                </c:pt>
                <c:pt idx="2684">
                  <c:v>0.44235836627140973</c:v>
                </c:pt>
                <c:pt idx="2685">
                  <c:v>0.44252305665349145</c:v>
                </c:pt>
                <c:pt idx="2686">
                  <c:v>0.44268774703557312</c:v>
                </c:pt>
                <c:pt idx="2687">
                  <c:v>0.44285243741765479</c:v>
                </c:pt>
                <c:pt idx="2688">
                  <c:v>0.44301712779973651</c:v>
                </c:pt>
                <c:pt idx="2689">
                  <c:v>0.44318181818181818</c:v>
                </c:pt>
                <c:pt idx="2690">
                  <c:v>0.44334650856389984</c:v>
                </c:pt>
                <c:pt idx="2691">
                  <c:v>0.44351119894598157</c:v>
                </c:pt>
                <c:pt idx="2692">
                  <c:v>0.44367588932806323</c:v>
                </c:pt>
                <c:pt idx="2693">
                  <c:v>0.4438405797101449</c:v>
                </c:pt>
                <c:pt idx="2694">
                  <c:v>0.44400527009222662</c:v>
                </c:pt>
                <c:pt idx="2695">
                  <c:v>0.44416996047430829</c:v>
                </c:pt>
                <c:pt idx="2696">
                  <c:v>0.44433465085639001</c:v>
                </c:pt>
                <c:pt idx="2697">
                  <c:v>0.44449934123847168</c:v>
                </c:pt>
                <c:pt idx="2698">
                  <c:v>0.44466403162055335</c:v>
                </c:pt>
                <c:pt idx="2699">
                  <c:v>0.44482872200263507</c:v>
                </c:pt>
                <c:pt idx="2700">
                  <c:v>0.44499341238471674</c:v>
                </c:pt>
                <c:pt idx="2701">
                  <c:v>0.4451581027667984</c:v>
                </c:pt>
                <c:pt idx="2702">
                  <c:v>0.44532279314888013</c:v>
                </c:pt>
                <c:pt idx="2703">
                  <c:v>0.44548748353096179</c:v>
                </c:pt>
                <c:pt idx="2704">
                  <c:v>0.44565217391304346</c:v>
                </c:pt>
                <c:pt idx="2705">
                  <c:v>0.44581686429512518</c:v>
                </c:pt>
                <c:pt idx="2706">
                  <c:v>0.44598155467720685</c:v>
                </c:pt>
                <c:pt idx="2707">
                  <c:v>0.44614624505928852</c:v>
                </c:pt>
                <c:pt idx="2708">
                  <c:v>0.44631093544137024</c:v>
                </c:pt>
                <c:pt idx="2709">
                  <c:v>0.4464756258234519</c:v>
                </c:pt>
                <c:pt idx="2710">
                  <c:v>0.44664031620553357</c:v>
                </c:pt>
                <c:pt idx="2711">
                  <c:v>0.44680500658761529</c:v>
                </c:pt>
                <c:pt idx="2712">
                  <c:v>0.44696969696969696</c:v>
                </c:pt>
                <c:pt idx="2713">
                  <c:v>0.44713438735177868</c:v>
                </c:pt>
                <c:pt idx="2714">
                  <c:v>0.44729907773386035</c:v>
                </c:pt>
                <c:pt idx="2715">
                  <c:v>0.44746376811594202</c:v>
                </c:pt>
                <c:pt idx="2716">
                  <c:v>0.44762845849802374</c:v>
                </c:pt>
                <c:pt idx="2717">
                  <c:v>0.44779314888010541</c:v>
                </c:pt>
                <c:pt idx="2718">
                  <c:v>0.44795783926218707</c:v>
                </c:pt>
                <c:pt idx="2719">
                  <c:v>0.4481225296442688</c:v>
                </c:pt>
                <c:pt idx="2720">
                  <c:v>0.44828722002635046</c:v>
                </c:pt>
                <c:pt idx="2721">
                  <c:v>0.44845191040843213</c:v>
                </c:pt>
                <c:pt idx="2722">
                  <c:v>0.44861660079051385</c:v>
                </c:pt>
                <c:pt idx="2723">
                  <c:v>0.44878129117259552</c:v>
                </c:pt>
                <c:pt idx="2724">
                  <c:v>0.44894598155467719</c:v>
                </c:pt>
                <c:pt idx="2725">
                  <c:v>0.44911067193675891</c:v>
                </c:pt>
                <c:pt idx="2726">
                  <c:v>0.44927536231884058</c:v>
                </c:pt>
                <c:pt idx="2727">
                  <c:v>0.44944005270092224</c:v>
                </c:pt>
                <c:pt idx="2728">
                  <c:v>0.44960474308300397</c:v>
                </c:pt>
                <c:pt idx="2729">
                  <c:v>0.44976943346508563</c:v>
                </c:pt>
                <c:pt idx="2730">
                  <c:v>0.4499341238471673</c:v>
                </c:pt>
                <c:pt idx="2731">
                  <c:v>0.45009881422924902</c:v>
                </c:pt>
                <c:pt idx="2732">
                  <c:v>0.45026350461133069</c:v>
                </c:pt>
                <c:pt idx="2733">
                  <c:v>0.45042819499341241</c:v>
                </c:pt>
                <c:pt idx="2734">
                  <c:v>0.45059288537549408</c:v>
                </c:pt>
                <c:pt idx="2735">
                  <c:v>0.45075757575757575</c:v>
                </c:pt>
                <c:pt idx="2736">
                  <c:v>0.45092226613965747</c:v>
                </c:pt>
                <c:pt idx="2737">
                  <c:v>0.45108695652173914</c:v>
                </c:pt>
                <c:pt idx="2738">
                  <c:v>0.4512516469038208</c:v>
                </c:pt>
                <c:pt idx="2739">
                  <c:v>0.45141633728590252</c:v>
                </c:pt>
                <c:pt idx="2740">
                  <c:v>0.45158102766798419</c:v>
                </c:pt>
                <c:pt idx="2741">
                  <c:v>0.45174571805006586</c:v>
                </c:pt>
                <c:pt idx="2742">
                  <c:v>0.45191040843214758</c:v>
                </c:pt>
                <c:pt idx="2743">
                  <c:v>0.45207509881422925</c:v>
                </c:pt>
                <c:pt idx="2744">
                  <c:v>0.45223978919631092</c:v>
                </c:pt>
                <c:pt idx="2745">
                  <c:v>0.45240447957839264</c:v>
                </c:pt>
                <c:pt idx="2746">
                  <c:v>0.4525691699604743</c:v>
                </c:pt>
                <c:pt idx="2747">
                  <c:v>0.45273386034255597</c:v>
                </c:pt>
                <c:pt idx="2748">
                  <c:v>0.45289855072463769</c:v>
                </c:pt>
                <c:pt idx="2749">
                  <c:v>0.45306324110671936</c:v>
                </c:pt>
                <c:pt idx="2750">
                  <c:v>0.45322793148880103</c:v>
                </c:pt>
                <c:pt idx="2751">
                  <c:v>0.45339262187088275</c:v>
                </c:pt>
                <c:pt idx="2752">
                  <c:v>0.45355731225296442</c:v>
                </c:pt>
                <c:pt idx="2753">
                  <c:v>0.45372200263504614</c:v>
                </c:pt>
                <c:pt idx="2754">
                  <c:v>0.45388669301712781</c:v>
                </c:pt>
                <c:pt idx="2755">
                  <c:v>0.45405138339920947</c:v>
                </c:pt>
                <c:pt idx="2756">
                  <c:v>0.4542160737812912</c:v>
                </c:pt>
                <c:pt idx="2757">
                  <c:v>0.45438076416337286</c:v>
                </c:pt>
                <c:pt idx="2758">
                  <c:v>0.45454545454545453</c:v>
                </c:pt>
                <c:pt idx="2759">
                  <c:v>0.45471014492753625</c:v>
                </c:pt>
                <c:pt idx="2760">
                  <c:v>0.45487483530961792</c:v>
                </c:pt>
                <c:pt idx="2761">
                  <c:v>0.45503952569169959</c:v>
                </c:pt>
                <c:pt idx="2762">
                  <c:v>0.45520421607378131</c:v>
                </c:pt>
                <c:pt idx="2763">
                  <c:v>0.45536890645586298</c:v>
                </c:pt>
                <c:pt idx="2764">
                  <c:v>0.45553359683794464</c:v>
                </c:pt>
                <c:pt idx="2765">
                  <c:v>0.45569828722002637</c:v>
                </c:pt>
                <c:pt idx="2766">
                  <c:v>0.45586297760210803</c:v>
                </c:pt>
                <c:pt idx="2767">
                  <c:v>0.4560276679841897</c:v>
                </c:pt>
                <c:pt idx="2768">
                  <c:v>0.45619235836627142</c:v>
                </c:pt>
                <c:pt idx="2769">
                  <c:v>0.45635704874835309</c:v>
                </c:pt>
                <c:pt idx="2770">
                  <c:v>0.45652173913043476</c:v>
                </c:pt>
                <c:pt idx="2771">
                  <c:v>0.45668642951251648</c:v>
                </c:pt>
                <c:pt idx="2772">
                  <c:v>0.45685111989459815</c:v>
                </c:pt>
                <c:pt idx="2773">
                  <c:v>0.45701581027667987</c:v>
                </c:pt>
                <c:pt idx="2774">
                  <c:v>0.45718050065876153</c:v>
                </c:pt>
                <c:pt idx="2775">
                  <c:v>0.4573451910408432</c:v>
                </c:pt>
                <c:pt idx="2776">
                  <c:v>0.45750988142292492</c:v>
                </c:pt>
                <c:pt idx="2777">
                  <c:v>0.45767457180500659</c:v>
                </c:pt>
                <c:pt idx="2778">
                  <c:v>0.45783926218708826</c:v>
                </c:pt>
                <c:pt idx="2779">
                  <c:v>0.45800395256916998</c:v>
                </c:pt>
                <c:pt idx="2780">
                  <c:v>0.45816864295125165</c:v>
                </c:pt>
                <c:pt idx="2781">
                  <c:v>0.45833333333333331</c:v>
                </c:pt>
                <c:pt idx="2782">
                  <c:v>0.45849802371541504</c:v>
                </c:pt>
                <c:pt idx="2783">
                  <c:v>0.4586627140974967</c:v>
                </c:pt>
                <c:pt idx="2784">
                  <c:v>0.45882740447957837</c:v>
                </c:pt>
                <c:pt idx="2785">
                  <c:v>0.45899209486166009</c:v>
                </c:pt>
                <c:pt idx="2786">
                  <c:v>0.45915678524374176</c:v>
                </c:pt>
                <c:pt idx="2787">
                  <c:v>0.45932147562582343</c:v>
                </c:pt>
                <c:pt idx="2788">
                  <c:v>0.45948616600790515</c:v>
                </c:pt>
                <c:pt idx="2789">
                  <c:v>0.45965085638998682</c:v>
                </c:pt>
                <c:pt idx="2790">
                  <c:v>0.45981554677206848</c:v>
                </c:pt>
                <c:pt idx="2791">
                  <c:v>0.45998023715415021</c:v>
                </c:pt>
                <c:pt idx="2792">
                  <c:v>0.46014492753623187</c:v>
                </c:pt>
                <c:pt idx="2793">
                  <c:v>0.4603096179183136</c:v>
                </c:pt>
                <c:pt idx="2794">
                  <c:v>0.46047430830039526</c:v>
                </c:pt>
                <c:pt idx="2795">
                  <c:v>0.46063899868247693</c:v>
                </c:pt>
                <c:pt idx="2796">
                  <c:v>0.46080368906455865</c:v>
                </c:pt>
                <c:pt idx="2797">
                  <c:v>0.46096837944664032</c:v>
                </c:pt>
                <c:pt idx="2798">
                  <c:v>0.46113306982872199</c:v>
                </c:pt>
                <c:pt idx="2799">
                  <c:v>0.46129776021080371</c:v>
                </c:pt>
                <c:pt idx="2800">
                  <c:v>0.46146245059288538</c:v>
                </c:pt>
                <c:pt idx="2801">
                  <c:v>0.46162714097496704</c:v>
                </c:pt>
                <c:pt idx="2802">
                  <c:v>0.46179183135704877</c:v>
                </c:pt>
                <c:pt idx="2803">
                  <c:v>0.46195652173913043</c:v>
                </c:pt>
                <c:pt idx="2804">
                  <c:v>0.4621212121212121</c:v>
                </c:pt>
                <c:pt idx="2805">
                  <c:v>0.46228590250329382</c:v>
                </c:pt>
                <c:pt idx="2806">
                  <c:v>0.46245059288537549</c:v>
                </c:pt>
                <c:pt idx="2807">
                  <c:v>0.46261528326745716</c:v>
                </c:pt>
                <c:pt idx="2808">
                  <c:v>0.46277997364953888</c:v>
                </c:pt>
                <c:pt idx="2809">
                  <c:v>0.46294466403162055</c:v>
                </c:pt>
                <c:pt idx="2810">
                  <c:v>0.46310935441370221</c:v>
                </c:pt>
                <c:pt idx="2811">
                  <c:v>0.46327404479578393</c:v>
                </c:pt>
                <c:pt idx="2812">
                  <c:v>0.4634387351778656</c:v>
                </c:pt>
                <c:pt idx="2813">
                  <c:v>0.46360342555994732</c:v>
                </c:pt>
                <c:pt idx="2814">
                  <c:v>0.46376811594202899</c:v>
                </c:pt>
                <c:pt idx="2815">
                  <c:v>0.46393280632411066</c:v>
                </c:pt>
                <c:pt idx="2816">
                  <c:v>0.46409749670619238</c:v>
                </c:pt>
                <c:pt idx="2817">
                  <c:v>0.46426218708827405</c:v>
                </c:pt>
                <c:pt idx="2818">
                  <c:v>0.46442687747035571</c:v>
                </c:pt>
                <c:pt idx="2819">
                  <c:v>0.46459156785243744</c:v>
                </c:pt>
                <c:pt idx="2820">
                  <c:v>0.4647562582345191</c:v>
                </c:pt>
                <c:pt idx="2821">
                  <c:v>0.46492094861660077</c:v>
                </c:pt>
                <c:pt idx="2822">
                  <c:v>0.46508563899868249</c:v>
                </c:pt>
                <c:pt idx="2823">
                  <c:v>0.46525032938076416</c:v>
                </c:pt>
                <c:pt idx="2824">
                  <c:v>0.46541501976284583</c:v>
                </c:pt>
                <c:pt idx="2825">
                  <c:v>0.46557971014492755</c:v>
                </c:pt>
                <c:pt idx="2826">
                  <c:v>0.46574440052700922</c:v>
                </c:pt>
                <c:pt idx="2827">
                  <c:v>0.46590909090909088</c:v>
                </c:pt>
                <c:pt idx="2828">
                  <c:v>0.46607378129117261</c:v>
                </c:pt>
                <c:pt idx="2829">
                  <c:v>0.46623847167325427</c:v>
                </c:pt>
                <c:pt idx="2830">
                  <c:v>0.466403162055336</c:v>
                </c:pt>
                <c:pt idx="2831">
                  <c:v>0.46656785243741766</c:v>
                </c:pt>
                <c:pt idx="2832">
                  <c:v>0.46673254281949933</c:v>
                </c:pt>
                <c:pt idx="2833">
                  <c:v>0.46689723320158105</c:v>
                </c:pt>
                <c:pt idx="2834">
                  <c:v>0.46706192358366272</c:v>
                </c:pt>
                <c:pt idx="2835">
                  <c:v>0.46722661396574439</c:v>
                </c:pt>
                <c:pt idx="2836">
                  <c:v>0.46739130434782611</c:v>
                </c:pt>
                <c:pt idx="2837">
                  <c:v>0.46755599472990778</c:v>
                </c:pt>
                <c:pt idx="2838">
                  <c:v>0.46772068511198944</c:v>
                </c:pt>
                <c:pt idx="2839">
                  <c:v>0.46788537549407117</c:v>
                </c:pt>
                <c:pt idx="2840">
                  <c:v>0.46805006587615283</c:v>
                </c:pt>
                <c:pt idx="2841">
                  <c:v>0.4682147562582345</c:v>
                </c:pt>
                <c:pt idx="2842">
                  <c:v>0.46837944664031622</c:v>
                </c:pt>
                <c:pt idx="2843">
                  <c:v>0.46854413702239789</c:v>
                </c:pt>
                <c:pt idx="2844">
                  <c:v>0.46870882740447956</c:v>
                </c:pt>
                <c:pt idx="2845">
                  <c:v>0.46887351778656128</c:v>
                </c:pt>
                <c:pt idx="2846">
                  <c:v>0.46903820816864294</c:v>
                </c:pt>
                <c:pt idx="2847">
                  <c:v>0.46920289855072461</c:v>
                </c:pt>
                <c:pt idx="2848">
                  <c:v>0.46936758893280633</c:v>
                </c:pt>
                <c:pt idx="2849">
                  <c:v>0.469532279314888</c:v>
                </c:pt>
                <c:pt idx="2850">
                  <c:v>0.46969696969696972</c:v>
                </c:pt>
                <c:pt idx="2851">
                  <c:v>0.46986166007905139</c:v>
                </c:pt>
                <c:pt idx="2852">
                  <c:v>0.47002635046113306</c:v>
                </c:pt>
                <c:pt idx="2853">
                  <c:v>0.47019104084321478</c:v>
                </c:pt>
                <c:pt idx="2854">
                  <c:v>0.47035573122529645</c:v>
                </c:pt>
                <c:pt idx="2855">
                  <c:v>0.47052042160737811</c:v>
                </c:pt>
                <c:pt idx="2856">
                  <c:v>0.47068511198945984</c:v>
                </c:pt>
                <c:pt idx="2857">
                  <c:v>0.4708498023715415</c:v>
                </c:pt>
                <c:pt idx="2858">
                  <c:v>0.47101449275362317</c:v>
                </c:pt>
                <c:pt idx="2859">
                  <c:v>0.47117918313570489</c:v>
                </c:pt>
                <c:pt idx="2860">
                  <c:v>0.47134387351778656</c:v>
                </c:pt>
                <c:pt idx="2861">
                  <c:v>0.47150856389986823</c:v>
                </c:pt>
                <c:pt idx="2862">
                  <c:v>0.47167325428194995</c:v>
                </c:pt>
                <c:pt idx="2863">
                  <c:v>0.47183794466403162</c:v>
                </c:pt>
                <c:pt idx="2864">
                  <c:v>0.47200263504611328</c:v>
                </c:pt>
                <c:pt idx="2865">
                  <c:v>0.47216732542819501</c:v>
                </c:pt>
                <c:pt idx="2866">
                  <c:v>0.47233201581027667</c:v>
                </c:pt>
                <c:pt idx="2867">
                  <c:v>0.47249670619235834</c:v>
                </c:pt>
                <c:pt idx="2868">
                  <c:v>0.47266139657444006</c:v>
                </c:pt>
                <c:pt idx="2869">
                  <c:v>0.47282608695652173</c:v>
                </c:pt>
                <c:pt idx="2870">
                  <c:v>0.47299077733860345</c:v>
                </c:pt>
                <c:pt idx="2871">
                  <c:v>0.47315546772068512</c:v>
                </c:pt>
                <c:pt idx="2872">
                  <c:v>0.47332015810276679</c:v>
                </c:pt>
                <c:pt idx="2873">
                  <c:v>0.47348484848484851</c:v>
                </c:pt>
                <c:pt idx="2874">
                  <c:v>0.47364953886693018</c:v>
                </c:pt>
                <c:pt idx="2875">
                  <c:v>0.47381422924901184</c:v>
                </c:pt>
                <c:pt idx="2876">
                  <c:v>0.47397891963109356</c:v>
                </c:pt>
                <c:pt idx="2877">
                  <c:v>0.47414361001317523</c:v>
                </c:pt>
                <c:pt idx="2878">
                  <c:v>0.4743083003952569</c:v>
                </c:pt>
                <c:pt idx="2879">
                  <c:v>0.47447299077733862</c:v>
                </c:pt>
                <c:pt idx="2880">
                  <c:v>0.47463768115942029</c:v>
                </c:pt>
                <c:pt idx="2881">
                  <c:v>0.47480237154150196</c:v>
                </c:pt>
                <c:pt idx="2882">
                  <c:v>0.47496706192358368</c:v>
                </c:pt>
                <c:pt idx="2883">
                  <c:v>0.47513175230566534</c:v>
                </c:pt>
                <c:pt idx="2884">
                  <c:v>0.47529644268774701</c:v>
                </c:pt>
                <c:pt idx="2885">
                  <c:v>0.47546113306982873</c:v>
                </c:pt>
                <c:pt idx="2886">
                  <c:v>0.4756258234519104</c:v>
                </c:pt>
                <c:pt idx="2887">
                  <c:v>0.47579051383399207</c:v>
                </c:pt>
                <c:pt idx="2888">
                  <c:v>0.47595520421607379</c:v>
                </c:pt>
                <c:pt idx="2889">
                  <c:v>0.47611989459815546</c:v>
                </c:pt>
                <c:pt idx="2890">
                  <c:v>0.47628458498023718</c:v>
                </c:pt>
                <c:pt idx="2891">
                  <c:v>0.47644927536231885</c:v>
                </c:pt>
                <c:pt idx="2892">
                  <c:v>0.47661396574440051</c:v>
                </c:pt>
                <c:pt idx="2893">
                  <c:v>0.47677865612648224</c:v>
                </c:pt>
                <c:pt idx="2894">
                  <c:v>0.4769433465085639</c:v>
                </c:pt>
                <c:pt idx="2895">
                  <c:v>0.47710803689064557</c:v>
                </c:pt>
                <c:pt idx="2896">
                  <c:v>0.47727272727272729</c:v>
                </c:pt>
                <c:pt idx="2897">
                  <c:v>0.47743741765480896</c:v>
                </c:pt>
                <c:pt idx="2898">
                  <c:v>0.47760210803689063</c:v>
                </c:pt>
                <c:pt idx="2899">
                  <c:v>0.47776679841897235</c:v>
                </c:pt>
                <c:pt idx="2900">
                  <c:v>0.47793148880105402</c:v>
                </c:pt>
                <c:pt idx="2901">
                  <c:v>0.47809617918313568</c:v>
                </c:pt>
                <c:pt idx="2902">
                  <c:v>0.47826086956521741</c:v>
                </c:pt>
                <c:pt idx="2903">
                  <c:v>0.47842555994729907</c:v>
                </c:pt>
                <c:pt idx="2904">
                  <c:v>0.47859025032938074</c:v>
                </c:pt>
                <c:pt idx="2905">
                  <c:v>0.47875494071146246</c:v>
                </c:pt>
                <c:pt idx="2906">
                  <c:v>0.47891963109354413</c:v>
                </c:pt>
                <c:pt idx="2907">
                  <c:v>0.4790843214756258</c:v>
                </c:pt>
                <c:pt idx="2908">
                  <c:v>0.47924901185770752</c:v>
                </c:pt>
                <c:pt idx="2909">
                  <c:v>0.47941370223978919</c:v>
                </c:pt>
                <c:pt idx="2910">
                  <c:v>0.47957839262187091</c:v>
                </c:pt>
                <c:pt idx="2911">
                  <c:v>0.47974308300395258</c:v>
                </c:pt>
                <c:pt idx="2912">
                  <c:v>0.47990777338603424</c:v>
                </c:pt>
                <c:pt idx="2913">
                  <c:v>0.48007246376811596</c:v>
                </c:pt>
                <c:pt idx="2914">
                  <c:v>0.48023715415019763</c:v>
                </c:pt>
                <c:pt idx="2915">
                  <c:v>0.4804018445322793</c:v>
                </c:pt>
                <c:pt idx="2916">
                  <c:v>0.48056653491436102</c:v>
                </c:pt>
                <c:pt idx="2917">
                  <c:v>0.48073122529644269</c:v>
                </c:pt>
                <c:pt idx="2918">
                  <c:v>0.48089591567852435</c:v>
                </c:pt>
                <c:pt idx="2919">
                  <c:v>0.48106060606060608</c:v>
                </c:pt>
                <c:pt idx="2920">
                  <c:v>0.48122529644268774</c:v>
                </c:pt>
                <c:pt idx="2921">
                  <c:v>0.48138998682476941</c:v>
                </c:pt>
                <c:pt idx="2922">
                  <c:v>0.48155467720685113</c:v>
                </c:pt>
                <c:pt idx="2923">
                  <c:v>0.4817193675889328</c:v>
                </c:pt>
                <c:pt idx="2924">
                  <c:v>0.48188405797101447</c:v>
                </c:pt>
                <c:pt idx="2925">
                  <c:v>0.48204874835309619</c:v>
                </c:pt>
                <c:pt idx="2926">
                  <c:v>0.48221343873517786</c:v>
                </c:pt>
                <c:pt idx="2927">
                  <c:v>0.48237812911725958</c:v>
                </c:pt>
                <c:pt idx="2928">
                  <c:v>0.48254281949934125</c:v>
                </c:pt>
                <c:pt idx="2929">
                  <c:v>0.48270750988142291</c:v>
                </c:pt>
                <c:pt idx="2930">
                  <c:v>0.48287220026350464</c:v>
                </c:pt>
                <c:pt idx="2931">
                  <c:v>0.4830368906455863</c:v>
                </c:pt>
                <c:pt idx="2932">
                  <c:v>0.48320158102766797</c:v>
                </c:pt>
                <c:pt idx="2933">
                  <c:v>0.48336627140974969</c:v>
                </c:pt>
                <c:pt idx="2934">
                  <c:v>0.48353096179183136</c:v>
                </c:pt>
                <c:pt idx="2935">
                  <c:v>0.48369565217391303</c:v>
                </c:pt>
                <c:pt idx="2936">
                  <c:v>0.48386034255599475</c:v>
                </c:pt>
                <c:pt idx="2937">
                  <c:v>0.48402503293807642</c:v>
                </c:pt>
                <c:pt idx="2938">
                  <c:v>0.48418972332015808</c:v>
                </c:pt>
                <c:pt idx="2939">
                  <c:v>0.48435441370223981</c:v>
                </c:pt>
                <c:pt idx="2940">
                  <c:v>0.48451910408432147</c:v>
                </c:pt>
                <c:pt idx="2941">
                  <c:v>0.48468379446640314</c:v>
                </c:pt>
                <c:pt idx="2942">
                  <c:v>0.48484848484848486</c:v>
                </c:pt>
                <c:pt idx="2943">
                  <c:v>0.48501317523056653</c:v>
                </c:pt>
                <c:pt idx="2944">
                  <c:v>0.4851778656126482</c:v>
                </c:pt>
                <c:pt idx="2945">
                  <c:v>0.48534255599472992</c:v>
                </c:pt>
                <c:pt idx="2946">
                  <c:v>0.48550724637681159</c:v>
                </c:pt>
                <c:pt idx="2947">
                  <c:v>0.48567193675889331</c:v>
                </c:pt>
                <c:pt idx="2948">
                  <c:v>0.48583662714097497</c:v>
                </c:pt>
                <c:pt idx="2949">
                  <c:v>0.48600131752305664</c:v>
                </c:pt>
                <c:pt idx="2950">
                  <c:v>0.48616600790513836</c:v>
                </c:pt>
                <c:pt idx="2951">
                  <c:v>0.48633069828722003</c:v>
                </c:pt>
                <c:pt idx="2952">
                  <c:v>0.4864953886693017</c:v>
                </c:pt>
                <c:pt idx="2953">
                  <c:v>0.48666007905138342</c:v>
                </c:pt>
                <c:pt idx="2954">
                  <c:v>0.48682476943346509</c:v>
                </c:pt>
                <c:pt idx="2955">
                  <c:v>0.48698945981554675</c:v>
                </c:pt>
                <c:pt idx="2956">
                  <c:v>0.48715415019762848</c:v>
                </c:pt>
                <c:pt idx="2957">
                  <c:v>0.48731884057971014</c:v>
                </c:pt>
                <c:pt idx="2958">
                  <c:v>0.48748353096179181</c:v>
                </c:pt>
                <c:pt idx="2959">
                  <c:v>0.48764822134387353</c:v>
                </c:pt>
                <c:pt idx="2960">
                  <c:v>0.4878129117259552</c:v>
                </c:pt>
                <c:pt idx="2961">
                  <c:v>0.48797760210803687</c:v>
                </c:pt>
                <c:pt idx="2962">
                  <c:v>0.48814229249011859</c:v>
                </c:pt>
                <c:pt idx="2963">
                  <c:v>0.48830698287220026</c:v>
                </c:pt>
                <c:pt idx="2964">
                  <c:v>0.48847167325428192</c:v>
                </c:pt>
                <c:pt idx="2965">
                  <c:v>0.48863636363636365</c:v>
                </c:pt>
                <c:pt idx="2966">
                  <c:v>0.48880105401844531</c:v>
                </c:pt>
                <c:pt idx="2967">
                  <c:v>0.48896574440052704</c:v>
                </c:pt>
                <c:pt idx="2968">
                  <c:v>0.4891304347826087</c:v>
                </c:pt>
                <c:pt idx="2969">
                  <c:v>0.48929512516469037</c:v>
                </c:pt>
                <c:pt idx="2970">
                  <c:v>0.48945981554677209</c:v>
                </c:pt>
                <c:pt idx="2971">
                  <c:v>0.48962450592885376</c:v>
                </c:pt>
                <c:pt idx="2972">
                  <c:v>0.48978919631093543</c:v>
                </c:pt>
                <c:pt idx="2973">
                  <c:v>0.48995388669301715</c:v>
                </c:pt>
                <c:pt idx="2974">
                  <c:v>0.49011857707509882</c:v>
                </c:pt>
                <c:pt idx="2975">
                  <c:v>0.49028326745718048</c:v>
                </c:pt>
                <c:pt idx="2976">
                  <c:v>0.49044795783926221</c:v>
                </c:pt>
                <c:pt idx="2977">
                  <c:v>0.49061264822134387</c:v>
                </c:pt>
                <c:pt idx="2978">
                  <c:v>0.49077733860342554</c:v>
                </c:pt>
                <c:pt idx="2979">
                  <c:v>0.49094202898550726</c:v>
                </c:pt>
                <c:pt idx="2980">
                  <c:v>0.49110671936758893</c:v>
                </c:pt>
                <c:pt idx="2981">
                  <c:v>0.4912714097496706</c:v>
                </c:pt>
                <c:pt idx="2982">
                  <c:v>0.49143610013175232</c:v>
                </c:pt>
                <c:pt idx="2983">
                  <c:v>0.49160079051383399</c:v>
                </c:pt>
                <c:pt idx="2984">
                  <c:v>0.49176548089591565</c:v>
                </c:pt>
                <c:pt idx="2985">
                  <c:v>0.49193017127799737</c:v>
                </c:pt>
                <c:pt idx="2986">
                  <c:v>0.49209486166007904</c:v>
                </c:pt>
                <c:pt idx="2987">
                  <c:v>0.49225955204216076</c:v>
                </c:pt>
                <c:pt idx="2988">
                  <c:v>0.49242424242424243</c:v>
                </c:pt>
                <c:pt idx="2989">
                  <c:v>0.4925889328063241</c:v>
                </c:pt>
                <c:pt idx="2990">
                  <c:v>0.49275362318840582</c:v>
                </c:pt>
                <c:pt idx="2991">
                  <c:v>0.49291831357048749</c:v>
                </c:pt>
                <c:pt idx="2992">
                  <c:v>0.49308300395256915</c:v>
                </c:pt>
                <c:pt idx="2993">
                  <c:v>0.49324769433465088</c:v>
                </c:pt>
                <c:pt idx="2994">
                  <c:v>0.49341238471673254</c:v>
                </c:pt>
                <c:pt idx="2995">
                  <c:v>0.49357707509881421</c:v>
                </c:pt>
                <c:pt idx="2996">
                  <c:v>0.49374176548089593</c:v>
                </c:pt>
                <c:pt idx="2997">
                  <c:v>0.4939064558629776</c:v>
                </c:pt>
                <c:pt idx="2998">
                  <c:v>0.49407114624505927</c:v>
                </c:pt>
                <c:pt idx="2999">
                  <c:v>0.49423583662714099</c:v>
                </c:pt>
                <c:pt idx="3000">
                  <c:v>0.49440052700922266</c:v>
                </c:pt>
                <c:pt idx="3001">
                  <c:v>0.49456521739130432</c:v>
                </c:pt>
                <c:pt idx="3002">
                  <c:v>0.49472990777338605</c:v>
                </c:pt>
                <c:pt idx="3003">
                  <c:v>0.49489459815546771</c:v>
                </c:pt>
                <c:pt idx="3004">
                  <c:v>0.49505928853754938</c:v>
                </c:pt>
                <c:pt idx="3005">
                  <c:v>0.4952239789196311</c:v>
                </c:pt>
                <c:pt idx="3006">
                  <c:v>0.49538866930171277</c:v>
                </c:pt>
                <c:pt idx="3007">
                  <c:v>0.49555335968379449</c:v>
                </c:pt>
                <c:pt idx="3008">
                  <c:v>0.49571805006587616</c:v>
                </c:pt>
                <c:pt idx="3009">
                  <c:v>0.49588274044795783</c:v>
                </c:pt>
                <c:pt idx="3010">
                  <c:v>0.49604743083003955</c:v>
                </c:pt>
                <c:pt idx="3011">
                  <c:v>0.49621212121212122</c:v>
                </c:pt>
                <c:pt idx="3012">
                  <c:v>0.49637681159420288</c:v>
                </c:pt>
                <c:pt idx="3013">
                  <c:v>0.4965415019762846</c:v>
                </c:pt>
                <c:pt idx="3014">
                  <c:v>0.49670619235836627</c:v>
                </c:pt>
                <c:pt idx="3015">
                  <c:v>0.49687088274044794</c:v>
                </c:pt>
                <c:pt idx="3016">
                  <c:v>0.49703557312252966</c:v>
                </c:pt>
                <c:pt idx="3017">
                  <c:v>0.49720026350461133</c:v>
                </c:pt>
                <c:pt idx="3018">
                  <c:v>0.497364953886693</c:v>
                </c:pt>
                <c:pt idx="3019">
                  <c:v>0.49752964426877472</c:v>
                </c:pt>
                <c:pt idx="3020">
                  <c:v>0.49769433465085638</c:v>
                </c:pt>
                <c:pt idx="3021">
                  <c:v>0.49785902503293805</c:v>
                </c:pt>
                <c:pt idx="3022">
                  <c:v>0.49802371541501977</c:v>
                </c:pt>
                <c:pt idx="3023">
                  <c:v>0.49818840579710144</c:v>
                </c:pt>
                <c:pt idx="3024">
                  <c:v>0.49835309617918311</c:v>
                </c:pt>
                <c:pt idx="3025">
                  <c:v>0.49851778656126483</c:v>
                </c:pt>
                <c:pt idx="3026">
                  <c:v>0.4986824769433465</c:v>
                </c:pt>
                <c:pt idx="3027">
                  <c:v>0.49884716732542822</c:v>
                </c:pt>
                <c:pt idx="3028">
                  <c:v>0.49901185770750989</c:v>
                </c:pt>
                <c:pt idx="3029">
                  <c:v>0.49917654808959155</c:v>
                </c:pt>
                <c:pt idx="3030">
                  <c:v>0.49934123847167328</c:v>
                </c:pt>
                <c:pt idx="3031">
                  <c:v>0.49950592885375494</c:v>
                </c:pt>
                <c:pt idx="3032">
                  <c:v>0.49967061923583661</c:v>
                </c:pt>
                <c:pt idx="3033">
                  <c:v>0.49983530961791833</c:v>
                </c:pt>
                <c:pt idx="3034">
                  <c:v>0.5</c:v>
                </c:pt>
                <c:pt idx="3035">
                  <c:v>0.50016469038208167</c:v>
                </c:pt>
                <c:pt idx="3036">
                  <c:v>0.50032938076416333</c:v>
                </c:pt>
                <c:pt idx="3037">
                  <c:v>0.50049407114624511</c:v>
                </c:pt>
                <c:pt idx="3038">
                  <c:v>0.50065876152832678</c:v>
                </c:pt>
                <c:pt idx="3039">
                  <c:v>0.50082345191040845</c:v>
                </c:pt>
                <c:pt idx="3040">
                  <c:v>0.50098814229249011</c:v>
                </c:pt>
                <c:pt idx="3041">
                  <c:v>0.50115283267457178</c:v>
                </c:pt>
                <c:pt idx="3042">
                  <c:v>0.50131752305665345</c:v>
                </c:pt>
                <c:pt idx="3043">
                  <c:v>0.50148221343873522</c:v>
                </c:pt>
                <c:pt idx="3044">
                  <c:v>0.50164690382081689</c:v>
                </c:pt>
                <c:pt idx="3045">
                  <c:v>0.50181159420289856</c:v>
                </c:pt>
                <c:pt idx="3046">
                  <c:v>0.50197628458498023</c:v>
                </c:pt>
                <c:pt idx="3047">
                  <c:v>0.50214097496706189</c:v>
                </c:pt>
                <c:pt idx="3048">
                  <c:v>0.50230566534914356</c:v>
                </c:pt>
                <c:pt idx="3049">
                  <c:v>0.50247035573122534</c:v>
                </c:pt>
                <c:pt idx="3050">
                  <c:v>0.502635046113307</c:v>
                </c:pt>
                <c:pt idx="3051">
                  <c:v>0.50279973649538867</c:v>
                </c:pt>
                <c:pt idx="3052">
                  <c:v>0.50296442687747034</c:v>
                </c:pt>
                <c:pt idx="3053">
                  <c:v>0.50312911725955201</c:v>
                </c:pt>
                <c:pt idx="3054">
                  <c:v>0.50329380764163378</c:v>
                </c:pt>
                <c:pt idx="3055">
                  <c:v>0.50345849802371545</c:v>
                </c:pt>
                <c:pt idx="3056">
                  <c:v>0.50362318840579712</c:v>
                </c:pt>
                <c:pt idx="3057">
                  <c:v>0.50378787878787878</c:v>
                </c:pt>
                <c:pt idx="3058">
                  <c:v>0.50395256916996045</c:v>
                </c:pt>
                <c:pt idx="3059">
                  <c:v>0.50411725955204212</c:v>
                </c:pt>
                <c:pt idx="3060">
                  <c:v>0.5042819499341239</c:v>
                </c:pt>
                <c:pt idx="3061">
                  <c:v>0.50444664031620556</c:v>
                </c:pt>
                <c:pt idx="3062">
                  <c:v>0.50461133069828723</c:v>
                </c:pt>
                <c:pt idx="3063">
                  <c:v>0.5047760210803689</c:v>
                </c:pt>
                <c:pt idx="3064">
                  <c:v>0.50494071146245056</c:v>
                </c:pt>
                <c:pt idx="3065">
                  <c:v>0.50510540184453223</c:v>
                </c:pt>
                <c:pt idx="3066">
                  <c:v>0.50527009222661401</c:v>
                </c:pt>
                <c:pt idx="3067">
                  <c:v>0.50543478260869568</c:v>
                </c:pt>
                <c:pt idx="3068">
                  <c:v>0.50559947299077734</c:v>
                </c:pt>
                <c:pt idx="3069">
                  <c:v>0.50576416337285901</c:v>
                </c:pt>
                <c:pt idx="3070">
                  <c:v>0.50592885375494068</c:v>
                </c:pt>
                <c:pt idx="3071">
                  <c:v>0.50609354413702234</c:v>
                </c:pt>
                <c:pt idx="3072">
                  <c:v>0.50625823451910412</c:v>
                </c:pt>
                <c:pt idx="3073">
                  <c:v>0.50642292490118579</c:v>
                </c:pt>
                <c:pt idx="3074">
                  <c:v>0.50658761528326746</c:v>
                </c:pt>
                <c:pt idx="3075">
                  <c:v>0.50675230566534912</c:v>
                </c:pt>
                <c:pt idx="3076">
                  <c:v>0.50691699604743079</c:v>
                </c:pt>
                <c:pt idx="3077">
                  <c:v>0.50708168642951257</c:v>
                </c:pt>
                <c:pt idx="3078">
                  <c:v>0.50724637681159424</c:v>
                </c:pt>
                <c:pt idx="3079">
                  <c:v>0.5074110671936759</c:v>
                </c:pt>
                <c:pt idx="3080">
                  <c:v>0.50757575757575757</c:v>
                </c:pt>
                <c:pt idx="3081">
                  <c:v>0.50774044795783924</c:v>
                </c:pt>
                <c:pt idx="3082">
                  <c:v>0.5079051383399209</c:v>
                </c:pt>
                <c:pt idx="3083">
                  <c:v>0.50806982872200268</c:v>
                </c:pt>
                <c:pt idx="3084">
                  <c:v>0.50823451910408435</c:v>
                </c:pt>
                <c:pt idx="3085">
                  <c:v>0.50839920948616601</c:v>
                </c:pt>
                <c:pt idx="3086">
                  <c:v>0.50856389986824768</c:v>
                </c:pt>
                <c:pt idx="3087">
                  <c:v>0.50872859025032935</c:v>
                </c:pt>
                <c:pt idx="3088">
                  <c:v>0.50889328063241102</c:v>
                </c:pt>
                <c:pt idx="3089">
                  <c:v>0.50905797101449279</c:v>
                </c:pt>
                <c:pt idx="3090">
                  <c:v>0.50922266139657446</c:v>
                </c:pt>
                <c:pt idx="3091">
                  <c:v>0.50938735177865613</c:v>
                </c:pt>
                <c:pt idx="3092">
                  <c:v>0.50955204216073779</c:v>
                </c:pt>
                <c:pt idx="3093">
                  <c:v>0.50971673254281946</c:v>
                </c:pt>
                <c:pt idx="3094">
                  <c:v>0.50988142292490124</c:v>
                </c:pt>
                <c:pt idx="3095">
                  <c:v>0.51004611330698291</c:v>
                </c:pt>
                <c:pt idx="3096">
                  <c:v>0.51021080368906457</c:v>
                </c:pt>
                <c:pt idx="3097">
                  <c:v>0.51037549407114624</c:v>
                </c:pt>
                <c:pt idx="3098">
                  <c:v>0.51054018445322791</c:v>
                </c:pt>
                <c:pt idx="3099">
                  <c:v>0.51070487483530957</c:v>
                </c:pt>
                <c:pt idx="3100">
                  <c:v>0.51086956521739135</c:v>
                </c:pt>
                <c:pt idx="3101">
                  <c:v>0.51103425559947302</c:v>
                </c:pt>
                <c:pt idx="3102">
                  <c:v>0.51119894598155469</c:v>
                </c:pt>
                <c:pt idx="3103">
                  <c:v>0.51136363636363635</c:v>
                </c:pt>
                <c:pt idx="3104">
                  <c:v>0.51152832674571802</c:v>
                </c:pt>
                <c:pt idx="3105">
                  <c:v>0.51169301712779969</c:v>
                </c:pt>
                <c:pt idx="3106">
                  <c:v>0.51185770750988147</c:v>
                </c:pt>
                <c:pt idx="3107">
                  <c:v>0.51202239789196313</c:v>
                </c:pt>
                <c:pt idx="3108">
                  <c:v>0.5121870882740448</c:v>
                </c:pt>
                <c:pt idx="3109">
                  <c:v>0.51235177865612647</c:v>
                </c:pt>
                <c:pt idx="3110">
                  <c:v>0.51251646903820813</c:v>
                </c:pt>
                <c:pt idx="3111">
                  <c:v>0.5126811594202898</c:v>
                </c:pt>
                <c:pt idx="3112">
                  <c:v>0.51284584980237158</c:v>
                </c:pt>
                <c:pt idx="3113">
                  <c:v>0.51301054018445325</c:v>
                </c:pt>
                <c:pt idx="3114">
                  <c:v>0.51317523056653491</c:v>
                </c:pt>
                <c:pt idx="3115">
                  <c:v>0.51333992094861658</c:v>
                </c:pt>
                <c:pt idx="3116">
                  <c:v>0.51350461133069825</c:v>
                </c:pt>
                <c:pt idx="3117">
                  <c:v>0.51366930171278002</c:v>
                </c:pt>
                <c:pt idx="3118">
                  <c:v>0.51383399209486169</c:v>
                </c:pt>
                <c:pt idx="3119">
                  <c:v>0.51399868247694336</c:v>
                </c:pt>
                <c:pt idx="3120">
                  <c:v>0.51416337285902503</c:v>
                </c:pt>
                <c:pt idx="3121">
                  <c:v>0.51432806324110669</c:v>
                </c:pt>
                <c:pt idx="3122">
                  <c:v>0.51449275362318836</c:v>
                </c:pt>
                <c:pt idx="3123">
                  <c:v>0.51465744400527014</c:v>
                </c:pt>
                <c:pt idx="3124">
                  <c:v>0.5148221343873518</c:v>
                </c:pt>
                <c:pt idx="3125">
                  <c:v>0.51498682476943347</c:v>
                </c:pt>
                <c:pt idx="3126">
                  <c:v>0.51515151515151514</c:v>
                </c:pt>
                <c:pt idx="3127">
                  <c:v>0.51531620553359681</c:v>
                </c:pt>
                <c:pt idx="3128">
                  <c:v>0.51548089591567847</c:v>
                </c:pt>
                <c:pt idx="3129">
                  <c:v>0.51564558629776025</c:v>
                </c:pt>
                <c:pt idx="3130">
                  <c:v>0.51581027667984192</c:v>
                </c:pt>
                <c:pt idx="3131">
                  <c:v>0.51597496706192358</c:v>
                </c:pt>
                <c:pt idx="3132">
                  <c:v>0.51613965744400525</c:v>
                </c:pt>
                <c:pt idx="3133">
                  <c:v>0.51630434782608692</c:v>
                </c:pt>
                <c:pt idx="3134">
                  <c:v>0.5164690382081687</c:v>
                </c:pt>
                <c:pt idx="3135">
                  <c:v>0.51663372859025036</c:v>
                </c:pt>
                <c:pt idx="3136">
                  <c:v>0.51679841897233203</c:v>
                </c:pt>
                <c:pt idx="3137">
                  <c:v>0.5169631093544137</c:v>
                </c:pt>
                <c:pt idx="3138">
                  <c:v>0.51712779973649536</c:v>
                </c:pt>
                <c:pt idx="3139">
                  <c:v>0.51729249011857703</c:v>
                </c:pt>
                <c:pt idx="3140">
                  <c:v>0.51745718050065881</c:v>
                </c:pt>
                <c:pt idx="3141">
                  <c:v>0.51762187088274048</c:v>
                </c:pt>
                <c:pt idx="3142">
                  <c:v>0.51778656126482214</c:v>
                </c:pt>
                <c:pt idx="3143">
                  <c:v>0.51795125164690381</c:v>
                </c:pt>
                <c:pt idx="3144">
                  <c:v>0.51811594202898548</c:v>
                </c:pt>
                <c:pt idx="3145">
                  <c:v>0.51828063241106714</c:v>
                </c:pt>
                <c:pt idx="3146">
                  <c:v>0.51844532279314892</c:v>
                </c:pt>
                <c:pt idx="3147">
                  <c:v>0.51861001317523059</c:v>
                </c:pt>
                <c:pt idx="3148">
                  <c:v>0.51877470355731226</c:v>
                </c:pt>
                <c:pt idx="3149">
                  <c:v>0.51893939393939392</c:v>
                </c:pt>
                <c:pt idx="3150">
                  <c:v>0.51910408432147559</c:v>
                </c:pt>
                <c:pt idx="3151">
                  <c:v>0.51926877470355737</c:v>
                </c:pt>
                <c:pt idx="3152">
                  <c:v>0.51943346508563903</c:v>
                </c:pt>
                <c:pt idx="3153">
                  <c:v>0.5195981554677207</c:v>
                </c:pt>
                <c:pt idx="3154">
                  <c:v>0.51976284584980237</c:v>
                </c:pt>
                <c:pt idx="3155">
                  <c:v>0.51992753623188404</c:v>
                </c:pt>
                <c:pt idx="3156">
                  <c:v>0.5200922266139657</c:v>
                </c:pt>
                <c:pt idx="3157">
                  <c:v>0.52025691699604748</c:v>
                </c:pt>
                <c:pt idx="3158">
                  <c:v>0.52042160737812915</c:v>
                </c:pt>
                <c:pt idx="3159">
                  <c:v>0.52058629776021081</c:v>
                </c:pt>
                <c:pt idx="3160">
                  <c:v>0.52075098814229248</c:v>
                </c:pt>
                <c:pt idx="3161">
                  <c:v>0.52091567852437415</c:v>
                </c:pt>
                <c:pt idx="3162">
                  <c:v>0.52108036890645582</c:v>
                </c:pt>
                <c:pt idx="3163">
                  <c:v>0.52124505928853759</c:v>
                </c:pt>
                <c:pt idx="3164">
                  <c:v>0.52140974967061926</c:v>
                </c:pt>
                <c:pt idx="3165">
                  <c:v>0.52157444005270093</c:v>
                </c:pt>
                <c:pt idx="3166">
                  <c:v>0.52173913043478259</c:v>
                </c:pt>
                <c:pt idx="3167">
                  <c:v>0.52190382081686426</c:v>
                </c:pt>
                <c:pt idx="3168">
                  <c:v>0.52206851119894593</c:v>
                </c:pt>
                <c:pt idx="3169">
                  <c:v>0.52223320158102771</c:v>
                </c:pt>
                <c:pt idx="3170">
                  <c:v>0.52239789196310937</c:v>
                </c:pt>
                <c:pt idx="3171">
                  <c:v>0.52256258234519104</c:v>
                </c:pt>
                <c:pt idx="3172">
                  <c:v>0.52272727272727271</c:v>
                </c:pt>
                <c:pt idx="3173">
                  <c:v>0.52289196310935437</c:v>
                </c:pt>
                <c:pt idx="3174">
                  <c:v>0.52305665349143615</c:v>
                </c:pt>
                <c:pt idx="3175">
                  <c:v>0.52322134387351782</c:v>
                </c:pt>
                <c:pt idx="3176">
                  <c:v>0.52338603425559949</c:v>
                </c:pt>
                <c:pt idx="3177">
                  <c:v>0.52355072463768115</c:v>
                </c:pt>
                <c:pt idx="3178">
                  <c:v>0.52371541501976282</c:v>
                </c:pt>
                <c:pt idx="3179">
                  <c:v>0.52388010540184449</c:v>
                </c:pt>
                <c:pt idx="3180">
                  <c:v>0.52404479578392626</c:v>
                </c:pt>
                <c:pt idx="3181">
                  <c:v>0.52420948616600793</c:v>
                </c:pt>
                <c:pt idx="3182">
                  <c:v>0.5243741765480896</c:v>
                </c:pt>
                <c:pt idx="3183">
                  <c:v>0.52453886693017127</c:v>
                </c:pt>
                <c:pt idx="3184">
                  <c:v>0.52470355731225293</c:v>
                </c:pt>
                <c:pt idx="3185">
                  <c:v>0.5248682476943346</c:v>
                </c:pt>
                <c:pt idx="3186">
                  <c:v>0.52503293807641638</c:v>
                </c:pt>
                <c:pt idx="3187">
                  <c:v>0.52519762845849804</c:v>
                </c:pt>
                <c:pt idx="3188">
                  <c:v>0.52536231884057971</c:v>
                </c:pt>
                <c:pt idx="3189">
                  <c:v>0.52552700922266138</c:v>
                </c:pt>
                <c:pt idx="3190">
                  <c:v>0.52569169960474305</c:v>
                </c:pt>
                <c:pt idx="3191">
                  <c:v>0.52585638998682482</c:v>
                </c:pt>
                <c:pt idx="3192">
                  <c:v>0.52602108036890649</c:v>
                </c:pt>
                <c:pt idx="3193">
                  <c:v>0.52618577075098816</c:v>
                </c:pt>
                <c:pt idx="3194">
                  <c:v>0.52635046113306982</c:v>
                </c:pt>
                <c:pt idx="3195">
                  <c:v>0.52651515151515149</c:v>
                </c:pt>
                <c:pt idx="3196">
                  <c:v>0.52667984189723316</c:v>
                </c:pt>
                <c:pt idx="3197">
                  <c:v>0.52684453227931494</c:v>
                </c:pt>
                <c:pt idx="3198">
                  <c:v>0.5270092226613966</c:v>
                </c:pt>
                <c:pt idx="3199">
                  <c:v>0.52717391304347827</c:v>
                </c:pt>
                <c:pt idx="3200">
                  <c:v>0.52733860342555994</c:v>
                </c:pt>
                <c:pt idx="3201">
                  <c:v>0.5275032938076416</c:v>
                </c:pt>
                <c:pt idx="3202">
                  <c:v>0.52766798418972327</c:v>
                </c:pt>
                <c:pt idx="3203">
                  <c:v>0.52783267457180505</c:v>
                </c:pt>
                <c:pt idx="3204">
                  <c:v>0.52799736495388672</c:v>
                </c:pt>
                <c:pt idx="3205">
                  <c:v>0.52816205533596838</c:v>
                </c:pt>
                <c:pt idx="3206">
                  <c:v>0.52832674571805005</c:v>
                </c:pt>
                <c:pt idx="3207">
                  <c:v>0.52849143610013172</c:v>
                </c:pt>
                <c:pt idx="3208">
                  <c:v>0.52865612648221338</c:v>
                </c:pt>
                <c:pt idx="3209">
                  <c:v>0.52882081686429516</c:v>
                </c:pt>
                <c:pt idx="3210">
                  <c:v>0.52898550724637683</c:v>
                </c:pt>
                <c:pt idx="3211">
                  <c:v>0.5291501976284585</c:v>
                </c:pt>
                <c:pt idx="3212">
                  <c:v>0.52931488801054016</c:v>
                </c:pt>
                <c:pt idx="3213">
                  <c:v>0.52947957839262183</c:v>
                </c:pt>
                <c:pt idx="3214">
                  <c:v>0.52964426877470361</c:v>
                </c:pt>
                <c:pt idx="3215">
                  <c:v>0.52980895915678528</c:v>
                </c:pt>
                <c:pt idx="3216">
                  <c:v>0.52997364953886694</c:v>
                </c:pt>
                <c:pt idx="3217">
                  <c:v>0.53013833992094861</c:v>
                </c:pt>
                <c:pt idx="3218">
                  <c:v>0.53030303030303028</c:v>
                </c:pt>
                <c:pt idx="3219">
                  <c:v>0.53046772068511194</c:v>
                </c:pt>
                <c:pt idx="3220">
                  <c:v>0.53063241106719372</c:v>
                </c:pt>
                <c:pt idx="3221">
                  <c:v>0.53079710144927539</c:v>
                </c:pt>
                <c:pt idx="3222">
                  <c:v>0.53096179183135706</c:v>
                </c:pt>
                <c:pt idx="3223">
                  <c:v>0.53112648221343872</c:v>
                </c:pt>
                <c:pt idx="3224">
                  <c:v>0.53129117259552039</c:v>
                </c:pt>
                <c:pt idx="3225">
                  <c:v>0.53145586297760206</c:v>
                </c:pt>
                <c:pt idx="3226">
                  <c:v>0.53162055335968383</c:v>
                </c:pt>
                <c:pt idx="3227">
                  <c:v>0.5317852437417655</c:v>
                </c:pt>
                <c:pt idx="3228">
                  <c:v>0.53194993412384717</c:v>
                </c:pt>
                <c:pt idx="3229">
                  <c:v>0.53211462450592883</c:v>
                </c:pt>
                <c:pt idx="3230">
                  <c:v>0.5322793148880105</c:v>
                </c:pt>
                <c:pt idx="3231">
                  <c:v>0.53244400527009228</c:v>
                </c:pt>
                <c:pt idx="3232">
                  <c:v>0.53260869565217395</c:v>
                </c:pt>
                <c:pt idx="3233">
                  <c:v>0.53277338603425561</c:v>
                </c:pt>
                <c:pt idx="3234">
                  <c:v>0.53293807641633728</c:v>
                </c:pt>
                <c:pt idx="3235">
                  <c:v>0.53310276679841895</c:v>
                </c:pt>
                <c:pt idx="3236">
                  <c:v>0.53326745718050061</c:v>
                </c:pt>
                <c:pt idx="3237">
                  <c:v>0.53343214756258239</c:v>
                </c:pt>
                <c:pt idx="3238">
                  <c:v>0.53359683794466406</c:v>
                </c:pt>
                <c:pt idx="3239">
                  <c:v>0.53376152832674573</c:v>
                </c:pt>
                <c:pt idx="3240">
                  <c:v>0.53392621870882739</c:v>
                </c:pt>
                <c:pt idx="3241">
                  <c:v>0.53409090909090906</c:v>
                </c:pt>
                <c:pt idx="3242">
                  <c:v>0.53425559947299073</c:v>
                </c:pt>
                <c:pt idx="3243">
                  <c:v>0.53442028985507251</c:v>
                </c:pt>
                <c:pt idx="3244">
                  <c:v>0.53458498023715417</c:v>
                </c:pt>
                <c:pt idx="3245">
                  <c:v>0.53474967061923584</c:v>
                </c:pt>
                <c:pt idx="3246">
                  <c:v>0.53491436100131751</c:v>
                </c:pt>
                <c:pt idx="3247">
                  <c:v>0.53507905138339917</c:v>
                </c:pt>
                <c:pt idx="3248">
                  <c:v>0.53524374176548084</c:v>
                </c:pt>
                <c:pt idx="3249">
                  <c:v>0.53540843214756262</c:v>
                </c:pt>
                <c:pt idx="3250">
                  <c:v>0.53557312252964429</c:v>
                </c:pt>
                <c:pt idx="3251">
                  <c:v>0.53573781291172595</c:v>
                </c:pt>
                <c:pt idx="3252">
                  <c:v>0.53590250329380762</c:v>
                </c:pt>
                <c:pt idx="3253">
                  <c:v>0.53606719367588929</c:v>
                </c:pt>
                <c:pt idx="3254">
                  <c:v>0.53623188405797106</c:v>
                </c:pt>
                <c:pt idx="3255">
                  <c:v>0.53639657444005273</c:v>
                </c:pt>
                <c:pt idx="3256">
                  <c:v>0.5365612648221344</c:v>
                </c:pt>
                <c:pt idx="3257">
                  <c:v>0.53672595520421607</c:v>
                </c:pt>
                <c:pt idx="3258">
                  <c:v>0.53689064558629773</c:v>
                </c:pt>
                <c:pt idx="3259">
                  <c:v>0.5370553359683794</c:v>
                </c:pt>
                <c:pt idx="3260">
                  <c:v>0.53722002635046118</c:v>
                </c:pt>
                <c:pt idx="3261">
                  <c:v>0.53738471673254284</c:v>
                </c:pt>
                <c:pt idx="3262">
                  <c:v>0.53754940711462451</c:v>
                </c:pt>
                <c:pt idx="3263">
                  <c:v>0.53771409749670618</c:v>
                </c:pt>
                <c:pt idx="3264">
                  <c:v>0.53787878787878785</c:v>
                </c:pt>
                <c:pt idx="3265">
                  <c:v>0.53804347826086951</c:v>
                </c:pt>
                <c:pt idx="3266">
                  <c:v>0.53820816864295129</c:v>
                </c:pt>
                <c:pt idx="3267">
                  <c:v>0.53837285902503296</c:v>
                </c:pt>
                <c:pt idx="3268">
                  <c:v>0.53853754940711462</c:v>
                </c:pt>
                <c:pt idx="3269">
                  <c:v>0.53870223978919629</c:v>
                </c:pt>
                <c:pt idx="3270">
                  <c:v>0.53886693017127796</c:v>
                </c:pt>
                <c:pt idx="3271">
                  <c:v>0.53903162055335974</c:v>
                </c:pt>
                <c:pt idx="3272">
                  <c:v>0.5391963109354414</c:v>
                </c:pt>
                <c:pt idx="3273">
                  <c:v>0.53936100131752307</c:v>
                </c:pt>
                <c:pt idx="3274">
                  <c:v>0.53952569169960474</c:v>
                </c:pt>
                <c:pt idx="3275">
                  <c:v>0.5396903820816864</c:v>
                </c:pt>
                <c:pt idx="3276">
                  <c:v>0.53985507246376807</c:v>
                </c:pt>
                <c:pt idx="3277">
                  <c:v>0.54001976284584985</c:v>
                </c:pt>
                <c:pt idx="3278">
                  <c:v>0.54018445322793152</c:v>
                </c:pt>
                <c:pt idx="3279">
                  <c:v>0.54034914361001318</c:v>
                </c:pt>
                <c:pt idx="3280">
                  <c:v>0.54051383399209485</c:v>
                </c:pt>
                <c:pt idx="3281">
                  <c:v>0.54067852437417652</c:v>
                </c:pt>
                <c:pt idx="3282">
                  <c:v>0.54084321475625818</c:v>
                </c:pt>
                <c:pt idx="3283">
                  <c:v>0.54100790513833996</c:v>
                </c:pt>
                <c:pt idx="3284">
                  <c:v>0.54117259552042163</c:v>
                </c:pt>
                <c:pt idx="3285">
                  <c:v>0.5413372859025033</c:v>
                </c:pt>
                <c:pt idx="3286">
                  <c:v>0.54150197628458496</c:v>
                </c:pt>
                <c:pt idx="3287">
                  <c:v>0.54166666666666663</c:v>
                </c:pt>
                <c:pt idx="3288">
                  <c:v>0.54183135704874841</c:v>
                </c:pt>
                <c:pt idx="3289">
                  <c:v>0.54199604743083007</c:v>
                </c:pt>
                <c:pt idx="3290">
                  <c:v>0.54216073781291174</c:v>
                </c:pt>
                <c:pt idx="3291">
                  <c:v>0.54232542819499341</c:v>
                </c:pt>
                <c:pt idx="3292">
                  <c:v>0.54249011857707508</c:v>
                </c:pt>
                <c:pt idx="3293">
                  <c:v>0.54265480895915674</c:v>
                </c:pt>
                <c:pt idx="3294">
                  <c:v>0.54281949934123852</c:v>
                </c:pt>
                <c:pt idx="3295">
                  <c:v>0.54298418972332019</c:v>
                </c:pt>
                <c:pt idx="3296">
                  <c:v>0.54314888010540185</c:v>
                </c:pt>
                <c:pt idx="3297">
                  <c:v>0.54331357048748352</c:v>
                </c:pt>
                <c:pt idx="3298">
                  <c:v>0.54347826086956519</c:v>
                </c:pt>
                <c:pt idx="3299">
                  <c:v>0.54364295125164686</c:v>
                </c:pt>
                <c:pt idx="3300">
                  <c:v>0.54380764163372863</c:v>
                </c:pt>
                <c:pt idx="3301">
                  <c:v>0.5439723320158103</c:v>
                </c:pt>
                <c:pt idx="3302">
                  <c:v>0.54413702239789197</c:v>
                </c:pt>
                <c:pt idx="3303">
                  <c:v>0.54430171277997363</c:v>
                </c:pt>
                <c:pt idx="3304">
                  <c:v>0.5444664031620553</c:v>
                </c:pt>
                <c:pt idx="3305">
                  <c:v>0.54463109354413697</c:v>
                </c:pt>
                <c:pt idx="3306">
                  <c:v>0.54479578392621875</c:v>
                </c:pt>
                <c:pt idx="3307">
                  <c:v>0.54496047430830041</c:v>
                </c:pt>
                <c:pt idx="3308">
                  <c:v>0.54512516469038208</c:v>
                </c:pt>
                <c:pt idx="3309">
                  <c:v>0.54528985507246375</c:v>
                </c:pt>
                <c:pt idx="3310">
                  <c:v>0.54545454545454541</c:v>
                </c:pt>
                <c:pt idx="3311">
                  <c:v>0.54561923583662719</c:v>
                </c:pt>
                <c:pt idx="3312">
                  <c:v>0.54578392621870886</c:v>
                </c:pt>
                <c:pt idx="3313">
                  <c:v>0.54594861660079053</c:v>
                </c:pt>
                <c:pt idx="3314">
                  <c:v>0.54611330698287219</c:v>
                </c:pt>
                <c:pt idx="3315">
                  <c:v>0.54627799736495386</c:v>
                </c:pt>
                <c:pt idx="3316">
                  <c:v>0.54644268774703553</c:v>
                </c:pt>
                <c:pt idx="3317">
                  <c:v>0.54660737812911731</c:v>
                </c:pt>
                <c:pt idx="3318">
                  <c:v>0.54677206851119897</c:v>
                </c:pt>
                <c:pt idx="3319">
                  <c:v>0.54693675889328064</c:v>
                </c:pt>
                <c:pt idx="3320">
                  <c:v>0.54710144927536231</c:v>
                </c:pt>
                <c:pt idx="3321">
                  <c:v>0.54726613965744397</c:v>
                </c:pt>
                <c:pt idx="3322">
                  <c:v>0.54743083003952564</c:v>
                </c:pt>
                <c:pt idx="3323">
                  <c:v>0.54759552042160742</c:v>
                </c:pt>
                <c:pt idx="3324">
                  <c:v>0.54776021080368908</c:v>
                </c:pt>
                <c:pt idx="3325">
                  <c:v>0.54792490118577075</c:v>
                </c:pt>
                <c:pt idx="3326">
                  <c:v>0.54808959156785242</c:v>
                </c:pt>
                <c:pt idx="3327">
                  <c:v>0.54825428194993409</c:v>
                </c:pt>
                <c:pt idx="3328">
                  <c:v>0.54841897233201586</c:v>
                </c:pt>
                <c:pt idx="3329">
                  <c:v>0.54858366271409753</c:v>
                </c:pt>
                <c:pt idx="3330">
                  <c:v>0.5487483530961792</c:v>
                </c:pt>
                <c:pt idx="3331">
                  <c:v>0.54891304347826086</c:v>
                </c:pt>
                <c:pt idx="3332">
                  <c:v>0.54907773386034253</c:v>
                </c:pt>
                <c:pt idx="3333">
                  <c:v>0.5492424242424242</c:v>
                </c:pt>
                <c:pt idx="3334">
                  <c:v>0.54940711462450598</c:v>
                </c:pt>
                <c:pt idx="3335">
                  <c:v>0.54957180500658764</c:v>
                </c:pt>
                <c:pt idx="3336">
                  <c:v>0.54973649538866931</c:v>
                </c:pt>
                <c:pt idx="3337">
                  <c:v>0.54990118577075098</c:v>
                </c:pt>
                <c:pt idx="3338">
                  <c:v>0.55006587615283264</c:v>
                </c:pt>
                <c:pt idx="3339">
                  <c:v>0.55023056653491431</c:v>
                </c:pt>
                <c:pt idx="3340">
                  <c:v>0.55039525691699609</c:v>
                </c:pt>
                <c:pt idx="3341">
                  <c:v>0.55055994729907776</c:v>
                </c:pt>
                <c:pt idx="3342">
                  <c:v>0.55072463768115942</c:v>
                </c:pt>
                <c:pt idx="3343">
                  <c:v>0.55088932806324109</c:v>
                </c:pt>
                <c:pt idx="3344">
                  <c:v>0.55105401844532276</c:v>
                </c:pt>
                <c:pt idx="3345">
                  <c:v>0.55121870882740442</c:v>
                </c:pt>
                <c:pt idx="3346">
                  <c:v>0.5513833992094862</c:v>
                </c:pt>
                <c:pt idx="3347">
                  <c:v>0.55154808959156787</c:v>
                </c:pt>
                <c:pt idx="3348">
                  <c:v>0.55171277997364954</c:v>
                </c:pt>
                <c:pt idx="3349">
                  <c:v>0.5518774703557312</c:v>
                </c:pt>
                <c:pt idx="3350">
                  <c:v>0.55204216073781287</c:v>
                </c:pt>
                <c:pt idx="3351">
                  <c:v>0.55220685111989465</c:v>
                </c:pt>
                <c:pt idx="3352">
                  <c:v>0.55237154150197632</c:v>
                </c:pt>
                <c:pt idx="3353">
                  <c:v>0.55253623188405798</c:v>
                </c:pt>
                <c:pt idx="3354">
                  <c:v>0.55270092226613965</c:v>
                </c:pt>
                <c:pt idx="3355">
                  <c:v>0.55286561264822132</c:v>
                </c:pt>
                <c:pt idx="3356">
                  <c:v>0.55303030303030298</c:v>
                </c:pt>
                <c:pt idx="3357">
                  <c:v>0.55319499341238476</c:v>
                </c:pt>
                <c:pt idx="3358">
                  <c:v>0.55335968379446643</c:v>
                </c:pt>
                <c:pt idx="3359">
                  <c:v>0.5535243741765481</c:v>
                </c:pt>
                <c:pt idx="3360">
                  <c:v>0.55368906455862976</c:v>
                </c:pt>
                <c:pt idx="3361">
                  <c:v>0.55385375494071143</c:v>
                </c:pt>
                <c:pt idx="3362">
                  <c:v>0.5540184453227931</c:v>
                </c:pt>
                <c:pt idx="3363">
                  <c:v>0.55418313570487487</c:v>
                </c:pt>
                <c:pt idx="3364">
                  <c:v>0.55434782608695654</c:v>
                </c:pt>
                <c:pt idx="3365">
                  <c:v>0.55451251646903821</c:v>
                </c:pt>
                <c:pt idx="3366">
                  <c:v>0.55467720685111987</c:v>
                </c:pt>
                <c:pt idx="3367">
                  <c:v>0.55484189723320154</c:v>
                </c:pt>
                <c:pt idx="3368">
                  <c:v>0.55500658761528332</c:v>
                </c:pt>
                <c:pt idx="3369">
                  <c:v>0.55517127799736499</c:v>
                </c:pt>
                <c:pt idx="3370">
                  <c:v>0.55533596837944665</c:v>
                </c:pt>
                <c:pt idx="3371">
                  <c:v>0.55550065876152832</c:v>
                </c:pt>
                <c:pt idx="3372">
                  <c:v>0.55566534914360999</c:v>
                </c:pt>
                <c:pt idx="3373">
                  <c:v>0.55583003952569165</c:v>
                </c:pt>
                <c:pt idx="3374">
                  <c:v>0.55599472990777343</c:v>
                </c:pt>
                <c:pt idx="3375">
                  <c:v>0.5561594202898551</c:v>
                </c:pt>
                <c:pt idx="3376">
                  <c:v>0.55632411067193677</c:v>
                </c:pt>
                <c:pt idx="3377">
                  <c:v>0.55648880105401843</c:v>
                </c:pt>
                <c:pt idx="3378">
                  <c:v>0.5566534914361001</c:v>
                </c:pt>
                <c:pt idx="3379">
                  <c:v>0.55681818181818177</c:v>
                </c:pt>
                <c:pt idx="3380">
                  <c:v>0.55698287220026355</c:v>
                </c:pt>
                <c:pt idx="3381">
                  <c:v>0.55714756258234521</c:v>
                </c:pt>
                <c:pt idx="3382">
                  <c:v>0.55731225296442688</c:v>
                </c:pt>
                <c:pt idx="3383">
                  <c:v>0.55747694334650855</c:v>
                </c:pt>
                <c:pt idx="3384">
                  <c:v>0.55764163372859021</c:v>
                </c:pt>
                <c:pt idx="3385">
                  <c:v>0.55780632411067199</c:v>
                </c:pt>
                <c:pt idx="3386">
                  <c:v>0.55797101449275366</c:v>
                </c:pt>
                <c:pt idx="3387">
                  <c:v>0.55813570487483533</c:v>
                </c:pt>
                <c:pt idx="3388">
                  <c:v>0.55830039525691699</c:v>
                </c:pt>
                <c:pt idx="3389">
                  <c:v>0.55846508563899866</c:v>
                </c:pt>
                <c:pt idx="3390">
                  <c:v>0.55862977602108033</c:v>
                </c:pt>
                <c:pt idx="3391">
                  <c:v>0.5587944664031621</c:v>
                </c:pt>
                <c:pt idx="3392">
                  <c:v>0.55895915678524377</c:v>
                </c:pt>
                <c:pt idx="3393">
                  <c:v>0.55912384716732544</c:v>
                </c:pt>
                <c:pt idx="3394">
                  <c:v>0.55928853754940711</c:v>
                </c:pt>
                <c:pt idx="3395">
                  <c:v>0.55945322793148877</c:v>
                </c:pt>
                <c:pt idx="3396">
                  <c:v>0.55961791831357044</c:v>
                </c:pt>
                <c:pt idx="3397">
                  <c:v>0.55978260869565222</c:v>
                </c:pt>
                <c:pt idx="3398">
                  <c:v>0.55994729907773388</c:v>
                </c:pt>
                <c:pt idx="3399">
                  <c:v>0.56011198945981555</c:v>
                </c:pt>
                <c:pt idx="3400">
                  <c:v>0.56027667984189722</c:v>
                </c:pt>
                <c:pt idx="3401">
                  <c:v>0.56044137022397889</c:v>
                </c:pt>
                <c:pt idx="3402">
                  <c:v>0.56060606060606055</c:v>
                </c:pt>
                <c:pt idx="3403">
                  <c:v>0.56077075098814233</c:v>
                </c:pt>
                <c:pt idx="3404">
                  <c:v>0.560935441370224</c:v>
                </c:pt>
                <c:pt idx="3405">
                  <c:v>0.56110013175230566</c:v>
                </c:pt>
                <c:pt idx="3406">
                  <c:v>0.56126482213438733</c:v>
                </c:pt>
                <c:pt idx="3407">
                  <c:v>0.561429512516469</c:v>
                </c:pt>
                <c:pt idx="3408">
                  <c:v>0.56159420289855078</c:v>
                </c:pt>
                <c:pt idx="3409">
                  <c:v>0.56175889328063244</c:v>
                </c:pt>
                <c:pt idx="3410">
                  <c:v>0.56192358366271411</c:v>
                </c:pt>
                <c:pt idx="3411">
                  <c:v>0.56208827404479578</c:v>
                </c:pt>
                <c:pt idx="3412">
                  <c:v>0.56225296442687744</c:v>
                </c:pt>
                <c:pt idx="3413">
                  <c:v>0.56241765480895911</c:v>
                </c:pt>
                <c:pt idx="3414">
                  <c:v>0.56258234519104089</c:v>
                </c:pt>
                <c:pt idx="3415">
                  <c:v>0.56274703557312256</c:v>
                </c:pt>
                <c:pt idx="3416">
                  <c:v>0.56291172595520422</c:v>
                </c:pt>
                <c:pt idx="3417">
                  <c:v>0.56307641633728589</c:v>
                </c:pt>
                <c:pt idx="3418">
                  <c:v>0.56324110671936756</c:v>
                </c:pt>
                <c:pt idx="3419">
                  <c:v>0.56340579710144922</c:v>
                </c:pt>
                <c:pt idx="3420">
                  <c:v>0.563570487483531</c:v>
                </c:pt>
                <c:pt idx="3421">
                  <c:v>0.56373517786561267</c:v>
                </c:pt>
                <c:pt idx="3422">
                  <c:v>0.56389986824769434</c:v>
                </c:pt>
                <c:pt idx="3423">
                  <c:v>0.564064558629776</c:v>
                </c:pt>
                <c:pt idx="3424">
                  <c:v>0.56422924901185767</c:v>
                </c:pt>
                <c:pt idx="3425">
                  <c:v>0.56439393939393945</c:v>
                </c:pt>
                <c:pt idx="3426">
                  <c:v>0.56455862977602111</c:v>
                </c:pt>
                <c:pt idx="3427">
                  <c:v>0.56472332015810278</c:v>
                </c:pt>
                <c:pt idx="3428">
                  <c:v>0.56488801054018445</c:v>
                </c:pt>
                <c:pt idx="3429">
                  <c:v>0.56505270092226612</c:v>
                </c:pt>
                <c:pt idx="3430">
                  <c:v>0.56521739130434778</c:v>
                </c:pt>
                <c:pt idx="3431">
                  <c:v>0.56538208168642956</c:v>
                </c:pt>
                <c:pt idx="3432">
                  <c:v>0.56554677206851123</c:v>
                </c:pt>
                <c:pt idx="3433">
                  <c:v>0.56571146245059289</c:v>
                </c:pt>
                <c:pt idx="3434">
                  <c:v>0.56587615283267456</c:v>
                </c:pt>
                <c:pt idx="3435">
                  <c:v>0.56604084321475623</c:v>
                </c:pt>
                <c:pt idx="3436">
                  <c:v>0.5662055335968379</c:v>
                </c:pt>
                <c:pt idx="3437">
                  <c:v>0.56637022397891967</c:v>
                </c:pt>
                <c:pt idx="3438">
                  <c:v>0.56653491436100134</c:v>
                </c:pt>
                <c:pt idx="3439">
                  <c:v>0.56669960474308301</c:v>
                </c:pt>
                <c:pt idx="3440">
                  <c:v>0.56686429512516467</c:v>
                </c:pt>
                <c:pt idx="3441">
                  <c:v>0.56702898550724634</c:v>
                </c:pt>
                <c:pt idx="3442">
                  <c:v>0.56719367588932801</c:v>
                </c:pt>
                <c:pt idx="3443">
                  <c:v>0.56735836627140979</c:v>
                </c:pt>
                <c:pt idx="3444">
                  <c:v>0.56752305665349145</c:v>
                </c:pt>
                <c:pt idx="3445">
                  <c:v>0.56768774703557312</c:v>
                </c:pt>
                <c:pt idx="3446">
                  <c:v>0.56785243741765479</c:v>
                </c:pt>
                <c:pt idx="3447">
                  <c:v>0.56801712779973645</c:v>
                </c:pt>
                <c:pt idx="3448">
                  <c:v>0.56818181818181823</c:v>
                </c:pt>
                <c:pt idx="3449">
                  <c:v>0.5683465085638999</c:v>
                </c:pt>
                <c:pt idx="3450">
                  <c:v>0.56851119894598157</c:v>
                </c:pt>
                <c:pt idx="3451">
                  <c:v>0.56867588932806323</c:v>
                </c:pt>
                <c:pt idx="3452">
                  <c:v>0.5688405797101449</c:v>
                </c:pt>
                <c:pt idx="3453">
                  <c:v>0.56900527009222657</c:v>
                </c:pt>
                <c:pt idx="3454">
                  <c:v>0.56916996047430835</c:v>
                </c:pt>
                <c:pt idx="3455">
                  <c:v>0.56933465085639001</c:v>
                </c:pt>
                <c:pt idx="3456">
                  <c:v>0.56949934123847168</c:v>
                </c:pt>
                <c:pt idx="3457">
                  <c:v>0.56966403162055335</c:v>
                </c:pt>
                <c:pt idx="3458">
                  <c:v>0.56982872200263501</c:v>
                </c:pt>
                <c:pt idx="3459">
                  <c:v>0.56999341238471668</c:v>
                </c:pt>
                <c:pt idx="3460">
                  <c:v>0.57015810276679846</c:v>
                </c:pt>
                <c:pt idx="3461">
                  <c:v>0.57032279314888013</c:v>
                </c:pt>
                <c:pt idx="3462">
                  <c:v>0.57048748353096179</c:v>
                </c:pt>
                <c:pt idx="3463">
                  <c:v>0.57065217391304346</c:v>
                </c:pt>
                <c:pt idx="3464">
                  <c:v>0.57081686429512513</c:v>
                </c:pt>
                <c:pt idx="3465">
                  <c:v>0.5709815546772069</c:v>
                </c:pt>
                <c:pt idx="3466">
                  <c:v>0.57114624505928857</c:v>
                </c:pt>
                <c:pt idx="3467">
                  <c:v>0.57131093544137024</c:v>
                </c:pt>
                <c:pt idx="3468">
                  <c:v>0.5714756258234519</c:v>
                </c:pt>
                <c:pt idx="3469">
                  <c:v>0.57164031620553357</c:v>
                </c:pt>
                <c:pt idx="3470">
                  <c:v>0.57180500658761524</c:v>
                </c:pt>
                <c:pt idx="3471">
                  <c:v>0.57196969696969702</c:v>
                </c:pt>
                <c:pt idx="3472">
                  <c:v>0.57213438735177868</c:v>
                </c:pt>
                <c:pt idx="3473">
                  <c:v>0.57229907773386035</c:v>
                </c:pt>
                <c:pt idx="3474">
                  <c:v>0.57246376811594202</c:v>
                </c:pt>
                <c:pt idx="3475">
                  <c:v>0.57262845849802368</c:v>
                </c:pt>
                <c:pt idx="3476">
                  <c:v>0.57279314888010535</c:v>
                </c:pt>
                <c:pt idx="3477">
                  <c:v>0.57295783926218713</c:v>
                </c:pt>
                <c:pt idx="3478">
                  <c:v>0.5731225296442688</c:v>
                </c:pt>
                <c:pt idx="3479">
                  <c:v>0.57328722002635046</c:v>
                </c:pt>
                <c:pt idx="3480">
                  <c:v>0.57345191040843213</c:v>
                </c:pt>
                <c:pt idx="3481">
                  <c:v>0.5736166007905138</c:v>
                </c:pt>
                <c:pt idx="3482">
                  <c:v>0.57378129117259558</c:v>
                </c:pt>
                <c:pt idx="3483">
                  <c:v>0.57394598155467724</c:v>
                </c:pt>
                <c:pt idx="3484">
                  <c:v>0.57411067193675891</c:v>
                </c:pt>
                <c:pt idx="3485">
                  <c:v>0.57427536231884058</c:v>
                </c:pt>
                <c:pt idx="3486">
                  <c:v>0.57444005270092224</c:v>
                </c:pt>
                <c:pt idx="3487">
                  <c:v>0.57460474308300391</c:v>
                </c:pt>
                <c:pt idx="3488">
                  <c:v>0.57476943346508569</c:v>
                </c:pt>
                <c:pt idx="3489">
                  <c:v>0.57493412384716736</c:v>
                </c:pt>
                <c:pt idx="3490">
                  <c:v>0.57509881422924902</c:v>
                </c:pt>
                <c:pt idx="3491">
                  <c:v>0.57526350461133069</c:v>
                </c:pt>
                <c:pt idx="3492">
                  <c:v>0.57542819499341236</c:v>
                </c:pt>
                <c:pt idx="3493">
                  <c:v>0.57559288537549402</c:v>
                </c:pt>
                <c:pt idx="3494">
                  <c:v>0.5757575757575758</c:v>
                </c:pt>
                <c:pt idx="3495">
                  <c:v>0.57592226613965747</c:v>
                </c:pt>
                <c:pt idx="3496">
                  <c:v>0.57608695652173914</c:v>
                </c:pt>
                <c:pt idx="3497">
                  <c:v>0.5762516469038208</c:v>
                </c:pt>
                <c:pt idx="3498">
                  <c:v>0.57641633728590247</c:v>
                </c:pt>
                <c:pt idx="3499">
                  <c:v>0.57658102766798414</c:v>
                </c:pt>
                <c:pt idx="3500">
                  <c:v>0.57674571805006591</c:v>
                </c:pt>
                <c:pt idx="3501">
                  <c:v>0.57691040843214758</c:v>
                </c:pt>
                <c:pt idx="3502">
                  <c:v>0.57707509881422925</c:v>
                </c:pt>
                <c:pt idx="3503">
                  <c:v>0.57723978919631092</c:v>
                </c:pt>
                <c:pt idx="3504">
                  <c:v>0.57740447957839258</c:v>
                </c:pt>
                <c:pt idx="3505">
                  <c:v>0.57756916996047436</c:v>
                </c:pt>
                <c:pt idx="3506">
                  <c:v>0.57773386034255603</c:v>
                </c:pt>
                <c:pt idx="3507">
                  <c:v>0.57789855072463769</c:v>
                </c:pt>
                <c:pt idx="3508">
                  <c:v>0.57806324110671936</c:v>
                </c:pt>
                <c:pt idx="3509">
                  <c:v>0.57822793148880103</c:v>
                </c:pt>
                <c:pt idx="3510">
                  <c:v>0.57839262187088269</c:v>
                </c:pt>
                <c:pt idx="3511">
                  <c:v>0.57855731225296447</c:v>
                </c:pt>
                <c:pt idx="3512">
                  <c:v>0.57872200263504614</c:v>
                </c:pt>
                <c:pt idx="3513">
                  <c:v>0.57888669301712781</c:v>
                </c:pt>
                <c:pt idx="3514">
                  <c:v>0.57905138339920947</c:v>
                </c:pt>
                <c:pt idx="3515">
                  <c:v>0.57921607378129114</c:v>
                </c:pt>
                <c:pt idx="3516">
                  <c:v>0.57938076416337281</c:v>
                </c:pt>
                <c:pt idx="3517">
                  <c:v>0.57954545454545459</c:v>
                </c:pt>
                <c:pt idx="3518">
                  <c:v>0.57971014492753625</c:v>
                </c:pt>
                <c:pt idx="3519">
                  <c:v>0.57987483530961792</c:v>
                </c:pt>
                <c:pt idx="3520">
                  <c:v>0.58003952569169959</c:v>
                </c:pt>
                <c:pt idx="3521">
                  <c:v>0.58020421607378125</c:v>
                </c:pt>
                <c:pt idx="3522">
                  <c:v>0.58036890645586303</c:v>
                </c:pt>
                <c:pt idx="3523">
                  <c:v>0.5805335968379447</c:v>
                </c:pt>
                <c:pt idx="3524">
                  <c:v>0.58069828722002637</c:v>
                </c:pt>
                <c:pt idx="3525">
                  <c:v>0.58086297760210803</c:v>
                </c:pt>
                <c:pt idx="3526">
                  <c:v>0.5810276679841897</c:v>
                </c:pt>
                <c:pt idx="3527">
                  <c:v>0.58119235836627137</c:v>
                </c:pt>
                <c:pt idx="3528">
                  <c:v>0.58135704874835314</c:v>
                </c:pt>
                <c:pt idx="3529">
                  <c:v>0.58152173913043481</c:v>
                </c:pt>
                <c:pt idx="3530">
                  <c:v>0.58168642951251648</c:v>
                </c:pt>
                <c:pt idx="3531">
                  <c:v>0.58185111989459815</c:v>
                </c:pt>
                <c:pt idx="3532">
                  <c:v>0.58201581027667981</c:v>
                </c:pt>
                <c:pt idx="3533">
                  <c:v>0.58218050065876148</c:v>
                </c:pt>
                <c:pt idx="3534">
                  <c:v>0.58234519104084326</c:v>
                </c:pt>
                <c:pt idx="3535">
                  <c:v>0.58250988142292492</c:v>
                </c:pt>
                <c:pt idx="3536">
                  <c:v>0.58267457180500659</c:v>
                </c:pt>
                <c:pt idx="3537">
                  <c:v>0.58283926218708826</c:v>
                </c:pt>
                <c:pt idx="3538">
                  <c:v>0.58300395256916993</c:v>
                </c:pt>
                <c:pt idx="3539">
                  <c:v>0.58316864295125159</c:v>
                </c:pt>
                <c:pt idx="3540">
                  <c:v>0.58333333333333337</c:v>
                </c:pt>
                <c:pt idx="3541">
                  <c:v>0.58349802371541504</c:v>
                </c:pt>
                <c:pt idx="3542">
                  <c:v>0.5836627140974967</c:v>
                </c:pt>
                <c:pt idx="3543">
                  <c:v>0.58382740447957837</c:v>
                </c:pt>
                <c:pt idx="3544">
                  <c:v>0.58399209486166004</c:v>
                </c:pt>
                <c:pt idx="3545">
                  <c:v>0.58415678524374182</c:v>
                </c:pt>
                <c:pt idx="3546">
                  <c:v>0.58432147562582348</c:v>
                </c:pt>
                <c:pt idx="3547">
                  <c:v>0.58448616600790515</c:v>
                </c:pt>
                <c:pt idx="3548">
                  <c:v>0.58465085638998682</c:v>
                </c:pt>
                <c:pt idx="3549">
                  <c:v>0.58481554677206848</c:v>
                </c:pt>
                <c:pt idx="3550">
                  <c:v>0.58498023715415015</c:v>
                </c:pt>
                <c:pt idx="3551">
                  <c:v>0.58514492753623193</c:v>
                </c:pt>
                <c:pt idx="3552">
                  <c:v>0.5853096179183136</c:v>
                </c:pt>
                <c:pt idx="3553">
                  <c:v>0.58547430830039526</c:v>
                </c:pt>
                <c:pt idx="3554">
                  <c:v>0.58563899868247693</c:v>
                </c:pt>
                <c:pt idx="3555">
                  <c:v>0.5858036890645586</c:v>
                </c:pt>
                <c:pt idx="3556">
                  <c:v>0.58596837944664026</c:v>
                </c:pt>
                <c:pt idx="3557">
                  <c:v>0.58613306982872204</c:v>
                </c:pt>
                <c:pt idx="3558">
                  <c:v>0.58629776021080371</c:v>
                </c:pt>
                <c:pt idx="3559">
                  <c:v>0.58646245059288538</c:v>
                </c:pt>
                <c:pt idx="3560">
                  <c:v>0.58662714097496704</c:v>
                </c:pt>
                <c:pt idx="3561">
                  <c:v>0.58679183135704871</c:v>
                </c:pt>
                <c:pt idx="3562">
                  <c:v>0.58695652173913049</c:v>
                </c:pt>
                <c:pt idx="3563">
                  <c:v>0.58712121212121215</c:v>
                </c:pt>
                <c:pt idx="3564">
                  <c:v>0.58728590250329382</c:v>
                </c:pt>
                <c:pt idx="3565">
                  <c:v>0.58745059288537549</c:v>
                </c:pt>
                <c:pt idx="3566">
                  <c:v>0.58761528326745716</c:v>
                </c:pt>
                <c:pt idx="3567">
                  <c:v>0.58777997364953882</c:v>
                </c:pt>
                <c:pt idx="3568">
                  <c:v>0.5879446640316206</c:v>
                </c:pt>
                <c:pt idx="3569">
                  <c:v>0.58810935441370227</c:v>
                </c:pt>
                <c:pt idx="3570">
                  <c:v>0.58827404479578393</c:v>
                </c:pt>
                <c:pt idx="3571">
                  <c:v>0.5884387351778656</c:v>
                </c:pt>
                <c:pt idx="3572">
                  <c:v>0.58860342555994727</c:v>
                </c:pt>
                <c:pt idx="3573">
                  <c:v>0.58876811594202894</c:v>
                </c:pt>
                <c:pt idx="3574">
                  <c:v>0.58893280632411071</c:v>
                </c:pt>
                <c:pt idx="3575">
                  <c:v>0.58909749670619238</c:v>
                </c:pt>
                <c:pt idx="3576">
                  <c:v>0.58926218708827405</c:v>
                </c:pt>
                <c:pt idx="3577">
                  <c:v>0.58942687747035571</c:v>
                </c:pt>
                <c:pt idx="3578">
                  <c:v>0.58959156785243738</c:v>
                </c:pt>
                <c:pt idx="3579">
                  <c:v>0.58975625823451916</c:v>
                </c:pt>
                <c:pt idx="3580">
                  <c:v>0.58992094861660083</c:v>
                </c:pt>
                <c:pt idx="3581">
                  <c:v>0.59008563899868249</c:v>
                </c:pt>
                <c:pt idx="3582">
                  <c:v>0.59025032938076416</c:v>
                </c:pt>
                <c:pt idx="3583">
                  <c:v>0.59041501976284583</c:v>
                </c:pt>
                <c:pt idx="3584">
                  <c:v>0.59057971014492749</c:v>
                </c:pt>
                <c:pt idx="3585">
                  <c:v>0.59074440052700927</c:v>
                </c:pt>
                <c:pt idx="3586">
                  <c:v>0.59090909090909094</c:v>
                </c:pt>
                <c:pt idx="3587">
                  <c:v>0.59107378129117261</c:v>
                </c:pt>
                <c:pt idx="3588">
                  <c:v>0.59123847167325427</c:v>
                </c:pt>
                <c:pt idx="3589">
                  <c:v>0.59140316205533594</c:v>
                </c:pt>
                <c:pt idx="3590">
                  <c:v>0.59156785243741761</c:v>
                </c:pt>
                <c:pt idx="3591">
                  <c:v>0.59173254281949939</c:v>
                </c:pt>
                <c:pt idx="3592">
                  <c:v>0.59189723320158105</c:v>
                </c:pt>
                <c:pt idx="3593">
                  <c:v>0.59206192358366272</c:v>
                </c:pt>
                <c:pt idx="3594">
                  <c:v>0.59222661396574439</c:v>
                </c:pt>
                <c:pt idx="3595">
                  <c:v>0.59239130434782605</c:v>
                </c:pt>
                <c:pt idx="3596">
                  <c:v>0.59255599472990772</c:v>
                </c:pt>
                <c:pt idx="3597">
                  <c:v>0.5927206851119895</c:v>
                </c:pt>
                <c:pt idx="3598">
                  <c:v>0.59288537549407117</c:v>
                </c:pt>
                <c:pt idx="3599">
                  <c:v>0.59305006587615283</c:v>
                </c:pt>
                <c:pt idx="3600">
                  <c:v>0.5932147562582345</c:v>
                </c:pt>
                <c:pt idx="3601">
                  <c:v>0.59337944664031617</c:v>
                </c:pt>
                <c:pt idx="3602">
                  <c:v>0.59354413702239794</c:v>
                </c:pt>
                <c:pt idx="3603">
                  <c:v>0.59370882740447961</c:v>
                </c:pt>
                <c:pt idx="3604">
                  <c:v>0.59387351778656128</c:v>
                </c:pt>
                <c:pt idx="3605">
                  <c:v>0.59403820816864294</c:v>
                </c:pt>
                <c:pt idx="3606">
                  <c:v>0.59420289855072461</c:v>
                </c:pt>
                <c:pt idx="3607">
                  <c:v>0.59436758893280628</c:v>
                </c:pt>
                <c:pt idx="3608">
                  <c:v>0.59453227931488806</c:v>
                </c:pt>
                <c:pt idx="3609">
                  <c:v>0.59469696969696972</c:v>
                </c:pt>
                <c:pt idx="3610">
                  <c:v>0.59486166007905139</c:v>
                </c:pt>
                <c:pt idx="3611">
                  <c:v>0.59502635046113306</c:v>
                </c:pt>
                <c:pt idx="3612">
                  <c:v>0.59519104084321472</c:v>
                </c:pt>
                <c:pt idx="3613">
                  <c:v>0.59535573122529639</c:v>
                </c:pt>
                <c:pt idx="3614">
                  <c:v>0.59552042160737817</c:v>
                </c:pt>
                <c:pt idx="3615">
                  <c:v>0.59568511198945984</c:v>
                </c:pt>
                <c:pt idx="3616">
                  <c:v>0.5958498023715415</c:v>
                </c:pt>
                <c:pt idx="3617">
                  <c:v>0.59601449275362317</c:v>
                </c:pt>
                <c:pt idx="3618">
                  <c:v>0.59617918313570484</c:v>
                </c:pt>
                <c:pt idx="3619">
                  <c:v>0.59634387351778662</c:v>
                </c:pt>
                <c:pt idx="3620">
                  <c:v>0.59650856389986828</c:v>
                </c:pt>
                <c:pt idx="3621">
                  <c:v>0.59667325428194995</c:v>
                </c:pt>
                <c:pt idx="3622">
                  <c:v>0.59683794466403162</c:v>
                </c:pt>
                <c:pt idx="3623">
                  <c:v>0.59700263504611328</c:v>
                </c:pt>
                <c:pt idx="3624">
                  <c:v>0.59716732542819495</c:v>
                </c:pt>
                <c:pt idx="3625">
                  <c:v>0.59733201581027673</c:v>
                </c:pt>
                <c:pt idx="3626">
                  <c:v>0.5974967061923584</c:v>
                </c:pt>
                <c:pt idx="3627">
                  <c:v>0.59766139657444006</c:v>
                </c:pt>
                <c:pt idx="3628">
                  <c:v>0.59782608695652173</c:v>
                </c:pt>
                <c:pt idx="3629">
                  <c:v>0.5979907773386034</c:v>
                </c:pt>
                <c:pt idx="3630">
                  <c:v>0.59815546772068506</c:v>
                </c:pt>
                <c:pt idx="3631">
                  <c:v>0.59832015810276684</c:v>
                </c:pt>
                <c:pt idx="3632">
                  <c:v>0.59848484848484851</c:v>
                </c:pt>
                <c:pt idx="3633">
                  <c:v>0.59864953886693018</c:v>
                </c:pt>
                <c:pt idx="3634">
                  <c:v>0.59881422924901184</c:v>
                </c:pt>
                <c:pt idx="3635">
                  <c:v>0.59897891963109351</c:v>
                </c:pt>
                <c:pt idx="3636">
                  <c:v>0.59914361001317518</c:v>
                </c:pt>
                <c:pt idx="3637">
                  <c:v>0.59930830039525695</c:v>
                </c:pt>
                <c:pt idx="3638">
                  <c:v>0.59947299077733862</c:v>
                </c:pt>
                <c:pt idx="3639">
                  <c:v>0.59963768115942029</c:v>
                </c:pt>
                <c:pt idx="3640">
                  <c:v>0.59980237154150196</c:v>
                </c:pt>
                <c:pt idx="3641">
                  <c:v>0.59996706192358362</c:v>
                </c:pt>
                <c:pt idx="3642">
                  <c:v>0.6001317523056654</c:v>
                </c:pt>
                <c:pt idx="3643">
                  <c:v>0.60029644268774707</c:v>
                </c:pt>
                <c:pt idx="3644">
                  <c:v>0.60046113306982873</c:v>
                </c:pt>
                <c:pt idx="3645">
                  <c:v>0.6006258234519104</c:v>
                </c:pt>
                <c:pt idx="3646">
                  <c:v>0.60079051383399207</c:v>
                </c:pt>
                <c:pt idx="3647">
                  <c:v>0.60095520421607374</c:v>
                </c:pt>
                <c:pt idx="3648">
                  <c:v>0.60111989459815551</c:v>
                </c:pt>
                <c:pt idx="3649">
                  <c:v>0.60128458498023718</c:v>
                </c:pt>
                <c:pt idx="3650">
                  <c:v>0.60144927536231885</c:v>
                </c:pt>
                <c:pt idx="3651">
                  <c:v>0.60161396574440051</c:v>
                </c:pt>
                <c:pt idx="3652">
                  <c:v>0.60177865612648218</c:v>
                </c:pt>
                <c:pt idx="3653">
                  <c:v>0.60194334650856385</c:v>
                </c:pt>
                <c:pt idx="3654">
                  <c:v>0.60210803689064563</c:v>
                </c:pt>
                <c:pt idx="3655">
                  <c:v>0.60227272727272729</c:v>
                </c:pt>
                <c:pt idx="3656">
                  <c:v>0.60243741765480896</c:v>
                </c:pt>
                <c:pt idx="3657">
                  <c:v>0.60260210803689063</c:v>
                </c:pt>
                <c:pt idx="3658">
                  <c:v>0.60276679841897229</c:v>
                </c:pt>
                <c:pt idx="3659">
                  <c:v>0.60293148880105407</c:v>
                </c:pt>
                <c:pt idx="3660">
                  <c:v>0.60309617918313574</c:v>
                </c:pt>
                <c:pt idx="3661">
                  <c:v>0.60326086956521741</c:v>
                </c:pt>
                <c:pt idx="3662">
                  <c:v>0.60342555994729907</c:v>
                </c:pt>
                <c:pt idx="3663">
                  <c:v>0.60359025032938074</c:v>
                </c:pt>
                <c:pt idx="3664">
                  <c:v>0.60375494071146241</c:v>
                </c:pt>
                <c:pt idx="3665">
                  <c:v>0.60391963109354418</c:v>
                </c:pt>
                <c:pt idx="3666">
                  <c:v>0.60408432147562585</c:v>
                </c:pt>
                <c:pt idx="3667">
                  <c:v>0.60424901185770752</c:v>
                </c:pt>
                <c:pt idx="3668">
                  <c:v>0.60441370223978919</c:v>
                </c:pt>
                <c:pt idx="3669">
                  <c:v>0.60457839262187085</c:v>
                </c:pt>
                <c:pt idx="3670">
                  <c:v>0.60474308300395252</c:v>
                </c:pt>
                <c:pt idx="3671">
                  <c:v>0.6049077733860343</c:v>
                </c:pt>
                <c:pt idx="3672">
                  <c:v>0.60507246376811596</c:v>
                </c:pt>
                <c:pt idx="3673">
                  <c:v>0.60523715415019763</c:v>
                </c:pt>
                <c:pt idx="3674">
                  <c:v>0.6054018445322793</c:v>
                </c:pt>
                <c:pt idx="3675">
                  <c:v>0.60556653491436097</c:v>
                </c:pt>
                <c:pt idx="3676">
                  <c:v>0.60573122529644263</c:v>
                </c:pt>
                <c:pt idx="3677">
                  <c:v>0.60589591567852441</c:v>
                </c:pt>
                <c:pt idx="3678">
                  <c:v>0.60606060606060608</c:v>
                </c:pt>
                <c:pt idx="3679">
                  <c:v>0.60622529644268774</c:v>
                </c:pt>
                <c:pt idx="3680">
                  <c:v>0.60638998682476941</c:v>
                </c:pt>
                <c:pt idx="3681">
                  <c:v>0.60655467720685108</c:v>
                </c:pt>
                <c:pt idx="3682">
                  <c:v>0.60671936758893286</c:v>
                </c:pt>
                <c:pt idx="3683">
                  <c:v>0.60688405797101452</c:v>
                </c:pt>
                <c:pt idx="3684">
                  <c:v>0.60704874835309619</c:v>
                </c:pt>
                <c:pt idx="3685">
                  <c:v>0.60721343873517786</c:v>
                </c:pt>
                <c:pt idx="3686">
                  <c:v>0.60737812911725952</c:v>
                </c:pt>
                <c:pt idx="3687">
                  <c:v>0.60754281949934119</c:v>
                </c:pt>
                <c:pt idx="3688">
                  <c:v>0.60770750988142297</c:v>
                </c:pt>
                <c:pt idx="3689">
                  <c:v>0.60787220026350464</c:v>
                </c:pt>
                <c:pt idx="3690">
                  <c:v>0.6080368906455863</c:v>
                </c:pt>
                <c:pt idx="3691">
                  <c:v>0.60820158102766797</c:v>
                </c:pt>
                <c:pt idx="3692">
                  <c:v>0.60836627140974964</c:v>
                </c:pt>
                <c:pt idx="3693">
                  <c:v>0.6085309617918313</c:v>
                </c:pt>
                <c:pt idx="3694">
                  <c:v>0.60869565217391308</c:v>
                </c:pt>
                <c:pt idx="3695">
                  <c:v>0.60886034255599475</c:v>
                </c:pt>
                <c:pt idx="3696">
                  <c:v>0.60902503293807642</c:v>
                </c:pt>
                <c:pt idx="3697">
                  <c:v>0.60918972332015808</c:v>
                </c:pt>
                <c:pt idx="3698">
                  <c:v>0.60935441370223975</c:v>
                </c:pt>
                <c:pt idx="3699">
                  <c:v>0.60951910408432153</c:v>
                </c:pt>
                <c:pt idx="3700">
                  <c:v>0.60968379446640319</c:v>
                </c:pt>
                <c:pt idx="3701">
                  <c:v>0.60984848484848486</c:v>
                </c:pt>
                <c:pt idx="3702">
                  <c:v>0.61001317523056653</c:v>
                </c:pt>
                <c:pt idx="3703">
                  <c:v>0.6101778656126482</c:v>
                </c:pt>
                <c:pt idx="3704">
                  <c:v>0.61034255599472986</c:v>
                </c:pt>
                <c:pt idx="3705">
                  <c:v>0.61050724637681164</c:v>
                </c:pt>
                <c:pt idx="3706">
                  <c:v>0.61067193675889331</c:v>
                </c:pt>
                <c:pt idx="3707">
                  <c:v>0.61083662714097497</c:v>
                </c:pt>
                <c:pt idx="3708">
                  <c:v>0.61100131752305664</c:v>
                </c:pt>
                <c:pt idx="3709">
                  <c:v>0.61116600790513831</c:v>
                </c:pt>
                <c:pt idx="3710">
                  <c:v>0.61133069828721998</c:v>
                </c:pt>
                <c:pt idx="3711">
                  <c:v>0.61149538866930175</c:v>
                </c:pt>
                <c:pt idx="3712">
                  <c:v>0.61166007905138342</c:v>
                </c:pt>
                <c:pt idx="3713">
                  <c:v>0.61182476943346509</c:v>
                </c:pt>
                <c:pt idx="3714">
                  <c:v>0.61198945981554675</c:v>
                </c:pt>
                <c:pt idx="3715">
                  <c:v>0.61215415019762842</c:v>
                </c:pt>
                <c:pt idx="3716">
                  <c:v>0.6123188405797102</c:v>
                </c:pt>
                <c:pt idx="3717">
                  <c:v>0.61248353096179187</c:v>
                </c:pt>
                <c:pt idx="3718">
                  <c:v>0.61264822134387353</c:v>
                </c:pt>
                <c:pt idx="3719">
                  <c:v>0.6128129117259552</c:v>
                </c:pt>
                <c:pt idx="3720">
                  <c:v>0.61297760210803687</c:v>
                </c:pt>
                <c:pt idx="3721">
                  <c:v>0.61314229249011853</c:v>
                </c:pt>
                <c:pt idx="3722">
                  <c:v>0.61330698287220031</c:v>
                </c:pt>
                <c:pt idx="3723">
                  <c:v>0.61347167325428198</c:v>
                </c:pt>
                <c:pt idx="3724">
                  <c:v>0.61363636363636365</c:v>
                </c:pt>
                <c:pt idx="3725">
                  <c:v>0.61380105401844531</c:v>
                </c:pt>
                <c:pt idx="3726">
                  <c:v>0.61396574440052698</c:v>
                </c:pt>
                <c:pt idx="3727">
                  <c:v>0.61413043478260865</c:v>
                </c:pt>
                <c:pt idx="3728">
                  <c:v>0.61429512516469043</c:v>
                </c:pt>
                <c:pt idx="3729">
                  <c:v>0.61445981554677209</c:v>
                </c:pt>
                <c:pt idx="3730">
                  <c:v>0.61462450592885376</c:v>
                </c:pt>
                <c:pt idx="3731">
                  <c:v>0.61478919631093543</c:v>
                </c:pt>
                <c:pt idx="3732">
                  <c:v>0.61495388669301709</c:v>
                </c:pt>
                <c:pt idx="3733">
                  <c:v>0.61511857707509876</c:v>
                </c:pt>
                <c:pt idx="3734">
                  <c:v>0.61528326745718054</c:v>
                </c:pt>
                <c:pt idx="3735">
                  <c:v>0.61544795783926221</c:v>
                </c:pt>
                <c:pt idx="3736">
                  <c:v>0.61561264822134387</c:v>
                </c:pt>
                <c:pt idx="3737">
                  <c:v>0.61577733860342554</c:v>
                </c:pt>
                <c:pt idx="3738">
                  <c:v>0.61594202898550721</c:v>
                </c:pt>
                <c:pt idx="3739">
                  <c:v>0.61610671936758898</c:v>
                </c:pt>
                <c:pt idx="3740">
                  <c:v>0.61627140974967065</c:v>
                </c:pt>
                <c:pt idx="3741">
                  <c:v>0.61643610013175232</c:v>
                </c:pt>
                <c:pt idx="3742">
                  <c:v>0.61660079051383399</c:v>
                </c:pt>
                <c:pt idx="3743">
                  <c:v>0.61676548089591565</c:v>
                </c:pt>
                <c:pt idx="3744">
                  <c:v>0.61693017127799732</c:v>
                </c:pt>
                <c:pt idx="3745">
                  <c:v>0.6170948616600791</c:v>
                </c:pt>
                <c:pt idx="3746">
                  <c:v>0.61725955204216076</c:v>
                </c:pt>
                <c:pt idx="3747">
                  <c:v>0.61742424242424243</c:v>
                </c:pt>
                <c:pt idx="3748">
                  <c:v>0.6175889328063241</c:v>
                </c:pt>
                <c:pt idx="3749">
                  <c:v>0.61775362318840576</c:v>
                </c:pt>
                <c:pt idx="3750">
                  <c:v>0.61791831357048743</c:v>
                </c:pt>
                <c:pt idx="3751">
                  <c:v>0.61808300395256921</c:v>
                </c:pt>
                <c:pt idx="3752">
                  <c:v>0.61824769433465088</c:v>
                </c:pt>
                <c:pt idx="3753">
                  <c:v>0.61841238471673254</c:v>
                </c:pt>
                <c:pt idx="3754">
                  <c:v>0.61857707509881421</c:v>
                </c:pt>
                <c:pt idx="3755">
                  <c:v>0.61874176548089588</c:v>
                </c:pt>
                <c:pt idx="3756">
                  <c:v>0.61890645586297766</c:v>
                </c:pt>
                <c:pt idx="3757">
                  <c:v>0.61907114624505932</c:v>
                </c:pt>
                <c:pt idx="3758">
                  <c:v>0.61923583662714099</c:v>
                </c:pt>
                <c:pt idx="3759">
                  <c:v>0.61940052700922266</c:v>
                </c:pt>
                <c:pt idx="3760">
                  <c:v>0.61956521739130432</c:v>
                </c:pt>
                <c:pt idx="3761">
                  <c:v>0.61972990777338599</c:v>
                </c:pt>
                <c:pt idx="3762">
                  <c:v>0.61989459815546777</c:v>
                </c:pt>
                <c:pt idx="3763">
                  <c:v>0.62005928853754944</c:v>
                </c:pt>
                <c:pt idx="3764">
                  <c:v>0.6202239789196311</c:v>
                </c:pt>
                <c:pt idx="3765">
                  <c:v>0.62038866930171277</c:v>
                </c:pt>
                <c:pt idx="3766">
                  <c:v>0.62055335968379444</c:v>
                </c:pt>
                <c:pt idx="3767">
                  <c:v>0.6207180500658761</c:v>
                </c:pt>
                <c:pt idx="3768">
                  <c:v>0.62088274044795788</c:v>
                </c:pt>
                <c:pt idx="3769">
                  <c:v>0.62104743083003955</c:v>
                </c:pt>
                <c:pt idx="3770">
                  <c:v>0.62121212121212122</c:v>
                </c:pt>
                <c:pt idx="3771">
                  <c:v>0.62137681159420288</c:v>
                </c:pt>
                <c:pt idx="3772">
                  <c:v>0.62154150197628455</c:v>
                </c:pt>
                <c:pt idx="3773">
                  <c:v>0.62170619235836622</c:v>
                </c:pt>
                <c:pt idx="3774">
                  <c:v>0.62187088274044799</c:v>
                </c:pt>
                <c:pt idx="3775">
                  <c:v>0.62203557312252966</c:v>
                </c:pt>
                <c:pt idx="3776">
                  <c:v>0.62220026350461133</c:v>
                </c:pt>
                <c:pt idx="3777">
                  <c:v>0.622364953886693</c:v>
                </c:pt>
                <c:pt idx="3778">
                  <c:v>0.62252964426877466</c:v>
                </c:pt>
                <c:pt idx="3779">
                  <c:v>0.62269433465085644</c:v>
                </c:pt>
                <c:pt idx="3780">
                  <c:v>0.62285902503293811</c:v>
                </c:pt>
                <c:pt idx="3781">
                  <c:v>0.62302371541501977</c:v>
                </c:pt>
                <c:pt idx="3782">
                  <c:v>0.62318840579710144</c:v>
                </c:pt>
                <c:pt idx="3783">
                  <c:v>0.62335309617918311</c:v>
                </c:pt>
                <c:pt idx="3784">
                  <c:v>0.62351778656126478</c:v>
                </c:pt>
                <c:pt idx="3785">
                  <c:v>0.62368247694334655</c:v>
                </c:pt>
                <c:pt idx="3786">
                  <c:v>0.62384716732542822</c:v>
                </c:pt>
                <c:pt idx="3787">
                  <c:v>0.62401185770750989</c:v>
                </c:pt>
                <c:pt idx="3788">
                  <c:v>0.62417654808959155</c:v>
                </c:pt>
                <c:pt idx="3789">
                  <c:v>0.62434123847167322</c:v>
                </c:pt>
                <c:pt idx="3790">
                  <c:v>0.62450592885375489</c:v>
                </c:pt>
                <c:pt idx="3791">
                  <c:v>0.62467061923583667</c:v>
                </c:pt>
                <c:pt idx="3792">
                  <c:v>0.62483530961791833</c:v>
                </c:pt>
                <c:pt idx="3793">
                  <c:v>0.625</c:v>
                </c:pt>
                <c:pt idx="3794">
                  <c:v>0.62516469038208167</c:v>
                </c:pt>
                <c:pt idx="3795">
                  <c:v>0.62532938076416333</c:v>
                </c:pt>
                <c:pt idx="3796">
                  <c:v>0.62549407114624511</c:v>
                </c:pt>
                <c:pt idx="3797">
                  <c:v>0.62565876152832678</c:v>
                </c:pt>
                <c:pt idx="3798">
                  <c:v>0.62582345191040845</c:v>
                </c:pt>
                <c:pt idx="3799">
                  <c:v>0.62598814229249011</c:v>
                </c:pt>
                <c:pt idx="3800">
                  <c:v>0.62615283267457178</c:v>
                </c:pt>
                <c:pt idx="3801">
                  <c:v>0.62631752305665345</c:v>
                </c:pt>
                <c:pt idx="3802">
                  <c:v>0.62648221343873522</c:v>
                </c:pt>
                <c:pt idx="3803">
                  <c:v>0.62664690382081689</c:v>
                </c:pt>
                <c:pt idx="3804">
                  <c:v>0.62681159420289856</c:v>
                </c:pt>
                <c:pt idx="3805">
                  <c:v>0.62697628458498023</c:v>
                </c:pt>
                <c:pt idx="3806">
                  <c:v>0.62714097496706189</c:v>
                </c:pt>
                <c:pt idx="3807">
                  <c:v>0.62730566534914356</c:v>
                </c:pt>
                <c:pt idx="3808">
                  <c:v>0.62747035573122534</c:v>
                </c:pt>
                <c:pt idx="3809">
                  <c:v>0.627635046113307</c:v>
                </c:pt>
                <c:pt idx="3810">
                  <c:v>0.62779973649538867</c:v>
                </c:pt>
                <c:pt idx="3811">
                  <c:v>0.62796442687747034</c:v>
                </c:pt>
                <c:pt idx="3812">
                  <c:v>0.62812911725955201</c:v>
                </c:pt>
                <c:pt idx="3813">
                  <c:v>0.62829380764163378</c:v>
                </c:pt>
                <c:pt idx="3814">
                  <c:v>0.62845849802371545</c:v>
                </c:pt>
                <c:pt idx="3815">
                  <c:v>0.62862318840579712</c:v>
                </c:pt>
                <c:pt idx="3816">
                  <c:v>0.62878787878787878</c:v>
                </c:pt>
                <c:pt idx="3817">
                  <c:v>0.62895256916996045</c:v>
                </c:pt>
                <c:pt idx="3818">
                  <c:v>0.62911725955204212</c:v>
                </c:pt>
                <c:pt idx="3819">
                  <c:v>0.6292819499341239</c:v>
                </c:pt>
                <c:pt idx="3820">
                  <c:v>0.62944664031620556</c:v>
                </c:pt>
                <c:pt idx="3821">
                  <c:v>0.62961133069828723</c:v>
                </c:pt>
                <c:pt idx="3822">
                  <c:v>0.6297760210803689</c:v>
                </c:pt>
                <c:pt idx="3823">
                  <c:v>0.62994071146245056</c:v>
                </c:pt>
                <c:pt idx="3824">
                  <c:v>0.63010540184453223</c:v>
                </c:pt>
                <c:pt idx="3825">
                  <c:v>0.63027009222661401</c:v>
                </c:pt>
                <c:pt idx="3826">
                  <c:v>0.63043478260869568</c:v>
                </c:pt>
                <c:pt idx="3827">
                  <c:v>0.63059947299077734</c:v>
                </c:pt>
                <c:pt idx="3828">
                  <c:v>0.63076416337285901</c:v>
                </c:pt>
                <c:pt idx="3829">
                  <c:v>0.63092885375494068</c:v>
                </c:pt>
                <c:pt idx="3830">
                  <c:v>0.63109354413702234</c:v>
                </c:pt>
                <c:pt idx="3831">
                  <c:v>0.63125823451910412</c:v>
                </c:pt>
                <c:pt idx="3832">
                  <c:v>0.63142292490118579</c:v>
                </c:pt>
                <c:pt idx="3833">
                  <c:v>0.63158761528326746</c:v>
                </c:pt>
                <c:pt idx="3834">
                  <c:v>0.63175230566534912</c:v>
                </c:pt>
                <c:pt idx="3835">
                  <c:v>0.63191699604743079</c:v>
                </c:pt>
                <c:pt idx="3836">
                  <c:v>0.63208168642951257</c:v>
                </c:pt>
                <c:pt idx="3837">
                  <c:v>0.63224637681159424</c:v>
                </c:pt>
                <c:pt idx="3838">
                  <c:v>0.6324110671936759</c:v>
                </c:pt>
                <c:pt idx="3839">
                  <c:v>0.63257575757575757</c:v>
                </c:pt>
                <c:pt idx="3840">
                  <c:v>0.63274044795783924</c:v>
                </c:pt>
                <c:pt idx="3841">
                  <c:v>0.6329051383399209</c:v>
                </c:pt>
                <c:pt idx="3842">
                  <c:v>0.63306982872200268</c:v>
                </c:pt>
                <c:pt idx="3843">
                  <c:v>0.63323451910408435</c:v>
                </c:pt>
                <c:pt idx="3844">
                  <c:v>0.63339920948616601</c:v>
                </c:pt>
                <c:pt idx="3845">
                  <c:v>0.63356389986824768</c:v>
                </c:pt>
                <c:pt idx="3846">
                  <c:v>0.63372859025032935</c:v>
                </c:pt>
                <c:pt idx="3847">
                  <c:v>0.63389328063241102</c:v>
                </c:pt>
                <c:pt idx="3848">
                  <c:v>0.63405797101449279</c:v>
                </c:pt>
                <c:pt idx="3849">
                  <c:v>0.63422266139657446</c:v>
                </c:pt>
                <c:pt idx="3850">
                  <c:v>0.63438735177865613</c:v>
                </c:pt>
                <c:pt idx="3851">
                  <c:v>0.63455204216073779</c:v>
                </c:pt>
                <c:pt idx="3852">
                  <c:v>0.63471673254281946</c:v>
                </c:pt>
                <c:pt idx="3853">
                  <c:v>0.63488142292490124</c:v>
                </c:pt>
                <c:pt idx="3854">
                  <c:v>0.63504611330698291</c:v>
                </c:pt>
                <c:pt idx="3855">
                  <c:v>0.63521080368906457</c:v>
                </c:pt>
                <c:pt idx="3856">
                  <c:v>0.63537549407114624</c:v>
                </c:pt>
                <c:pt idx="3857">
                  <c:v>0.63554018445322791</c:v>
                </c:pt>
                <c:pt idx="3858">
                  <c:v>0.63570487483530957</c:v>
                </c:pt>
                <c:pt idx="3859">
                  <c:v>0.63586956521739135</c:v>
                </c:pt>
                <c:pt idx="3860">
                  <c:v>0.63603425559947302</c:v>
                </c:pt>
                <c:pt idx="3861">
                  <c:v>0.63619894598155469</c:v>
                </c:pt>
                <c:pt idx="3862">
                  <c:v>0.63636363636363635</c:v>
                </c:pt>
                <c:pt idx="3863">
                  <c:v>0.63652832674571802</c:v>
                </c:pt>
                <c:pt idx="3864">
                  <c:v>0.63669301712779969</c:v>
                </c:pt>
                <c:pt idx="3865">
                  <c:v>0.63685770750988147</c:v>
                </c:pt>
                <c:pt idx="3866">
                  <c:v>0.63702239789196313</c:v>
                </c:pt>
                <c:pt idx="3867">
                  <c:v>0.6371870882740448</c:v>
                </c:pt>
                <c:pt idx="3868">
                  <c:v>0.63735177865612647</c:v>
                </c:pt>
                <c:pt idx="3869">
                  <c:v>0.63751646903820813</c:v>
                </c:pt>
                <c:pt idx="3870">
                  <c:v>0.6376811594202898</c:v>
                </c:pt>
                <c:pt idx="3871">
                  <c:v>0.63784584980237158</c:v>
                </c:pt>
                <c:pt idx="3872">
                  <c:v>0.63801054018445325</c:v>
                </c:pt>
                <c:pt idx="3873">
                  <c:v>0.63817523056653491</c:v>
                </c:pt>
                <c:pt idx="3874">
                  <c:v>0.63833992094861658</c:v>
                </c:pt>
                <c:pt idx="3875">
                  <c:v>0.63850461133069825</c:v>
                </c:pt>
                <c:pt idx="3876">
                  <c:v>0.63866930171278002</c:v>
                </c:pt>
                <c:pt idx="3877">
                  <c:v>0.63883399209486169</c:v>
                </c:pt>
                <c:pt idx="3878">
                  <c:v>0.63899868247694336</c:v>
                </c:pt>
                <c:pt idx="3879">
                  <c:v>0.63916337285902503</c:v>
                </c:pt>
                <c:pt idx="3880">
                  <c:v>0.63932806324110669</c:v>
                </c:pt>
                <c:pt idx="3881">
                  <c:v>0.63949275362318836</c:v>
                </c:pt>
                <c:pt idx="3882">
                  <c:v>0.63965744400527014</c:v>
                </c:pt>
                <c:pt idx="3883">
                  <c:v>0.6398221343873518</c:v>
                </c:pt>
                <c:pt idx="3884">
                  <c:v>0.63998682476943347</c:v>
                </c:pt>
                <c:pt idx="3885">
                  <c:v>0.64015151515151514</c:v>
                </c:pt>
                <c:pt idx="3886">
                  <c:v>0.64031620553359681</c:v>
                </c:pt>
                <c:pt idx="3887">
                  <c:v>0.64048089591567847</c:v>
                </c:pt>
                <c:pt idx="3888">
                  <c:v>0.64064558629776025</c:v>
                </c:pt>
                <c:pt idx="3889">
                  <c:v>0.64081027667984192</c:v>
                </c:pt>
                <c:pt idx="3890">
                  <c:v>0.64097496706192358</c:v>
                </c:pt>
                <c:pt idx="3891">
                  <c:v>0.64113965744400525</c:v>
                </c:pt>
                <c:pt idx="3892">
                  <c:v>0.64130434782608692</c:v>
                </c:pt>
                <c:pt idx="3893">
                  <c:v>0.6414690382081687</c:v>
                </c:pt>
                <c:pt idx="3894">
                  <c:v>0.64163372859025036</c:v>
                </c:pt>
                <c:pt idx="3895">
                  <c:v>0.64179841897233203</c:v>
                </c:pt>
                <c:pt idx="3896">
                  <c:v>0.6419631093544137</c:v>
                </c:pt>
                <c:pt idx="3897">
                  <c:v>0.64212779973649536</c:v>
                </c:pt>
                <c:pt idx="3898">
                  <c:v>0.64229249011857703</c:v>
                </c:pt>
                <c:pt idx="3899">
                  <c:v>0.64245718050065881</c:v>
                </c:pt>
                <c:pt idx="3900">
                  <c:v>0.64262187088274048</c:v>
                </c:pt>
                <c:pt idx="3901">
                  <c:v>0.64278656126482214</c:v>
                </c:pt>
                <c:pt idx="3902">
                  <c:v>0.64295125164690381</c:v>
                </c:pt>
                <c:pt idx="3903">
                  <c:v>0.64311594202898548</c:v>
                </c:pt>
                <c:pt idx="3904">
                  <c:v>0.64328063241106714</c:v>
                </c:pt>
                <c:pt idx="3905">
                  <c:v>0.64344532279314892</c:v>
                </c:pt>
                <c:pt idx="3906">
                  <c:v>0.64361001317523059</c:v>
                </c:pt>
                <c:pt idx="3907">
                  <c:v>0.64377470355731226</c:v>
                </c:pt>
                <c:pt idx="3908">
                  <c:v>0.64393939393939392</c:v>
                </c:pt>
                <c:pt idx="3909">
                  <c:v>0.64410408432147559</c:v>
                </c:pt>
                <c:pt idx="3910">
                  <c:v>0.64426877470355737</c:v>
                </c:pt>
                <c:pt idx="3911">
                  <c:v>0.64443346508563903</c:v>
                </c:pt>
                <c:pt idx="3912">
                  <c:v>0.6445981554677207</c:v>
                </c:pt>
                <c:pt idx="3913">
                  <c:v>0.64476284584980237</c:v>
                </c:pt>
                <c:pt idx="3914">
                  <c:v>0.64492753623188404</c:v>
                </c:pt>
                <c:pt idx="3915">
                  <c:v>0.6450922266139657</c:v>
                </c:pt>
                <c:pt idx="3916">
                  <c:v>0.64525691699604748</c:v>
                </c:pt>
                <c:pt idx="3917">
                  <c:v>0.64542160737812915</c:v>
                </c:pt>
                <c:pt idx="3918">
                  <c:v>0.64558629776021081</c:v>
                </c:pt>
                <c:pt idx="3919">
                  <c:v>0.64575098814229248</c:v>
                </c:pt>
                <c:pt idx="3920">
                  <c:v>0.64591567852437415</c:v>
                </c:pt>
                <c:pt idx="3921">
                  <c:v>0.64608036890645582</c:v>
                </c:pt>
                <c:pt idx="3922">
                  <c:v>0.64624505928853759</c:v>
                </c:pt>
                <c:pt idx="3923">
                  <c:v>0.64640974967061926</c:v>
                </c:pt>
                <c:pt idx="3924">
                  <c:v>0.64657444005270093</c:v>
                </c:pt>
                <c:pt idx="3925">
                  <c:v>0.64673913043478259</c:v>
                </c:pt>
                <c:pt idx="3926">
                  <c:v>0.64690382081686426</c:v>
                </c:pt>
                <c:pt idx="3927">
                  <c:v>0.64706851119894593</c:v>
                </c:pt>
                <c:pt idx="3928">
                  <c:v>0.64723320158102771</c:v>
                </c:pt>
                <c:pt idx="3929">
                  <c:v>0.64739789196310937</c:v>
                </c:pt>
                <c:pt idx="3930">
                  <c:v>0.64756258234519104</c:v>
                </c:pt>
                <c:pt idx="3931">
                  <c:v>0.64772727272727271</c:v>
                </c:pt>
                <c:pt idx="3932">
                  <c:v>0.64789196310935437</c:v>
                </c:pt>
                <c:pt idx="3933">
                  <c:v>0.64805665349143615</c:v>
                </c:pt>
                <c:pt idx="3934">
                  <c:v>0.64822134387351782</c:v>
                </c:pt>
                <c:pt idx="3935">
                  <c:v>0.64838603425559949</c:v>
                </c:pt>
                <c:pt idx="3936">
                  <c:v>0.64855072463768115</c:v>
                </c:pt>
                <c:pt idx="3937">
                  <c:v>0.64871541501976282</c:v>
                </c:pt>
                <c:pt idx="3938">
                  <c:v>0.64888010540184449</c:v>
                </c:pt>
                <c:pt idx="3939">
                  <c:v>0.64904479578392626</c:v>
                </c:pt>
                <c:pt idx="3940">
                  <c:v>0.64920948616600793</c:v>
                </c:pt>
                <c:pt idx="3941">
                  <c:v>0.6493741765480896</c:v>
                </c:pt>
                <c:pt idx="3942">
                  <c:v>0.64953886693017127</c:v>
                </c:pt>
                <c:pt idx="3943">
                  <c:v>0.64970355731225293</c:v>
                </c:pt>
                <c:pt idx="3944">
                  <c:v>0.6498682476943346</c:v>
                </c:pt>
                <c:pt idx="3945">
                  <c:v>0.65003293807641638</c:v>
                </c:pt>
                <c:pt idx="3946">
                  <c:v>0.65019762845849804</c:v>
                </c:pt>
                <c:pt idx="3947">
                  <c:v>0.65036231884057971</c:v>
                </c:pt>
                <c:pt idx="3948">
                  <c:v>0.65052700922266138</c:v>
                </c:pt>
                <c:pt idx="3949">
                  <c:v>0.65069169960474305</c:v>
                </c:pt>
                <c:pt idx="3950">
                  <c:v>0.65085638998682482</c:v>
                </c:pt>
                <c:pt idx="3951">
                  <c:v>0.65102108036890649</c:v>
                </c:pt>
                <c:pt idx="3952">
                  <c:v>0.65118577075098816</c:v>
                </c:pt>
                <c:pt idx="3953">
                  <c:v>0.65135046113306982</c:v>
                </c:pt>
                <c:pt idx="3954">
                  <c:v>0.65151515151515149</c:v>
                </c:pt>
                <c:pt idx="3955">
                  <c:v>0.65167984189723316</c:v>
                </c:pt>
                <c:pt idx="3956">
                  <c:v>0.65184453227931494</c:v>
                </c:pt>
                <c:pt idx="3957">
                  <c:v>0.6520092226613966</c:v>
                </c:pt>
                <c:pt idx="3958">
                  <c:v>0.65217391304347827</c:v>
                </c:pt>
                <c:pt idx="3959">
                  <c:v>0.65233860342555994</c:v>
                </c:pt>
                <c:pt idx="3960">
                  <c:v>0.6525032938076416</c:v>
                </c:pt>
                <c:pt idx="3961">
                  <c:v>0.65266798418972327</c:v>
                </c:pt>
                <c:pt idx="3962">
                  <c:v>0.65283267457180505</c:v>
                </c:pt>
                <c:pt idx="3963">
                  <c:v>0.65299736495388672</c:v>
                </c:pt>
                <c:pt idx="3964">
                  <c:v>0.65316205533596838</c:v>
                </c:pt>
                <c:pt idx="3965">
                  <c:v>0.65332674571805005</c:v>
                </c:pt>
                <c:pt idx="3966">
                  <c:v>0.65349143610013172</c:v>
                </c:pt>
                <c:pt idx="3967">
                  <c:v>0.65365612648221338</c:v>
                </c:pt>
                <c:pt idx="3968">
                  <c:v>0.65382081686429516</c:v>
                </c:pt>
                <c:pt idx="3969">
                  <c:v>0.65398550724637683</c:v>
                </c:pt>
                <c:pt idx="3970">
                  <c:v>0.6541501976284585</c:v>
                </c:pt>
                <c:pt idx="3971">
                  <c:v>0.65431488801054016</c:v>
                </c:pt>
                <c:pt idx="3972">
                  <c:v>0.65447957839262183</c:v>
                </c:pt>
                <c:pt idx="3973">
                  <c:v>0.65464426877470361</c:v>
                </c:pt>
                <c:pt idx="3974">
                  <c:v>0.65480895915678528</c:v>
                </c:pt>
                <c:pt idx="3975">
                  <c:v>0.65497364953886694</c:v>
                </c:pt>
                <c:pt idx="3976">
                  <c:v>0.65513833992094861</c:v>
                </c:pt>
                <c:pt idx="3977">
                  <c:v>0.65530303030303028</c:v>
                </c:pt>
                <c:pt idx="3978">
                  <c:v>0.65546772068511194</c:v>
                </c:pt>
                <c:pt idx="3979">
                  <c:v>0.65563241106719372</c:v>
                </c:pt>
                <c:pt idx="3980">
                  <c:v>0.65579710144927539</c:v>
                </c:pt>
                <c:pt idx="3981">
                  <c:v>0.65596179183135706</c:v>
                </c:pt>
                <c:pt idx="3982">
                  <c:v>0.65612648221343872</c:v>
                </c:pt>
                <c:pt idx="3983">
                  <c:v>0.65629117259552039</c:v>
                </c:pt>
                <c:pt idx="3984">
                  <c:v>0.65645586297760206</c:v>
                </c:pt>
                <c:pt idx="3985">
                  <c:v>0.65662055335968383</c:v>
                </c:pt>
                <c:pt idx="3986">
                  <c:v>0.6567852437417655</c:v>
                </c:pt>
                <c:pt idx="3987">
                  <c:v>0.65694993412384717</c:v>
                </c:pt>
                <c:pt idx="3988">
                  <c:v>0.65711462450592883</c:v>
                </c:pt>
                <c:pt idx="3989">
                  <c:v>0.6572793148880105</c:v>
                </c:pt>
                <c:pt idx="3990">
                  <c:v>0.65744400527009228</c:v>
                </c:pt>
                <c:pt idx="3991">
                  <c:v>0.65760869565217395</c:v>
                </c:pt>
                <c:pt idx="3992">
                  <c:v>0.65777338603425561</c:v>
                </c:pt>
                <c:pt idx="3993">
                  <c:v>0.65793807641633728</c:v>
                </c:pt>
                <c:pt idx="3994">
                  <c:v>0.65810276679841895</c:v>
                </c:pt>
                <c:pt idx="3995">
                  <c:v>0.65826745718050061</c:v>
                </c:pt>
                <c:pt idx="3996">
                  <c:v>0.65843214756258239</c:v>
                </c:pt>
                <c:pt idx="3997">
                  <c:v>0.65859683794466406</c:v>
                </c:pt>
                <c:pt idx="3998">
                  <c:v>0.65876152832674573</c:v>
                </c:pt>
                <c:pt idx="3999">
                  <c:v>0.65892621870882739</c:v>
                </c:pt>
                <c:pt idx="4000">
                  <c:v>0.65909090909090906</c:v>
                </c:pt>
                <c:pt idx="4001">
                  <c:v>0.65925559947299073</c:v>
                </c:pt>
                <c:pt idx="4002">
                  <c:v>0.65942028985507251</c:v>
                </c:pt>
                <c:pt idx="4003">
                  <c:v>0.65958498023715417</c:v>
                </c:pt>
                <c:pt idx="4004">
                  <c:v>0.65974967061923584</c:v>
                </c:pt>
                <c:pt idx="4005">
                  <c:v>0.65991436100131751</c:v>
                </c:pt>
                <c:pt idx="4006">
                  <c:v>0.66007905138339917</c:v>
                </c:pt>
                <c:pt idx="4007">
                  <c:v>0.66024374176548084</c:v>
                </c:pt>
                <c:pt idx="4008">
                  <c:v>0.66040843214756262</c:v>
                </c:pt>
                <c:pt idx="4009">
                  <c:v>0.66057312252964429</c:v>
                </c:pt>
                <c:pt idx="4010">
                  <c:v>0.66073781291172595</c:v>
                </c:pt>
                <c:pt idx="4011">
                  <c:v>0.66090250329380762</c:v>
                </c:pt>
                <c:pt idx="4012">
                  <c:v>0.66106719367588929</c:v>
                </c:pt>
                <c:pt idx="4013">
                  <c:v>0.66123188405797106</c:v>
                </c:pt>
                <c:pt idx="4014">
                  <c:v>0.66139657444005273</c:v>
                </c:pt>
                <c:pt idx="4015">
                  <c:v>0.6615612648221344</c:v>
                </c:pt>
                <c:pt idx="4016">
                  <c:v>0.66172595520421607</c:v>
                </c:pt>
                <c:pt idx="4017">
                  <c:v>0.66189064558629773</c:v>
                </c:pt>
                <c:pt idx="4018">
                  <c:v>0.6620553359683794</c:v>
                </c:pt>
                <c:pt idx="4019">
                  <c:v>0.66222002635046118</c:v>
                </c:pt>
                <c:pt idx="4020">
                  <c:v>0.66238471673254284</c:v>
                </c:pt>
                <c:pt idx="4021">
                  <c:v>0.66254940711462451</c:v>
                </c:pt>
                <c:pt idx="4022">
                  <c:v>0.66271409749670618</c:v>
                </c:pt>
                <c:pt idx="4023">
                  <c:v>0.66287878787878785</c:v>
                </c:pt>
                <c:pt idx="4024">
                  <c:v>0.66304347826086951</c:v>
                </c:pt>
                <c:pt idx="4025">
                  <c:v>0.66320816864295129</c:v>
                </c:pt>
                <c:pt idx="4026">
                  <c:v>0.66337285902503296</c:v>
                </c:pt>
                <c:pt idx="4027">
                  <c:v>0.66353754940711462</c:v>
                </c:pt>
                <c:pt idx="4028">
                  <c:v>0.66370223978919629</c:v>
                </c:pt>
                <c:pt idx="4029">
                  <c:v>0.66386693017127796</c:v>
                </c:pt>
                <c:pt idx="4030">
                  <c:v>0.66403162055335974</c:v>
                </c:pt>
                <c:pt idx="4031">
                  <c:v>0.6641963109354414</c:v>
                </c:pt>
                <c:pt idx="4032">
                  <c:v>0.66436100131752307</c:v>
                </c:pt>
                <c:pt idx="4033">
                  <c:v>0.66452569169960474</c:v>
                </c:pt>
                <c:pt idx="4034">
                  <c:v>0.6646903820816864</c:v>
                </c:pt>
                <c:pt idx="4035">
                  <c:v>0.66485507246376807</c:v>
                </c:pt>
                <c:pt idx="4036">
                  <c:v>0.66501976284584985</c:v>
                </c:pt>
                <c:pt idx="4037">
                  <c:v>0.66518445322793152</c:v>
                </c:pt>
                <c:pt idx="4038">
                  <c:v>0.66534914361001318</c:v>
                </c:pt>
                <c:pt idx="4039">
                  <c:v>0.66551383399209485</c:v>
                </c:pt>
                <c:pt idx="4040">
                  <c:v>0.66567852437417652</c:v>
                </c:pt>
                <c:pt idx="4041">
                  <c:v>0.66584321475625818</c:v>
                </c:pt>
                <c:pt idx="4042">
                  <c:v>0.66600790513833996</c:v>
                </c:pt>
                <c:pt idx="4043">
                  <c:v>0.66617259552042163</c:v>
                </c:pt>
                <c:pt idx="4044">
                  <c:v>0.6663372859025033</c:v>
                </c:pt>
                <c:pt idx="4045">
                  <c:v>0.66650197628458496</c:v>
                </c:pt>
                <c:pt idx="4046">
                  <c:v>0.66666666666666663</c:v>
                </c:pt>
                <c:pt idx="4047">
                  <c:v>0.66683135704874841</c:v>
                </c:pt>
                <c:pt idx="4048">
                  <c:v>0.66699604743083007</c:v>
                </c:pt>
                <c:pt idx="4049">
                  <c:v>0.66716073781291174</c:v>
                </c:pt>
                <c:pt idx="4050">
                  <c:v>0.66732542819499341</c:v>
                </c:pt>
                <c:pt idx="4051">
                  <c:v>0.66749011857707508</c:v>
                </c:pt>
                <c:pt idx="4052">
                  <c:v>0.66765480895915674</c:v>
                </c:pt>
                <c:pt idx="4053">
                  <c:v>0.66781949934123852</c:v>
                </c:pt>
                <c:pt idx="4054">
                  <c:v>0.66798418972332019</c:v>
                </c:pt>
                <c:pt idx="4055">
                  <c:v>0.66814888010540185</c:v>
                </c:pt>
                <c:pt idx="4056">
                  <c:v>0.66831357048748352</c:v>
                </c:pt>
                <c:pt idx="4057">
                  <c:v>0.66847826086956519</c:v>
                </c:pt>
                <c:pt idx="4058">
                  <c:v>0.66864295125164686</c:v>
                </c:pt>
                <c:pt idx="4059">
                  <c:v>0.66880764163372863</c:v>
                </c:pt>
                <c:pt idx="4060">
                  <c:v>0.6689723320158103</c:v>
                </c:pt>
                <c:pt idx="4061">
                  <c:v>0.66913702239789197</c:v>
                </c:pt>
                <c:pt idx="4062">
                  <c:v>0.66930171277997363</c:v>
                </c:pt>
                <c:pt idx="4063">
                  <c:v>0.6694664031620553</c:v>
                </c:pt>
                <c:pt idx="4064">
                  <c:v>0.66963109354413697</c:v>
                </c:pt>
                <c:pt idx="4065">
                  <c:v>0.66979578392621875</c:v>
                </c:pt>
                <c:pt idx="4066">
                  <c:v>0.66996047430830041</c:v>
                </c:pt>
                <c:pt idx="4067">
                  <c:v>0.67012516469038208</c:v>
                </c:pt>
                <c:pt idx="4068">
                  <c:v>0.67028985507246375</c:v>
                </c:pt>
                <c:pt idx="4069">
                  <c:v>0.67045454545454541</c:v>
                </c:pt>
                <c:pt idx="4070">
                  <c:v>0.67061923583662719</c:v>
                </c:pt>
                <c:pt idx="4071">
                  <c:v>0.67078392621870886</c:v>
                </c:pt>
                <c:pt idx="4072">
                  <c:v>0.67094861660079053</c:v>
                </c:pt>
                <c:pt idx="4073">
                  <c:v>0.67111330698287219</c:v>
                </c:pt>
                <c:pt idx="4074">
                  <c:v>0.67127799736495386</c:v>
                </c:pt>
                <c:pt idx="4075">
                  <c:v>0.67144268774703553</c:v>
                </c:pt>
                <c:pt idx="4076">
                  <c:v>0.67160737812911731</c:v>
                </c:pt>
                <c:pt idx="4077">
                  <c:v>0.67177206851119897</c:v>
                </c:pt>
                <c:pt idx="4078">
                  <c:v>0.67193675889328064</c:v>
                </c:pt>
                <c:pt idx="4079">
                  <c:v>0.67210144927536231</c:v>
                </c:pt>
                <c:pt idx="4080">
                  <c:v>0.67226613965744397</c:v>
                </c:pt>
                <c:pt idx="4081">
                  <c:v>0.67243083003952564</c:v>
                </c:pt>
                <c:pt idx="4082">
                  <c:v>0.67259552042160742</c:v>
                </c:pt>
                <c:pt idx="4083">
                  <c:v>0.67276021080368908</c:v>
                </c:pt>
                <c:pt idx="4084">
                  <c:v>0.67292490118577075</c:v>
                </c:pt>
                <c:pt idx="4085">
                  <c:v>0.67308959156785242</c:v>
                </c:pt>
                <c:pt idx="4086">
                  <c:v>0.67325428194993409</c:v>
                </c:pt>
                <c:pt idx="4087">
                  <c:v>0.67341897233201586</c:v>
                </c:pt>
                <c:pt idx="4088">
                  <c:v>0.67358366271409753</c:v>
                </c:pt>
                <c:pt idx="4089">
                  <c:v>0.6737483530961792</c:v>
                </c:pt>
                <c:pt idx="4090">
                  <c:v>0.67391304347826086</c:v>
                </c:pt>
                <c:pt idx="4091">
                  <c:v>0.67407773386034253</c:v>
                </c:pt>
                <c:pt idx="4092">
                  <c:v>0.6742424242424242</c:v>
                </c:pt>
                <c:pt idx="4093">
                  <c:v>0.67440711462450598</c:v>
                </c:pt>
                <c:pt idx="4094">
                  <c:v>0.67457180500658764</c:v>
                </c:pt>
                <c:pt idx="4095">
                  <c:v>0.67473649538866931</c:v>
                </c:pt>
                <c:pt idx="4096">
                  <c:v>0.67490118577075098</c:v>
                </c:pt>
                <c:pt idx="4097">
                  <c:v>0.67506587615283264</c:v>
                </c:pt>
                <c:pt idx="4098">
                  <c:v>0.67523056653491431</c:v>
                </c:pt>
                <c:pt idx="4099">
                  <c:v>0.67539525691699609</c:v>
                </c:pt>
                <c:pt idx="4100">
                  <c:v>0.67555994729907776</c:v>
                </c:pt>
                <c:pt idx="4101">
                  <c:v>0.67572463768115942</c:v>
                </c:pt>
                <c:pt idx="4102">
                  <c:v>0.67588932806324109</c:v>
                </c:pt>
                <c:pt idx="4103">
                  <c:v>0.67605401844532276</c:v>
                </c:pt>
                <c:pt idx="4104">
                  <c:v>0.67621870882740442</c:v>
                </c:pt>
                <c:pt idx="4105">
                  <c:v>0.6763833992094862</c:v>
                </c:pt>
                <c:pt idx="4106">
                  <c:v>0.67654808959156787</c:v>
                </c:pt>
                <c:pt idx="4107">
                  <c:v>0.67671277997364954</c:v>
                </c:pt>
                <c:pt idx="4108">
                  <c:v>0.6768774703557312</c:v>
                </c:pt>
                <c:pt idx="4109">
                  <c:v>0.67704216073781287</c:v>
                </c:pt>
                <c:pt idx="4110">
                  <c:v>0.67720685111989465</c:v>
                </c:pt>
                <c:pt idx="4111">
                  <c:v>0.67737154150197632</c:v>
                </c:pt>
                <c:pt idx="4112">
                  <c:v>0.67753623188405798</c:v>
                </c:pt>
                <c:pt idx="4113">
                  <c:v>0.67770092226613965</c:v>
                </c:pt>
                <c:pt idx="4114">
                  <c:v>0.67786561264822132</c:v>
                </c:pt>
                <c:pt idx="4115">
                  <c:v>0.67803030303030298</c:v>
                </c:pt>
                <c:pt idx="4116">
                  <c:v>0.67819499341238476</c:v>
                </c:pt>
                <c:pt idx="4117">
                  <c:v>0.67835968379446643</c:v>
                </c:pt>
                <c:pt idx="4118">
                  <c:v>0.6785243741765481</c:v>
                </c:pt>
                <c:pt idx="4119">
                  <c:v>0.67868906455862976</c:v>
                </c:pt>
                <c:pt idx="4120">
                  <c:v>0.67885375494071143</c:v>
                </c:pt>
                <c:pt idx="4121">
                  <c:v>0.6790184453227931</c:v>
                </c:pt>
                <c:pt idx="4122">
                  <c:v>0.67918313570487487</c:v>
                </c:pt>
                <c:pt idx="4123">
                  <c:v>0.67934782608695654</c:v>
                </c:pt>
                <c:pt idx="4124">
                  <c:v>0.67951251646903821</c:v>
                </c:pt>
                <c:pt idx="4125">
                  <c:v>0.67967720685111987</c:v>
                </c:pt>
                <c:pt idx="4126">
                  <c:v>0.67984189723320154</c:v>
                </c:pt>
                <c:pt idx="4127">
                  <c:v>0.68000658761528332</c:v>
                </c:pt>
                <c:pt idx="4128">
                  <c:v>0.68017127799736499</c:v>
                </c:pt>
                <c:pt idx="4129">
                  <c:v>0.68033596837944665</c:v>
                </c:pt>
                <c:pt idx="4130">
                  <c:v>0.68050065876152832</c:v>
                </c:pt>
                <c:pt idx="4131">
                  <c:v>0.68066534914360999</c:v>
                </c:pt>
                <c:pt idx="4132">
                  <c:v>0.68083003952569165</c:v>
                </c:pt>
                <c:pt idx="4133">
                  <c:v>0.68099472990777343</c:v>
                </c:pt>
                <c:pt idx="4134">
                  <c:v>0.6811594202898551</c:v>
                </c:pt>
                <c:pt idx="4135">
                  <c:v>0.68132411067193677</c:v>
                </c:pt>
                <c:pt idx="4136">
                  <c:v>0.68148880105401843</c:v>
                </c:pt>
                <c:pt idx="4137">
                  <c:v>0.6816534914361001</c:v>
                </c:pt>
                <c:pt idx="4138">
                  <c:v>0.68181818181818177</c:v>
                </c:pt>
                <c:pt idx="4139">
                  <c:v>0.68198287220026355</c:v>
                </c:pt>
                <c:pt idx="4140">
                  <c:v>0.68214756258234521</c:v>
                </c:pt>
                <c:pt idx="4141">
                  <c:v>0.68231225296442688</c:v>
                </c:pt>
                <c:pt idx="4142">
                  <c:v>0.68247694334650855</c:v>
                </c:pt>
                <c:pt idx="4143">
                  <c:v>0.68264163372859021</c:v>
                </c:pt>
                <c:pt idx="4144">
                  <c:v>0.68280632411067199</c:v>
                </c:pt>
                <c:pt idx="4145">
                  <c:v>0.68297101449275366</c:v>
                </c:pt>
                <c:pt idx="4146">
                  <c:v>0.68313570487483533</c:v>
                </c:pt>
                <c:pt idx="4147">
                  <c:v>0.68330039525691699</c:v>
                </c:pt>
                <c:pt idx="4148">
                  <c:v>0.68346508563899866</c:v>
                </c:pt>
                <c:pt idx="4149">
                  <c:v>0.68362977602108033</c:v>
                </c:pt>
                <c:pt idx="4150">
                  <c:v>0.6837944664031621</c:v>
                </c:pt>
                <c:pt idx="4151">
                  <c:v>0.68395915678524377</c:v>
                </c:pt>
                <c:pt idx="4152">
                  <c:v>0.68412384716732544</c:v>
                </c:pt>
                <c:pt idx="4153">
                  <c:v>0.68428853754940711</c:v>
                </c:pt>
                <c:pt idx="4154">
                  <c:v>0.68445322793148877</c:v>
                </c:pt>
                <c:pt idx="4155">
                  <c:v>0.68461791831357044</c:v>
                </c:pt>
                <c:pt idx="4156">
                  <c:v>0.68478260869565222</c:v>
                </c:pt>
                <c:pt idx="4157">
                  <c:v>0.68494729907773388</c:v>
                </c:pt>
                <c:pt idx="4158">
                  <c:v>0.68511198945981555</c:v>
                </c:pt>
                <c:pt idx="4159">
                  <c:v>0.68527667984189722</c:v>
                </c:pt>
                <c:pt idx="4160">
                  <c:v>0.68544137022397889</c:v>
                </c:pt>
                <c:pt idx="4161">
                  <c:v>0.68560606060606055</c:v>
                </c:pt>
                <c:pt idx="4162">
                  <c:v>0.68577075098814233</c:v>
                </c:pt>
                <c:pt idx="4163">
                  <c:v>0.685935441370224</c:v>
                </c:pt>
                <c:pt idx="4164">
                  <c:v>0.68610013175230566</c:v>
                </c:pt>
                <c:pt idx="4165">
                  <c:v>0.68626482213438733</c:v>
                </c:pt>
                <c:pt idx="4166">
                  <c:v>0.686429512516469</c:v>
                </c:pt>
                <c:pt idx="4167">
                  <c:v>0.68659420289855078</c:v>
                </c:pt>
                <c:pt idx="4168">
                  <c:v>0.68675889328063244</c:v>
                </c:pt>
                <c:pt idx="4169">
                  <c:v>0.68692358366271411</c:v>
                </c:pt>
                <c:pt idx="4170">
                  <c:v>0.68708827404479578</c:v>
                </c:pt>
                <c:pt idx="4171">
                  <c:v>0.68725296442687744</c:v>
                </c:pt>
                <c:pt idx="4172">
                  <c:v>0.68741765480895911</c:v>
                </c:pt>
                <c:pt idx="4173">
                  <c:v>0.68758234519104089</c:v>
                </c:pt>
                <c:pt idx="4174">
                  <c:v>0.68774703557312256</c:v>
                </c:pt>
                <c:pt idx="4175">
                  <c:v>0.68791172595520422</c:v>
                </c:pt>
                <c:pt idx="4176">
                  <c:v>0.68807641633728589</c:v>
                </c:pt>
                <c:pt idx="4177">
                  <c:v>0.68824110671936756</c:v>
                </c:pt>
                <c:pt idx="4178">
                  <c:v>0.68840579710144922</c:v>
                </c:pt>
                <c:pt idx="4179">
                  <c:v>0.688570487483531</c:v>
                </c:pt>
                <c:pt idx="4180">
                  <c:v>0.68873517786561267</c:v>
                </c:pt>
                <c:pt idx="4181">
                  <c:v>0.68889986824769434</c:v>
                </c:pt>
                <c:pt idx="4182">
                  <c:v>0.689064558629776</c:v>
                </c:pt>
                <c:pt idx="4183">
                  <c:v>0.68922924901185767</c:v>
                </c:pt>
                <c:pt idx="4184">
                  <c:v>0.68939393939393945</c:v>
                </c:pt>
                <c:pt idx="4185">
                  <c:v>0.68955862977602111</c:v>
                </c:pt>
                <c:pt idx="4186">
                  <c:v>0.68972332015810278</c:v>
                </c:pt>
                <c:pt idx="4187">
                  <c:v>0.68988801054018445</c:v>
                </c:pt>
                <c:pt idx="4188">
                  <c:v>0.69005270092226612</c:v>
                </c:pt>
                <c:pt idx="4189">
                  <c:v>0.69021739130434778</c:v>
                </c:pt>
                <c:pt idx="4190">
                  <c:v>0.69038208168642956</c:v>
                </c:pt>
                <c:pt idx="4191">
                  <c:v>0.69054677206851123</c:v>
                </c:pt>
                <c:pt idx="4192">
                  <c:v>0.69071146245059289</c:v>
                </c:pt>
                <c:pt idx="4193">
                  <c:v>0.69087615283267456</c:v>
                </c:pt>
                <c:pt idx="4194">
                  <c:v>0.69104084321475623</c:v>
                </c:pt>
                <c:pt idx="4195">
                  <c:v>0.6912055335968379</c:v>
                </c:pt>
                <c:pt idx="4196">
                  <c:v>0.69137022397891967</c:v>
                </c:pt>
                <c:pt idx="4197">
                  <c:v>0.69153491436100134</c:v>
                </c:pt>
                <c:pt idx="4198">
                  <c:v>0.69169960474308301</c:v>
                </c:pt>
                <c:pt idx="4199">
                  <c:v>0.69186429512516467</c:v>
                </c:pt>
                <c:pt idx="4200">
                  <c:v>0.69202898550724634</c:v>
                </c:pt>
                <c:pt idx="4201">
                  <c:v>0.69219367588932801</c:v>
                </c:pt>
                <c:pt idx="4202">
                  <c:v>0.69235836627140979</c:v>
                </c:pt>
                <c:pt idx="4203">
                  <c:v>0.69252305665349145</c:v>
                </c:pt>
                <c:pt idx="4204">
                  <c:v>0.69268774703557312</c:v>
                </c:pt>
                <c:pt idx="4205">
                  <c:v>0.69285243741765479</c:v>
                </c:pt>
                <c:pt idx="4206">
                  <c:v>0.69301712779973645</c:v>
                </c:pt>
                <c:pt idx="4207">
                  <c:v>0.69318181818181823</c:v>
                </c:pt>
                <c:pt idx="4208">
                  <c:v>0.6933465085638999</c:v>
                </c:pt>
                <c:pt idx="4209">
                  <c:v>0.69351119894598157</c:v>
                </c:pt>
                <c:pt idx="4210">
                  <c:v>0.69367588932806323</c:v>
                </c:pt>
                <c:pt idx="4211">
                  <c:v>0.6938405797101449</c:v>
                </c:pt>
                <c:pt idx="4212">
                  <c:v>0.69400527009222657</c:v>
                </c:pt>
                <c:pt idx="4213">
                  <c:v>0.69416996047430835</c:v>
                </c:pt>
                <c:pt idx="4214">
                  <c:v>0.69433465085639001</c:v>
                </c:pt>
                <c:pt idx="4215">
                  <c:v>0.69449934123847168</c:v>
                </c:pt>
                <c:pt idx="4216">
                  <c:v>0.69466403162055335</c:v>
                </c:pt>
                <c:pt idx="4217">
                  <c:v>0.69482872200263501</c:v>
                </c:pt>
                <c:pt idx="4218">
                  <c:v>0.69499341238471668</c:v>
                </c:pt>
                <c:pt idx="4219">
                  <c:v>0.69515810276679846</c:v>
                </c:pt>
                <c:pt idx="4220">
                  <c:v>0.69532279314888013</c:v>
                </c:pt>
                <c:pt idx="4221">
                  <c:v>0.69548748353096179</c:v>
                </c:pt>
                <c:pt idx="4222">
                  <c:v>0.69565217391304346</c:v>
                </c:pt>
                <c:pt idx="4223">
                  <c:v>0.69581686429512513</c:v>
                </c:pt>
                <c:pt idx="4224">
                  <c:v>0.6959815546772069</c:v>
                </c:pt>
                <c:pt idx="4225">
                  <c:v>0.69614624505928857</c:v>
                </c:pt>
                <c:pt idx="4226">
                  <c:v>0.69631093544137024</c:v>
                </c:pt>
                <c:pt idx="4227">
                  <c:v>0.6964756258234519</c:v>
                </c:pt>
                <c:pt idx="4228">
                  <c:v>0.69664031620553357</c:v>
                </c:pt>
                <c:pt idx="4229">
                  <c:v>0.69680500658761524</c:v>
                </c:pt>
                <c:pt idx="4230">
                  <c:v>0.69696969696969702</c:v>
                </c:pt>
                <c:pt idx="4231">
                  <c:v>0.69713438735177868</c:v>
                </c:pt>
                <c:pt idx="4232">
                  <c:v>0.69729907773386035</c:v>
                </c:pt>
                <c:pt idx="4233">
                  <c:v>0.69746376811594202</c:v>
                </c:pt>
                <c:pt idx="4234">
                  <c:v>0.69762845849802368</c:v>
                </c:pt>
                <c:pt idx="4235">
                  <c:v>0.69779314888010535</c:v>
                </c:pt>
                <c:pt idx="4236">
                  <c:v>0.69795783926218713</c:v>
                </c:pt>
                <c:pt idx="4237">
                  <c:v>0.6981225296442688</c:v>
                </c:pt>
                <c:pt idx="4238">
                  <c:v>0.69828722002635046</c:v>
                </c:pt>
                <c:pt idx="4239">
                  <c:v>0.69845191040843213</c:v>
                </c:pt>
                <c:pt idx="4240">
                  <c:v>0.6986166007905138</c:v>
                </c:pt>
                <c:pt idx="4241">
                  <c:v>0.69878129117259558</c:v>
                </c:pt>
                <c:pt idx="4242">
                  <c:v>0.69894598155467724</c:v>
                </c:pt>
                <c:pt idx="4243">
                  <c:v>0.69911067193675891</c:v>
                </c:pt>
                <c:pt idx="4244">
                  <c:v>0.69927536231884058</c:v>
                </c:pt>
                <c:pt idx="4245">
                  <c:v>0.69944005270092224</c:v>
                </c:pt>
                <c:pt idx="4246">
                  <c:v>0.69960474308300391</c:v>
                </c:pt>
                <c:pt idx="4247">
                  <c:v>0.69976943346508569</c:v>
                </c:pt>
                <c:pt idx="4248">
                  <c:v>0.69993412384716736</c:v>
                </c:pt>
                <c:pt idx="4249">
                  <c:v>0.70009881422924902</c:v>
                </c:pt>
                <c:pt idx="4250">
                  <c:v>0.70026350461133069</c:v>
                </c:pt>
                <c:pt idx="4251">
                  <c:v>0.70042819499341236</c:v>
                </c:pt>
                <c:pt idx="4252">
                  <c:v>0.70059288537549402</c:v>
                </c:pt>
                <c:pt idx="4253">
                  <c:v>0.7007575757575758</c:v>
                </c:pt>
                <c:pt idx="4254">
                  <c:v>0.70092226613965747</c:v>
                </c:pt>
                <c:pt idx="4255">
                  <c:v>0.70108695652173914</c:v>
                </c:pt>
                <c:pt idx="4256">
                  <c:v>0.7012516469038208</c:v>
                </c:pt>
                <c:pt idx="4257">
                  <c:v>0.70141633728590247</c:v>
                </c:pt>
                <c:pt idx="4258">
                  <c:v>0.70158102766798414</c:v>
                </c:pt>
                <c:pt idx="4259">
                  <c:v>0.70174571805006591</c:v>
                </c:pt>
                <c:pt idx="4260">
                  <c:v>0.70191040843214758</c:v>
                </c:pt>
                <c:pt idx="4261">
                  <c:v>0.70207509881422925</c:v>
                </c:pt>
                <c:pt idx="4262">
                  <c:v>0.70223978919631092</c:v>
                </c:pt>
                <c:pt idx="4263">
                  <c:v>0.70240447957839258</c:v>
                </c:pt>
                <c:pt idx="4264">
                  <c:v>0.70256916996047436</c:v>
                </c:pt>
                <c:pt idx="4265">
                  <c:v>0.70273386034255603</c:v>
                </c:pt>
                <c:pt idx="4266">
                  <c:v>0.70289855072463769</c:v>
                </c:pt>
                <c:pt idx="4267">
                  <c:v>0.70306324110671936</c:v>
                </c:pt>
                <c:pt idx="4268">
                  <c:v>0.70322793148880103</c:v>
                </c:pt>
                <c:pt idx="4269">
                  <c:v>0.70339262187088269</c:v>
                </c:pt>
                <c:pt idx="4270">
                  <c:v>0.70355731225296447</c:v>
                </c:pt>
                <c:pt idx="4271">
                  <c:v>0.70372200263504614</c:v>
                </c:pt>
                <c:pt idx="4272">
                  <c:v>0.70388669301712781</c:v>
                </c:pt>
                <c:pt idx="4273">
                  <c:v>0.70405138339920947</c:v>
                </c:pt>
                <c:pt idx="4274">
                  <c:v>0.70421607378129114</c:v>
                </c:pt>
                <c:pt idx="4275">
                  <c:v>0.70438076416337281</c:v>
                </c:pt>
                <c:pt idx="4276">
                  <c:v>0.70454545454545459</c:v>
                </c:pt>
                <c:pt idx="4277">
                  <c:v>0.70471014492753625</c:v>
                </c:pt>
                <c:pt idx="4278">
                  <c:v>0.70487483530961792</c:v>
                </c:pt>
                <c:pt idx="4279">
                  <c:v>0.70503952569169959</c:v>
                </c:pt>
                <c:pt idx="4280">
                  <c:v>0.70520421607378125</c:v>
                </c:pt>
                <c:pt idx="4281">
                  <c:v>0.70536890645586303</c:v>
                </c:pt>
                <c:pt idx="4282">
                  <c:v>0.7055335968379447</c:v>
                </c:pt>
                <c:pt idx="4283">
                  <c:v>0.70569828722002637</c:v>
                </c:pt>
                <c:pt idx="4284">
                  <c:v>0.70586297760210803</c:v>
                </c:pt>
                <c:pt idx="4285">
                  <c:v>0.7060276679841897</c:v>
                </c:pt>
                <c:pt idx="4286">
                  <c:v>0.70619235836627137</c:v>
                </c:pt>
                <c:pt idx="4287">
                  <c:v>0.70635704874835314</c:v>
                </c:pt>
                <c:pt idx="4288">
                  <c:v>0.70652173913043481</c:v>
                </c:pt>
                <c:pt idx="4289">
                  <c:v>0.70668642951251648</c:v>
                </c:pt>
                <c:pt idx="4290">
                  <c:v>0.70685111989459815</c:v>
                </c:pt>
                <c:pt idx="4291">
                  <c:v>0.70701581027667981</c:v>
                </c:pt>
                <c:pt idx="4292">
                  <c:v>0.70718050065876148</c:v>
                </c:pt>
                <c:pt idx="4293">
                  <c:v>0.70734519104084326</c:v>
                </c:pt>
                <c:pt idx="4294">
                  <c:v>0.70750988142292492</c:v>
                </c:pt>
                <c:pt idx="4295">
                  <c:v>0.70767457180500659</c:v>
                </c:pt>
                <c:pt idx="4296">
                  <c:v>0.70783926218708826</c:v>
                </c:pt>
                <c:pt idx="4297">
                  <c:v>0.70800395256916993</c:v>
                </c:pt>
                <c:pt idx="4298">
                  <c:v>0.70816864295125159</c:v>
                </c:pt>
                <c:pt idx="4299">
                  <c:v>0.70833333333333337</c:v>
                </c:pt>
                <c:pt idx="4300">
                  <c:v>0.70849802371541504</c:v>
                </c:pt>
                <c:pt idx="4301">
                  <c:v>0.7086627140974967</c:v>
                </c:pt>
                <c:pt idx="4302">
                  <c:v>0.70882740447957837</c:v>
                </c:pt>
                <c:pt idx="4303">
                  <c:v>0.70899209486166004</c:v>
                </c:pt>
                <c:pt idx="4304">
                  <c:v>0.70915678524374182</c:v>
                </c:pt>
                <c:pt idx="4305">
                  <c:v>0.70932147562582348</c:v>
                </c:pt>
                <c:pt idx="4306">
                  <c:v>0.70948616600790515</c:v>
                </c:pt>
                <c:pt idx="4307">
                  <c:v>0.70965085638998682</c:v>
                </c:pt>
                <c:pt idx="4308">
                  <c:v>0.70981554677206848</c:v>
                </c:pt>
                <c:pt idx="4309">
                  <c:v>0.70998023715415015</c:v>
                </c:pt>
                <c:pt idx="4310">
                  <c:v>0.71014492753623193</c:v>
                </c:pt>
                <c:pt idx="4311">
                  <c:v>0.7103096179183136</c:v>
                </c:pt>
                <c:pt idx="4312">
                  <c:v>0.71047430830039526</c:v>
                </c:pt>
                <c:pt idx="4313">
                  <c:v>0.71063899868247693</c:v>
                </c:pt>
                <c:pt idx="4314">
                  <c:v>0.7108036890645586</c:v>
                </c:pt>
                <c:pt idx="4315">
                  <c:v>0.71096837944664026</c:v>
                </c:pt>
                <c:pt idx="4316">
                  <c:v>0.71113306982872204</c:v>
                </c:pt>
                <c:pt idx="4317">
                  <c:v>0.71129776021080371</c:v>
                </c:pt>
                <c:pt idx="4318">
                  <c:v>0.71146245059288538</c:v>
                </c:pt>
                <c:pt idx="4319">
                  <c:v>0.71162714097496704</c:v>
                </c:pt>
                <c:pt idx="4320">
                  <c:v>0.71179183135704871</c:v>
                </c:pt>
                <c:pt idx="4321">
                  <c:v>0.71195652173913049</c:v>
                </c:pt>
                <c:pt idx="4322">
                  <c:v>0.71212121212121215</c:v>
                </c:pt>
                <c:pt idx="4323">
                  <c:v>0.71228590250329382</c:v>
                </c:pt>
                <c:pt idx="4324">
                  <c:v>0.71245059288537549</c:v>
                </c:pt>
                <c:pt idx="4325">
                  <c:v>0.71261528326745716</c:v>
                </c:pt>
                <c:pt idx="4326">
                  <c:v>0.71277997364953882</c:v>
                </c:pt>
                <c:pt idx="4327">
                  <c:v>0.7129446640316206</c:v>
                </c:pt>
                <c:pt idx="4328">
                  <c:v>0.71310935441370227</c:v>
                </c:pt>
                <c:pt idx="4329">
                  <c:v>0.71327404479578393</c:v>
                </c:pt>
                <c:pt idx="4330">
                  <c:v>0.7134387351778656</c:v>
                </c:pt>
                <c:pt idx="4331">
                  <c:v>0.71360342555994727</c:v>
                </c:pt>
                <c:pt idx="4332">
                  <c:v>0.71376811594202894</c:v>
                </c:pt>
                <c:pt idx="4333">
                  <c:v>0.71393280632411071</c:v>
                </c:pt>
                <c:pt idx="4334">
                  <c:v>0.71409749670619238</c:v>
                </c:pt>
                <c:pt idx="4335">
                  <c:v>0.71426218708827405</c:v>
                </c:pt>
                <c:pt idx="4336">
                  <c:v>0.71442687747035571</c:v>
                </c:pt>
                <c:pt idx="4337">
                  <c:v>0.71459156785243738</c:v>
                </c:pt>
                <c:pt idx="4338">
                  <c:v>0.71475625823451916</c:v>
                </c:pt>
                <c:pt idx="4339">
                  <c:v>0.71492094861660083</c:v>
                </c:pt>
                <c:pt idx="4340">
                  <c:v>0.71508563899868249</c:v>
                </c:pt>
                <c:pt idx="4341">
                  <c:v>0.71525032938076416</c:v>
                </c:pt>
                <c:pt idx="4342">
                  <c:v>0.71541501976284583</c:v>
                </c:pt>
                <c:pt idx="4343">
                  <c:v>0.71557971014492749</c:v>
                </c:pt>
                <c:pt idx="4344">
                  <c:v>0.71574440052700927</c:v>
                </c:pt>
                <c:pt idx="4345">
                  <c:v>0.71590909090909094</c:v>
                </c:pt>
                <c:pt idx="4346">
                  <c:v>0.71607378129117261</c:v>
                </c:pt>
                <c:pt idx="4347">
                  <c:v>0.71623847167325427</c:v>
                </c:pt>
                <c:pt idx="4348">
                  <c:v>0.71640316205533594</c:v>
                </c:pt>
                <c:pt idx="4349">
                  <c:v>0.71656785243741761</c:v>
                </c:pt>
                <c:pt idx="4350">
                  <c:v>0.71673254281949939</c:v>
                </c:pt>
                <c:pt idx="4351">
                  <c:v>0.71689723320158105</c:v>
                </c:pt>
                <c:pt idx="4352">
                  <c:v>0.71706192358366272</c:v>
                </c:pt>
                <c:pt idx="4353">
                  <c:v>0.71722661396574439</c:v>
                </c:pt>
                <c:pt idx="4354">
                  <c:v>0.71739130434782605</c:v>
                </c:pt>
                <c:pt idx="4355">
                  <c:v>0.71755599472990772</c:v>
                </c:pt>
                <c:pt idx="4356">
                  <c:v>0.7177206851119895</c:v>
                </c:pt>
                <c:pt idx="4357">
                  <c:v>0.71788537549407117</c:v>
                </c:pt>
                <c:pt idx="4358">
                  <c:v>0.71805006587615283</c:v>
                </c:pt>
                <c:pt idx="4359">
                  <c:v>0.7182147562582345</c:v>
                </c:pt>
                <c:pt idx="4360">
                  <c:v>0.71837944664031617</c:v>
                </c:pt>
                <c:pt idx="4361">
                  <c:v>0.71854413702239794</c:v>
                </c:pt>
                <c:pt idx="4362">
                  <c:v>0.71870882740447961</c:v>
                </c:pt>
                <c:pt idx="4363">
                  <c:v>0.71887351778656128</c:v>
                </c:pt>
                <c:pt idx="4364">
                  <c:v>0.71903820816864294</c:v>
                </c:pt>
                <c:pt idx="4365">
                  <c:v>0.71920289855072461</c:v>
                </c:pt>
                <c:pt idx="4366">
                  <c:v>0.71936758893280628</c:v>
                </c:pt>
                <c:pt idx="4367">
                  <c:v>0.71953227931488806</c:v>
                </c:pt>
                <c:pt idx="4368">
                  <c:v>0.71969696969696972</c:v>
                </c:pt>
                <c:pt idx="4369">
                  <c:v>0.71986166007905139</c:v>
                </c:pt>
                <c:pt idx="4370">
                  <c:v>0.72002635046113306</c:v>
                </c:pt>
                <c:pt idx="4371">
                  <c:v>0.72019104084321472</c:v>
                </c:pt>
                <c:pt idx="4372">
                  <c:v>0.72035573122529639</c:v>
                </c:pt>
                <c:pt idx="4373">
                  <c:v>0.72052042160737817</c:v>
                </c:pt>
                <c:pt idx="4374">
                  <c:v>0.72068511198945984</c:v>
                </c:pt>
                <c:pt idx="4375">
                  <c:v>0.7208498023715415</c:v>
                </c:pt>
                <c:pt idx="4376">
                  <c:v>0.72101449275362317</c:v>
                </c:pt>
                <c:pt idx="4377">
                  <c:v>0.72117918313570484</c:v>
                </c:pt>
                <c:pt idx="4378">
                  <c:v>0.72134387351778662</c:v>
                </c:pt>
                <c:pt idx="4379">
                  <c:v>0.72150856389986828</c:v>
                </c:pt>
                <c:pt idx="4380">
                  <c:v>0.72167325428194995</c:v>
                </c:pt>
                <c:pt idx="4381">
                  <c:v>0.72183794466403162</c:v>
                </c:pt>
                <c:pt idx="4382">
                  <c:v>0.72200263504611328</c:v>
                </c:pt>
                <c:pt idx="4383">
                  <c:v>0.72216732542819495</c:v>
                </c:pt>
                <c:pt idx="4384">
                  <c:v>0.72233201581027673</c:v>
                </c:pt>
                <c:pt idx="4385">
                  <c:v>0.7224967061923584</c:v>
                </c:pt>
                <c:pt idx="4386">
                  <c:v>0.72266139657444006</c:v>
                </c:pt>
                <c:pt idx="4387">
                  <c:v>0.72282608695652173</c:v>
                </c:pt>
                <c:pt idx="4388">
                  <c:v>0.7229907773386034</c:v>
                </c:pt>
                <c:pt idx="4389">
                  <c:v>0.72315546772068506</c:v>
                </c:pt>
                <c:pt idx="4390">
                  <c:v>0.72332015810276684</c:v>
                </c:pt>
                <c:pt idx="4391">
                  <c:v>0.72348484848484851</c:v>
                </c:pt>
                <c:pt idx="4392">
                  <c:v>0.72364953886693018</c:v>
                </c:pt>
                <c:pt idx="4393">
                  <c:v>0.72381422924901184</c:v>
                </c:pt>
                <c:pt idx="4394">
                  <c:v>0.72397891963109351</c:v>
                </c:pt>
                <c:pt idx="4395">
                  <c:v>0.72414361001317518</c:v>
                </c:pt>
                <c:pt idx="4396">
                  <c:v>0.72430830039525695</c:v>
                </c:pt>
                <c:pt idx="4397">
                  <c:v>0.72447299077733862</c:v>
                </c:pt>
                <c:pt idx="4398">
                  <c:v>0.72463768115942029</c:v>
                </c:pt>
                <c:pt idx="4399">
                  <c:v>0.72480237154150196</c:v>
                </c:pt>
                <c:pt idx="4400">
                  <c:v>0.72496706192358362</c:v>
                </c:pt>
                <c:pt idx="4401">
                  <c:v>0.7251317523056654</c:v>
                </c:pt>
                <c:pt idx="4402">
                  <c:v>0.72529644268774707</c:v>
                </c:pt>
                <c:pt idx="4403">
                  <c:v>0.72546113306982873</c:v>
                </c:pt>
                <c:pt idx="4404">
                  <c:v>0.7256258234519104</c:v>
                </c:pt>
                <c:pt idx="4405">
                  <c:v>0.72579051383399207</c:v>
                </c:pt>
                <c:pt idx="4406">
                  <c:v>0.72595520421607374</c:v>
                </c:pt>
                <c:pt idx="4407">
                  <c:v>0.72611989459815551</c:v>
                </c:pt>
                <c:pt idx="4408">
                  <c:v>0.72628458498023718</c:v>
                </c:pt>
                <c:pt idx="4409">
                  <c:v>0.72644927536231885</c:v>
                </c:pt>
                <c:pt idx="4410">
                  <c:v>0.72661396574440051</c:v>
                </c:pt>
                <c:pt idx="4411">
                  <c:v>0.72677865612648218</c:v>
                </c:pt>
                <c:pt idx="4412">
                  <c:v>0.72694334650856385</c:v>
                </c:pt>
                <c:pt idx="4413">
                  <c:v>0.72710803689064563</c:v>
                </c:pt>
                <c:pt idx="4414">
                  <c:v>0.72727272727272729</c:v>
                </c:pt>
                <c:pt idx="4415">
                  <c:v>0.72743741765480896</c:v>
                </c:pt>
                <c:pt idx="4416">
                  <c:v>0.72760210803689063</c:v>
                </c:pt>
                <c:pt idx="4417">
                  <c:v>0.72776679841897229</c:v>
                </c:pt>
                <c:pt idx="4418">
                  <c:v>0.72793148880105407</c:v>
                </c:pt>
                <c:pt idx="4419">
                  <c:v>0.72809617918313574</c:v>
                </c:pt>
                <c:pt idx="4420">
                  <c:v>0.72826086956521741</c:v>
                </c:pt>
                <c:pt idx="4421">
                  <c:v>0.72842555994729907</c:v>
                </c:pt>
                <c:pt idx="4422">
                  <c:v>0.72859025032938074</c:v>
                </c:pt>
                <c:pt idx="4423">
                  <c:v>0.72875494071146241</c:v>
                </c:pt>
                <c:pt idx="4424">
                  <c:v>0.72891963109354418</c:v>
                </c:pt>
                <c:pt idx="4425">
                  <c:v>0.72908432147562585</c:v>
                </c:pt>
                <c:pt idx="4426">
                  <c:v>0.72924901185770752</c:v>
                </c:pt>
                <c:pt idx="4427">
                  <c:v>0.72941370223978919</c:v>
                </c:pt>
                <c:pt idx="4428">
                  <c:v>0.72957839262187085</c:v>
                </c:pt>
                <c:pt idx="4429">
                  <c:v>0.72974308300395252</c:v>
                </c:pt>
                <c:pt idx="4430">
                  <c:v>0.7299077733860343</c:v>
                </c:pt>
                <c:pt idx="4431">
                  <c:v>0.73007246376811596</c:v>
                </c:pt>
                <c:pt idx="4432">
                  <c:v>0.73023715415019763</c:v>
                </c:pt>
                <c:pt idx="4433">
                  <c:v>0.7304018445322793</c:v>
                </c:pt>
                <c:pt idx="4434">
                  <c:v>0.73056653491436097</c:v>
                </c:pt>
                <c:pt idx="4435">
                  <c:v>0.73073122529644263</c:v>
                </c:pt>
                <c:pt idx="4436">
                  <c:v>0.73089591567852441</c:v>
                </c:pt>
                <c:pt idx="4437">
                  <c:v>0.73106060606060608</c:v>
                </c:pt>
                <c:pt idx="4438">
                  <c:v>0.73122529644268774</c:v>
                </c:pt>
                <c:pt idx="4439">
                  <c:v>0.73138998682476941</c:v>
                </c:pt>
                <c:pt idx="4440">
                  <c:v>0.73155467720685108</c:v>
                </c:pt>
                <c:pt idx="4441">
                  <c:v>0.73171936758893286</c:v>
                </c:pt>
                <c:pt idx="4442">
                  <c:v>0.73188405797101452</c:v>
                </c:pt>
                <c:pt idx="4443">
                  <c:v>0.73204874835309619</c:v>
                </c:pt>
                <c:pt idx="4444">
                  <c:v>0.73221343873517786</c:v>
                </c:pt>
                <c:pt idx="4445">
                  <c:v>0.73237812911725952</c:v>
                </c:pt>
                <c:pt idx="4446">
                  <c:v>0.73254281949934119</c:v>
                </c:pt>
                <c:pt idx="4447">
                  <c:v>0.73270750988142297</c:v>
                </c:pt>
                <c:pt idx="4448">
                  <c:v>0.73287220026350464</c:v>
                </c:pt>
                <c:pt idx="4449">
                  <c:v>0.7330368906455863</c:v>
                </c:pt>
                <c:pt idx="4450">
                  <c:v>0.73320158102766797</c:v>
                </c:pt>
                <c:pt idx="4451">
                  <c:v>0.73336627140974964</c:v>
                </c:pt>
                <c:pt idx="4452">
                  <c:v>0.7335309617918313</c:v>
                </c:pt>
                <c:pt idx="4453">
                  <c:v>0.73369565217391308</c:v>
                </c:pt>
                <c:pt idx="4454">
                  <c:v>0.73386034255599475</c:v>
                </c:pt>
                <c:pt idx="4455">
                  <c:v>0.73402503293807642</c:v>
                </c:pt>
                <c:pt idx="4456">
                  <c:v>0.73418972332015808</c:v>
                </c:pt>
                <c:pt idx="4457">
                  <c:v>0.73435441370223975</c:v>
                </c:pt>
                <c:pt idx="4458">
                  <c:v>0.73451910408432153</c:v>
                </c:pt>
                <c:pt idx="4459">
                  <c:v>0.73468379446640319</c:v>
                </c:pt>
                <c:pt idx="4460">
                  <c:v>0.73484848484848486</c:v>
                </c:pt>
                <c:pt idx="4461">
                  <c:v>0.73501317523056653</c:v>
                </c:pt>
                <c:pt idx="4462">
                  <c:v>0.7351778656126482</c:v>
                </c:pt>
                <c:pt idx="4463">
                  <c:v>0.73534255599472986</c:v>
                </c:pt>
                <c:pt idx="4464">
                  <c:v>0.73550724637681164</c:v>
                </c:pt>
                <c:pt idx="4465">
                  <c:v>0.73567193675889331</c:v>
                </c:pt>
                <c:pt idx="4466">
                  <c:v>0.73583662714097497</c:v>
                </c:pt>
                <c:pt idx="4467">
                  <c:v>0.73600131752305664</c:v>
                </c:pt>
                <c:pt idx="4468">
                  <c:v>0.73616600790513831</c:v>
                </c:pt>
                <c:pt idx="4469">
                  <c:v>0.73633069828721998</c:v>
                </c:pt>
                <c:pt idx="4470">
                  <c:v>0.73649538866930175</c:v>
                </c:pt>
                <c:pt idx="4471">
                  <c:v>0.73666007905138342</c:v>
                </c:pt>
                <c:pt idx="4472">
                  <c:v>0.73682476943346509</c:v>
                </c:pt>
                <c:pt idx="4473">
                  <c:v>0.73698945981554675</c:v>
                </c:pt>
                <c:pt idx="4474">
                  <c:v>0.73715415019762842</c:v>
                </c:pt>
                <c:pt idx="4475">
                  <c:v>0.7373188405797102</c:v>
                </c:pt>
                <c:pt idx="4476">
                  <c:v>0.73748353096179187</c:v>
                </c:pt>
                <c:pt idx="4477">
                  <c:v>0.73764822134387353</c:v>
                </c:pt>
                <c:pt idx="4478">
                  <c:v>0.7378129117259552</c:v>
                </c:pt>
                <c:pt idx="4479">
                  <c:v>0.73797760210803687</c:v>
                </c:pt>
                <c:pt idx="4480">
                  <c:v>0.73814229249011853</c:v>
                </c:pt>
                <c:pt idx="4481">
                  <c:v>0.73830698287220031</c:v>
                </c:pt>
                <c:pt idx="4482">
                  <c:v>0.73847167325428198</c:v>
                </c:pt>
                <c:pt idx="4483">
                  <c:v>0.73863636363636365</c:v>
                </c:pt>
                <c:pt idx="4484">
                  <c:v>0.73880105401844531</c:v>
                </c:pt>
                <c:pt idx="4485">
                  <c:v>0.73896574440052698</c:v>
                </c:pt>
                <c:pt idx="4486">
                  <c:v>0.73913043478260865</c:v>
                </c:pt>
                <c:pt idx="4487">
                  <c:v>0.73929512516469043</c:v>
                </c:pt>
                <c:pt idx="4488">
                  <c:v>0.73945981554677209</c:v>
                </c:pt>
                <c:pt idx="4489">
                  <c:v>0.73962450592885376</c:v>
                </c:pt>
                <c:pt idx="4490">
                  <c:v>0.73978919631093543</c:v>
                </c:pt>
                <c:pt idx="4491">
                  <c:v>0.73995388669301709</c:v>
                </c:pt>
                <c:pt idx="4492">
                  <c:v>0.74011857707509876</c:v>
                </c:pt>
                <c:pt idx="4493">
                  <c:v>0.74028326745718054</c:v>
                </c:pt>
                <c:pt idx="4494">
                  <c:v>0.74044795783926221</c:v>
                </c:pt>
                <c:pt idx="4495">
                  <c:v>0.74061264822134387</c:v>
                </c:pt>
                <c:pt idx="4496">
                  <c:v>0.74077733860342554</c:v>
                </c:pt>
                <c:pt idx="4497">
                  <c:v>0.74094202898550721</c:v>
                </c:pt>
                <c:pt idx="4498">
                  <c:v>0.74110671936758898</c:v>
                </c:pt>
                <c:pt idx="4499">
                  <c:v>0.74127140974967065</c:v>
                </c:pt>
                <c:pt idx="4500">
                  <c:v>0.74143610013175232</c:v>
                </c:pt>
                <c:pt idx="4501">
                  <c:v>0.74160079051383399</c:v>
                </c:pt>
                <c:pt idx="4502">
                  <c:v>0.74176548089591565</c:v>
                </c:pt>
                <c:pt idx="4503">
                  <c:v>0.74193017127799732</c:v>
                </c:pt>
                <c:pt idx="4504">
                  <c:v>0.7420948616600791</c:v>
                </c:pt>
                <c:pt idx="4505">
                  <c:v>0.74225955204216076</c:v>
                </c:pt>
                <c:pt idx="4506">
                  <c:v>0.74242424242424243</c:v>
                </c:pt>
                <c:pt idx="4507">
                  <c:v>0.7425889328063241</c:v>
                </c:pt>
                <c:pt idx="4508">
                  <c:v>0.74275362318840576</c:v>
                </c:pt>
                <c:pt idx="4509">
                  <c:v>0.74291831357048743</c:v>
                </c:pt>
                <c:pt idx="4510">
                  <c:v>0.74308300395256921</c:v>
                </c:pt>
                <c:pt idx="4511">
                  <c:v>0.74324769433465088</c:v>
                </c:pt>
                <c:pt idx="4512">
                  <c:v>0.74341238471673254</c:v>
                </c:pt>
                <c:pt idx="4513">
                  <c:v>0.74357707509881421</c:v>
                </c:pt>
                <c:pt idx="4514">
                  <c:v>0.74374176548089588</c:v>
                </c:pt>
                <c:pt idx="4515">
                  <c:v>0.74390645586297766</c:v>
                </c:pt>
                <c:pt idx="4516">
                  <c:v>0.74407114624505932</c:v>
                </c:pt>
                <c:pt idx="4517">
                  <c:v>0.74423583662714099</c:v>
                </c:pt>
                <c:pt idx="4518">
                  <c:v>0.74440052700922266</c:v>
                </c:pt>
                <c:pt idx="4519">
                  <c:v>0.74456521739130432</c:v>
                </c:pt>
                <c:pt idx="4520">
                  <c:v>0.74472990777338599</c:v>
                </c:pt>
                <c:pt idx="4521">
                  <c:v>0.74489459815546777</c:v>
                </c:pt>
                <c:pt idx="4522">
                  <c:v>0.74505928853754944</c:v>
                </c:pt>
                <c:pt idx="4523">
                  <c:v>0.7452239789196311</c:v>
                </c:pt>
                <c:pt idx="4524">
                  <c:v>0.74538866930171277</c:v>
                </c:pt>
                <c:pt idx="4525">
                  <c:v>0.74555335968379444</c:v>
                </c:pt>
                <c:pt idx="4526">
                  <c:v>0.7457180500658761</c:v>
                </c:pt>
                <c:pt idx="4527">
                  <c:v>0.74588274044795788</c:v>
                </c:pt>
                <c:pt idx="4528">
                  <c:v>0.74604743083003955</c:v>
                </c:pt>
                <c:pt idx="4529">
                  <c:v>0.74621212121212122</c:v>
                </c:pt>
                <c:pt idx="4530">
                  <c:v>0.74637681159420288</c:v>
                </c:pt>
                <c:pt idx="4531">
                  <c:v>0.74654150197628455</c:v>
                </c:pt>
                <c:pt idx="4532">
                  <c:v>0.74670619235836622</c:v>
                </c:pt>
                <c:pt idx="4533">
                  <c:v>0.74687088274044799</c:v>
                </c:pt>
                <c:pt idx="4534">
                  <c:v>0.74703557312252966</c:v>
                </c:pt>
                <c:pt idx="4535">
                  <c:v>0.74720026350461133</c:v>
                </c:pt>
                <c:pt idx="4536">
                  <c:v>0.747364953886693</c:v>
                </c:pt>
                <c:pt idx="4537">
                  <c:v>0.74752964426877466</c:v>
                </c:pt>
                <c:pt idx="4538">
                  <c:v>0.74769433465085644</c:v>
                </c:pt>
                <c:pt idx="4539">
                  <c:v>0.74785902503293811</c:v>
                </c:pt>
                <c:pt idx="4540">
                  <c:v>0.74802371541501977</c:v>
                </c:pt>
                <c:pt idx="4541">
                  <c:v>0.74818840579710144</c:v>
                </c:pt>
                <c:pt idx="4542">
                  <c:v>0.74835309617918311</c:v>
                </c:pt>
                <c:pt idx="4543">
                  <c:v>0.74851778656126478</c:v>
                </c:pt>
                <c:pt idx="4544">
                  <c:v>0.74868247694334655</c:v>
                </c:pt>
                <c:pt idx="4545">
                  <c:v>0.74884716732542822</c:v>
                </c:pt>
                <c:pt idx="4546">
                  <c:v>0.74901185770750989</c:v>
                </c:pt>
                <c:pt idx="4547">
                  <c:v>0.74917654808959155</c:v>
                </c:pt>
                <c:pt idx="4548">
                  <c:v>0.74934123847167322</c:v>
                </c:pt>
                <c:pt idx="4549">
                  <c:v>0.74950592885375489</c:v>
                </c:pt>
                <c:pt idx="4550">
                  <c:v>0.74967061923583667</c:v>
                </c:pt>
                <c:pt idx="4551">
                  <c:v>0.74983530961791833</c:v>
                </c:pt>
                <c:pt idx="4552">
                  <c:v>0.75</c:v>
                </c:pt>
                <c:pt idx="4553">
                  <c:v>0.75016469038208167</c:v>
                </c:pt>
                <c:pt idx="4554">
                  <c:v>0.75032938076416333</c:v>
                </c:pt>
                <c:pt idx="4555">
                  <c:v>0.75049407114624511</c:v>
                </c:pt>
                <c:pt idx="4556">
                  <c:v>0.75065876152832678</c:v>
                </c:pt>
                <c:pt idx="4557">
                  <c:v>0.75082345191040845</c:v>
                </c:pt>
                <c:pt idx="4558">
                  <c:v>0.75098814229249011</c:v>
                </c:pt>
                <c:pt idx="4559">
                  <c:v>0.75115283267457178</c:v>
                </c:pt>
                <c:pt idx="4560">
                  <c:v>0.75131752305665345</c:v>
                </c:pt>
                <c:pt idx="4561">
                  <c:v>0.75148221343873522</c:v>
                </c:pt>
                <c:pt idx="4562">
                  <c:v>0.75164690382081689</c:v>
                </c:pt>
                <c:pt idx="4563">
                  <c:v>0.75181159420289856</c:v>
                </c:pt>
                <c:pt idx="4564">
                  <c:v>0.75197628458498023</c:v>
                </c:pt>
                <c:pt idx="4565">
                  <c:v>0.75214097496706189</c:v>
                </c:pt>
                <c:pt idx="4566">
                  <c:v>0.75230566534914356</c:v>
                </c:pt>
                <c:pt idx="4567">
                  <c:v>0.75247035573122534</c:v>
                </c:pt>
                <c:pt idx="4568">
                  <c:v>0.752635046113307</c:v>
                </c:pt>
                <c:pt idx="4569">
                  <c:v>0.75279973649538867</c:v>
                </c:pt>
                <c:pt idx="4570">
                  <c:v>0.75296442687747034</c:v>
                </c:pt>
                <c:pt idx="4571">
                  <c:v>0.75312911725955201</c:v>
                </c:pt>
                <c:pt idx="4572">
                  <c:v>0.75329380764163378</c:v>
                </c:pt>
                <c:pt idx="4573">
                  <c:v>0.75345849802371545</c:v>
                </c:pt>
                <c:pt idx="4574">
                  <c:v>0.75362318840579712</c:v>
                </c:pt>
                <c:pt idx="4575">
                  <c:v>0.75378787878787878</c:v>
                </c:pt>
                <c:pt idx="4576">
                  <c:v>0.75395256916996045</c:v>
                </c:pt>
                <c:pt idx="4577">
                  <c:v>0.75411725955204212</c:v>
                </c:pt>
                <c:pt idx="4578">
                  <c:v>0.7542819499341239</c:v>
                </c:pt>
                <c:pt idx="4579">
                  <c:v>0.75444664031620556</c:v>
                </c:pt>
                <c:pt idx="4580">
                  <c:v>0.75461133069828723</c:v>
                </c:pt>
                <c:pt idx="4581">
                  <c:v>0.7547760210803689</c:v>
                </c:pt>
                <c:pt idx="4582">
                  <c:v>0.75494071146245056</c:v>
                </c:pt>
                <c:pt idx="4583">
                  <c:v>0.75510540184453223</c:v>
                </c:pt>
                <c:pt idx="4584">
                  <c:v>0.75527009222661401</c:v>
                </c:pt>
                <c:pt idx="4585">
                  <c:v>0.75543478260869568</c:v>
                </c:pt>
                <c:pt idx="4586">
                  <c:v>0.75559947299077734</c:v>
                </c:pt>
                <c:pt idx="4587">
                  <c:v>0.75576416337285901</c:v>
                </c:pt>
                <c:pt idx="4588">
                  <c:v>0.75592885375494068</c:v>
                </c:pt>
                <c:pt idx="4589">
                  <c:v>0.75609354413702234</c:v>
                </c:pt>
                <c:pt idx="4590">
                  <c:v>0.75625823451910412</c:v>
                </c:pt>
                <c:pt idx="4591">
                  <c:v>0.75642292490118579</c:v>
                </c:pt>
                <c:pt idx="4592">
                  <c:v>0.75658761528326746</c:v>
                </c:pt>
                <c:pt idx="4593">
                  <c:v>0.75675230566534912</c:v>
                </c:pt>
                <c:pt idx="4594">
                  <c:v>0.75691699604743079</c:v>
                </c:pt>
                <c:pt idx="4595">
                  <c:v>0.75708168642951257</c:v>
                </c:pt>
                <c:pt idx="4596">
                  <c:v>0.75724637681159424</c:v>
                </c:pt>
                <c:pt idx="4597">
                  <c:v>0.7574110671936759</c:v>
                </c:pt>
                <c:pt idx="4598">
                  <c:v>0.75757575757575757</c:v>
                </c:pt>
                <c:pt idx="4599">
                  <c:v>0.75774044795783924</c:v>
                </c:pt>
                <c:pt idx="4600">
                  <c:v>0.7579051383399209</c:v>
                </c:pt>
                <c:pt idx="4601">
                  <c:v>0.75806982872200268</c:v>
                </c:pt>
                <c:pt idx="4602">
                  <c:v>0.75823451910408435</c:v>
                </c:pt>
                <c:pt idx="4603">
                  <c:v>0.75839920948616601</c:v>
                </c:pt>
                <c:pt idx="4604">
                  <c:v>0.75856389986824768</c:v>
                </c:pt>
                <c:pt idx="4605">
                  <c:v>0.75872859025032935</c:v>
                </c:pt>
                <c:pt idx="4606">
                  <c:v>0.75889328063241102</c:v>
                </c:pt>
                <c:pt idx="4607">
                  <c:v>0.75905797101449279</c:v>
                </c:pt>
                <c:pt idx="4608">
                  <c:v>0.75922266139657446</c:v>
                </c:pt>
                <c:pt idx="4609">
                  <c:v>0.75938735177865613</c:v>
                </c:pt>
                <c:pt idx="4610">
                  <c:v>0.75955204216073779</c:v>
                </c:pt>
                <c:pt idx="4611">
                  <c:v>0.75971673254281946</c:v>
                </c:pt>
                <c:pt idx="4612">
                  <c:v>0.75988142292490124</c:v>
                </c:pt>
                <c:pt idx="4613">
                  <c:v>0.76004611330698291</c:v>
                </c:pt>
                <c:pt idx="4614">
                  <c:v>0.76021080368906457</c:v>
                </c:pt>
                <c:pt idx="4615">
                  <c:v>0.76037549407114624</c:v>
                </c:pt>
                <c:pt idx="4616">
                  <c:v>0.76054018445322791</c:v>
                </c:pt>
                <c:pt idx="4617">
                  <c:v>0.76070487483530957</c:v>
                </c:pt>
                <c:pt idx="4618">
                  <c:v>0.76086956521739135</c:v>
                </c:pt>
                <c:pt idx="4619">
                  <c:v>0.76103425559947302</c:v>
                </c:pt>
                <c:pt idx="4620">
                  <c:v>0.76119894598155469</c:v>
                </c:pt>
                <c:pt idx="4621">
                  <c:v>0.76136363636363635</c:v>
                </c:pt>
                <c:pt idx="4622">
                  <c:v>0.76152832674571802</c:v>
                </c:pt>
                <c:pt idx="4623">
                  <c:v>0.76169301712779969</c:v>
                </c:pt>
                <c:pt idx="4624">
                  <c:v>0.76185770750988147</c:v>
                </c:pt>
                <c:pt idx="4625">
                  <c:v>0.76202239789196313</c:v>
                </c:pt>
                <c:pt idx="4626">
                  <c:v>0.7621870882740448</c:v>
                </c:pt>
                <c:pt idx="4627">
                  <c:v>0.76235177865612647</c:v>
                </c:pt>
                <c:pt idx="4628">
                  <c:v>0.76251646903820813</c:v>
                </c:pt>
                <c:pt idx="4629">
                  <c:v>0.7626811594202898</c:v>
                </c:pt>
                <c:pt idx="4630">
                  <c:v>0.76284584980237158</c:v>
                </c:pt>
                <c:pt idx="4631">
                  <c:v>0.76301054018445325</c:v>
                </c:pt>
                <c:pt idx="4632">
                  <c:v>0.76317523056653491</c:v>
                </c:pt>
                <c:pt idx="4633">
                  <c:v>0.76333992094861658</c:v>
                </c:pt>
                <c:pt idx="4634">
                  <c:v>0.76350461133069825</c:v>
                </c:pt>
                <c:pt idx="4635">
                  <c:v>0.76366930171278002</c:v>
                </c:pt>
                <c:pt idx="4636">
                  <c:v>0.76383399209486169</c:v>
                </c:pt>
                <c:pt idx="4637">
                  <c:v>0.76399868247694336</c:v>
                </c:pt>
                <c:pt idx="4638">
                  <c:v>0.76416337285902503</c:v>
                </c:pt>
                <c:pt idx="4639">
                  <c:v>0.76432806324110669</c:v>
                </c:pt>
                <c:pt idx="4640">
                  <c:v>0.76449275362318836</c:v>
                </c:pt>
                <c:pt idx="4641">
                  <c:v>0.76465744400527014</c:v>
                </c:pt>
                <c:pt idx="4642">
                  <c:v>0.7648221343873518</c:v>
                </c:pt>
                <c:pt idx="4643">
                  <c:v>0.76498682476943347</c:v>
                </c:pt>
                <c:pt idx="4644">
                  <c:v>0.76515151515151514</c:v>
                </c:pt>
                <c:pt idx="4645">
                  <c:v>0.76531620553359681</c:v>
                </c:pt>
                <c:pt idx="4646">
                  <c:v>0.76548089591567847</c:v>
                </c:pt>
                <c:pt idx="4647">
                  <c:v>0.76564558629776025</c:v>
                </c:pt>
                <c:pt idx="4648">
                  <c:v>0.76581027667984192</c:v>
                </c:pt>
                <c:pt idx="4649">
                  <c:v>0.76597496706192358</c:v>
                </c:pt>
                <c:pt idx="4650">
                  <c:v>0.76613965744400525</c:v>
                </c:pt>
                <c:pt idx="4651">
                  <c:v>0.76630434782608692</c:v>
                </c:pt>
                <c:pt idx="4652">
                  <c:v>0.7664690382081687</c:v>
                </c:pt>
                <c:pt idx="4653">
                  <c:v>0.76663372859025036</c:v>
                </c:pt>
                <c:pt idx="4654">
                  <c:v>0.76679841897233203</c:v>
                </c:pt>
                <c:pt idx="4655">
                  <c:v>0.7669631093544137</c:v>
                </c:pt>
                <c:pt idx="4656">
                  <c:v>0.76712779973649536</c:v>
                </c:pt>
                <c:pt idx="4657">
                  <c:v>0.76729249011857703</c:v>
                </c:pt>
                <c:pt idx="4658">
                  <c:v>0.76745718050065881</c:v>
                </c:pt>
                <c:pt idx="4659">
                  <c:v>0.76762187088274048</c:v>
                </c:pt>
                <c:pt idx="4660">
                  <c:v>0.76778656126482214</c:v>
                </c:pt>
                <c:pt idx="4661">
                  <c:v>0.76795125164690381</c:v>
                </c:pt>
                <c:pt idx="4662">
                  <c:v>0.76811594202898548</c:v>
                </c:pt>
                <c:pt idx="4663">
                  <c:v>0.76828063241106714</c:v>
                </c:pt>
                <c:pt idx="4664">
                  <c:v>0.76844532279314892</c:v>
                </c:pt>
                <c:pt idx="4665">
                  <c:v>0.76861001317523059</c:v>
                </c:pt>
                <c:pt idx="4666">
                  <c:v>0.76877470355731226</c:v>
                </c:pt>
                <c:pt idx="4667">
                  <c:v>0.76893939393939392</c:v>
                </c:pt>
                <c:pt idx="4668">
                  <c:v>0.76910408432147559</c:v>
                </c:pt>
                <c:pt idx="4669">
                  <c:v>0.76926877470355737</c:v>
                </c:pt>
                <c:pt idx="4670">
                  <c:v>0.76943346508563903</c:v>
                </c:pt>
                <c:pt idx="4671">
                  <c:v>0.7695981554677207</c:v>
                </c:pt>
                <c:pt idx="4672">
                  <c:v>0.76976284584980237</c:v>
                </c:pt>
                <c:pt idx="4673">
                  <c:v>0.76992753623188404</c:v>
                </c:pt>
                <c:pt idx="4674">
                  <c:v>0.7700922266139657</c:v>
                </c:pt>
                <c:pt idx="4675">
                  <c:v>0.77025691699604748</c:v>
                </c:pt>
                <c:pt idx="4676">
                  <c:v>0.77042160737812915</c:v>
                </c:pt>
                <c:pt idx="4677">
                  <c:v>0.77058629776021081</c:v>
                </c:pt>
                <c:pt idx="4678">
                  <c:v>0.77075098814229248</c:v>
                </c:pt>
                <c:pt idx="4679">
                  <c:v>0.77091567852437415</c:v>
                </c:pt>
                <c:pt idx="4680">
                  <c:v>0.77108036890645582</c:v>
                </c:pt>
                <c:pt idx="4681">
                  <c:v>0.77124505928853759</c:v>
                </c:pt>
                <c:pt idx="4682">
                  <c:v>0.77140974967061926</c:v>
                </c:pt>
                <c:pt idx="4683">
                  <c:v>0.77157444005270093</c:v>
                </c:pt>
                <c:pt idx="4684">
                  <c:v>0.77173913043478259</c:v>
                </c:pt>
                <c:pt idx="4685">
                  <c:v>0.77190382081686426</c:v>
                </c:pt>
                <c:pt idx="4686">
                  <c:v>0.77206851119894593</c:v>
                </c:pt>
                <c:pt idx="4687">
                  <c:v>0.77223320158102771</c:v>
                </c:pt>
                <c:pt idx="4688">
                  <c:v>0.77239789196310937</c:v>
                </c:pt>
                <c:pt idx="4689">
                  <c:v>0.77256258234519104</c:v>
                </c:pt>
                <c:pt idx="4690">
                  <c:v>0.77272727272727271</c:v>
                </c:pt>
                <c:pt idx="4691">
                  <c:v>0.77289196310935437</c:v>
                </c:pt>
                <c:pt idx="4692">
                  <c:v>0.77305665349143615</c:v>
                </c:pt>
                <c:pt idx="4693">
                  <c:v>0.77322134387351782</c:v>
                </c:pt>
                <c:pt idx="4694">
                  <c:v>0.77338603425559949</c:v>
                </c:pt>
                <c:pt idx="4695">
                  <c:v>0.77355072463768115</c:v>
                </c:pt>
                <c:pt idx="4696">
                  <c:v>0.77371541501976282</c:v>
                </c:pt>
                <c:pt idx="4697">
                  <c:v>0.77388010540184449</c:v>
                </c:pt>
                <c:pt idx="4698">
                  <c:v>0.77404479578392626</c:v>
                </c:pt>
                <c:pt idx="4699">
                  <c:v>0.77420948616600793</c:v>
                </c:pt>
                <c:pt idx="4700">
                  <c:v>0.7743741765480896</c:v>
                </c:pt>
                <c:pt idx="4701">
                  <c:v>0.77453886693017127</c:v>
                </c:pt>
                <c:pt idx="4702">
                  <c:v>0.77470355731225293</c:v>
                </c:pt>
                <c:pt idx="4703">
                  <c:v>0.7748682476943346</c:v>
                </c:pt>
                <c:pt idx="4704">
                  <c:v>0.77503293807641638</c:v>
                </c:pt>
                <c:pt idx="4705">
                  <c:v>0.77519762845849804</c:v>
                </c:pt>
                <c:pt idx="4706">
                  <c:v>0.77536231884057971</c:v>
                </c:pt>
                <c:pt idx="4707">
                  <c:v>0.77552700922266138</c:v>
                </c:pt>
                <c:pt idx="4708">
                  <c:v>0.77569169960474305</c:v>
                </c:pt>
                <c:pt idx="4709">
                  <c:v>0.77585638998682482</c:v>
                </c:pt>
                <c:pt idx="4710">
                  <c:v>0.77602108036890649</c:v>
                </c:pt>
                <c:pt idx="4711">
                  <c:v>0.77618577075098816</c:v>
                </c:pt>
                <c:pt idx="4712">
                  <c:v>0.77635046113306982</c:v>
                </c:pt>
                <c:pt idx="4713">
                  <c:v>0.77651515151515149</c:v>
                </c:pt>
                <c:pt idx="4714">
                  <c:v>0.77667984189723316</c:v>
                </c:pt>
                <c:pt idx="4715">
                  <c:v>0.77684453227931494</c:v>
                </c:pt>
                <c:pt idx="4716">
                  <c:v>0.7770092226613966</c:v>
                </c:pt>
                <c:pt idx="4717">
                  <c:v>0.77717391304347827</c:v>
                </c:pt>
                <c:pt idx="4718">
                  <c:v>0.77733860342555994</c:v>
                </c:pt>
                <c:pt idx="4719">
                  <c:v>0.7775032938076416</c:v>
                </c:pt>
                <c:pt idx="4720">
                  <c:v>0.77766798418972327</c:v>
                </c:pt>
                <c:pt idx="4721">
                  <c:v>0.77783267457180505</c:v>
                </c:pt>
                <c:pt idx="4722">
                  <c:v>0.77799736495388672</c:v>
                </c:pt>
                <c:pt idx="4723">
                  <c:v>0.77816205533596838</c:v>
                </c:pt>
                <c:pt idx="4724">
                  <c:v>0.77832674571805005</c:v>
                </c:pt>
                <c:pt idx="4725">
                  <c:v>0.77849143610013172</c:v>
                </c:pt>
                <c:pt idx="4726">
                  <c:v>0.77865612648221338</c:v>
                </c:pt>
                <c:pt idx="4727">
                  <c:v>0.77882081686429516</c:v>
                </c:pt>
                <c:pt idx="4728">
                  <c:v>0.77898550724637683</c:v>
                </c:pt>
                <c:pt idx="4729">
                  <c:v>0.7791501976284585</c:v>
                </c:pt>
                <c:pt idx="4730">
                  <c:v>0.77931488801054016</c:v>
                </c:pt>
                <c:pt idx="4731">
                  <c:v>0.77947957839262183</c:v>
                </c:pt>
                <c:pt idx="4732">
                  <c:v>0.77964426877470361</c:v>
                </c:pt>
                <c:pt idx="4733">
                  <c:v>0.77980895915678528</c:v>
                </c:pt>
                <c:pt idx="4734">
                  <c:v>0.77997364953886694</c:v>
                </c:pt>
                <c:pt idx="4735">
                  <c:v>0.78013833992094861</c:v>
                </c:pt>
                <c:pt idx="4736">
                  <c:v>0.78030303030303028</c:v>
                </c:pt>
                <c:pt idx="4737">
                  <c:v>0.78046772068511194</c:v>
                </c:pt>
                <c:pt idx="4738">
                  <c:v>0.78063241106719372</c:v>
                </c:pt>
                <c:pt idx="4739">
                  <c:v>0.78079710144927539</c:v>
                </c:pt>
                <c:pt idx="4740">
                  <c:v>0.78096179183135706</c:v>
                </c:pt>
                <c:pt idx="4741">
                  <c:v>0.78112648221343872</c:v>
                </c:pt>
                <c:pt idx="4742">
                  <c:v>0.78129117259552039</c:v>
                </c:pt>
                <c:pt idx="4743">
                  <c:v>0.78145586297760206</c:v>
                </c:pt>
                <c:pt idx="4744">
                  <c:v>0.78162055335968383</c:v>
                </c:pt>
                <c:pt idx="4745">
                  <c:v>0.7817852437417655</c:v>
                </c:pt>
                <c:pt idx="4746">
                  <c:v>0.78194993412384717</c:v>
                </c:pt>
                <c:pt idx="4747">
                  <c:v>0.78211462450592883</c:v>
                </c:pt>
                <c:pt idx="4748">
                  <c:v>0.7822793148880105</c:v>
                </c:pt>
                <c:pt idx="4749">
                  <c:v>0.78244400527009228</c:v>
                </c:pt>
                <c:pt idx="4750">
                  <c:v>0.78260869565217395</c:v>
                </c:pt>
                <c:pt idx="4751">
                  <c:v>0.78277338603425561</c:v>
                </c:pt>
                <c:pt idx="4752">
                  <c:v>0.78293807641633728</c:v>
                </c:pt>
                <c:pt idx="4753">
                  <c:v>0.78310276679841895</c:v>
                </c:pt>
                <c:pt idx="4754">
                  <c:v>0.78326745718050061</c:v>
                </c:pt>
                <c:pt idx="4755">
                  <c:v>0.78343214756258239</c:v>
                </c:pt>
                <c:pt idx="4756">
                  <c:v>0.78359683794466406</c:v>
                </c:pt>
                <c:pt idx="4757">
                  <c:v>0.78376152832674573</c:v>
                </c:pt>
                <c:pt idx="4758">
                  <c:v>0.78392621870882739</c:v>
                </c:pt>
                <c:pt idx="4759">
                  <c:v>0.78409090909090906</c:v>
                </c:pt>
                <c:pt idx="4760">
                  <c:v>0.78425559947299073</c:v>
                </c:pt>
                <c:pt idx="4761">
                  <c:v>0.78442028985507251</c:v>
                </c:pt>
                <c:pt idx="4762">
                  <c:v>0.78458498023715417</c:v>
                </c:pt>
                <c:pt idx="4763">
                  <c:v>0.78474967061923584</c:v>
                </c:pt>
                <c:pt idx="4764">
                  <c:v>0.78491436100131751</c:v>
                </c:pt>
                <c:pt idx="4765">
                  <c:v>0.78507905138339917</c:v>
                </c:pt>
                <c:pt idx="4766">
                  <c:v>0.78524374176548084</c:v>
                </c:pt>
                <c:pt idx="4767">
                  <c:v>0.78540843214756262</c:v>
                </c:pt>
                <c:pt idx="4768">
                  <c:v>0.78557312252964429</c:v>
                </c:pt>
                <c:pt idx="4769">
                  <c:v>0.78573781291172595</c:v>
                </c:pt>
                <c:pt idx="4770">
                  <c:v>0.78590250329380762</c:v>
                </c:pt>
                <c:pt idx="4771">
                  <c:v>0.78606719367588929</c:v>
                </c:pt>
                <c:pt idx="4772">
                  <c:v>0.78623188405797106</c:v>
                </c:pt>
                <c:pt idx="4773">
                  <c:v>0.78639657444005273</c:v>
                </c:pt>
                <c:pt idx="4774">
                  <c:v>0.7865612648221344</c:v>
                </c:pt>
                <c:pt idx="4775">
                  <c:v>0.78672595520421607</c:v>
                </c:pt>
                <c:pt idx="4776">
                  <c:v>0.78689064558629773</c:v>
                </c:pt>
                <c:pt idx="4777">
                  <c:v>0.7870553359683794</c:v>
                </c:pt>
                <c:pt idx="4778">
                  <c:v>0.78722002635046118</c:v>
                </c:pt>
                <c:pt idx="4779">
                  <c:v>0.78738471673254284</c:v>
                </c:pt>
                <c:pt idx="4780">
                  <c:v>0.78754940711462451</c:v>
                </c:pt>
                <c:pt idx="4781">
                  <c:v>0.78771409749670618</c:v>
                </c:pt>
                <c:pt idx="4782">
                  <c:v>0.78787878787878785</c:v>
                </c:pt>
                <c:pt idx="4783">
                  <c:v>0.78804347826086951</c:v>
                </c:pt>
                <c:pt idx="4784">
                  <c:v>0.78820816864295129</c:v>
                </c:pt>
                <c:pt idx="4785">
                  <c:v>0.78837285902503296</c:v>
                </c:pt>
                <c:pt idx="4786">
                  <c:v>0.78853754940711462</c:v>
                </c:pt>
                <c:pt idx="4787">
                  <c:v>0.78870223978919629</c:v>
                </c:pt>
                <c:pt idx="4788">
                  <c:v>0.78886693017127796</c:v>
                </c:pt>
                <c:pt idx="4789">
                  <c:v>0.78903162055335974</c:v>
                </c:pt>
                <c:pt idx="4790">
                  <c:v>0.7891963109354414</c:v>
                </c:pt>
                <c:pt idx="4791">
                  <c:v>0.78936100131752307</c:v>
                </c:pt>
                <c:pt idx="4792">
                  <c:v>0.78952569169960474</c:v>
                </c:pt>
                <c:pt idx="4793">
                  <c:v>0.7896903820816864</c:v>
                </c:pt>
                <c:pt idx="4794">
                  <c:v>0.78985507246376807</c:v>
                </c:pt>
                <c:pt idx="4795">
                  <c:v>0.79001976284584985</c:v>
                </c:pt>
                <c:pt idx="4796">
                  <c:v>0.79018445322793152</c:v>
                </c:pt>
                <c:pt idx="4797">
                  <c:v>0.79034914361001318</c:v>
                </c:pt>
                <c:pt idx="4798">
                  <c:v>0.79051383399209485</c:v>
                </c:pt>
                <c:pt idx="4799">
                  <c:v>0.79067852437417652</c:v>
                </c:pt>
                <c:pt idx="4800">
                  <c:v>0.79084321475625818</c:v>
                </c:pt>
                <c:pt idx="4801">
                  <c:v>0.79100790513833996</c:v>
                </c:pt>
                <c:pt idx="4802">
                  <c:v>0.79117259552042163</c:v>
                </c:pt>
                <c:pt idx="4803">
                  <c:v>0.7913372859025033</c:v>
                </c:pt>
                <c:pt idx="4804">
                  <c:v>0.79150197628458496</c:v>
                </c:pt>
                <c:pt idx="4805">
                  <c:v>0.79166666666666663</c:v>
                </c:pt>
                <c:pt idx="4806">
                  <c:v>0.79183135704874841</c:v>
                </c:pt>
                <c:pt idx="4807">
                  <c:v>0.79199604743083007</c:v>
                </c:pt>
                <c:pt idx="4808">
                  <c:v>0.79216073781291174</c:v>
                </c:pt>
                <c:pt idx="4809">
                  <c:v>0.79232542819499341</c:v>
                </c:pt>
                <c:pt idx="4810">
                  <c:v>0.79249011857707508</c:v>
                </c:pt>
                <c:pt idx="4811">
                  <c:v>0.79265480895915674</c:v>
                </c:pt>
                <c:pt idx="4812">
                  <c:v>0.79281949934123852</c:v>
                </c:pt>
                <c:pt idx="4813">
                  <c:v>0.79298418972332019</c:v>
                </c:pt>
                <c:pt idx="4814">
                  <c:v>0.79314888010540185</c:v>
                </c:pt>
                <c:pt idx="4815">
                  <c:v>0.79331357048748352</c:v>
                </c:pt>
                <c:pt idx="4816">
                  <c:v>0.79347826086956519</c:v>
                </c:pt>
                <c:pt idx="4817">
                  <c:v>0.79364295125164686</c:v>
                </c:pt>
                <c:pt idx="4818">
                  <c:v>0.79380764163372863</c:v>
                </c:pt>
                <c:pt idx="4819">
                  <c:v>0.7939723320158103</c:v>
                </c:pt>
                <c:pt idx="4820">
                  <c:v>0.79413702239789197</c:v>
                </c:pt>
                <c:pt idx="4821">
                  <c:v>0.79430171277997363</c:v>
                </c:pt>
                <c:pt idx="4822">
                  <c:v>0.7944664031620553</c:v>
                </c:pt>
                <c:pt idx="4823">
                  <c:v>0.79463109354413697</c:v>
                </c:pt>
                <c:pt idx="4824">
                  <c:v>0.79479578392621875</c:v>
                </c:pt>
                <c:pt idx="4825">
                  <c:v>0.79496047430830041</c:v>
                </c:pt>
                <c:pt idx="4826">
                  <c:v>0.79512516469038208</c:v>
                </c:pt>
                <c:pt idx="4827">
                  <c:v>0.79528985507246375</c:v>
                </c:pt>
                <c:pt idx="4828">
                  <c:v>0.79545454545454541</c:v>
                </c:pt>
                <c:pt idx="4829">
                  <c:v>0.79561923583662719</c:v>
                </c:pt>
                <c:pt idx="4830">
                  <c:v>0.79578392621870886</c:v>
                </c:pt>
                <c:pt idx="4831">
                  <c:v>0.79594861660079053</c:v>
                </c:pt>
                <c:pt idx="4832">
                  <c:v>0.79611330698287219</c:v>
                </c:pt>
                <c:pt idx="4833">
                  <c:v>0.79627799736495386</c:v>
                </c:pt>
                <c:pt idx="4834">
                  <c:v>0.79644268774703553</c:v>
                </c:pt>
                <c:pt idx="4835">
                  <c:v>0.79660737812911731</c:v>
                </c:pt>
                <c:pt idx="4836">
                  <c:v>0.79677206851119897</c:v>
                </c:pt>
                <c:pt idx="4837">
                  <c:v>0.79693675889328064</c:v>
                </c:pt>
                <c:pt idx="4838">
                  <c:v>0.79710144927536231</c:v>
                </c:pt>
                <c:pt idx="4839">
                  <c:v>0.79726613965744397</c:v>
                </c:pt>
                <c:pt idx="4840">
                  <c:v>0.79743083003952564</c:v>
                </c:pt>
                <c:pt idx="4841">
                  <c:v>0.79759552042160742</c:v>
                </c:pt>
                <c:pt idx="4842">
                  <c:v>0.79776021080368908</c:v>
                </c:pt>
                <c:pt idx="4843">
                  <c:v>0.79792490118577075</c:v>
                </c:pt>
                <c:pt idx="4844">
                  <c:v>0.79808959156785242</c:v>
                </c:pt>
                <c:pt idx="4845">
                  <c:v>0.79825428194993409</c:v>
                </c:pt>
                <c:pt idx="4846">
                  <c:v>0.79841897233201586</c:v>
                </c:pt>
                <c:pt idx="4847">
                  <c:v>0.79858366271409753</c:v>
                </c:pt>
                <c:pt idx="4848">
                  <c:v>0.7987483530961792</c:v>
                </c:pt>
                <c:pt idx="4849">
                  <c:v>0.79891304347826086</c:v>
                </c:pt>
                <c:pt idx="4850">
                  <c:v>0.79907773386034253</c:v>
                </c:pt>
                <c:pt idx="4851">
                  <c:v>0.7992424242424242</c:v>
                </c:pt>
                <c:pt idx="4852">
                  <c:v>0.79940711462450598</c:v>
                </c:pt>
                <c:pt idx="4853">
                  <c:v>0.79957180500658764</c:v>
                </c:pt>
                <c:pt idx="4854">
                  <c:v>0.79973649538866931</c:v>
                </c:pt>
                <c:pt idx="4855">
                  <c:v>0.79990118577075098</c:v>
                </c:pt>
                <c:pt idx="4856">
                  <c:v>0.80006587615283264</c:v>
                </c:pt>
                <c:pt idx="4857">
                  <c:v>0.80023056653491431</c:v>
                </c:pt>
                <c:pt idx="4858">
                  <c:v>0.80039525691699609</c:v>
                </c:pt>
                <c:pt idx="4859">
                  <c:v>0.80055994729907776</c:v>
                </c:pt>
                <c:pt idx="4860">
                  <c:v>0.80072463768115942</c:v>
                </c:pt>
                <c:pt idx="4861">
                  <c:v>0.80088932806324109</c:v>
                </c:pt>
                <c:pt idx="4862">
                  <c:v>0.80105401844532276</c:v>
                </c:pt>
                <c:pt idx="4863">
                  <c:v>0.80121870882740442</c:v>
                </c:pt>
                <c:pt idx="4864">
                  <c:v>0.8013833992094862</c:v>
                </c:pt>
                <c:pt idx="4865">
                  <c:v>0.80154808959156787</c:v>
                </c:pt>
                <c:pt idx="4866">
                  <c:v>0.80171277997364954</c:v>
                </c:pt>
                <c:pt idx="4867">
                  <c:v>0.8018774703557312</c:v>
                </c:pt>
                <c:pt idx="4868">
                  <c:v>0.80204216073781287</c:v>
                </c:pt>
                <c:pt idx="4869">
                  <c:v>0.80220685111989465</c:v>
                </c:pt>
                <c:pt idx="4870">
                  <c:v>0.80237154150197632</c:v>
                </c:pt>
                <c:pt idx="4871">
                  <c:v>0.80253623188405798</c:v>
                </c:pt>
                <c:pt idx="4872">
                  <c:v>0.80270092226613965</c:v>
                </c:pt>
                <c:pt idx="4873">
                  <c:v>0.80286561264822132</c:v>
                </c:pt>
                <c:pt idx="4874">
                  <c:v>0.80303030303030298</c:v>
                </c:pt>
                <c:pt idx="4875">
                  <c:v>0.80319499341238476</c:v>
                </c:pt>
                <c:pt idx="4876">
                  <c:v>0.80335968379446643</c:v>
                </c:pt>
                <c:pt idx="4877">
                  <c:v>0.8035243741765481</c:v>
                </c:pt>
                <c:pt idx="4878">
                  <c:v>0.80368906455862976</c:v>
                </c:pt>
                <c:pt idx="4879">
                  <c:v>0.80385375494071143</c:v>
                </c:pt>
                <c:pt idx="4880">
                  <c:v>0.8040184453227931</c:v>
                </c:pt>
                <c:pt idx="4881">
                  <c:v>0.80418313570487487</c:v>
                </c:pt>
                <c:pt idx="4882">
                  <c:v>0.80434782608695654</c:v>
                </c:pt>
                <c:pt idx="4883">
                  <c:v>0.80451251646903821</c:v>
                </c:pt>
                <c:pt idx="4884">
                  <c:v>0.80467720685111987</c:v>
                </c:pt>
                <c:pt idx="4885">
                  <c:v>0.80484189723320154</c:v>
                </c:pt>
                <c:pt idx="4886">
                  <c:v>0.80500658761528332</c:v>
                </c:pt>
                <c:pt idx="4887">
                  <c:v>0.80517127799736499</c:v>
                </c:pt>
                <c:pt idx="4888">
                  <c:v>0.80533596837944665</c:v>
                </c:pt>
                <c:pt idx="4889">
                  <c:v>0.80550065876152832</c:v>
                </c:pt>
                <c:pt idx="4890">
                  <c:v>0.80566534914360999</c:v>
                </c:pt>
                <c:pt idx="4891">
                  <c:v>0.80583003952569165</c:v>
                </c:pt>
                <c:pt idx="4892">
                  <c:v>0.80599472990777343</c:v>
                </c:pt>
                <c:pt idx="4893">
                  <c:v>0.8061594202898551</c:v>
                </c:pt>
                <c:pt idx="4894">
                  <c:v>0.80632411067193677</c:v>
                </c:pt>
                <c:pt idx="4895">
                  <c:v>0.80648880105401843</c:v>
                </c:pt>
                <c:pt idx="4896">
                  <c:v>0.8066534914361001</c:v>
                </c:pt>
                <c:pt idx="4897">
                  <c:v>0.80681818181818177</c:v>
                </c:pt>
                <c:pt idx="4898">
                  <c:v>0.80698287220026355</c:v>
                </c:pt>
                <c:pt idx="4899">
                  <c:v>0.80714756258234521</c:v>
                </c:pt>
                <c:pt idx="4900">
                  <c:v>0.80731225296442688</c:v>
                </c:pt>
                <c:pt idx="4901">
                  <c:v>0.80747694334650855</c:v>
                </c:pt>
                <c:pt idx="4902">
                  <c:v>0.80764163372859021</c:v>
                </c:pt>
                <c:pt idx="4903">
                  <c:v>0.80780632411067199</c:v>
                </c:pt>
                <c:pt idx="4904">
                  <c:v>0.80797101449275366</c:v>
                </c:pt>
                <c:pt idx="4905">
                  <c:v>0.80813570487483533</c:v>
                </c:pt>
                <c:pt idx="4906">
                  <c:v>0.80830039525691699</c:v>
                </c:pt>
                <c:pt idx="4907">
                  <c:v>0.80846508563899866</c:v>
                </c:pt>
                <c:pt idx="4908">
                  <c:v>0.80862977602108033</c:v>
                </c:pt>
                <c:pt idx="4909">
                  <c:v>0.8087944664031621</c:v>
                </c:pt>
                <c:pt idx="4910">
                  <c:v>0.80895915678524377</c:v>
                </c:pt>
                <c:pt idx="4911">
                  <c:v>0.80912384716732544</c:v>
                </c:pt>
                <c:pt idx="4912">
                  <c:v>0.80928853754940711</c:v>
                </c:pt>
                <c:pt idx="4913">
                  <c:v>0.80945322793148877</c:v>
                </c:pt>
                <c:pt idx="4914">
                  <c:v>0.80961791831357044</c:v>
                </c:pt>
                <c:pt idx="4915">
                  <c:v>0.80978260869565222</c:v>
                </c:pt>
                <c:pt idx="4916">
                  <c:v>0.80994729907773388</c:v>
                </c:pt>
                <c:pt idx="4917">
                  <c:v>0.81011198945981555</c:v>
                </c:pt>
                <c:pt idx="4918">
                  <c:v>0.81027667984189722</c:v>
                </c:pt>
                <c:pt idx="4919">
                  <c:v>0.81044137022397889</c:v>
                </c:pt>
                <c:pt idx="4920">
                  <c:v>0.81060606060606055</c:v>
                </c:pt>
                <c:pt idx="4921">
                  <c:v>0.81077075098814233</c:v>
                </c:pt>
                <c:pt idx="4922">
                  <c:v>0.810935441370224</c:v>
                </c:pt>
                <c:pt idx="4923">
                  <c:v>0.81110013175230566</c:v>
                </c:pt>
                <c:pt idx="4924">
                  <c:v>0.81126482213438733</c:v>
                </c:pt>
                <c:pt idx="4925">
                  <c:v>0.811429512516469</c:v>
                </c:pt>
                <c:pt idx="4926">
                  <c:v>0.81159420289855078</c:v>
                </c:pt>
                <c:pt idx="4927">
                  <c:v>0.81175889328063244</c:v>
                </c:pt>
                <c:pt idx="4928">
                  <c:v>0.81192358366271411</c:v>
                </c:pt>
                <c:pt idx="4929">
                  <c:v>0.81208827404479578</c:v>
                </c:pt>
                <c:pt idx="4930">
                  <c:v>0.81225296442687744</c:v>
                </c:pt>
                <c:pt idx="4931">
                  <c:v>0.81241765480895911</c:v>
                </c:pt>
                <c:pt idx="4932">
                  <c:v>0.81258234519104089</c:v>
                </c:pt>
                <c:pt idx="4933">
                  <c:v>0.81274703557312256</c:v>
                </c:pt>
                <c:pt idx="4934">
                  <c:v>0.81291172595520422</c:v>
                </c:pt>
                <c:pt idx="4935">
                  <c:v>0.81307641633728589</c:v>
                </c:pt>
                <c:pt idx="4936">
                  <c:v>0.81324110671936756</c:v>
                </c:pt>
                <c:pt idx="4937">
                  <c:v>0.81340579710144922</c:v>
                </c:pt>
                <c:pt idx="4938">
                  <c:v>0.813570487483531</c:v>
                </c:pt>
                <c:pt idx="4939">
                  <c:v>0.81373517786561267</c:v>
                </c:pt>
                <c:pt idx="4940">
                  <c:v>0.81389986824769434</c:v>
                </c:pt>
                <c:pt idx="4941">
                  <c:v>0.814064558629776</c:v>
                </c:pt>
                <c:pt idx="4942">
                  <c:v>0.81422924901185767</c:v>
                </c:pt>
                <c:pt idx="4943">
                  <c:v>0.81439393939393945</c:v>
                </c:pt>
                <c:pt idx="4944">
                  <c:v>0.81455862977602111</c:v>
                </c:pt>
                <c:pt idx="4945">
                  <c:v>0.81472332015810278</c:v>
                </c:pt>
                <c:pt idx="4946">
                  <c:v>0.81488801054018445</c:v>
                </c:pt>
                <c:pt idx="4947">
                  <c:v>0.81505270092226612</c:v>
                </c:pt>
                <c:pt idx="4948">
                  <c:v>0.81521739130434778</c:v>
                </c:pt>
                <c:pt idx="4949">
                  <c:v>0.81538208168642956</c:v>
                </c:pt>
                <c:pt idx="4950">
                  <c:v>0.81554677206851123</c:v>
                </c:pt>
                <c:pt idx="4951">
                  <c:v>0.81571146245059289</c:v>
                </c:pt>
                <c:pt idx="4952">
                  <c:v>0.81587615283267456</c:v>
                </c:pt>
                <c:pt idx="4953">
                  <c:v>0.81604084321475623</c:v>
                </c:pt>
                <c:pt idx="4954">
                  <c:v>0.8162055335968379</c:v>
                </c:pt>
                <c:pt idx="4955">
                  <c:v>0.81637022397891967</c:v>
                </c:pt>
                <c:pt idx="4956">
                  <c:v>0.81653491436100134</c:v>
                </c:pt>
                <c:pt idx="4957">
                  <c:v>0.81669960474308301</c:v>
                </c:pt>
                <c:pt idx="4958">
                  <c:v>0.81686429512516467</c:v>
                </c:pt>
                <c:pt idx="4959">
                  <c:v>0.81702898550724634</c:v>
                </c:pt>
                <c:pt idx="4960">
                  <c:v>0.81719367588932801</c:v>
                </c:pt>
                <c:pt idx="4961">
                  <c:v>0.81735836627140979</c:v>
                </c:pt>
                <c:pt idx="4962">
                  <c:v>0.81752305665349145</c:v>
                </c:pt>
                <c:pt idx="4963">
                  <c:v>0.81768774703557312</c:v>
                </c:pt>
                <c:pt idx="4964">
                  <c:v>0.81785243741765479</c:v>
                </c:pt>
                <c:pt idx="4965">
                  <c:v>0.81801712779973645</c:v>
                </c:pt>
                <c:pt idx="4966">
                  <c:v>0.81818181818181823</c:v>
                </c:pt>
                <c:pt idx="4967">
                  <c:v>0.8183465085638999</c:v>
                </c:pt>
                <c:pt idx="4968">
                  <c:v>0.81851119894598157</c:v>
                </c:pt>
                <c:pt idx="4969">
                  <c:v>0.81867588932806323</c:v>
                </c:pt>
                <c:pt idx="4970">
                  <c:v>0.8188405797101449</c:v>
                </c:pt>
                <c:pt idx="4971">
                  <c:v>0.81900527009222657</c:v>
                </c:pt>
                <c:pt idx="4972">
                  <c:v>0.81916996047430835</c:v>
                </c:pt>
                <c:pt idx="4973">
                  <c:v>0.81933465085639001</c:v>
                </c:pt>
                <c:pt idx="4974">
                  <c:v>0.81949934123847168</c:v>
                </c:pt>
                <c:pt idx="4975">
                  <c:v>0.81966403162055335</c:v>
                </c:pt>
                <c:pt idx="4976">
                  <c:v>0.81982872200263501</c:v>
                </c:pt>
                <c:pt idx="4977">
                  <c:v>0.81999341238471668</c:v>
                </c:pt>
                <c:pt idx="4978">
                  <c:v>0.82015810276679846</c:v>
                </c:pt>
                <c:pt idx="4979">
                  <c:v>0.82032279314888013</c:v>
                </c:pt>
                <c:pt idx="4980">
                  <c:v>0.82048748353096179</c:v>
                </c:pt>
                <c:pt idx="4981">
                  <c:v>0.82065217391304346</c:v>
                </c:pt>
                <c:pt idx="4982">
                  <c:v>0.82081686429512513</c:v>
                </c:pt>
                <c:pt idx="4983">
                  <c:v>0.8209815546772069</c:v>
                </c:pt>
                <c:pt idx="4984">
                  <c:v>0.82114624505928857</c:v>
                </c:pt>
                <c:pt idx="4985">
                  <c:v>0.82131093544137024</c:v>
                </c:pt>
                <c:pt idx="4986">
                  <c:v>0.8214756258234519</c:v>
                </c:pt>
                <c:pt idx="4987">
                  <c:v>0.82164031620553357</c:v>
                </c:pt>
                <c:pt idx="4988">
                  <c:v>0.82180500658761524</c:v>
                </c:pt>
                <c:pt idx="4989">
                  <c:v>0.82196969696969702</c:v>
                </c:pt>
                <c:pt idx="4990">
                  <c:v>0.82213438735177868</c:v>
                </c:pt>
                <c:pt idx="4991">
                  <c:v>0.82229907773386035</c:v>
                </c:pt>
                <c:pt idx="4992">
                  <c:v>0.82246376811594202</c:v>
                </c:pt>
                <c:pt idx="4993">
                  <c:v>0.82262845849802368</c:v>
                </c:pt>
                <c:pt idx="4994">
                  <c:v>0.82279314888010535</c:v>
                </c:pt>
                <c:pt idx="4995">
                  <c:v>0.82295783926218713</c:v>
                </c:pt>
                <c:pt idx="4996">
                  <c:v>0.8231225296442688</c:v>
                </c:pt>
                <c:pt idx="4997">
                  <c:v>0.82328722002635046</c:v>
                </c:pt>
                <c:pt idx="4998">
                  <c:v>0.82345191040843213</c:v>
                </c:pt>
                <c:pt idx="4999">
                  <c:v>0.8236166007905138</c:v>
                </c:pt>
                <c:pt idx="5000">
                  <c:v>0.82378129117259558</c:v>
                </c:pt>
                <c:pt idx="5001">
                  <c:v>0.82394598155467724</c:v>
                </c:pt>
                <c:pt idx="5002">
                  <c:v>0.82411067193675891</c:v>
                </c:pt>
                <c:pt idx="5003">
                  <c:v>0.82427536231884058</c:v>
                </c:pt>
                <c:pt idx="5004">
                  <c:v>0.82444005270092224</c:v>
                </c:pt>
                <c:pt idx="5005">
                  <c:v>0.82460474308300391</c:v>
                </c:pt>
                <c:pt idx="5006">
                  <c:v>0.82476943346508569</c:v>
                </c:pt>
                <c:pt idx="5007">
                  <c:v>0.82493412384716736</c:v>
                </c:pt>
                <c:pt idx="5008">
                  <c:v>0.82509881422924902</c:v>
                </c:pt>
                <c:pt idx="5009">
                  <c:v>0.82526350461133069</c:v>
                </c:pt>
                <c:pt idx="5010">
                  <c:v>0.82542819499341236</c:v>
                </c:pt>
                <c:pt idx="5011">
                  <c:v>0.82559288537549402</c:v>
                </c:pt>
                <c:pt idx="5012">
                  <c:v>0.8257575757575758</c:v>
                </c:pt>
                <c:pt idx="5013">
                  <c:v>0.82592226613965747</c:v>
                </c:pt>
                <c:pt idx="5014">
                  <c:v>0.82608695652173914</c:v>
                </c:pt>
                <c:pt idx="5015">
                  <c:v>0.8262516469038208</c:v>
                </c:pt>
                <c:pt idx="5016">
                  <c:v>0.82641633728590247</c:v>
                </c:pt>
                <c:pt idx="5017">
                  <c:v>0.82658102766798414</c:v>
                </c:pt>
                <c:pt idx="5018">
                  <c:v>0.82674571805006591</c:v>
                </c:pt>
                <c:pt idx="5019">
                  <c:v>0.82691040843214758</c:v>
                </c:pt>
                <c:pt idx="5020">
                  <c:v>0.82707509881422925</c:v>
                </c:pt>
                <c:pt idx="5021">
                  <c:v>0.82723978919631092</c:v>
                </c:pt>
                <c:pt idx="5022">
                  <c:v>0.82740447957839258</c:v>
                </c:pt>
                <c:pt idx="5023">
                  <c:v>0.82756916996047436</c:v>
                </c:pt>
                <c:pt idx="5024">
                  <c:v>0.82773386034255603</c:v>
                </c:pt>
                <c:pt idx="5025">
                  <c:v>0.82789855072463769</c:v>
                </c:pt>
                <c:pt idx="5026">
                  <c:v>0.82806324110671936</c:v>
                </c:pt>
                <c:pt idx="5027">
                  <c:v>0.82822793148880103</c:v>
                </c:pt>
                <c:pt idx="5028">
                  <c:v>0.82839262187088269</c:v>
                </c:pt>
                <c:pt idx="5029">
                  <c:v>0.82855731225296447</c:v>
                </c:pt>
                <c:pt idx="5030">
                  <c:v>0.82872200263504614</c:v>
                </c:pt>
                <c:pt idx="5031">
                  <c:v>0.82888669301712781</c:v>
                </c:pt>
                <c:pt idx="5032">
                  <c:v>0.82905138339920947</c:v>
                </c:pt>
                <c:pt idx="5033">
                  <c:v>0.82921607378129114</c:v>
                </c:pt>
                <c:pt idx="5034">
                  <c:v>0.82938076416337281</c:v>
                </c:pt>
                <c:pt idx="5035">
                  <c:v>0.82954545454545459</c:v>
                </c:pt>
                <c:pt idx="5036">
                  <c:v>0.82971014492753625</c:v>
                </c:pt>
                <c:pt idx="5037">
                  <c:v>0.82987483530961792</c:v>
                </c:pt>
                <c:pt idx="5038">
                  <c:v>0.83003952569169959</c:v>
                </c:pt>
                <c:pt idx="5039">
                  <c:v>0.83020421607378125</c:v>
                </c:pt>
                <c:pt idx="5040">
                  <c:v>0.83036890645586303</c:v>
                </c:pt>
                <c:pt idx="5041">
                  <c:v>0.8305335968379447</c:v>
                </c:pt>
                <c:pt idx="5042">
                  <c:v>0.83069828722002637</c:v>
                </c:pt>
                <c:pt idx="5043">
                  <c:v>0.83086297760210803</c:v>
                </c:pt>
                <c:pt idx="5044">
                  <c:v>0.8310276679841897</c:v>
                </c:pt>
                <c:pt idx="5045">
                  <c:v>0.83119235836627137</c:v>
                </c:pt>
                <c:pt idx="5046">
                  <c:v>0.83135704874835314</c:v>
                </c:pt>
                <c:pt idx="5047">
                  <c:v>0.83152173913043481</c:v>
                </c:pt>
                <c:pt idx="5048">
                  <c:v>0.83168642951251648</c:v>
                </c:pt>
                <c:pt idx="5049">
                  <c:v>0.83185111989459815</c:v>
                </c:pt>
                <c:pt idx="5050">
                  <c:v>0.83201581027667981</c:v>
                </c:pt>
                <c:pt idx="5051">
                  <c:v>0.83218050065876148</c:v>
                </c:pt>
                <c:pt idx="5052">
                  <c:v>0.83234519104084326</c:v>
                </c:pt>
                <c:pt idx="5053">
                  <c:v>0.83250988142292492</c:v>
                </c:pt>
                <c:pt idx="5054">
                  <c:v>0.83267457180500659</c:v>
                </c:pt>
                <c:pt idx="5055">
                  <c:v>0.83283926218708826</c:v>
                </c:pt>
                <c:pt idx="5056">
                  <c:v>0.83300395256916993</c:v>
                </c:pt>
                <c:pt idx="5057">
                  <c:v>0.83316864295125159</c:v>
                </c:pt>
                <c:pt idx="5058">
                  <c:v>0.83333333333333337</c:v>
                </c:pt>
                <c:pt idx="5059">
                  <c:v>0.83349802371541504</c:v>
                </c:pt>
                <c:pt idx="5060">
                  <c:v>0.8336627140974967</c:v>
                </c:pt>
                <c:pt idx="5061">
                  <c:v>0.83382740447957837</c:v>
                </c:pt>
                <c:pt idx="5062">
                  <c:v>0.83399209486166004</c:v>
                </c:pt>
                <c:pt idx="5063">
                  <c:v>0.83415678524374182</c:v>
                </c:pt>
                <c:pt idx="5064">
                  <c:v>0.83432147562582348</c:v>
                </c:pt>
                <c:pt idx="5065">
                  <c:v>0.83448616600790515</c:v>
                </c:pt>
                <c:pt idx="5066">
                  <c:v>0.83465085638998682</c:v>
                </c:pt>
                <c:pt idx="5067">
                  <c:v>0.83481554677206848</c:v>
                </c:pt>
                <c:pt idx="5068">
                  <c:v>0.83498023715415015</c:v>
                </c:pt>
                <c:pt idx="5069">
                  <c:v>0.83514492753623193</c:v>
                </c:pt>
                <c:pt idx="5070">
                  <c:v>0.8353096179183136</c:v>
                </c:pt>
                <c:pt idx="5071">
                  <c:v>0.83547430830039526</c:v>
                </c:pt>
                <c:pt idx="5072">
                  <c:v>0.83563899868247693</c:v>
                </c:pt>
                <c:pt idx="5073">
                  <c:v>0.8358036890645586</c:v>
                </c:pt>
                <c:pt idx="5074">
                  <c:v>0.83596837944664026</c:v>
                </c:pt>
                <c:pt idx="5075">
                  <c:v>0.83613306982872204</c:v>
                </c:pt>
                <c:pt idx="5076">
                  <c:v>0.83629776021080371</c:v>
                </c:pt>
                <c:pt idx="5077">
                  <c:v>0.83646245059288538</c:v>
                </c:pt>
                <c:pt idx="5078">
                  <c:v>0.83662714097496704</c:v>
                </c:pt>
                <c:pt idx="5079">
                  <c:v>0.83679183135704871</c:v>
                </c:pt>
                <c:pt idx="5080">
                  <c:v>0.83695652173913049</c:v>
                </c:pt>
                <c:pt idx="5081">
                  <c:v>0.83712121212121215</c:v>
                </c:pt>
                <c:pt idx="5082">
                  <c:v>0.83728590250329382</c:v>
                </c:pt>
                <c:pt idx="5083">
                  <c:v>0.83745059288537549</c:v>
                </c:pt>
                <c:pt idx="5084">
                  <c:v>0.83761528326745716</c:v>
                </c:pt>
                <c:pt idx="5085">
                  <c:v>0.83777997364953882</c:v>
                </c:pt>
                <c:pt idx="5086">
                  <c:v>0.8379446640316206</c:v>
                </c:pt>
                <c:pt idx="5087">
                  <c:v>0.83810935441370227</c:v>
                </c:pt>
                <c:pt idx="5088">
                  <c:v>0.83827404479578393</c:v>
                </c:pt>
                <c:pt idx="5089">
                  <c:v>0.8384387351778656</c:v>
                </c:pt>
                <c:pt idx="5090">
                  <c:v>0.83860342555994727</c:v>
                </c:pt>
                <c:pt idx="5091">
                  <c:v>0.83876811594202894</c:v>
                </c:pt>
                <c:pt idx="5092">
                  <c:v>0.83893280632411071</c:v>
                </c:pt>
                <c:pt idx="5093">
                  <c:v>0.83909749670619238</c:v>
                </c:pt>
                <c:pt idx="5094">
                  <c:v>0.83926218708827405</c:v>
                </c:pt>
                <c:pt idx="5095">
                  <c:v>0.83942687747035571</c:v>
                </c:pt>
                <c:pt idx="5096">
                  <c:v>0.83959156785243738</c:v>
                </c:pt>
                <c:pt idx="5097">
                  <c:v>0.83975625823451916</c:v>
                </c:pt>
                <c:pt idx="5098">
                  <c:v>0.83992094861660083</c:v>
                </c:pt>
                <c:pt idx="5099">
                  <c:v>0.84008563899868249</c:v>
                </c:pt>
                <c:pt idx="5100">
                  <c:v>0.84025032938076416</c:v>
                </c:pt>
                <c:pt idx="5101">
                  <c:v>0.84041501976284583</c:v>
                </c:pt>
                <c:pt idx="5102">
                  <c:v>0.84057971014492749</c:v>
                </c:pt>
                <c:pt idx="5103">
                  <c:v>0.84074440052700927</c:v>
                </c:pt>
                <c:pt idx="5104">
                  <c:v>0.84090909090909094</c:v>
                </c:pt>
                <c:pt idx="5105">
                  <c:v>0.84107378129117261</c:v>
                </c:pt>
                <c:pt idx="5106">
                  <c:v>0.84123847167325427</c:v>
                </c:pt>
                <c:pt idx="5107">
                  <c:v>0.84140316205533594</c:v>
                </c:pt>
                <c:pt idx="5108">
                  <c:v>0.84156785243741761</c:v>
                </c:pt>
                <c:pt idx="5109">
                  <c:v>0.84173254281949939</c:v>
                </c:pt>
                <c:pt idx="5110">
                  <c:v>0.84189723320158105</c:v>
                </c:pt>
                <c:pt idx="5111">
                  <c:v>0.84206192358366272</c:v>
                </c:pt>
                <c:pt idx="5112">
                  <c:v>0.84222661396574439</c:v>
                </c:pt>
                <c:pt idx="5113">
                  <c:v>0.84239130434782605</c:v>
                </c:pt>
                <c:pt idx="5114">
                  <c:v>0.84255599472990772</c:v>
                </c:pt>
                <c:pt idx="5115">
                  <c:v>0.8427206851119895</c:v>
                </c:pt>
                <c:pt idx="5116">
                  <c:v>0.84288537549407117</c:v>
                </c:pt>
                <c:pt idx="5117">
                  <c:v>0.84305006587615283</c:v>
                </c:pt>
                <c:pt idx="5118">
                  <c:v>0.8432147562582345</c:v>
                </c:pt>
                <c:pt idx="5119">
                  <c:v>0.84337944664031617</c:v>
                </c:pt>
                <c:pt idx="5120">
                  <c:v>0.84354413702239794</c:v>
                </c:pt>
                <c:pt idx="5121">
                  <c:v>0.84370882740447961</c:v>
                </c:pt>
                <c:pt idx="5122">
                  <c:v>0.84387351778656128</c:v>
                </c:pt>
                <c:pt idx="5123">
                  <c:v>0.84403820816864294</c:v>
                </c:pt>
                <c:pt idx="5124">
                  <c:v>0.84420289855072461</c:v>
                </c:pt>
                <c:pt idx="5125">
                  <c:v>0.84436758893280628</c:v>
                </c:pt>
                <c:pt idx="5126">
                  <c:v>0.84453227931488806</c:v>
                </c:pt>
                <c:pt idx="5127">
                  <c:v>0.84469696969696972</c:v>
                </c:pt>
                <c:pt idx="5128">
                  <c:v>0.84486166007905139</c:v>
                </c:pt>
                <c:pt idx="5129">
                  <c:v>0.84502635046113306</c:v>
                </c:pt>
                <c:pt idx="5130">
                  <c:v>0.84519104084321472</c:v>
                </c:pt>
                <c:pt idx="5131">
                  <c:v>0.84535573122529639</c:v>
                </c:pt>
                <c:pt idx="5132">
                  <c:v>0.84552042160737817</c:v>
                </c:pt>
                <c:pt idx="5133">
                  <c:v>0.84568511198945984</c:v>
                </c:pt>
                <c:pt idx="5134">
                  <c:v>0.8458498023715415</c:v>
                </c:pt>
                <c:pt idx="5135">
                  <c:v>0.84601449275362317</c:v>
                </c:pt>
                <c:pt idx="5136">
                  <c:v>0.84617918313570484</c:v>
                </c:pt>
                <c:pt idx="5137">
                  <c:v>0.84634387351778662</c:v>
                </c:pt>
                <c:pt idx="5138">
                  <c:v>0.84650856389986828</c:v>
                </c:pt>
                <c:pt idx="5139">
                  <c:v>0.84667325428194995</c:v>
                </c:pt>
                <c:pt idx="5140">
                  <c:v>0.84683794466403162</c:v>
                </c:pt>
                <c:pt idx="5141">
                  <c:v>0.84700263504611328</c:v>
                </c:pt>
                <c:pt idx="5142">
                  <c:v>0.84716732542819495</c:v>
                </c:pt>
                <c:pt idx="5143">
                  <c:v>0.84733201581027673</c:v>
                </c:pt>
                <c:pt idx="5144">
                  <c:v>0.8474967061923584</c:v>
                </c:pt>
                <c:pt idx="5145">
                  <c:v>0.84766139657444006</c:v>
                </c:pt>
                <c:pt idx="5146">
                  <c:v>0.84782608695652173</c:v>
                </c:pt>
                <c:pt idx="5147">
                  <c:v>0.8479907773386034</c:v>
                </c:pt>
                <c:pt idx="5148">
                  <c:v>0.84815546772068506</c:v>
                </c:pt>
                <c:pt idx="5149">
                  <c:v>0.84832015810276684</c:v>
                </c:pt>
                <c:pt idx="5150">
                  <c:v>0.84848484848484851</c:v>
                </c:pt>
                <c:pt idx="5151">
                  <c:v>0.84864953886693018</c:v>
                </c:pt>
                <c:pt idx="5152">
                  <c:v>0.84881422924901184</c:v>
                </c:pt>
                <c:pt idx="5153">
                  <c:v>0.84897891963109351</c:v>
                </c:pt>
                <c:pt idx="5154">
                  <c:v>0.84914361001317518</c:v>
                </c:pt>
                <c:pt idx="5155">
                  <c:v>0.84930830039525695</c:v>
                </c:pt>
                <c:pt idx="5156">
                  <c:v>0.84947299077733862</c:v>
                </c:pt>
                <c:pt idx="5157">
                  <c:v>0.84963768115942029</c:v>
                </c:pt>
                <c:pt idx="5158">
                  <c:v>0.84980237154150196</c:v>
                </c:pt>
                <c:pt idx="5159">
                  <c:v>0.84996706192358362</c:v>
                </c:pt>
                <c:pt idx="5160">
                  <c:v>0.8501317523056654</c:v>
                </c:pt>
                <c:pt idx="5161">
                  <c:v>0.85029644268774707</c:v>
                </c:pt>
                <c:pt idx="5162">
                  <c:v>0.85046113306982873</c:v>
                </c:pt>
                <c:pt idx="5163">
                  <c:v>0.8506258234519104</c:v>
                </c:pt>
                <c:pt idx="5164">
                  <c:v>0.85079051383399207</c:v>
                </c:pt>
                <c:pt idx="5165">
                  <c:v>0.85095520421607374</c:v>
                </c:pt>
                <c:pt idx="5166">
                  <c:v>0.85111989459815551</c:v>
                </c:pt>
                <c:pt idx="5167">
                  <c:v>0.85128458498023718</c:v>
                </c:pt>
                <c:pt idx="5168">
                  <c:v>0.85144927536231885</c:v>
                </c:pt>
                <c:pt idx="5169">
                  <c:v>0.85161396574440051</c:v>
                </c:pt>
                <c:pt idx="5170">
                  <c:v>0.85177865612648218</c:v>
                </c:pt>
                <c:pt idx="5171">
                  <c:v>0.85194334650856385</c:v>
                </c:pt>
                <c:pt idx="5172">
                  <c:v>0.85210803689064563</c:v>
                </c:pt>
                <c:pt idx="5173">
                  <c:v>0.85227272727272729</c:v>
                </c:pt>
                <c:pt idx="5174">
                  <c:v>0.85243741765480896</c:v>
                </c:pt>
                <c:pt idx="5175">
                  <c:v>0.85260210803689063</c:v>
                </c:pt>
                <c:pt idx="5176">
                  <c:v>0.85276679841897229</c:v>
                </c:pt>
                <c:pt idx="5177">
                  <c:v>0.85293148880105407</c:v>
                </c:pt>
                <c:pt idx="5178">
                  <c:v>0.85309617918313574</c:v>
                </c:pt>
                <c:pt idx="5179">
                  <c:v>0.85326086956521741</c:v>
                </c:pt>
                <c:pt idx="5180">
                  <c:v>0.85342555994729907</c:v>
                </c:pt>
                <c:pt idx="5181">
                  <c:v>0.85359025032938074</c:v>
                </c:pt>
                <c:pt idx="5182">
                  <c:v>0.85375494071146241</c:v>
                </c:pt>
                <c:pt idx="5183">
                  <c:v>0.85391963109354418</c:v>
                </c:pt>
                <c:pt idx="5184">
                  <c:v>0.85408432147562585</c:v>
                </c:pt>
                <c:pt idx="5185">
                  <c:v>0.85424901185770752</c:v>
                </c:pt>
                <c:pt idx="5186">
                  <c:v>0.85441370223978919</c:v>
                </c:pt>
                <c:pt idx="5187">
                  <c:v>0.85457839262187085</c:v>
                </c:pt>
                <c:pt idx="5188">
                  <c:v>0.85474308300395252</c:v>
                </c:pt>
                <c:pt idx="5189">
                  <c:v>0.8549077733860343</c:v>
                </c:pt>
                <c:pt idx="5190">
                  <c:v>0.85507246376811596</c:v>
                </c:pt>
                <c:pt idx="5191">
                  <c:v>0.85523715415019763</c:v>
                </c:pt>
                <c:pt idx="5192">
                  <c:v>0.8554018445322793</c:v>
                </c:pt>
                <c:pt idx="5193">
                  <c:v>0.85556653491436097</c:v>
                </c:pt>
                <c:pt idx="5194">
                  <c:v>0.85573122529644263</c:v>
                </c:pt>
                <c:pt idx="5195">
                  <c:v>0.85589591567852441</c:v>
                </c:pt>
                <c:pt idx="5196">
                  <c:v>0.85606060606060608</c:v>
                </c:pt>
                <c:pt idx="5197">
                  <c:v>0.85622529644268774</c:v>
                </c:pt>
                <c:pt idx="5198">
                  <c:v>0.85638998682476941</c:v>
                </c:pt>
                <c:pt idx="5199">
                  <c:v>0.85655467720685108</c:v>
                </c:pt>
                <c:pt idx="5200">
                  <c:v>0.85671936758893286</c:v>
                </c:pt>
                <c:pt idx="5201">
                  <c:v>0.85688405797101452</c:v>
                </c:pt>
                <c:pt idx="5202">
                  <c:v>0.85704874835309619</c:v>
                </c:pt>
                <c:pt idx="5203">
                  <c:v>0.85721343873517786</c:v>
                </c:pt>
                <c:pt idx="5204">
                  <c:v>0.85737812911725952</c:v>
                </c:pt>
                <c:pt idx="5205">
                  <c:v>0.85754281949934119</c:v>
                </c:pt>
                <c:pt idx="5206">
                  <c:v>0.85770750988142297</c:v>
                </c:pt>
                <c:pt idx="5207">
                  <c:v>0.85787220026350464</c:v>
                </c:pt>
                <c:pt idx="5208">
                  <c:v>0.8580368906455863</c:v>
                </c:pt>
                <c:pt idx="5209">
                  <c:v>0.85820158102766797</c:v>
                </c:pt>
                <c:pt idx="5210">
                  <c:v>0.85836627140974964</c:v>
                </c:pt>
                <c:pt idx="5211">
                  <c:v>0.8585309617918313</c:v>
                </c:pt>
                <c:pt idx="5212">
                  <c:v>0.85869565217391308</c:v>
                </c:pt>
                <c:pt idx="5213">
                  <c:v>0.85886034255599475</c:v>
                </c:pt>
                <c:pt idx="5214">
                  <c:v>0.85902503293807642</c:v>
                </c:pt>
                <c:pt idx="5215">
                  <c:v>0.85918972332015808</c:v>
                </c:pt>
                <c:pt idx="5216">
                  <c:v>0.85935441370223975</c:v>
                </c:pt>
                <c:pt idx="5217">
                  <c:v>0.85951910408432153</c:v>
                </c:pt>
                <c:pt idx="5218">
                  <c:v>0.85968379446640319</c:v>
                </c:pt>
                <c:pt idx="5219">
                  <c:v>0.85984848484848486</c:v>
                </c:pt>
                <c:pt idx="5220">
                  <c:v>0.86001317523056653</c:v>
                </c:pt>
                <c:pt idx="5221">
                  <c:v>0.8601778656126482</c:v>
                </c:pt>
                <c:pt idx="5222">
                  <c:v>0.86034255599472986</c:v>
                </c:pt>
                <c:pt idx="5223">
                  <c:v>0.86050724637681164</c:v>
                </c:pt>
                <c:pt idx="5224">
                  <c:v>0.86067193675889331</c:v>
                </c:pt>
                <c:pt idx="5225">
                  <c:v>0.86083662714097497</c:v>
                </c:pt>
                <c:pt idx="5226">
                  <c:v>0.86100131752305664</c:v>
                </c:pt>
                <c:pt idx="5227">
                  <c:v>0.86116600790513831</c:v>
                </c:pt>
                <c:pt idx="5228">
                  <c:v>0.86133069828721998</c:v>
                </c:pt>
                <c:pt idx="5229">
                  <c:v>0.86149538866930175</c:v>
                </c:pt>
                <c:pt idx="5230">
                  <c:v>0.86166007905138342</c:v>
                </c:pt>
                <c:pt idx="5231">
                  <c:v>0.86182476943346509</c:v>
                </c:pt>
                <c:pt idx="5232">
                  <c:v>0.86198945981554675</c:v>
                </c:pt>
                <c:pt idx="5233">
                  <c:v>0.86215415019762842</c:v>
                </c:pt>
                <c:pt idx="5234">
                  <c:v>0.8623188405797102</c:v>
                </c:pt>
                <c:pt idx="5235">
                  <c:v>0.86248353096179187</c:v>
                </c:pt>
                <c:pt idx="5236">
                  <c:v>0.86264822134387353</c:v>
                </c:pt>
                <c:pt idx="5237">
                  <c:v>0.8628129117259552</c:v>
                </c:pt>
                <c:pt idx="5238">
                  <c:v>0.86297760210803687</c:v>
                </c:pt>
                <c:pt idx="5239">
                  <c:v>0.86314229249011853</c:v>
                </c:pt>
                <c:pt idx="5240">
                  <c:v>0.86330698287220031</c:v>
                </c:pt>
                <c:pt idx="5241">
                  <c:v>0.86347167325428198</c:v>
                </c:pt>
                <c:pt idx="5242">
                  <c:v>0.86363636363636365</c:v>
                </c:pt>
                <c:pt idx="5243">
                  <c:v>0.86380105401844531</c:v>
                </c:pt>
                <c:pt idx="5244">
                  <c:v>0.86396574440052698</c:v>
                </c:pt>
                <c:pt idx="5245">
                  <c:v>0.86413043478260865</c:v>
                </c:pt>
                <c:pt idx="5246">
                  <c:v>0.86429512516469043</c:v>
                </c:pt>
                <c:pt idx="5247">
                  <c:v>0.86445981554677209</c:v>
                </c:pt>
                <c:pt idx="5248">
                  <c:v>0.86462450592885376</c:v>
                </c:pt>
                <c:pt idx="5249">
                  <c:v>0.86478919631093543</c:v>
                </c:pt>
                <c:pt idx="5250">
                  <c:v>0.86495388669301709</c:v>
                </c:pt>
                <c:pt idx="5251">
                  <c:v>0.86511857707509876</c:v>
                </c:pt>
                <c:pt idx="5252">
                  <c:v>0.86528326745718054</c:v>
                </c:pt>
                <c:pt idx="5253">
                  <c:v>0.86544795783926221</c:v>
                </c:pt>
                <c:pt idx="5254">
                  <c:v>0.86561264822134387</c:v>
                </c:pt>
                <c:pt idx="5255">
                  <c:v>0.86577733860342554</c:v>
                </c:pt>
                <c:pt idx="5256">
                  <c:v>0.86594202898550721</c:v>
                </c:pt>
                <c:pt idx="5257">
                  <c:v>0.86610671936758898</c:v>
                </c:pt>
                <c:pt idx="5258">
                  <c:v>0.86627140974967065</c:v>
                </c:pt>
                <c:pt idx="5259">
                  <c:v>0.86643610013175232</c:v>
                </c:pt>
                <c:pt idx="5260">
                  <c:v>0.86660079051383399</c:v>
                </c:pt>
                <c:pt idx="5261">
                  <c:v>0.86676548089591565</c:v>
                </c:pt>
                <c:pt idx="5262">
                  <c:v>0.86693017127799732</c:v>
                </c:pt>
                <c:pt idx="5263">
                  <c:v>0.8670948616600791</c:v>
                </c:pt>
                <c:pt idx="5264">
                  <c:v>0.86725955204216076</c:v>
                </c:pt>
                <c:pt idx="5265">
                  <c:v>0.86742424242424243</c:v>
                </c:pt>
                <c:pt idx="5266">
                  <c:v>0.8675889328063241</c:v>
                </c:pt>
                <c:pt idx="5267">
                  <c:v>0.86775362318840576</c:v>
                </c:pt>
                <c:pt idx="5268">
                  <c:v>0.86791831357048743</c:v>
                </c:pt>
                <c:pt idx="5269">
                  <c:v>0.86808300395256921</c:v>
                </c:pt>
                <c:pt idx="5270">
                  <c:v>0.86824769433465088</c:v>
                </c:pt>
                <c:pt idx="5271">
                  <c:v>0.86841238471673254</c:v>
                </c:pt>
                <c:pt idx="5272">
                  <c:v>0.86857707509881421</c:v>
                </c:pt>
                <c:pt idx="5273">
                  <c:v>0.86874176548089588</c:v>
                </c:pt>
                <c:pt idx="5274">
                  <c:v>0.86890645586297766</c:v>
                </c:pt>
                <c:pt idx="5275">
                  <c:v>0.86907114624505932</c:v>
                </c:pt>
                <c:pt idx="5276">
                  <c:v>0.86923583662714099</c:v>
                </c:pt>
                <c:pt idx="5277">
                  <c:v>0.86940052700922266</c:v>
                </c:pt>
                <c:pt idx="5278">
                  <c:v>0.86956521739130432</c:v>
                </c:pt>
                <c:pt idx="5279">
                  <c:v>0.86972990777338599</c:v>
                </c:pt>
                <c:pt idx="5280">
                  <c:v>0.86989459815546777</c:v>
                </c:pt>
                <c:pt idx="5281">
                  <c:v>0.87005928853754944</c:v>
                </c:pt>
                <c:pt idx="5282">
                  <c:v>0.8702239789196311</c:v>
                </c:pt>
                <c:pt idx="5283">
                  <c:v>0.87038866930171277</c:v>
                </c:pt>
                <c:pt idx="5284">
                  <c:v>0.87055335968379444</c:v>
                </c:pt>
                <c:pt idx="5285">
                  <c:v>0.8707180500658761</c:v>
                </c:pt>
                <c:pt idx="5286">
                  <c:v>0.87088274044795788</c:v>
                </c:pt>
                <c:pt idx="5287">
                  <c:v>0.87104743083003955</c:v>
                </c:pt>
                <c:pt idx="5288">
                  <c:v>0.87121212121212122</c:v>
                </c:pt>
                <c:pt idx="5289">
                  <c:v>0.87137681159420288</c:v>
                </c:pt>
                <c:pt idx="5290">
                  <c:v>0.87154150197628455</c:v>
                </c:pt>
                <c:pt idx="5291">
                  <c:v>0.87170619235836622</c:v>
                </c:pt>
                <c:pt idx="5292">
                  <c:v>0.87187088274044799</c:v>
                </c:pt>
                <c:pt idx="5293">
                  <c:v>0.87203557312252966</c:v>
                </c:pt>
                <c:pt idx="5294">
                  <c:v>0.87220026350461133</c:v>
                </c:pt>
                <c:pt idx="5295">
                  <c:v>0.872364953886693</c:v>
                </c:pt>
                <c:pt idx="5296">
                  <c:v>0.87252964426877466</c:v>
                </c:pt>
                <c:pt idx="5297">
                  <c:v>0.87269433465085644</c:v>
                </c:pt>
                <c:pt idx="5298">
                  <c:v>0.87285902503293811</c:v>
                </c:pt>
                <c:pt idx="5299">
                  <c:v>0.87302371541501977</c:v>
                </c:pt>
                <c:pt idx="5300">
                  <c:v>0.87318840579710144</c:v>
                </c:pt>
                <c:pt idx="5301">
                  <c:v>0.87335309617918311</c:v>
                </c:pt>
                <c:pt idx="5302">
                  <c:v>0.87351778656126478</c:v>
                </c:pt>
                <c:pt idx="5303">
                  <c:v>0.87368247694334655</c:v>
                </c:pt>
                <c:pt idx="5304">
                  <c:v>0.87384716732542822</c:v>
                </c:pt>
                <c:pt idx="5305">
                  <c:v>0.87401185770750989</c:v>
                </c:pt>
                <c:pt idx="5306">
                  <c:v>0.87417654808959155</c:v>
                </c:pt>
                <c:pt idx="5307">
                  <c:v>0.87434123847167322</c:v>
                </c:pt>
                <c:pt idx="5308">
                  <c:v>0.87450592885375489</c:v>
                </c:pt>
                <c:pt idx="5309">
                  <c:v>0.87467061923583667</c:v>
                </c:pt>
                <c:pt idx="5310">
                  <c:v>0.87483530961791833</c:v>
                </c:pt>
                <c:pt idx="5311">
                  <c:v>0.875</c:v>
                </c:pt>
                <c:pt idx="5312">
                  <c:v>0.87516469038208167</c:v>
                </c:pt>
                <c:pt idx="5313">
                  <c:v>0.87532938076416333</c:v>
                </c:pt>
                <c:pt idx="5314">
                  <c:v>0.87549407114624511</c:v>
                </c:pt>
                <c:pt idx="5315">
                  <c:v>0.87565876152832678</c:v>
                </c:pt>
                <c:pt idx="5316">
                  <c:v>0.87582345191040845</c:v>
                </c:pt>
                <c:pt idx="5317">
                  <c:v>0.87598814229249011</c:v>
                </c:pt>
                <c:pt idx="5318">
                  <c:v>0.87615283267457178</c:v>
                </c:pt>
                <c:pt idx="5319">
                  <c:v>0.87631752305665345</c:v>
                </c:pt>
                <c:pt idx="5320">
                  <c:v>0.87648221343873522</c:v>
                </c:pt>
                <c:pt idx="5321">
                  <c:v>0.87664690382081689</c:v>
                </c:pt>
                <c:pt idx="5322">
                  <c:v>0.87681159420289856</c:v>
                </c:pt>
                <c:pt idx="5323">
                  <c:v>0.87697628458498023</c:v>
                </c:pt>
                <c:pt idx="5324">
                  <c:v>0.87714097496706189</c:v>
                </c:pt>
                <c:pt idx="5325">
                  <c:v>0.87730566534914356</c:v>
                </c:pt>
                <c:pt idx="5326">
                  <c:v>0.87747035573122534</c:v>
                </c:pt>
                <c:pt idx="5327">
                  <c:v>0.877635046113307</c:v>
                </c:pt>
                <c:pt idx="5328">
                  <c:v>0.87779973649538867</c:v>
                </c:pt>
                <c:pt idx="5329">
                  <c:v>0.87796442687747034</c:v>
                </c:pt>
                <c:pt idx="5330">
                  <c:v>0.87812911725955201</c:v>
                </c:pt>
                <c:pt idx="5331">
                  <c:v>0.87829380764163378</c:v>
                </c:pt>
                <c:pt idx="5332">
                  <c:v>0.87845849802371545</c:v>
                </c:pt>
                <c:pt idx="5333">
                  <c:v>0.87862318840579712</c:v>
                </c:pt>
                <c:pt idx="5334">
                  <c:v>0.87878787878787878</c:v>
                </c:pt>
                <c:pt idx="5335">
                  <c:v>0.87895256916996045</c:v>
                </c:pt>
                <c:pt idx="5336">
                  <c:v>0.87911725955204212</c:v>
                </c:pt>
                <c:pt idx="5337">
                  <c:v>0.8792819499341239</c:v>
                </c:pt>
                <c:pt idx="5338">
                  <c:v>0.87944664031620556</c:v>
                </c:pt>
                <c:pt idx="5339">
                  <c:v>0.87961133069828723</c:v>
                </c:pt>
                <c:pt idx="5340">
                  <c:v>0.8797760210803689</c:v>
                </c:pt>
                <c:pt idx="5341">
                  <c:v>0.87994071146245056</c:v>
                </c:pt>
                <c:pt idx="5342">
                  <c:v>0.88010540184453223</c:v>
                </c:pt>
                <c:pt idx="5343">
                  <c:v>0.88027009222661401</c:v>
                </c:pt>
                <c:pt idx="5344">
                  <c:v>0.88043478260869568</c:v>
                </c:pt>
                <c:pt idx="5345">
                  <c:v>0.88059947299077734</c:v>
                </c:pt>
                <c:pt idx="5346">
                  <c:v>0.88076416337285901</c:v>
                </c:pt>
                <c:pt idx="5347">
                  <c:v>0.88092885375494068</c:v>
                </c:pt>
                <c:pt idx="5348">
                  <c:v>0.88109354413702234</c:v>
                </c:pt>
                <c:pt idx="5349">
                  <c:v>0.88125823451910412</c:v>
                </c:pt>
                <c:pt idx="5350">
                  <c:v>0.88142292490118579</c:v>
                </c:pt>
                <c:pt idx="5351">
                  <c:v>0.88158761528326746</c:v>
                </c:pt>
                <c:pt idx="5352">
                  <c:v>0.88175230566534912</c:v>
                </c:pt>
                <c:pt idx="5353">
                  <c:v>0.88191699604743079</c:v>
                </c:pt>
                <c:pt idx="5354">
                  <c:v>0.88208168642951257</c:v>
                </c:pt>
                <c:pt idx="5355">
                  <c:v>0.88224637681159424</c:v>
                </c:pt>
                <c:pt idx="5356">
                  <c:v>0.8824110671936759</c:v>
                </c:pt>
                <c:pt idx="5357">
                  <c:v>0.88257575757575757</c:v>
                </c:pt>
                <c:pt idx="5358">
                  <c:v>0.88274044795783924</c:v>
                </c:pt>
                <c:pt idx="5359">
                  <c:v>0.8829051383399209</c:v>
                </c:pt>
                <c:pt idx="5360">
                  <c:v>0.88306982872200268</c:v>
                </c:pt>
                <c:pt idx="5361">
                  <c:v>0.88323451910408435</c:v>
                </c:pt>
                <c:pt idx="5362">
                  <c:v>0.88339920948616601</c:v>
                </c:pt>
                <c:pt idx="5363">
                  <c:v>0.88356389986824768</c:v>
                </c:pt>
                <c:pt idx="5364">
                  <c:v>0.88372859025032935</c:v>
                </c:pt>
                <c:pt idx="5365">
                  <c:v>0.88389328063241102</c:v>
                </c:pt>
                <c:pt idx="5366">
                  <c:v>0.88405797101449279</c:v>
                </c:pt>
                <c:pt idx="5367">
                  <c:v>0.88422266139657446</c:v>
                </c:pt>
                <c:pt idx="5368">
                  <c:v>0.88438735177865613</c:v>
                </c:pt>
                <c:pt idx="5369">
                  <c:v>0.88455204216073779</c:v>
                </c:pt>
                <c:pt idx="5370">
                  <c:v>0.88471673254281946</c:v>
                </c:pt>
                <c:pt idx="5371">
                  <c:v>0.88488142292490124</c:v>
                </c:pt>
                <c:pt idx="5372">
                  <c:v>0.88504611330698291</c:v>
                </c:pt>
                <c:pt idx="5373">
                  <c:v>0.88521080368906457</c:v>
                </c:pt>
                <c:pt idx="5374">
                  <c:v>0.88537549407114624</c:v>
                </c:pt>
                <c:pt idx="5375">
                  <c:v>0.88554018445322791</c:v>
                </c:pt>
                <c:pt idx="5376">
                  <c:v>0.88570487483530957</c:v>
                </c:pt>
                <c:pt idx="5377">
                  <c:v>0.88586956521739135</c:v>
                </c:pt>
                <c:pt idx="5378">
                  <c:v>0.88603425559947302</c:v>
                </c:pt>
                <c:pt idx="5379">
                  <c:v>0.88619894598155469</c:v>
                </c:pt>
                <c:pt idx="5380">
                  <c:v>0.88636363636363635</c:v>
                </c:pt>
                <c:pt idx="5381">
                  <c:v>0.88652832674571802</c:v>
                </c:pt>
                <c:pt idx="5382">
                  <c:v>0.88669301712779969</c:v>
                </c:pt>
                <c:pt idx="5383">
                  <c:v>0.88685770750988147</c:v>
                </c:pt>
                <c:pt idx="5384">
                  <c:v>0.88702239789196313</c:v>
                </c:pt>
                <c:pt idx="5385">
                  <c:v>0.8871870882740448</c:v>
                </c:pt>
                <c:pt idx="5386">
                  <c:v>0.88735177865612647</c:v>
                </c:pt>
                <c:pt idx="5387">
                  <c:v>0.88751646903820813</c:v>
                </c:pt>
                <c:pt idx="5388">
                  <c:v>0.8876811594202898</c:v>
                </c:pt>
                <c:pt idx="5389">
                  <c:v>0.88784584980237158</c:v>
                </c:pt>
                <c:pt idx="5390">
                  <c:v>0.88801054018445325</c:v>
                </c:pt>
                <c:pt idx="5391">
                  <c:v>0.88817523056653491</c:v>
                </c:pt>
                <c:pt idx="5392">
                  <c:v>0.88833992094861658</c:v>
                </c:pt>
                <c:pt idx="5393">
                  <c:v>0.88850461133069825</c:v>
                </c:pt>
                <c:pt idx="5394">
                  <c:v>0.88866930171278002</c:v>
                </c:pt>
                <c:pt idx="5395">
                  <c:v>0.88883399209486169</c:v>
                </c:pt>
                <c:pt idx="5396">
                  <c:v>0.88899868247694336</c:v>
                </c:pt>
                <c:pt idx="5397">
                  <c:v>0.88916337285902503</c:v>
                </c:pt>
                <c:pt idx="5398">
                  <c:v>0.88932806324110669</c:v>
                </c:pt>
                <c:pt idx="5399">
                  <c:v>0.88949275362318836</c:v>
                </c:pt>
                <c:pt idx="5400">
                  <c:v>0.88965744400527014</c:v>
                </c:pt>
                <c:pt idx="5401">
                  <c:v>0.8898221343873518</c:v>
                </c:pt>
                <c:pt idx="5402">
                  <c:v>0.88998682476943347</c:v>
                </c:pt>
                <c:pt idx="5403">
                  <c:v>0.89015151515151514</c:v>
                </c:pt>
                <c:pt idx="5404">
                  <c:v>0.89031620553359681</c:v>
                </c:pt>
                <c:pt idx="5405">
                  <c:v>0.89048089591567847</c:v>
                </c:pt>
                <c:pt idx="5406">
                  <c:v>0.89064558629776025</c:v>
                </c:pt>
                <c:pt idx="5407">
                  <c:v>0.89081027667984192</c:v>
                </c:pt>
                <c:pt idx="5408">
                  <c:v>0.89097496706192358</c:v>
                </c:pt>
                <c:pt idx="5409">
                  <c:v>0.89113965744400525</c:v>
                </c:pt>
                <c:pt idx="5410">
                  <c:v>0.89130434782608692</c:v>
                </c:pt>
                <c:pt idx="5411">
                  <c:v>0.8914690382081687</c:v>
                </c:pt>
                <c:pt idx="5412">
                  <c:v>0.89163372859025036</c:v>
                </c:pt>
                <c:pt idx="5413">
                  <c:v>0.89179841897233203</c:v>
                </c:pt>
                <c:pt idx="5414">
                  <c:v>0.8919631093544137</c:v>
                </c:pt>
                <c:pt idx="5415">
                  <c:v>0.89212779973649536</c:v>
                </c:pt>
                <c:pt idx="5416">
                  <c:v>0.89229249011857703</c:v>
                </c:pt>
                <c:pt idx="5417">
                  <c:v>0.89245718050065881</c:v>
                </c:pt>
                <c:pt idx="5418">
                  <c:v>0.89262187088274048</c:v>
                </c:pt>
                <c:pt idx="5419">
                  <c:v>0.89278656126482214</c:v>
                </c:pt>
                <c:pt idx="5420">
                  <c:v>0.89295125164690381</c:v>
                </c:pt>
                <c:pt idx="5421">
                  <c:v>0.89311594202898548</c:v>
                </c:pt>
                <c:pt idx="5422">
                  <c:v>0.89328063241106714</c:v>
                </c:pt>
                <c:pt idx="5423">
                  <c:v>0.89344532279314892</c:v>
                </c:pt>
                <c:pt idx="5424">
                  <c:v>0.89361001317523059</c:v>
                </c:pt>
                <c:pt idx="5425">
                  <c:v>0.89377470355731226</c:v>
                </c:pt>
                <c:pt idx="5426">
                  <c:v>0.89393939393939392</c:v>
                </c:pt>
                <c:pt idx="5427">
                  <c:v>0.89410408432147559</c:v>
                </c:pt>
                <c:pt idx="5428">
                  <c:v>0.89426877470355737</c:v>
                </c:pt>
                <c:pt idx="5429">
                  <c:v>0.89443346508563903</c:v>
                </c:pt>
                <c:pt idx="5430">
                  <c:v>0.8945981554677207</c:v>
                </c:pt>
                <c:pt idx="5431">
                  <c:v>0.89476284584980237</c:v>
                </c:pt>
                <c:pt idx="5432">
                  <c:v>0.89492753623188404</c:v>
                </c:pt>
                <c:pt idx="5433">
                  <c:v>0.8950922266139657</c:v>
                </c:pt>
                <c:pt idx="5434">
                  <c:v>0.89525691699604748</c:v>
                </c:pt>
                <c:pt idx="5435">
                  <c:v>0.89542160737812915</c:v>
                </c:pt>
                <c:pt idx="5436">
                  <c:v>0.89558629776021081</c:v>
                </c:pt>
                <c:pt idx="5437">
                  <c:v>0.89575098814229248</c:v>
                </c:pt>
                <c:pt idx="5438">
                  <c:v>0.89591567852437415</c:v>
                </c:pt>
                <c:pt idx="5439">
                  <c:v>0.89608036890645582</c:v>
                </c:pt>
                <c:pt idx="5440">
                  <c:v>0.89624505928853759</c:v>
                </c:pt>
                <c:pt idx="5441">
                  <c:v>0.89640974967061926</c:v>
                </c:pt>
                <c:pt idx="5442">
                  <c:v>0.89657444005270093</c:v>
                </c:pt>
                <c:pt idx="5443">
                  <c:v>0.89673913043478259</c:v>
                </c:pt>
                <c:pt idx="5444">
                  <c:v>0.89690382081686426</c:v>
                </c:pt>
                <c:pt idx="5445">
                  <c:v>0.89706851119894593</c:v>
                </c:pt>
                <c:pt idx="5446">
                  <c:v>0.89723320158102771</c:v>
                </c:pt>
                <c:pt idx="5447">
                  <c:v>0.89739789196310937</c:v>
                </c:pt>
                <c:pt idx="5448">
                  <c:v>0.89756258234519104</c:v>
                </c:pt>
                <c:pt idx="5449">
                  <c:v>0.89772727272727271</c:v>
                </c:pt>
                <c:pt idx="5450">
                  <c:v>0.89789196310935437</c:v>
                </c:pt>
                <c:pt idx="5451">
                  <c:v>0.89805665349143615</c:v>
                </c:pt>
                <c:pt idx="5452">
                  <c:v>0.89822134387351782</c:v>
                </c:pt>
                <c:pt idx="5453">
                  <c:v>0.89838603425559949</c:v>
                </c:pt>
                <c:pt idx="5454">
                  <c:v>0.89855072463768115</c:v>
                </c:pt>
                <c:pt idx="5455">
                  <c:v>0.89871541501976282</c:v>
                </c:pt>
                <c:pt idx="5456">
                  <c:v>0.89888010540184449</c:v>
                </c:pt>
                <c:pt idx="5457">
                  <c:v>0.89904479578392626</c:v>
                </c:pt>
                <c:pt idx="5458">
                  <c:v>0.89920948616600793</c:v>
                </c:pt>
                <c:pt idx="5459">
                  <c:v>0.8993741765480896</c:v>
                </c:pt>
                <c:pt idx="5460">
                  <c:v>0.89953886693017127</c:v>
                </c:pt>
                <c:pt idx="5461">
                  <c:v>0.89970355731225293</c:v>
                </c:pt>
                <c:pt idx="5462">
                  <c:v>0.8998682476943346</c:v>
                </c:pt>
                <c:pt idx="5463">
                  <c:v>0.90003293807641638</c:v>
                </c:pt>
                <c:pt idx="5464">
                  <c:v>0.90019762845849804</c:v>
                </c:pt>
                <c:pt idx="5465">
                  <c:v>0.90036231884057971</c:v>
                </c:pt>
                <c:pt idx="5466">
                  <c:v>0.90052700922266138</c:v>
                </c:pt>
                <c:pt idx="5467">
                  <c:v>0.90069169960474305</c:v>
                </c:pt>
                <c:pt idx="5468">
                  <c:v>0.90085638998682482</c:v>
                </c:pt>
                <c:pt idx="5469">
                  <c:v>0.90102108036890649</c:v>
                </c:pt>
                <c:pt idx="5470">
                  <c:v>0.90118577075098816</c:v>
                </c:pt>
                <c:pt idx="5471">
                  <c:v>0.90135046113306982</c:v>
                </c:pt>
                <c:pt idx="5472">
                  <c:v>0.90151515151515149</c:v>
                </c:pt>
                <c:pt idx="5473">
                  <c:v>0.90167984189723316</c:v>
                </c:pt>
                <c:pt idx="5474">
                  <c:v>0.90184453227931494</c:v>
                </c:pt>
                <c:pt idx="5475">
                  <c:v>0.9020092226613966</c:v>
                </c:pt>
                <c:pt idx="5476">
                  <c:v>0.90217391304347827</c:v>
                </c:pt>
                <c:pt idx="5477">
                  <c:v>0.90233860342555994</c:v>
                </c:pt>
                <c:pt idx="5478">
                  <c:v>0.9025032938076416</c:v>
                </c:pt>
                <c:pt idx="5479">
                  <c:v>0.90266798418972327</c:v>
                </c:pt>
                <c:pt idx="5480">
                  <c:v>0.90283267457180505</c:v>
                </c:pt>
                <c:pt idx="5481">
                  <c:v>0.90299736495388672</c:v>
                </c:pt>
                <c:pt idx="5482">
                  <c:v>0.90316205533596838</c:v>
                </c:pt>
                <c:pt idx="5483">
                  <c:v>0.90332674571805005</c:v>
                </c:pt>
                <c:pt idx="5484">
                  <c:v>0.90349143610013172</c:v>
                </c:pt>
                <c:pt idx="5485">
                  <c:v>0.90365612648221338</c:v>
                </c:pt>
                <c:pt idx="5486">
                  <c:v>0.90382081686429516</c:v>
                </c:pt>
                <c:pt idx="5487">
                  <c:v>0.90398550724637683</c:v>
                </c:pt>
                <c:pt idx="5488">
                  <c:v>0.9041501976284585</c:v>
                </c:pt>
                <c:pt idx="5489">
                  <c:v>0.90431488801054016</c:v>
                </c:pt>
                <c:pt idx="5490">
                  <c:v>0.90447957839262183</c:v>
                </c:pt>
                <c:pt idx="5491">
                  <c:v>0.90464426877470361</c:v>
                </c:pt>
                <c:pt idx="5492">
                  <c:v>0.90480895915678528</c:v>
                </c:pt>
                <c:pt idx="5493">
                  <c:v>0.90497364953886694</c:v>
                </c:pt>
                <c:pt idx="5494">
                  <c:v>0.90513833992094861</c:v>
                </c:pt>
                <c:pt idx="5495">
                  <c:v>0.90530303030303028</c:v>
                </c:pt>
                <c:pt idx="5496">
                  <c:v>0.90546772068511194</c:v>
                </c:pt>
                <c:pt idx="5497">
                  <c:v>0.90563241106719372</c:v>
                </c:pt>
                <c:pt idx="5498">
                  <c:v>0.90579710144927539</c:v>
                </c:pt>
                <c:pt idx="5499">
                  <c:v>0.90596179183135706</c:v>
                </c:pt>
                <c:pt idx="5500">
                  <c:v>0.90612648221343872</c:v>
                </c:pt>
                <c:pt idx="5501">
                  <c:v>0.90629117259552039</c:v>
                </c:pt>
                <c:pt idx="5502">
                  <c:v>0.90645586297760206</c:v>
                </c:pt>
                <c:pt idx="5503">
                  <c:v>0.90662055335968383</c:v>
                </c:pt>
                <c:pt idx="5504">
                  <c:v>0.9067852437417655</c:v>
                </c:pt>
                <c:pt idx="5505">
                  <c:v>0.90694993412384717</c:v>
                </c:pt>
                <c:pt idx="5506">
                  <c:v>0.90711462450592883</c:v>
                </c:pt>
                <c:pt idx="5507">
                  <c:v>0.9072793148880105</c:v>
                </c:pt>
                <c:pt idx="5508">
                  <c:v>0.90744400527009228</c:v>
                </c:pt>
                <c:pt idx="5509">
                  <c:v>0.90760869565217395</c:v>
                </c:pt>
                <c:pt idx="5510">
                  <c:v>0.90777338603425561</c:v>
                </c:pt>
                <c:pt idx="5511">
                  <c:v>0.90793807641633728</c:v>
                </c:pt>
                <c:pt idx="5512">
                  <c:v>0.90810276679841895</c:v>
                </c:pt>
                <c:pt idx="5513">
                  <c:v>0.90826745718050061</c:v>
                </c:pt>
                <c:pt idx="5514">
                  <c:v>0.90843214756258239</c:v>
                </c:pt>
                <c:pt idx="5515">
                  <c:v>0.90859683794466406</c:v>
                </c:pt>
                <c:pt idx="5516">
                  <c:v>0.90876152832674573</c:v>
                </c:pt>
                <c:pt idx="5517">
                  <c:v>0.90892621870882739</c:v>
                </c:pt>
                <c:pt idx="5518">
                  <c:v>0.90909090909090906</c:v>
                </c:pt>
                <c:pt idx="5519">
                  <c:v>0.90925559947299073</c:v>
                </c:pt>
                <c:pt idx="5520">
                  <c:v>0.90942028985507251</c:v>
                </c:pt>
                <c:pt idx="5521">
                  <c:v>0.90958498023715417</c:v>
                </c:pt>
                <c:pt idx="5522">
                  <c:v>0.90974967061923584</c:v>
                </c:pt>
                <c:pt idx="5523">
                  <c:v>0.90991436100131751</c:v>
                </c:pt>
                <c:pt idx="5524">
                  <c:v>0.91007905138339917</c:v>
                </c:pt>
                <c:pt idx="5525">
                  <c:v>0.91024374176548084</c:v>
                </c:pt>
                <c:pt idx="5526">
                  <c:v>0.91040843214756262</c:v>
                </c:pt>
                <c:pt idx="5527">
                  <c:v>0.91057312252964429</c:v>
                </c:pt>
                <c:pt idx="5528">
                  <c:v>0.91073781291172595</c:v>
                </c:pt>
                <c:pt idx="5529">
                  <c:v>0.91090250329380762</c:v>
                </c:pt>
                <c:pt idx="5530">
                  <c:v>0.91106719367588929</c:v>
                </c:pt>
                <c:pt idx="5531">
                  <c:v>0.91123188405797106</c:v>
                </c:pt>
                <c:pt idx="5532">
                  <c:v>0.91139657444005273</c:v>
                </c:pt>
                <c:pt idx="5533">
                  <c:v>0.9115612648221344</c:v>
                </c:pt>
                <c:pt idx="5534">
                  <c:v>0.91172595520421607</c:v>
                </c:pt>
                <c:pt idx="5535">
                  <c:v>0.91189064558629773</c:v>
                </c:pt>
                <c:pt idx="5536">
                  <c:v>0.9120553359683794</c:v>
                </c:pt>
                <c:pt idx="5537">
                  <c:v>0.91222002635046118</c:v>
                </c:pt>
                <c:pt idx="5538">
                  <c:v>0.91238471673254284</c:v>
                </c:pt>
                <c:pt idx="5539">
                  <c:v>0.91254940711462451</c:v>
                </c:pt>
                <c:pt idx="5540">
                  <c:v>0.91271409749670618</c:v>
                </c:pt>
                <c:pt idx="5541">
                  <c:v>0.91287878787878785</c:v>
                </c:pt>
                <c:pt idx="5542">
                  <c:v>0.91304347826086951</c:v>
                </c:pt>
                <c:pt idx="5543">
                  <c:v>0.91320816864295129</c:v>
                </c:pt>
                <c:pt idx="5544">
                  <c:v>0.91337285902503296</c:v>
                </c:pt>
                <c:pt idx="5545">
                  <c:v>0.91353754940711462</c:v>
                </c:pt>
                <c:pt idx="5546">
                  <c:v>0.91370223978919629</c:v>
                </c:pt>
                <c:pt idx="5547">
                  <c:v>0.91386693017127796</c:v>
                </c:pt>
                <c:pt idx="5548">
                  <c:v>0.91403162055335974</c:v>
                </c:pt>
                <c:pt idx="5549">
                  <c:v>0.9141963109354414</c:v>
                </c:pt>
                <c:pt idx="5550">
                  <c:v>0.91436100131752307</c:v>
                </c:pt>
                <c:pt idx="5551">
                  <c:v>0.91452569169960474</c:v>
                </c:pt>
                <c:pt idx="5552">
                  <c:v>0.9146903820816864</c:v>
                </c:pt>
                <c:pt idx="5553">
                  <c:v>0.91485507246376807</c:v>
                </c:pt>
                <c:pt idx="5554">
                  <c:v>0.91501976284584985</c:v>
                </c:pt>
                <c:pt idx="5555">
                  <c:v>0.91518445322793152</c:v>
                </c:pt>
                <c:pt idx="5556">
                  <c:v>0.91534914361001318</c:v>
                </c:pt>
                <c:pt idx="5557">
                  <c:v>0.91551383399209485</c:v>
                </c:pt>
                <c:pt idx="5558">
                  <c:v>0.91567852437417652</c:v>
                </c:pt>
                <c:pt idx="5559">
                  <c:v>0.91584321475625818</c:v>
                </c:pt>
                <c:pt idx="5560">
                  <c:v>0.91600790513833996</c:v>
                </c:pt>
                <c:pt idx="5561">
                  <c:v>0.91617259552042163</c:v>
                </c:pt>
                <c:pt idx="5562">
                  <c:v>0.9163372859025033</c:v>
                </c:pt>
                <c:pt idx="5563">
                  <c:v>0.91650197628458496</c:v>
                </c:pt>
                <c:pt idx="5564">
                  <c:v>0.91666666666666663</c:v>
                </c:pt>
                <c:pt idx="5565">
                  <c:v>0.91683135704874841</c:v>
                </c:pt>
                <c:pt idx="5566">
                  <c:v>0.91699604743083007</c:v>
                </c:pt>
                <c:pt idx="5567">
                  <c:v>0.91716073781291174</c:v>
                </c:pt>
                <c:pt idx="5568">
                  <c:v>0.91732542819499341</c:v>
                </c:pt>
                <c:pt idx="5569">
                  <c:v>0.91749011857707508</c:v>
                </c:pt>
                <c:pt idx="5570">
                  <c:v>0.91765480895915674</c:v>
                </c:pt>
                <c:pt idx="5571">
                  <c:v>0.91781949934123852</c:v>
                </c:pt>
                <c:pt idx="5572">
                  <c:v>0.91798418972332019</c:v>
                </c:pt>
                <c:pt idx="5573">
                  <c:v>0.91814888010540185</c:v>
                </c:pt>
                <c:pt idx="5574">
                  <c:v>0.91831357048748352</c:v>
                </c:pt>
                <c:pt idx="5575">
                  <c:v>0.91847826086956519</c:v>
                </c:pt>
                <c:pt idx="5576">
                  <c:v>0.91864295125164686</c:v>
                </c:pt>
                <c:pt idx="5577">
                  <c:v>0.91880764163372863</c:v>
                </c:pt>
                <c:pt idx="5578">
                  <c:v>0.9189723320158103</c:v>
                </c:pt>
                <c:pt idx="5579">
                  <c:v>0.91913702239789197</c:v>
                </c:pt>
                <c:pt idx="5580">
                  <c:v>0.91930171277997363</c:v>
                </c:pt>
                <c:pt idx="5581">
                  <c:v>0.9194664031620553</c:v>
                </c:pt>
                <c:pt idx="5582">
                  <c:v>0.91963109354413697</c:v>
                </c:pt>
                <c:pt idx="5583">
                  <c:v>0.91979578392621875</c:v>
                </c:pt>
                <c:pt idx="5584">
                  <c:v>0.91996047430830041</c:v>
                </c:pt>
                <c:pt idx="5585">
                  <c:v>0.92012516469038208</c:v>
                </c:pt>
                <c:pt idx="5586">
                  <c:v>0.92028985507246375</c:v>
                </c:pt>
                <c:pt idx="5587">
                  <c:v>0.92045454545454541</c:v>
                </c:pt>
                <c:pt idx="5588">
                  <c:v>0.92061923583662719</c:v>
                </c:pt>
                <c:pt idx="5589">
                  <c:v>0.92078392621870886</c:v>
                </c:pt>
                <c:pt idx="5590">
                  <c:v>0.92094861660079053</c:v>
                </c:pt>
                <c:pt idx="5591">
                  <c:v>0.92111330698287219</c:v>
                </c:pt>
                <c:pt idx="5592">
                  <c:v>0.92127799736495386</c:v>
                </c:pt>
                <c:pt idx="5593">
                  <c:v>0.92144268774703553</c:v>
                </c:pt>
                <c:pt idx="5594">
                  <c:v>0.92160737812911731</c:v>
                </c:pt>
                <c:pt idx="5595">
                  <c:v>0.92177206851119897</c:v>
                </c:pt>
                <c:pt idx="5596">
                  <c:v>0.92193675889328064</c:v>
                </c:pt>
                <c:pt idx="5597">
                  <c:v>0.92210144927536231</c:v>
                </c:pt>
                <c:pt idx="5598">
                  <c:v>0.92226613965744397</c:v>
                </c:pt>
                <c:pt idx="5599">
                  <c:v>0.92243083003952564</c:v>
                </c:pt>
                <c:pt idx="5600">
                  <c:v>0.92259552042160742</c:v>
                </c:pt>
                <c:pt idx="5601">
                  <c:v>0.92276021080368908</c:v>
                </c:pt>
                <c:pt idx="5602">
                  <c:v>0.92292490118577075</c:v>
                </c:pt>
                <c:pt idx="5603">
                  <c:v>0.92308959156785242</c:v>
                </c:pt>
                <c:pt idx="5604">
                  <c:v>0.92325428194993409</c:v>
                </c:pt>
                <c:pt idx="5605">
                  <c:v>0.92341897233201586</c:v>
                </c:pt>
                <c:pt idx="5606">
                  <c:v>0.92358366271409753</c:v>
                </c:pt>
                <c:pt idx="5607">
                  <c:v>0.9237483530961792</c:v>
                </c:pt>
                <c:pt idx="5608">
                  <c:v>0.92391304347826086</c:v>
                </c:pt>
                <c:pt idx="5609">
                  <c:v>0.92407773386034253</c:v>
                </c:pt>
                <c:pt idx="5610">
                  <c:v>0.9242424242424242</c:v>
                </c:pt>
                <c:pt idx="5611">
                  <c:v>0.92440711462450598</c:v>
                </c:pt>
                <c:pt idx="5612">
                  <c:v>0.92457180500658764</c:v>
                </c:pt>
                <c:pt idx="5613">
                  <c:v>0.92473649538866931</c:v>
                </c:pt>
                <c:pt idx="5614">
                  <c:v>0.92490118577075098</c:v>
                </c:pt>
                <c:pt idx="5615">
                  <c:v>0.92506587615283264</c:v>
                </c:pt>
                <c:pt idx="5616">
                  <c:v>0.92523056653491431</c:v>
                </c:pt>
                <c:pt idx="5617">
                  <c:v>0.92539525691699609</c:v>
                </c:pt>
                <c:pt idx="5618">
                  <c:v>0.92555994729907776</c:v>
                </c:pt>
                <c:pt idx="5619">
                  <c:v>0.92572463768115942</c:v>
                </c:pt>
                <c:pt idx="5620">
                  <c:v>0.92588932806324109</c:v>
                </c:pt>
                <c:pt idx="5621">
                  <c:v>0.92605401844532276</c:v>
                </c:pt>
                <c:pt idx="5622">
                  <c:v>0.92621870882740442</c:v>
                </c:pt>
                <c:pt idx="5623">
                  <c:v>0.9263833992094862</c:v>
                </c:pt>
                <c:pt idx="5624">
                  <c:v>0.92654808959156787</c:v>
                </c:pt>
                <c:pt idx="5625">
                  <c:v>0.92671277997364954</c:v>
                </c:pt>
                <c:pt idx="5626">
                  <c:v>0.9268774703557312</c:v>
                </c:pt>
                <c:pt idx="5627">
                  <c:v>0.92704216073781287</c:v>
                </c:pt>
                <c:pt idx="5628">
                  <c:v>0.92720685111989465</c:v>
                </c:pt>
                <c:pt idx="5629">
                  <c:v>0.92737154150197632</c:v>
                </c:pt>
                <c:pt idx="5630">
                  <c:v>0.92753623188405798</c:v>
                </c:pt>
                <c:pt idx="5631">
                  <c:v>0.92770092226613965</c:v>
                </c:pt>
                <c:pt idx="5632">
                  <c:v>0.92786561264822132</c:v>
                </c:pt>
                <c:pt idx="5633">
                  <c:v>0.92803030303030298</c:v>
                </c:pt>
                <c:pt idx="5634">
                  <c:v>0.92819499341238476</c:v>
                </c:pt>
                <c:pt idx="5635">
                  <c:v>0.92835968379446643</c:v>
                </c:pt>
                <c:pt idx="5636">
                  <c:v>0.9285243741765481</c:v>
                </c:pt>
                <c:pt idx="5637">
                  <c:v>0.92868906455862976</c:v>
                </c:pt>
                <c:pt idx="5638">
                  <c:v>0.92885375494071143</c:v>
                </c:pt>
                <c:pt idx="5639">
                  <c:v>0.9290184453227931</c:v>
                </c:pt>
                <c:pt idx="5640">
                  <c:v>0.92918313570487487</c:v>
                </c:pt>
                <c:pt idx="5641">
                  <c:v>0.92934782608695654</c:v>
                </c:pt>
                <c:pt idx="5642">
                  <c:v>0.92951251646903821</c:v>
                </c:pt>
                <c:pt idx="5643">
                  <c:v>0.92967720685111987</c:v>
                </c:pt>
                <c:pt idx="5644">
                  <c:v>0.92984189723320154</c:v>
                </c:pt>
                <c:pt idx="5645">
                  <c:v>0.93000658761528332</c:v>
                </c:pt>
                <c:pt idx="5646">
                  <c:v>0.93017127799736499</c:v>
                </c:pt>
                <c:pt idx="5647">
                  <c:v>0.93033596837944665</c:v>
                </c:pt>
                <c:pt idx="5648">
                  <c:v>0.93050065876152832</c:v>
                </c:pt>
                <c:pt idx="5649">
                  <c:v>0.93066534914360999</c:v>
                </c:pt>
                <c:pt idx="5650">
                  <c:v>0.93083003952569165</c:v>
                </c:pt>
                <c:pt idx="5651">
                  <c:v>0.93099472990777343</c:v>
                </c:pt>
                <c:pt idx="5652">
                  <c:v>0.9311594202898551</c:v>
                </c:pt>
                <c:pt idx="5653">
                  <c:v>0.93132411067193677</c:v>
                </c:pt>
                <c:pt idx="5654">
                  <c:v>0.93148880105401843</c:v>
                </c:pt>
                <c:pt idx="5655">
                  <c:v>0.9316534914361001</c:v>
                </c:pt>
                <c:pt idx="5656">
                  <c:v>0.93181818181818177</c:v>
                </c:pt>
                <c:pt idx="5657">
                  <c:v>0.93198287220026355</c:v>
                </c:pt>
                <c:pt idx="5658">
                  <c:v>0.93214756258234521</c:v>
                </c:pt>
                <c:pt idx="5659">
                  <c:v>0.93231225296442688</c:v>
                </c:pt>
                <c:pt idx="5660">
                  <c:v>0.93247694334650855</c:v>
                </c:pt>
                <c:pt idx="5661">
                  <c:v>0.93264163372859021</c:v>
                </c:pt>
                <c:pt idx="5662">
                  <c:v>0.93280632411067199</c:v>
                </c:pt>
                <c:pt idx="5663">
                  <c:v>0.93297101449275366</c:v>
                </c:pt>
                <c:pt idx="5664">
                  <c:v>0.93313570487483533</c:v>
                </c:pt>
                <c:pt idx="5665">
                  <c:v>0.93330039525691699</c:v>
                </c:pt>
                <c:pt idx="5666">
                  <c:v>0.93346508563899866</c:v>
                </c:pt>
                <c:pt idx="5667">
                  <c:v>0.93362977602108033</c:v>
                </c:pt>
                <c:pt idx="5668">
                  <c:v>0.9337944664031621</c:v>
                </c:pt>
                <c:pt idx="5669">
                  <c:v>0.93395915678524377</c:v>
                </c:pt>
                <c:pt idx="5670">
                  <c:v>0.93412384716732544</c:v>
                </c:pt>
                <c:pt idx="5671">
                  <c:v>0.93428853754940711</c:v>
                </c:pt>
                <c:pt idx="5672">
                  <c:v>0.93445322793148877</c:v>
                </c:pt>
                <c:pt idx="5673">
                  <c:v>0.93461791831357044</c:v>
                </c:pt>
                <c:pt idx="5674">
                  <c:v>0.93478260869565222</c:v>
                </c:pt>
                <c:pt idx="5675">
                  <c:v>0.93494729907773388</c:v>
                </c:pt>
                <c:pt idx="5676">
                  <c:v>0.93511198945981555</c:v>
                </c:pt>
                <c:pt idx="5677">
                  <c:v>0.93527667984189722</c:v>
                </c:pt>
                <c:pt idx="5678">
                  <c:v>0.93544137022397889</c:v>
                </c:pt>
                <c:pt idx="5679">
                  <c:v>0.93560606060606055</c:v>
                </c:pt>
                <c:pt idx="5680">
                  <c:v>0.93577075098814233</c:v>
                </c:pt>
                <c:pt idx="5681">
                  <c:v>0.935935441370224</c:v>
                </c:pt>
                <c:pt idx="5682">
                  <c:v>0.93610013175230566</c:v>
                </c:pt>
                <c:pt idx="5683">
                  <c:v>0.93626482213438733</c:v>
                </c:pt>
                <c:pt idx="5684">
                  <c:v>0.936429512516469</c:v>
                </c:pt>
                <c:pt idx="5685">
                  <c:v>0.93659420289855078</c:v>
                </c:pt>
                <c:pt idx="5686">
                  <c:v>0.93675889328063244</c:v>
                </c:pt>
                <c:pt idx="5687">
                  <c:v>0.93692358366271411</c:v>
                </c:pt>
                <c:pt idx="5688">
                  <c:v>0.93708827404479578</c:v>
                </c:pt>
                <c:pt idx="5689">
                  <c:v>0.93725296442687744</c:v>
                </c:pt>
                <c:pt idx="5690">
                  <c:v>0.93741765480895911</c:v>
                </c:pt>
                <c:pt idx="5691">
                  <c:v>0.93758234519104089</c:v>
                </c:pt>
                <c:pt idx="5692">
                  <c:v>0.93774703557312256</c:v>
                </c:pt>
                <c:pt idx="5693">
                  <c:v>0.93791172595520422</c:v>
                </c:pt>
                <c:pt idx="5694">
                  <c:v>0.93807641633728589</c:v>
                </c:pt>
                <c:pt idx="5695">
                  <c:v>0.93824110671936756</c:v>
                </c:pt>
                <c:pt idx="5696">
                  <c:v>0.93840579710144922</c:v>
                </c:pt>
                <c:pt idx="5697">
                  <c:v>0.938570487483531</c:v>
                </c:pt>
                <c:pt idx="5698">
                  <c:v>0.93873517786561267</c:v>
                </c:pt>
                <c:pt idx="5699">
                  <c:v>0.93889986824769434</c:v>
                </c:pt>
                <c:pt idx="5700">
                  <c:v>0.939064558629776</c:v>
                </c:pt>
                <c:pt idx="5701">
                  <c:v>0.93922924901185767</c:v>
                </c:pt>
                <c:pt idx="5702">
                  <c:v>0.93939393939393945</c:v>
                </c:pt>
                <c:pt idx="5703">
                  <c:v>0.93955862977602111</c:v>
                </c:pt>
                <c:pt idx="5704">
                  <c:v>0.93972332015810278</c:v>
                </c:pt>
                <c:pt idx="5705">
                  <c:v>0.93988801054018445</c:v>
                </c:pt>
                <c:pt idx="5706">
                  <c:v>0.94005270092226612</c:v>
                </c:pt>
                <c:pt idx="5707">
                  <c:v>0.94021739130434778</c:v>
                </c:pt>
                <c:pt idx="5708">
                  <c:v>0.94038208168642956</c:v>
                </c:pt>
                <c:pt idx="5709">
                  <c:v>0.94054677206851123</c:v>
                </c:pt>
                <c:pt idx="5710">
                  <c:v>0.94071146245059289</c:v>
                </c:pt>
                <c:pt idx="5711">
                  <c:v>0.94087615283267456</c:v>
                </c:pt>
                <c:pt idx="5712">
                  <c:v>0.94104084321475623</c:v>
                </c:pt>
                <c:pt idx="5713">
                  <c:v>0.9412055335968379</c:v>
                </c:pt>
                <c:pt idx="5714">
                  <c:v>0.94137022397891967</c:v>
                </c:pt>
                <c:pt idx="5715">
                  <c:v>0.94153491436100134</c:v>
                </c:pt>
                <c:pt idx="5716">
                  <c:v>0.94169960474308301</c:v>
                </c:pt>
                <c:pt idx="5717">
                  <c:v>0.94186429512516467</c:v>
                </c:pt>
                <c:pt idx="5718">
                  <c:v>0.94202898550724634</c:v>
                </c:pt>
                <c:pt idx="5719">
                  <c:v>0.94219367588932801</c:v>
                </c:pt>
                <c:pt idx="5720">
                  <c:v>0.94235836627140979</c:v>
                </c:pt>
                <c:pt idx="5721">
                  <c:v>0.94252305665349145</c:v>
                </c:pt>
                <c:pt idx="5722">
                  <c:v>0.94268774703557312</c:v>
                </c:pt>
                <c:pt idx="5723">
                  <c:v>0.94285243741765479</c:v>
                </c:pt>
                <c:pt idx="5724">
                  <c:v>0.94301712779973645</c:v>
                </c:pt>
                <c:pt idx="5725">
                  <c:v>0.94318181818181823</c:v>
                </c:pt>
                <c:pt idx="5726">
                  <c:v>0.9433465085638999</c:v>
                </c:pt>
                <c:pt idx="5727">
                  <c:v>0.94351119894598157</c:v>
                </c:pt>
                <c:pt idx="5728">
                  <c:v>0.94367588932806323</c:v>
                </c:pt>
                <c:pt idx="5729">
                  <c:v>0.9438405797101449</c:v>
                </c:pt>
                <c:pt idx="5730">
                  <c:v>0.94400527009222657</c:v>
                </c:pt>
                <c:pt idx="5731">
                  <c:v>0.94416996047430835</c:v>
                </c:pt>
                <c:pt idx="5732">
                  <c:v>0.94433465085639001</c:v>
                </c:pt>
                <c:pt idx="5733">
                  <c:v>0.94449934123847168</c:v>
                </c:pt>
                <c:pt idx="5734">
                  <c:v>0.94466403162055335</c:v>
                </c:pt>
                <c:pt idx="5735">
                  <c:v>0.94482872200263501</c:v>
                </c:pt>
                <c:pt idx="5736">
                  <c:v>0.94499341238471668</c:v>
                </c:pt>
                <c:pt idx="5737">
                  <c:v>0.94515810276679846</c:v>
                </c:pt>
                <c:pt idx="5738">
                  <c:v>0.94532279314888013</c:v>
                </c:pt>
                <c:pt idx="5739">
                  <c:v>0.94548748353096179</c:v>
                </c:pt>
                <c:pt idx="5740">
                  <c:v>0.94565217391304346</c:v>
                </c:pt>
                <c:pt idx="5741">
                  <c:v>0.94581686429512513</c:v>
                </c:pt>
                <c:pt idx="5742">
                  <c:v>0.9459815546772069</c:v>
                </c:pt>
                <c:pt idx="5743">
                  <c:v>0.94614624505928857</c:v>
                </c:pt>
                <c:pt idx="5744">
                  <c:v>0.94631093544137024</c:v>
                </c:pt>
                <c:pt idx="5745">
                  <c:v>0.9464756258234519</c:v>
                </c:pt>
                <c:pt idx="5746">
                  <c:v>0.94664031620553357</c:v>
                </c:pt>
                <c:pt idx="5747">
                  <c:v>0.94680500658761524</c:v>
                </c:pt>
                <c:pt idx="5748">
                  <c:v>0.94696969696969702</c:v>
                </c:pt>
                <c:pt idx="5749">
                  <c:v>0.94713438735177868</c:v>
                </c:pt>
                <c:pt idx="5750">
                  <c:v>0.94729907773386035</c:v>
                </c:pt>
                <c:pt idx="5751">
                  <c:v>0.94746376811594202</c:v>
                </c:pt>
                <c:pt idx="5752">
                  <c:v>0.94762845849802368</c:v>
                </c:pt>
                <c:pt idx="5753">
                  <c:v>0.94779314888010535</c:v>
                </c:pt>
                <c:pt idx="5754">
                  <c:v>0.94795783926218713</c:v>
                </c:pt>
                <c:pt idx="5755">
                  <c:v>0.9481225296442688</c:v>
                </c:pt>
                <c:pt idx="5756">
                  <c:v>0.94828722002635046</c:v>
                </c:pt>
                <c:pt idx="5757">
                  <c:v>0.94845191040843213</c:v>
                </c:pt>
                <c:pt idx="5758">
                  <c:v>0.9486166007905138</c:v>
                </c:pt>
                <c:pt idx="5759">
                  <c:v>0.94878129117259558</c:v>
                </c:pt>
                <c:pt idx="5760">
                  <c:v>0.94894598155467724</c:v>
                </c:pt>
                <c:pt idx="5761">
                  <c:v>0.94911067193675891</c:v>
                </c:pt>
                <c:pt idx="5762">
                  <c:v>0.94927536231884058</c:v>
                </c:pt>
                <c:pt idx="5763">
                  <c:v>0.94944005270092224</c:v>
                </c:pt>
                <c:pt idx="5764">
                  <c:v>0.94960474308300391</c:v>
                </c:pt>
                <c:pt idx="5765">
                  <c:v>0.94976943346508569</c:v>
                </c:pt>
                <c:pt idx="5766">
                  <c:v>0.94993412384716736</c:v>
                </c:pt>
                <c:pt idx="5767">
                  <c:v>0.95009881422924902</c:v>
                </c:pt>
                <c:pt idx="5768">
                  <c:v>0.95026350461133069</c:v>
                </c:pt>
                <c:pt idx="5769">
                  <c:v>0.95042819499341236</c:v>
                </c:pt>
                <c:pt idx="5770">
                  <c:v>0.95059288537549402</c:v>
                </c:pt>
                <c:pt idx="5771">
                  <c:v>0.9507575757575758</c:v>
                </c:pt>
                <c:pt idx="5772">
                  <c:v>0.95092226613965747</c:v>
                </c:pt>
                <c:pt idx="5773">
                  <c:v>0.95108695652173914</c:v>
                </c:pt>
                <c:pt idx="5774">
                  <c:v>0.9512516469038208</c:v>
                </c:pt>
                <c:pt idx="5775">
                  <c:v>0.95141633728590247</c:v>
                </c:pt>
                <c:pt idx="5776">
                  <c:v>0.95158102766798414</c:v>
                </c:pt>
                <c:pt idx="5777">
                  <c:v>0.95174571805006591</c:v>
                </c:pt>
                <c:pt idx="5778">
                  <c:v>0.95191040843214758</c:v>
                </c:pt>
                <c:pt idx="5779">
                  <c:v>0.95207509881422925</c:v>
                </c:pt>
                <c:pt idx="5780">
                  <c:v>0.95223978919631092</c:v>
                </c:pt>
                <c:pt idx="5781">
                  <c:v>0.95240447957839258</c:v>
                </c:pt>
                <c:pt idx="5782">
                  <c:v>0.95256916996047436</c:v>
                </c:pt>
                <c:pt idx="5783">
                  <c:v>0.95273386034255603</c:v>
                </c:pt>
                <c:pt idx="5784">
                  <c:v>0.95289855072463769</c:v>
                </c:pt>
                <c:pt idx="5785">
                  <c:v>0.95306324110671936</c:v>
                </c:pt>
                <c:pt idx="5786">
                  <c:v>0.95322793148880103</c:v>
                </c:pt>
                <c:pt idx="5787">
                  <c:v>0.95339262187088269</c:v>
                </c:pt>
                <c:pt idx="5788">
                  <c:v>0.95355731225296447</c:v>
                </c:pt>
                <c:pt idx="5789">
                  <c:v>0.95372200263504614</c:v>
                </c:pt>
                <c:pt idx="5790">
                  <c:v>0.95388669301712781</c:v>
                </c:pt>
                <c:pt idx="5791">
                  <c:v>0.95405138339920947</c:v>
                </c:pt>
                <c:pt idx="5792">
                  <c:v>0.95421607378129114</c:v>
                </c:pt>
                <c:pt idx="5793">
                  <c:v>0.95438076416337281</c:v>
                </c:pt>
                <c:pt idx="5794">
                  <c:v>0.95454545454545459</c:v>
                </c:pt>
                <c:pt idx="5795">
                  <c:v>0.95471014492753625</c:v>
                </c:pt>
                <c:pt idx="5796">
                  <c:v>0.95487483530961792</c:v>
                </c:pt>
                <c:pt idx="5797">
                  <c:v>0.95503952569169959</c:v>
                </c:pt>
                <c:pt idx="5798">
                  <c:v>0.95520421607378125</c:v>
                </c:pt>
                <c:pt idx="5799">
                  <c:v>0.95536890645586303</c:v>
                </c:pt>
                <c:pt idx="5800">
                  <c:v>0.9555335968379447</c:v>
                </c:pt>
                <c:pt idx="5801">
                  <c:v>0.95569828722002637</c:v>
                </c:pt>
                <c:pt idx="5802">
                  <c:v>0.95586297760210803</c:v>
                </c:pt>
                <c:pt idx="5803">
                  <c:v>0.9560276679841897</c:v>
                </c:pt>
                <c:pt idx="5804">
                  <c:v>0.95619235836627137</c:v>
                </c:pt>
                <c:pt idx="5805">
                  <c:v>0.95635704874835314</c:v>
                </c:pt>
                <c:pt idx="5806">
                  <c:v>0.95652173913043481</c:v>
                </c:pt>
                <c:pt idx="5807">
                  <c:v>0.95668642951251648</c:v>
                </c:pt>
                <c:pt idx="5808">
                  <c:v>0.95685111989459815</c:v>
                </c:pt>
                <c:pt idx="5809">
                  <c:v>0.95701581027667981</c:v>
                </c:pt>
                <c:pt idx="5810">
                  <c:v>0.95718050065876148</c:v>
                </c:pt>
                <c:pt idx="5811">
                  <c:v>0.95734519104084326</c:v>
                </c:pt>
                <c:pt idx="5812">
                  <c:v>0.95750988142292492</c:v>
                </c:pt>
                <c:pt idx="5813">
                  <c:v>0.95767457180500659</c:v>
                </c:pt>
                <c:pt idx="5814">
                  <c:v>0.95783926218708826</c:v>
                </c:pt>
                <c:pt idx="5815">
                  <c:v>0.95800395256916993</c:v>
                </c:pt>
                <c:pt idx="5816">
                  <c:v>0.95816864295125159</c:v>
                </c:pt>
                <c:pt idx="5817">
                  <c:v>0.95833333333333337</c:v>
                </c:pt>
                <c:pt idx="5818">
                  <c:v>0.95849802371541504</c:v>
                </c:pt>
                <c:pt idx="5819">
                  <c:v>0.9586627140974967</c:v>
                </c:pt>
                <c:pt idx="5820">
                  <c:v>0.95882740447957837</c:v>
                </c:pt>
                <c:pt idx="5821">
                  <c:v>0.95899209486166004</c:v>
                </c:pt>
                <c:pt idx="5822">
                  <c:v>0.95915678524374182</c:v>
                </c:pt>
                <c:pt idx="5823">
                  <c:v>0.95932147562582348</c:v>
                </c:pt>
                <c:pt idx="5824">
                  <c:v>0.95948616600790515</c:v>
                </c:pt>
                <c:pt idx="5825">
                  <c:v>0.95965085638998682</c:v>
                </c:pt>
                <c:pt idx="5826">
                  <c:v>0.95981554677206848</c:v>
                </c:pt>
                <c:pt idx="5827">
                  <c:v>0.95998023715415015</c:v>
                </c:pt>
                <c:pt idx="5828">
                  <c:v>0.96014492753623193</c:v>
                </c:pt>
                <c:pt idx="5829">
                  <c:v>0.9603096179183136</c:v>
                </c:pt>
                <c:pt idx="5830">
                  <c:v>0.96047430830039526</c:v>
                </c:pt>
                <c:pt idx="5831">
                  <c:v>0.96063899868247693</c:v>
                </c:pt>
                <c:pt idx="5832">
                  <c:v>0.9608036890645586</c:v>
                </c:pt>
                <c:pt idx="5833">
                  <c:v>0.96096837944664026</c:v>
                </c:pt>
                <c:pt idx="5834">
                  <c:v>0.96113306982872204</c:v>
                </c:pt>
                <c:pt idx="5835">
                  <c:v>0.96129776021080371</c:v>
                </c:pt>
                <c:pt idx="5836">
                  <c:v>0.96146245059288538</c:v>
                </c:pt>
                <c:pt idx="5837">
                  <c:v>0.96162714097496704</c:v>
                </c:pt>
                <c:pt idx="5838">
                  <c:v>0.96179183135704871</c:v>
                </c:pt>
                <c:pt idx="5839">
                  <c:v>0.96195652173913049</c:v>
                </c:pt>
                <c:pt idx="5840">
                  <c:v>0.96212121212121215</c:v>
                </c:pt>
                <c:pt idx="5841">
                  <c:v>0.96228590250329382</c:v>
                </c:pt>
                <c:pt idx="5842">
                  <c:v>0.96245059288537549</c:v>
                </c:pt>
                <c:pt idx="5843">
                  <c:v>0.96261528326745716</c:v>
                </c:pt>
                <c:pt idx="5844">
                  <c:v>0.96277997364953882</c:v>
                </c:pt>
                <c:pt idx="5845">
                  <c:v>0.9629446640316206</c:v>
                </c:pt>
                <c:pt idx="5846">
                  <c:v>0.96310935441370227</c:v>
                </c:pt>
                <c:pt idx="5847">
                  <c:v>0.96327404479578393</c:v>
                </c:pt>
                <c:pt idx="5848">
                  <c:v>0.9634387351778656</c:v>
                </c:pt>
                <c:pt idx="5849">
                  <c:v>0.96360342555994727</c:v>
                </c:pt>
                <c:pt idx="5850">
                  <c:v>0.96376811594202894</c:v>
                </c:pt>
                <c:pt idx="5851">
                  <c:v>0.96393280632411071</c:v>
                </c:pt>
                <c:pt idx="5852">
                  <c:v>0.96409749670619238</c:v>
                </c:pt>
                <c:pt idx="5853">
                  <c:v>0.96426218708827405</c:v>
                </c:pt>
                <c:pt idx="5854">
                  <c:v>0.96442687747035571</c:v>
                </c:pt>
                <c:pt idx="5855">
                  <c:v>0.96459156785243738</c:v>
                </c:pt>
                <c:pt idx="5856">
                  <c:v>0.96475625823451916</c:v>
                </c:pt>
                <c:pt idx="5857">
                  <c:v>0.96492094861660083</c:v>
                </c:pt>
                <c:pt idx="5858">
                  <c:v>0.96508563899868249</c:v>
                </c:pt>
                <c:pt idx="5859">
                  <c:v>0.96525032938076416</c:v>
                </c:pt>
                <c:pt idx="5860">
                  <c:v>0.96541501976284583</c:v>
                </c:pt>
                <c:pt idx="5861">
                  <c:v>0.96557971014492749</c:v>
                </c:pt>
                <c:pt idx="5862">
                  <c:v>0.96574440052700927</c:v>
                </c:pt>
                <c:pt idx="5863">
                  <c:v>0.96590909090909094</c:v>
                </c:pt>
                <c:pt idx="5864">
                  <c:v>0.96607378129117261</c:v>
                </c:pt>
                <c:pt idx="5865">
                  <c:v>0.96623847167325427</c:v>
                </c:pt>
                <c:pt idx="5866">
                  <c:v>0.96640316205533594</c:v>
                </c:pt>
                <c:pt idx="5867">
                  <c:v>0.96656785243741761</c:v>
                </c:pt>
                <c:pt idx="5868">
                  <c:v>0.96673254281949939</c:v>
                </c:pt>
                <c:pt idx="5869">
                  <c:v>0.96689723320158105</c:v>
                </c:pt>
                <c:pt idx="5870">
                  <c:v>0.96706192358366272</c:v>
                </c:pt>
                <c:pt idx="5871">
                  <c:v>0.96722661396574439</c:v>
                </c:pt>
                <c:pt idx="5872">
                  <c:v>0.96739130434782605</c:v>
                </c:pt>
                <c:pt idx="5873">
                  <c:v>0.96755599472990772</c:v>
                </c:pt>
                <c:pt idx="5874">
                  <c:v>0.9677206851119895</c:v>
                </c:pt>
                <c:pt idx="5875">
                  <c:v>0.96788537549407117</c:v>
                </c:pt>
                <c:pt idx="5876">
                  <c:v>0.96805006587615283</c:v>
                </c:pt>
                <c:pt idx="5877">
                  <c:v>0.9682147562582345</c:v>
                </c:pt>
                <c:pt idx="5878">
                  <c:v>0.96837944664031617</c:v>
                </c:pt>
                <c:pt idx="5879">
                  <c:v>0.96854413702239794</c:v>
                </c:pt>
                <c:pt idx="5880">
                  <c:v>0.96870882740447961</c:v>
                </c:pt>
                <c:pt idx="5881">
                  <c:v>0.96887351778656128</c:v>
                </c:pt>
                <c:pt idx="5882">
                  <c:v>0.96903820816864294</c:v>
                </c:pt>
                <c:pt idx="5883">
                  <c:v>0.96920289855072461</c:v>
                </c:pt>
                <c:pt idx="5884">
                  <c:v>0.96936758893280628</c:v>
                </c:pt>
                <c:pt idx="5885">
                  <c:v>0.96953227931488806</c:v>
                </c:pt>
                <c:pt idx="5886">
                  <c:v>0.96969696969696972</c:v>
                </c:pt>
                <c:pt idx="5887">
                  <c:v>0.96986166007905139</c:v>
                </c:pt>
                <c:pt idx="5888">
                  <c:v>0.97002635046113306</c:v>
                </c:pt>
                <c:pt idx="5889">
                  <c:v>0.97019104084321472</c:v>
                </c:pt>
                <c:pt idx="5890">
                  <c:v>0.97035573122529639</c:v>
                </c:pt>
                <c:pt idx="5891">
                  <c:v>0.97052042160737817</c:v>
                </c:pt>
                <c:pt idx="5892">
                  <c:v>0.97068511198945984</c:v>
                </c:pt>
                <c:pt idx="5893">
                  <c:v>0.9708498023715415</c:v>
                </c:pt>
                <c:pt idx="5894">
                  <c:v>0.97101449275362317</c:v>
                </c:pt>
                <c:pt idx="5895">
                  <c:v>0.97117918313570484</c:v>
                </c:pt>
                <c:pt idx="5896">
                  <c:v>0.97134387351778662</c:v>
                </c:pt>
                <c:pt idx="5897">
                  <c:v>0.97150856389986828</c:v>
                </c:pt>
                <c:pt idx="5898">
                  <c:v>0.97167325428194995</c:v>
                </c:pt>
                <c:pt idx="5899">
                  <c:v>0.97183794466403162</c:v>
                </c:pt>
                <c:pt idx="5900">
                  <c:v>0.97200263504611328</c:v>
                </c:pt>
                <c:pt idx="5901">
                  <c:v>0.97216732542819495</c:v>
                </c:pt>
                <c:pt idx="5902">
                  <c:v>0.97233201581027673</c:v>
                </c:pt>
                <c:pt idx="5903">
                  <c:v>0.9724967061923584</c:v>
                </c:pt>
                <c:pt idx="5904">
                  <c:v>0.97266139657444006</c:v>
                </c:pt>
                <c:pt idx="5905">
                  <c:v>0.97282608695652173</c:v>
                </c:pt>
                <c:pt idx="5906">
                  <c:v>0.9729907773386034</c:v>
                </c:pt>
                <c:pt idx="5907">
                  <c:v>0.97315546772068506</c:v>
                </c:pt>
                <c:pt idx="5908">
                  <c:v>0.97332015810276684</c:v>
                </c:pt>
                <c:pt idx="5909">
                  <c:v>0.97348484848484851</c:v>
                </c:pt>
                <c:pt idx="5910">
                  <c:v>0.97364953886693018</c:v>
                </c:pt>
                <c:pt idx="5911">
                  <c:v>0.97381422924901184</c:v>
                </c:pt>
                <c:pt idx="5912">
                  <c:v>0.97397891963109351</c:v>
                </c:pt>
                <c:pt idx="5913">
                  <c:v>0.97414361001317518</c:v>
                </c:pt>
                <c:pt idx="5914">
                  <c:v>0.97430830039525695</c:v>
                </c:pt>
                <c:pt idx="5915">
                  <c:v>0.97447299077733862</c:v>
                </c:pt>
                <c:pt idx="5916">
                  <c:v>0.97463768115942029</c:v>
                </c:pt>
                <c:pt idx="5917">
                  <c:v>0.97480237154150196</c:v>
                </c:pt>
                <c:pt idx="5918">
                  <c:v>0.97496706192358362</c:v>
                </c:pt>
                <c:pt idx="5919">
                  <c:v>0.9751317523056654</c:v>
                </c:pt>
                <c:pt idx="5920">
                  <c:v>0.97529644268774707</c:v>
                </c:pt>
                <c:pt idx="5921">
                  <c:v>0.97546113306982873</c:v>
                </c:pt>
                <c:pt idx="5922">
                  <c:v>0.9756258234519104</c:v>
                </c:pt>
                <c:pt idx="5923">
                  <c:v>0.97579051383399207</c:v>
                </c:pt>
                <c:pt idx="5924">
                  <c:v>0.97595520421607374</c:v>
                </c:pt>
                <c:pt idx="5925">
                  <c:v>0.97611989459815551</c:v>
                </c:pt>
                <c:pt idx="5926">
                  <c:v>0.97628458498023718</c:v>
                </c:pt>
                <c:pt idx="5927">
                  <c:v>0.97644927536231885</c:v>
                </c:pt>
                <c:pt idx="5928">
                  <c:v>0.97661396574440051</c:v>
                </c:pt>
                <c:pt idx="5929">
                  <c:v>0.97677865612648218</c:v>
                </c:pt>
                <c:pt idx="5930">
                  <c:v>0.97694334650856385</c:v>
                </c:pt>
                <c:pt idx="5931">
                  <c:v>0.97710803689064563</c:v>
                </c:pt>
                <c:pt idx="5932">
                  <c:v>0.97727272727272729</c:v>
                </c:pt>
                <c:pt idx="5933">
                  <c:v>0.97743741765480896</c:v>
                </c:pt>
                <c:pt idx="5934">
                  <c:v>0.97760210803689063</c:v>
                </c:pt>
                <c:pt idx="5935">
                  <c:v>0.97776679841897229</c:v>
                </c:pt>
                <c:pt idx="5936">
                  <c:v>0.97793148880105407</c:v>
                </c:pt>
                <c:pt idx="5937">
                  <c:v>0.97809617918313574</c:v>
                </c:pt>
                <c:pt idx="5938">
                  <c:v>0.97826086956521741</c:v>
                </c:pt>
                <c:pt idx="5939">
                  <c:v>0.97842555994729907</c:v>
                </c:pt>
                <c:pt idx="5940">
                  <c:v>0.97859025032938074</c:v>
                </c:pt>
                <c:pt idx="5941">
                  <c:v>0.97875494071146241</c:v>
                </c:pt>
                <c:pt idx="5942">
                  <c:v>0.97891963109354418</c:v>
                </c:pt>
                <c:pt idx="5943">
                  <c:v>0.97908432147562585</c:v>
                </c:pt>
                <c:pt idx="5944">
                  <c:v>0.97924901185770752</c:v>
                </c:pt>
                <c:pt idx="5945">
                  <c:v>0.97941370223978919</c:v>
                </c:pt>
                <c:pt idx="5946">
                  <c:v>0.97957839262187085</c:v>
                </c:pt>
                <c:pt idx="5947">
                  <c:v>0.97974308300395252</c:v>
                </c:pt>
                <c:pt idx="5948">
                  <c:v>0.9799077733860343</c:v>
                </c:pt>
                <c:pt idx="5949">
                  <c:v>0.98007246376811596</c:v>
                </c:pt>
                <c:pt idx="5950">
                  <c:v>0.98023715415019763</c:v>
                </c:pt>
                <c:pt idx="5951">
                  <c:v>0.9804018445322793</c:v>
                </c:pt>
                <c:pt idx="5952">
                  <c:v>0.98056653491436097</c:v>
                </c:pt>
                <c:pt idx="5953">
                  <c:v>0.98073122529644263</c:v>
                </c:pt>
                <c:pt idx="5954">
                  <c:v>0.98089591567852441</c:v>
                </c:pt>
                <c:pt idx="5955">
                  <c:v>0.98106060606060608</c:v>
                </c:pt>
                <c:pt idx="5956">
                  <c:v>0.98122529644268774</c:v>
                </c:pt>
                <c:pt idx="5957">
                  <c:v>0.98138998682476941</c:v>
                </c:pt>
                <c:pt idx="5958">
                  <c:v>0.98155467720685108</c:v>
                </c:pt>
                <c:pt idx="5959">
                  <c:v>0.98171936758893286</c:v>
                </c:pt>
                <c:pt idx="5960">
                  <c:v>0.98188405797101452</c:v>
                </c:pt>
                <c:pt idx="5961">
                  <c:v>0.98204874835309619</c:v>
                </c:pt>
                <c:pt idx="5962">
                  <c:v>0.98221343873517786</c:v>
                </c:pt>
                <c:pt idx="5963">
                  <c:v>0.98237812911725952</c:v>
                </c:pt>
                <c:pt idx="5964">
                  <c:v>0.98254281949934119</c:v>
                </c:pt>
                <c:pt idx="5965">
                  <c:v>0.98270750988142297</c:v>
                </c:pt>
                <c:pt idx="5966">
                  <c:v>0.98287220026350464</c:v>
                </c:pt>
                <c:pt idx="5967">
                  <c:v>0.9830368906455863</c:v>
                </c:pt>
                <c:pt idx="5968">
                  <c:v>0.98320158102766797</c:v>
                </c:pt>
                <c:pt idx="5969">
                  <c:v>0.98336627140974964</c:v>
                </c:pt>
                <c:pt idx="5970">
                  <c:v>0.9835309617918313</c:v>
                </c:pt>
                <c:pt idx="5971">
                  <c:v>0.98369565217391308</c:v>
                </c:pt>
                <c:pt idx="5972">
                  <c:v>0.98386034255599475</c:v>
                </c:pt>
                <c:pt idx="5973">
                  <c:v>0.98402503293807642</c:v>
                </c:pt>
                <c:pt idx="5974">
                  <c:v>0.98418972332015808</c:v>
                </c:pt>
                <c:pt idx="5975">
                  <c:v>0.98435441370223975</c:v>
                </c:pt>
                <c:pt idx="5976">
                  <c:v>0.98451910408432153</c:v>
                </c:pt>
                <c:pt idx="5977">
                  <c:v>0.98468379446640319</c:v>
                </c:pt>
                <c:pt idx="5978">
                  <c:v>0.98484848484848486</c:v>
                </c:pt>
                <c:pt idx="5979">
                  <c:v>0.98501317523056653</c:v>
                </c:pt>
                <c:pt idx="5980">
                  <c:v>0.9851778656126482</c:v>
                </c:pt>
                <c:pt idx="5981">
                  <c:v>0.98534255599472986</c:v>
                </c:pt>
                <c:pt idx="5982">
                  <c:v>0.98550724637681164</c:v>
                </c:pt>
                <c:pt idx="5983">
                  <c:v>0.98567193675889331</c:v>
                </c:pt>
                <c:pt idx="5984">
                  <c:v>0.98583662714097497</c:v>
                </c:pt>
                <c:pt idx="5985">
                  <c:v>0.98600131752305664</c:v>
                </c:pt>
                <c:pt idx="5986">
                  <c:v>0.98616600790513831</c:v>
                </c:pt>
                <c:pt idx="5987">
                  <c:v>0.98633069828721998</c:v>
                </c:pt>
                <c:pt idx="5988">
                  <c:v>0.98649538866930175</c:v>
                </c:pt>
                <c:pt idx="5989">
                  <c:v>0.98666007905138342</c:v>
                </c:pt>
                <c:pt idx="5990">
                  <c:v>0.98682476943346509</c:v>
                </c:pt>
                <c:pt idx="5991">
                  <c:v>0.98698945981554675</c:v>
                </c:pt>
                <c:pt idx="5992">
                  <c:v>0.98715415019762842</c:v>
                </c:pt>
                <c:pt idx="5993">
                  <c:v>0.9873188405797102</c:v>
                </c:pt>
                <c:pt idx="5994">
                  <c:v>0.98748353096179187</c:v>
                </c:pt>
                <c:pt idx="5995">
                  <c:v>0.98764822134387353</c:v>
                </c:pt>
                <c:pt idx="5996">
                  <c:v>0.9878129117259552</c:v>
                </c:pt>
                <c:pt idx="5997">
                  <c:v>0.98797760210803687</c:v>
                </c:pt>
                <c:pt idx="5998">
                  <c:v>0.98814229249011853</c:v>
                </c:pt>
                <c:pt idx="5999">
                  <c:v>0.98830698287220031</c:v>
                </c:pt>
                <c:pt idx="6000">
                  <c:v>0.98847167325428198</c:v>
                </c:pt>
                <c:pt idx="6001">
                  <c:v>0.98863636363636365</c:v>
                </c:pt>
                <c:pt idx="6002">
                  <c:v>0.98880105401844531</c:v>
                </c:pt>
                <c:pt idx="6003">
                  <c:v>0.98896574440052698</c:v>
                </c:pt>
                <c:pt idx="6004">
                  <c:v>0.98913043478260865</c:v>
                </c:pt>
                <c:pt idx="6005">
                  <c:v>0.98929512516469043</c:v>
                </c:pt>
                <c:pt idx="6006">
                  <c:v>0.98945981554677209</c:v>
                </c:pt>
                <c:pt idx="6007">
                  <c:v>0.98962450592885376</c:v>
                </c:pt>
                <c:pt idx="6008">
                  <c:v>0.98978919631093543</c:v>
                </c:pt>
                <c:pt idx="6009">
                  <c:v>0.98995388669301709</c:v>
                </c:pt>
                <c:pt idx="6010">
                  <c:v>0.99011857707509876</c:v>
                </c:pt>
                <c:pt idx="6011">
                  <c:v>0.99028326745718054</c:v>
                </c:pt>
                <c:pt idx="6012">
                  <c:v>0.99044795783926221</c:v>
                </c:pt>
                <c:pt idx="6013">
                  <c:v>0.99061264822134387</c:v>
                </c:pt>
                <c:pt idx="6014">
                  <c:v>0.99077733860342554</c:v>
                </c:pt>
                <c:pt idx="6015">
                  <c:v>0.99094202898550721</c:v>
                </c:pt>
                <c:pt idx="6016">
                  <c:v>0.99110671936758898</c:v>
                </c:pt>
                <c:pt idx="6017">
                  <c:v>0.99127140974967065</c:v>
                </c:pt>
                <c:pt idx="6018">
                  <c:v>0.99143610013175232</c:v>
                </c:pt>
                <c:pt idx="6019">
                  <c:v>0.99160079051383399</c:v>
                </c:pt>
                <c:pt idx="6020">
                  <c:v>0.99176548089591565</c:v>
                </c:pt>
                <c:pt idx="6021">
                  <c:v>0.99193017127799732</c:v>
                </c:pt>
                <c:pt idx="6022">
                  <c:v>0.9920948616600791</c:v>
                </c:pt>
                <c:pt idx="6023">
                  <c:v>0.99225955204216076</c:v>
                </c:pt>
                <c:pt idx="6024">
                  <c:v>0.99242424242424243</c:v>
                </c:pt>
                <c:pt idx="6025">
                  <c:v>0.9925889328063241</c:v>
                </c:pt>
                <c:pt idx="6026">
                  <c:v>0.99275362318840576</c:v>
                </c:pt>
                <c:pt idx="6027">
                  <c:v>0.99291831357048743</c:v>
                </c:pt>
                <c:pt idx="6028">
                  <c:v>0.99308300395256921</c:v>
                </c:pt>
                <c:pt idx="6029">
                  <c:v>0.99324769433465088</c:v>
                </c:pt>
                <c:pt idx="6030">
                  <c:v>0.99341238471673254</c:v>
                </c:pt>
                <c:pt idx="6031">
                  <c:v>0.99357707509881421</c:v>
                </c:pt>
                <c:pt idx="6032">
                  <c:v>0.99374176548089588</c:v>
                </c:pt>
                <c:pt idx="6033">
                  <c:v>0.99390645586297766</c:v>
                </c:pt>
                <c:pt idx="6034">
                  <c:v>0.99407114624505932</c:v>
                </c:pt>
                <c:pt idx="6035">
                  <c:v>0.99423583662714099</c:v>
                </c:pt>
                <c:pt idx="6036">
                  <c:v>0.99440052700922266</c:v>
                </c:pt>
                <c:pt idx="6037">
                  <c:v>0.99456521739130432</c:v>
                </c:pt>
                <c:pt idx="6038">
                  <c:v>0.99472990777338599</c:v>
                </c:pt>
                <c:pt idx="6039">
                  <c:v>0.99489459815546777</c:v>
                </c:pt>
                <c:pt idx="6040">
                  <c:v>0.99505928853754944</c:v>
                </c:pt>
                <c:pt idx="6041">
                  <c:v>0.9952239789196311</c:v>
                </c:pt>
                <c:pt idx="6042">
                  <c:v>0.99538866930171277</c:v>
                </c:pt>
                <c:pt idx="6043">
                  <c:v>0.99555335968379444</c:v>
                </c:pt>
                <c:pt idx="6044">
                  <c:v>0.9957180500658761</c:v>
                </c:pt>
                <c:pt idx="6045">
                  <c:v>0.99588274044795788</c:v>
                </c:pt>
                <c:pt idx="6046">
                  <c:v>0.99604743083003955</c:v>
                </c:pt>
                <c:pt idx="6047">
                  <c:v>0.99621212121212122</c:v>
                </c:pt>
                <c:pt idx="6048">
                  <c:v>0.99637681159420288</c:v>
                </c:pt>
                <c:pt idx="6049">
                  <c:v>0.99654150197628455</c:v>
                </c:pt>
                <c:pt idx="6050">
                  <c:v>0.99670619235836622</c:v>
                </c:pt>
                <c:pt idx="6051">
                  <c:v>0.99687088274044799</c:v>
                </c:pt>
                <c:pt idx="6052">
                  <c:v>0.99703557312252966</c:v>
                </c:pt>
                <c:pt idx="6053">
                  <c:v>0.99720026350461133</c:v>
                </c:pt>
                <c:pt idx="6054">
                  <c:v>0.997364953886693</c:v>
                </c:pt>
                <c:pt idx="6055">
                  <c:v>0.99752964426877466</c:v>
                </c:pt>
                <c:pt idx="6056">
                  <c:v>0.99769433465085644</c:v>
                </c:pt>
                <c:pt idx="6057">
                  <c:v>0.99785902503293811</c:v>
                </c:pt>
                <c:pt idx="6058">
                  <c:v>0.99802371541501977</c:v>
                </c:pt>
                <c:pt idx="6059">
                  <c:v>0.99818840579710144</c:v>
                </c:pt>
                <c:pt idx="6060">
                  <c:v>0.99835309617918311</c:v>
                </c:pt>
                <c:pt idx="6061">
                  <c:v>0.99851778656126478</c:v>
                </c:pt>
                <c:pt idx="6062">
                  <c:v>0.99868247694334655</c:v>
                </c:pt>
                <c:pt idx="6063">
                  <c:v>0.99884716732542822</c:v>
                </c:pt>
                <c:pt idx="6064">
                  <c:v>0.99901185770750989</c:v>
                </c:pt>
                <c:pt idx="6065">
                  <c:v>0.99917654808959155</c:v>
                </c:pt>
                <c:pt idx="6066">
                  <c:v>0.99934123847167322</c:v>
                </c:pt>
                <c:pt idx="6067">
                  <c:v>0.99950592885375489</c:v>
                </c:pt>
                <c:pt idx="6068">
                  <c:v>0.99967061923583667</c:v>
                </c:pt>
                <c:pt idx="6069">
                  <c:v>0.99983530961791833</c:v>
                </c:pt>
                <c:pt idx="6070">
                  <c:v>1</c:v>
                </c:pt>
                <c:pt idx="6071">
                  <c:v>1.0001646903820818</c:v>
                </c:pt>
              </c:numCache>
            </c:numRef>
          </c:xVal>
          <c:yVal>
            <c:numRef>
              <c:f>host_used!$I$2:$I$6105</c:f>
              <c:numCache>
                <c:formatCode>General</c:formatCode>
                <c:ptCount val="6104"/>
                <c:pt idx="0">
                  <c:v>0.10062582345191041</c:v>
                </c:pt>
                <c:pt idx="1">
                  <c:v>0.10062582345191041</c:v>
                </c:pt>
                <c:pt idx="2">
                  <c:v>0.10062582345191041</c:v>
                </c:pt>
                <c:pt idx="3">
                  <c:v>0.10062582345191041</c:v>
                </c:pt>
                <c:pt idx="4">
                  <c:v>0.10062582345191041</c:v>
                </c:pt>
                <c:pt idx="5">
                  <c:v>0.10062582345191041</c:v>
                </c:pt>
                <c:pt idx="6">
                  <c:v>0.10062582345191041</c:v>
                </c:pt>
                <c:pt idx="7">
                  <c:v>0.10062582345191041</c:v>
                </c:pt>
                <c:pt idx="8">
                  <c:v>0.10062582345191041</c:v>
                </c:pt>
                <c:pt idx="9">
                  <c:v>0.10062582345191041</c:v>
                </c:pt>
                <c:pt idx="10">
                  <c:v>0.10062582345191041</c:v>
                </c:pt>
                <c:pt idx="11">
                  <c:v>0.10062582345191041</c:v>
                </c:pt>
                <c:pt idx="12">
                  <c:v>0.10062582345191041</c:v>
                </c:pt>
                <c:pt idx="13">
                  <c:v>0.10062582345191041</c:v>
                </c:pt>
                <c:pt idx="14">
                  <c:v>0.10062582345191041</c:v>
                </c:pt>
                <c:pt idx="15">
                  <c:v>0.10062582345191041</c:v>
                </c:pt>
                <c:pt idx="16">
                  <c:v>0.10062582345191041</c:v>
                </c:pt>
                <c:pt idx="17">
                  <c:v>0.10062582345191041</c:v>
                </c:pt>
                <c:pt idx="18">
                  <c:v>0.10062582345191041</c:v>
                </c:pt>
                <c:pt idx="19">
                  <c:v>0.10062582345191041</c:v>
                </c:pt>
                <c:pt idx="20">
                  <c:v>0.10062582345191041</c:v>
                </c:pt>
                <c:pt idx="21">
                  <c:v>0.10062582345191041</c:v>
                </c:pt>
                <c:pt idx="22">
                  <c:v>0.10062582345191041</c:v>
                </c:pt>
                <c:pt idx="23">
                  <c:v>0.10062582345191041</c:v>
                </c:pt>
                <c:pt idx="24">
                  <c:v>0.10062582345191041</c:v>
                </c:pt>
                <c:pt idx="25">
                  <c:v>0.10062582345191041</c:v>
                </c:pt>
                <c:pt idx="26">
                  <c:v>0.10062582345191041</c:v>
                </c:pt>
                <c:pt idx="27">
                  <c:v>0.10062582345191041</c:v>
                </c:pt>
                <c:pt idx="28">
                  <c:v>0.10062582345191041</c:v>
                </c:pt>
                <c:pt idx="29">
                  <c:v>0.10062582345191041</c:v>
                </c:pt>
                <c:pt idx="30">
                  <c:v>0.10062582345191041</c:v>
                </c:pt>
                <c:pt idx="31">
                  <c:v>0.10062582345191041</c:v>
                </c:pt>
                <c:pt idx="32">
                  <c:v>0.10062582345191041</c:v>
                </c:pt>
                <c:pt idx="33">
                  <c:v>0.10062582345191041</c:v>
                </c:pt>
                <c:pt idx="34">
                  <c:v>0.10062582345191041</c:v>
                </c:pt>
                <c:pt idx="35">
                  <c:v>0.10062582345191041</c:v>
                </c:pt>
                <c:pt idx="36">
                  <c:v>0.10062582345191041</c:v>
                </c:pt>
                <c:pt idx="37">
                  <c:v>0.10062582345191041</c:v>
                </c:pt>
                <c:pt idx="38">
                  <c:v>0.10062582345191041</c:v>
                </c:pt>
                <c:pt idx="39">
                  <c:v>0.10062582345191041</c:v>
                </c:pt>
                <c:pt idx="40">
                  <c:v>0.10062582345191041</c:v>
                </c:pt>
                <c:pt idx="41">
                  <c:v>0.10062582345191041</c:v>
                </c:pt>
                <c:pt idx="42">
                  <c:v>0.10062582345191041</c:v>
                </c:pt>
                <c:pt idx="43">
                  <c:v>0.10062582345191041</c:v>
                </c:pt>
                <c:pt idx="44">
                  <c:v>0.10062582345191041</c:v>
                </c:pt>
                <c:pt idx="45">
                  <c:v>0.10062582345191041</c:v>
                </c:pt>
                <c:pt idx="46">
                  <c:v>0.10062582345191041</c:v>
                </c:pt>
                <c:pt idx="47">
                  <c:v>0.10062582345191041</c:v>
                </c:pt>
                <c:pt idx="48">
                  <c:v>0.10062582345191041</c:v>
                </c:pt>
                <c:pt idx="49">
                  <c:v>0.10062582345191041</c:v>
                </c:pt>
                <c:pt idx="50">
                  <c:v>0.10062582345191041</c:v>
                </c:pt>
                <c:pt idx="51">
                  <c:v>0.10062582345191041</c:v>
                </c:pt>
                <c:pt idx="52">
                  <c:v>0.10062582345191041</c:v>
                </c:pt>
                <c:pt idx="53">
                  <c:v>0.10062582345191041</c:v>
                </c:pt>
                <c:pt idx="54">
                  <c:v>0.10062582345191041</c:v>
                </c:pt>
                <c:pt idx="55">
                  <c:v>0.10062582345191041</c:v>
                </c:pt>
                <c:pt idx="56">
                  <c:v>0.10062582345191041</c:v>
                </c:pt>
                <c:pt idx="57">
                  <c:v>0.10062582345191041</c:v>
                </c:pt>
                <c:pt idx="58">
                  <c:v>0.10062582345191041</c:v>
                </c:pt>
                <c:pt idx="59">
                  <c:v>0.10062582345191041</c:v>
                </c:pt>
                <c:pt idx="60">
                  <c:v>0.10062582345191041</c:v>
                </c:pt>
                <c:pt idx="61">
                  <c:v>0.10062582345191041</c:v>
                </c:pt>
                <c:pt idx="62">
                  <c:v>0.10062582345191041</c:v>
                </c:pt>
                <c:pt idx="63">
                  <c:v>0.10062582345191041</c:v>
                </c:pt>
                <c:pt idx="64">
                  <c:v>0.10062582345191041</c:v>
                </c:pt>
                <c:pt idx="65">
                  <c:v>0.10062582345191041</c:v>
                </c:pt>
                <c:pt idx="66">
                  <c:v>0.10062582345191041</c:v>
                </c:pt>
                <c:pt idx="67">
                  <c:v>0.10062582345191041</c:v>
                </c:pt>
                <c:pt idx="68">
                  <c:v>0.10062582345191041</c:v>
                </c:pt>
                <c:pt idx="69">
                  <c:v>0.10062582345191041</c:v>
                </c:pt>
                <c:pt idx="70">
                  <c:v>0.10062582345191041</c:v>
                </c:pt>
                <c:pt idx="71">
                  <c:v>0.10062582345191041</c:v>
                </c:pt>
                <c:pt idx="72">
                  <c:v>0.10062582345191041</c:v>
                </c:pt>
                <c:pt idx="73">
                  <c:v>0.10062582345191041</c:v>
                </c:pt>
                <c:pt idx="74">
                  <c:v>0.10062582345191041</c:v>
                </c:pt>
                <c:pt idx="75">
                  <c:v>0.10062582345191041</c:v>
                </c:pt>
                <c:pt idx="76">
                  <c:v>0.10062582345191041</c:v>
                </c:pt>
                <c:pt idx="77">
                  <c:v>0.10062582345191041</c:v>
                </c:pt>
                <c:pt idx="78">
                  <c:v>0.10062582345191041</c:v>
                </c:pt>
                <c:pt idx="79">
                  <c:v>0.10062582345191041</c:v>
                </c:pt>
                <c:pt idx="80">
                  <c:v>0.10062582345191041</c:v>
                </c:pt>
                <c:pt idx="81">
                  <c:v>0.10062582345191041</c:v>
                </c:pt>
                <c:pt idx="82">
                  <c:v>0.10062582345191041</c:v>
                </c:pt>
                <c:pt idx="83">
                  <c:v>0.10062582345191041</c:v>
                </c:pt>
                <c:pt idx="84">
                  <c:v>0.10062582345191041</c:v>
                </c:pt>
                <c:pt idx="85">
                  <c:v>0.10062582345191041</c:v>
                </c:pt>
                <c:pt idx="86">
                  <c:v>0.10062582345191041</c:v>
                </c:pt>
                <c:pt idx="87">
                  <c:v>0.10062582345191041</c:v>
                </c:pt>
                <c:pt idx="88">
                  <c:v>0.10062582345191041</c:v>
                </c:pt>
                <c:pt idx="89">
                  <c:v>0.10062582345191041</c:v>
                </c:pt>
                <c:pt idx="90">
                  <c:v>0.10062582345191041</c:v>
                </c:pt>
                <c:pt idx="91">
                  <c:v>0.10062582345191041</c:v>
                </c:pt>
                <c:pt idx="92">
                  <c:v>0.10062582345191041</c:v>
                </c:pt>
                <c:pt idx="93">
                  <c:v>0.10062582345191041</c:v>
                </c:pt>
                <c:pt idx="94">
                  <c:v>0.10062582345191041</c:v>
                </c:pt>
                <c:pt idx="95">
                  <c:v>0.10062582345191041</c:v>
                </c:pt>
                <c:pt idx="96">
                  <c:v>0.10062582345191041</c:v>
                </c:pt>
                <c:pt idx="97">
                  <c:v>0.10062582345191041</c:v>
                </c:pt>
                <c:pt idx="98">
                  <c:v>0.10062582345191041</c:v>
                </c:pt>
                <c:pt idx="99">
                  <c:v>0.10062582345191041</c:v>
                </c:pt>
                <c:pt idx="100">
                  <c:v>0.10062582345191041</c:v>
                </c:pt>
                <c:pt idx="101">
                  <c:v>0.10062582345191041</c:v>
                </c:pt>
                <c:pt idx="102">
                  <c:v>0.10062582345191041</c:v>
                </c:pt>
                <c:pt idx="103">
                  <c:v>0.10062582345191041</c:v>
                </c:pt>
                <c:pt idx="104">
                  <c:v>0.10062582345191041</c:v>
                </c:pt>
                <c:pt idx="105">
                  <c:v>0.10062582345191041</c:v>
                </c:pt>
                <c:pt idx="106">
                  <c:v>0.10062582345191041</c:v>
                </c:pt>
                <c:pt idx="107">
                  <c:v>0.10062582345191041</c:v>
                </c:pt>
                <c:pt idx="108">
                  <c:v>0.10062582345191041</c:v>
                </c:pt>
                <c:pt idx="109">
                  <c:v>0.10062582345191041</c:v>
                </c:pt>
                <c:pt idx="110">
                  <c:v>0.10062582345191041</c:v>
                </c:pt>
                <c:pt idx="111">
                  <c:v>0.10062582345191041</c:v>
                </c:pt>
                <c:pt idx="112">
                  <c:v>0.10062582345191041</c:v>
                </c:pt>
                <c:pt idx="113">
                  <c:v>0.10062582345191041</c:v>
                </c:pt>
                <c:pt idx="114">
                  <c:v>0.10062582345191041</c:v>
                </c:pt>
                <c:pt idx="115">
                  <c:v>0.10062582345191041</c:v>
                </c:pt>
                <c:pt idx="116">
                  <c:v>0.10062582345191041</c:v>
                </c:pt>
                <c:pt idx="117">
                  <c:v>0.10062582345191041</c:v>
                </c:pt>
                <c:pt idx="118">
                  <c:v>0.10062582345191041</c:v>
                </c:pt>
                <c:pt idx="119">
                  <c:v>0.10062582345191041</c:v>
                </c:pt>
                <c:pt idx="120">
                  <c:v>0.10062582345191041</c:v>
                </c:pt>
                <c:pt idx="121">
                  <c:v>0.10062582345191041</c:v>
                </c:pt>
                <c:pt idx="122">
                  <c:v>0.10062582345191041</c:v>
                </c:pt>
                <c:pt idx="123">
                  <c:v>0.10062582345191041</c:v>
                </c:pt>
                <c:pt idx="124">
                  <c:v>0.10062582345191041</c:v>
                </c:pt>
                <c:pt idx="125">
                  <c:v>0.10062582345191041</c:v>
                </c:pt>
                <c:pt idx="126">
                  <c:v>0.10062582345191041</c:v>
                </c:pt>
                <c:pt idx="127">
                  <c:v>0.10062582345191041</c:v>
                </c:pt>
                <c:pt idx="128">
                  <c:v>0.10062582345191041</c:v>
                </c:pt>
                <c:pt idx="129">
                  <c:v>0.10062582345191041</c:v>
                </c:pt>
                <c:pt idx="130">
                  <c:v>0.10062582345191041</c:v>
                </c:pt>
                <c:pt idx="131">
                  <c:v>0.10062582345191041</c:v>
                </c:pt>
                <c:pt idx="132">
                  <c:v>0.10062582345191041</c:v>
                </c:pt>
                <c:pt idx="133">
                  <c:v>0.10062582345191041</c:v>
                </c:pt>
                <c:pt idx="134">
                  <c:v>0.10062582345191041</c:v>
                </c:pt>
                <c:pt idx="135">
                  <c:v>0.10062582345191041</c:v>
                </c:pt>
                <c:pt idx="136">
                  <c:v>0.10062582345191041</c:v>
                </c:pt>
                <c:pt idx="137">
                  <c:v>0.10062582345191041</c:v>
                </c:pt>
                <c:pt idx="138">
                  <c:v>0.10062582345191041</c:v>
                </c:pt>
                <c:pt idx="139">
                  <c:v>0.10062582345191041</c:v>
                </c:pt>
                <c:pt idx="140">
                  <c:v>0.10062582345191041</c:v>
                </c:pt>
                <c:pt idx="141">
                  <c:v>0.10062582345191041</c:v>
                </c:pt>
                <c:pt idx="142">
                  <c:v>0.10062582345191041</c:v>
                </c:pt>
                <c:pt idx="143">
                  <c:v>0.10062582345191041</c:v>
                </c:pt>
                <c:pt idx="144">
                  <c:v>0.10062582345191041</c:v>
                </c:pt>
                <c:pt idx="145">
                  <c:v>0.10062582345191041</c:v>
                </c:pt>
                <c:pt idx="146">
                  <c:v>0.10062582345191041</c:v>
                </c:pt>
                <c:pt idx="147">
                  <c:v>0.10062582345191041</c:v>
                </c:pt>
                <c:pt idx="148">
                  <c:v>0.10062582345191041</c:v>
                </c:pt>
                <c:pt idx="149">
                  <c:v>0.10062582345191041</c:v>
                </c:pt>
                <c:pt idx="150">
                  <c:v>0.10062582345191041</c:v>
                </c:pt>
                <c:pt idx="151">
                  <c:v>0.10062582345191041</c:v>
                </c:pt>
                <c:pt idx="152">
                  <c:v>0.10062582345191041</c:v>
                </c:pt>
                <c:pt idx="153">
                  <c:v>0.10062582345191041</c:v>
                </c:pt>
                <c:pt idx="154">
                  <c:v>0.10062582345191041</c:v>
                </c:pt>
                <c:pt idx="155">
                  <c:v>0.10062582345191041</c:v>
                </c:pt>
                <c:pt idx="156">
                  <c:v>0.10062582345191041</c:v>
                </c:pt>
                <c:pt idx="157">
                  <c:v>0.10062582345191041</c:v>
                </c:pt>
                <c:pt idx="158">
                  <c:v>0.10062582345191041</c:v>
                </c:pt>
                <c:pt idx="159">
                  <c:v>0.10062582345191041</c:v>
                </c:pt>
                <c:pt idx="160">
                  <c:v>0.10062582345191041</c:v>
                </c:pt>
                <c:pt idx="161">
                  <c:v>0.10062582345191041</c:v>
                </c:pt>
                <c:pt idx="162">
                  <c:v>0.10062582345191041</c:v>
                </c:pt>
                <c:pt idx="163">
                  <c:v>0.10062582345191041</c:v>
                </c:pt>
                <c:pt idx="164">
                  <c:v>0.10062582345191041</c:v>
                </c:pt>
                <c:pt idx="165">
                  <c:v>0.10062582345191041</c:v>
                </c:pt>
                <c:pt idx="166">
                  <c:v>0.10062582345191041</c:v>
                </c:pt>
                <c:pt idx="167">
                  <c:v>0.10062582345191041</c:v>
                </c:pt>
                <c:pt idx="168">
                  <c:v>0.10062582345191041</c:v>
                </c:pt>
                <c:pt idx="169">
                  <c:v>0.10062582345191041</c:v>
                </c:pt>
                <c:pt idx="170">
                  <c:v>0.10062582345191041</c:v>
                </c:pt>
                <c:pt idx="171">
                  <c:v>0.10062582345191041</c:v>
                </c:pt>
                <c:pt idx="172">
                  <c:v>0.10062582345191041</c:v>
                </c:pt>
                <c:pt idx="173">
                  <c:v>0.10062582345191041</c:v>
                </c:pt>
                <c:pt idx="174">
                  <c:v>0.10062582345191041</c:v>
                </c:pt>
                <c:pt idx="175">
                  <c:v>0.10062582345191041</c:v>
                </c:pt>
                <c:pt idx="176">
                  <c:v>0.10062582345191041</c:v>
                </c:pt>
                <c:pt idx="177">
                  <c:v>0.10062582345191041</c:v>
                </c:pt>
                <c:pt idx="178">
                  <c:v>0.10062582345191041</c:v>
                </c:pt>
                <c:pt idx="179">
                  <c:v>0.10062582345191041</c:v>
                </c:pt>
                <c:pt idx="180">
                  <c:v>0.10062582345191041</c:v>
                </c:pt>
                <c:pt idx="181">
                  <c:v>0.10062582345191041</c:v>
                </c:pt>
                <c:pt idx="182">
                  <c:v>0.10062582345191041</c:v>
                </c:pt>
                <c:pt idx="183">
                  <c:v>0.10062582345191041</c:v>
                </c:pt>
                <c:pt idx="184">
                  <c:v>0.10062582345191041</c:v>
                </c:pt>
                <c:pt idx="185">
                  <c:v>0.10062582345191041</c:v>
                </c:pt>
                <c:pt idx="186">
                  <c:v>0.10062582345191041</c:v>
                </c:pt>
                <c:pt idx="187">
                  <c:v>0.10062582345191041</c:v>
                </c:pt>
                <c:pt idx="188">
                  <c:v>0.10062582345191041</c:v>
                </c:pt>
                <c:pt idx="189">
                  <c:v>0.10062582345191041</c:v>
                </c:pt>
                <c:pt idx="190">
                  <c:v>0.10062582345191041</c:v>
                </c:pt>
                <c:pt idx="191">
                  <c:v>0.10062582345191041</c:v>
                </c:pt>
                <c:pt idx="192">
                  <c:v>0.10062582345191041</c:v>
                </c:pt>
                <c:pt idx="193">
                  <c:v>0.10062582345191041</c:v>
                </c:pt>
                <c:pt idx="194">
                  <c:v>0.10062582345191041</c:v>
                </c:pt>
                <c:pt idx="195">
                  <c:v>0.10062582345191041</c:v>
                </c:pt>
                <c:pt idx="196">
                  <c:v>0.10062582345191041</c:v>
                </c:pt>
                <c:pt idx="197">
                  <c:v>0.10062582345191041</c:v>
                </c:pt>
                <c:pt idx="198">
                  <c:v>0.10062582345191041</c:v>
                </c:pt>
                <c:pt idx="199">
                  <c:v>0.10062582345191041</c:v>
                </c:pt>
                <c:pt idx="200">
                  <c:v>0.10062582345191041</c:v>
                </c:pt>
                <c:pt idx="201">
                  <c:v>0.10062582345191041</c:v>
                </c:pt>
                <c:pt idx="202">
                  <c:v>0.10062582345191041</c:v>
                </c:pt>
                <c:pt idx="203">
                  <c:v>0.10062582345191041</c:v>
                </c:pt>
                <c:pt idx="204">
                  <c:v>0.10062582345191041</c:v>
                </c:pt>
                <c:pt idx="205">
                  <c:v>0.10062582345191041</c:v>
                </c:pt>
                <c:pt idx="206">
                  <c:v>0.10062582345191041</c:v>
                </c:pt>
                <c:pt idx="207">
                  <c:v>0.10062582345191041</c:v>
                </c:pt>
                <c:pt idx="208">
                  <c:v>0.10062582345191041</c:v>
                </c:pt>
                <c:pt idx="209">
                  <c:v>0.10062582345191041</c:v>
                </c:pt>
                <c:pt idx="210">
                  <c:v>0.10062582345191041</c:v>
                </c:pt>
                <c:pt idx="211">
                  <c:v>0.10062582345191041</c:v>
                </c:pt>
                <c:pt idx="212">
                  <c:v>0.10062582345191041</c:v>
                </c:pt>
                <c:pt idx="213">
                  <c:v>0.10062582345191041</c:v>
                </c:pt>
                <c:pt idx="214">
                  <c:v>0.10062582345191041</c:v>
                </c:pt>
                <c:pt idx="215">
                  <c:v>0.10062582345191041</c:v>
                </c:pt>
                <c:pt idx="216">
                  <c:v>0.10062582345191041</c:v>
                </c:pt>
                <c:pt idx="217">
                  <c:v>0.10062582345191041</c:v>
                </c:pt>
                <c:pt idx="218">
                  <c:v>0.10062582345191041</c:v>
                </c:pt>
                <c:pt idx="219">
                  <c:v>0.10062582345191041</c:v>
                </c:pt>
                <c:pt idx="220">
                  <c:v>0.10062582345191041</c:v>
                </c:pt>
                <c:pt idx="221">
                  <c:v>0.10062582345191041</c:v>
                </c:pt>
                <c:pt idx="222">
                  <c:v>0.10062582345191041</c:v>
                </c:pt>
                <c:pt idx="223">
                  <c:v>0.10062582345191041</c:v>
                </c:pt>
                <c:pt idx="224">
                  <c:v>0.10062582345191041</c:v>
                </c:pt>
                <c:pt idx="225">
                  <c:v>0.10062582345191041</c:v>
                </c:pt>
                <c:pt idx="226">
                  <c:v>0.10062582345191041</c:v>
                </c:pt>
                <c:pt idx="227">
                  <c:v>0.10062582345191041</c:v>
                </c:pt>
                <c:pt idx="228">
                  <c:v>0.10062582345191041</c:v>
                </c:pt>
                <c:pt idx="229">
                  <c:v>0.10062582345191041</c:v>
                </c:pt>
                <c:pt idx="230">
                  <c:v>0.10062582345191041</c:v>
                </c:pt>
                <c:pt idx="231">
                  <c:v>0.10062582345191041</c:v>
                </c:pt>
                <c:pt idx="232">
                  <c:v>0.10062582345191041</c:v>
                </c:pt>
                <c:pt idx="233">
                  <c:v>0.10062582345191041</c:v>
                </c:pt>
                <c:pt idx="234">
                  <c:v>0.10062582345191041</c:v>
                </c:pt>
                <c:pt idx="235">
                  <c:v>0.10062582345191041</c:v>
                </c:pt>
                <c:pt idx="236">
                  <c:v>0.10062582345191041</c:v>
                </c:pt>
                <c:pt idx="237">
                  <c:v>0.10062582345191041</c:v>
                </c:pt>
                <c:pt idx="238">
                  <c:v>0.10062582345191041</c:v>
                </c:pt>
                <c:pt idx="239">
                  <c:v>0.10062582345191041</c:v>
                </c:pt>
                <c:pt idx="240">
                  <c:v>0.10062582345191041</c:v>
                </c:pt>
                <c:pt idx="241">
                  <c:v>0.10062582345191041</c:v>
                </c:pt>
                <c:pt idx="242">
                  <c:v>0.10062582345191041</c:v>
                </c:pt>
                <c:pt idx="243">
                  <c:v>0.10062582345191041</c:v>
                </c:pt>
                <c:pt idx="244">
                  <c:v>0.10062582345191041</c:v>
                </c:pt>
                <c:pt idx="245">
                  <c:v>0.10062582345191041</c:v>
                </c:pt>
                <c:pt idx="246">
                  <c:v>0.10062582345191041</c:v>
                </c:pt>
                <c:pt idx="247">
                  <c:v>0.10062582345191041</c:v>
                </c:pt>
                <c:pt idx="248">
                  <c:v>0.10062582345191041</c:v>
                </c:pt>
                <c:pt idx="249">
                  <c:v>0.10062582345191041</c:v>
                </c:pt>
                <c:pt idx="250">
                  <c:v>0.10062582345191041</c:v>
                </c:pt>
                <c:pt idx="251">
                  <c:v>0.10062582345191041</c:v>
                </c:pt>
                <c:pt idx="252">
                  <c:v>0.10062582345191041</c:v>
                </c:pt>
                <c:pt idx="253">
                  <c:v>0.10062582345191041</c:v>
                </c:pt>
                <c:pt idx="254">
                  <c:v>0.10062582345191041</c:v>
                </c:pt>
                <c:pt idx="255">
                  <c:v>0.10062582345191041</c:v>
                </c:pt>
                <c:pt idx="256">
                  <c:v>0.10062582345191041</c:v>
                </c:pt>
                <c:pt idx="257">
                  <c:v>0.10062582345191041</c:v>
                </c:pt>
                <c:pt idx="258">
                  <c:v>0.10062582345191041</c:v>
                </c:pt>
                <c:pt idx="259">
                  <c:v>0.10062582345191041</c:v>
                </c:pt>
                <c:pt idx="260">
                  <c:v>0.10062582345191041</c:v>
                </c:pt>
                <c:pt idx="261">
                  <c:v>0.10062582345191041</c:v>
                </c:pt>
                <c:pt idx="262">
                  <c:v>0.10062582345191041</c:v>
                </c:pt>
                <c:pt idx="263">
                  <c:v>0.10062582345191041</c:v>
                </c:pt>
                <c:pt idx="264">
                  <c:v>0.10062582345191041</c:v>
                </c:pt>
                <c:pt idx="265">
                  <c:v>0.10062582345191041</c:v>
                </c:pt>
                <c:pt idx="266">
                  <c:v>0.10062582345191041</c:v>
                </c:pt>
                <c:pt idx="267">
                  <c:v>0.10062582345191041</c:v>
                </c:pt>
                <c:pt idx="268">
                  <c:v>0.10062582345191041</c:v>
                </c:pt>
                <c:pt idx="269">
                  <c:v>0.10062582345191041</c:v>
                </c:pt>
                <c:pt idx="270">
                  <c:v>0.10062582345191041</c:v>
                </c:pt>
                <c:pt idx="271">
                  <c:v>0.10062582345191041</c:v>
                </c:pt>
                <c:pt idx="272">
                  <c:v>0.10062582345191041</c:v>
                </c:pt>
                <c:pt idx="273">
                  <c:v>0.10062582345191041</c:v>
                </c:pt>
                <c:pt idx="274">
                  <c:v>0.10062582345191041</c:v>
                </c:pt>
                <c:pt idx="275">
                  <c:v>0.10062582345191041</c:v>
                </c:pt>
                <c:pt idx="276">
                  <c:v>0.10062582345191041</c:v>
                </c:pt>
                <c:pt idx="277">
                  <c:v>0.10062582345191041</c:v>
                </c:pt>
                <c:pt idx="278">
                  <c:v>0.10062582345191041</c:v>
                </c:pt>
                <c:pt idx="279">
                  <c:v>0.10062582345191041</c:v>
                </c:pt>
                <c:pt idx="280">
                  <c:v>0.10062582345191041</c:v>
                </c:pt>
                <c:pt idx="281">
                  <c:v>0.10062582345191041</c:v>
                </c:pt>
                <c:pt idx="282">
                  <c:v>0.10062582345191041</c:v>
                </c:pt>
                <c:pt idx="283">
                  <c:v>0.10062582345191041</c:v>
                </c:pt>
                <c:pt idx="284">
                  <c:v>0.10062582345191041</c:v>
                </c:pt>
                <c:pt idx="285">
                  <c:v>0.10062582345191041</c:v>
                </c:pt>
                <c:pt idx="286">
                  <c:v>0.10062582345191041</c:v>
                </c:pt>
                <c:pt idx="287">
                  <c:v>0.10062582345191041</c:v>
                </c:pt>
                <c:pt idx="288">
                  <c:v>0.10062582345191041</c:v>
                </c:pt>
                <c:pt idx="289">
                  <c:v>0.10062582345191041</c:v>
                </c:pt>
                <c:pt idx="290">
                  <c:v>0.10062582345191041</c:v>
                </c:pt>
                <c:pt idx="291">
                  <c:v>0.10062582345191041</c:v>
                </c:pt>
                <c:pt idx="292">
                  <c:v>0.10062582345191041</c:v>
                </c:pt>
                <c:pt idx="293">
                  <c:v>0.10062582345191041</c:v>
                </c:pt>
                <c:pt idx="294">
                  <c:v>0.10062582345191041</c:v>
                </c:pt>
                <c:pt idx="295">
                  <c:v>0.10062582345191041</c:v>
                </c:pt>
                <c:pt idx="296">
                  <c:v>0.10062582345191041</c:v>
                </c:pt>
                <c:pt idx="297">
                  <c:v>0.10062582345191041</c:v>
                </c:pt>
                <c:pt idx="298">
                  <c:v>0.10062582345191041</c:v>
                </c:pt>
                <c:pt idx="299">
                  <c:v>0.10062582345191041</c:v>
                </c:pt>
                <c:pt idx="300">
                  <c:v>0.10062582345191041</c:v>
                </c:pt>
                <c:pt idx="301">
                  <c:v>0.10062582345191041</c:v>
                </c:pt>
                <c:pt idx="302">
                  <c:v>0.10062582345191041</c:v>
                </c:pt>
                <c:pt idx="303">
                  <c:v>0.10062582345191041</c:v>
                </c:pt>
                <c:pt idx="304">
                  <c:v>0.10062582345191041</c:v>
                </c:pt>
                <c:pt idx="305">
                  <c:v>0.10062582345191041</c:v>
                </c:pt>
                <c:pt idx="306">
                  <c:v>0.10062582345191041</c:v>
                </c:pt>
                <c:pt idx="307">
                  <c:v>0.10062582345191041</c:v>
                </c:pt>
                <c:pt idx="308">
                  <c:v>0.10062582345191041</c:v>
                </c:pt>
                <c:pt idx="309">
                  <c:v>0.10062582345191041</c:v>
                </c:pt>
                <c:pt idx="310">
                  <c:v>0.10062582345191041</c:v>
                </c:pt>
                <c:pt idx="311">
                  <c:v>0.10062582345191041</c:v>
                </c:pt>
                <c:pt idx="312">
                  <c:v>0.10062582345191041</c:v>
                </c:pt>
                <c:pt idx="313">
                  <c:v>0.10062582345191041</c:v>
                </c:pt>
                <c:pt idx="314">
                  <c:v>0.10062582345191041</c:v>
                </c:pt>
                <c:pt idx="315">
                  <c:v>0.10062582345191041</c:v>
                </c:pt>
                <c:pt idx="316">
                  <c:v>0.10062582345191041</c:v>
                </c:pt>
                <c:pt idx="317">
                  <c:v>0.10062582345191041</c:v>
                </c:pt>
                <c:pt idx="318">
                  <c:v>0.10062582345191041</c:v>
                </c:pt>
                <c:pt idx="319">
                  <c:v>0.10062582345191041</c:v>
                </c:pt>
                <c:pt idx="320">
                  <c:v>0.10062582345191041</c:v>
                </c:pt>
                <c:pt idx="321">
                  <c:v>0.10062582345191041</c:v>
                </c:pt>
                <c:pt idx="322">
                  <c:v>0.10062582345191041</c:v>
                </c:pt>
                <c:pt idx="323">
                  <c:v>0.10062582345191041</c:v>
                </c:pt>
                <c:pt idx="324">
                  <c:v>0.10062582345191041</c:v>
                </c:pt>
                <c:pt idx="325">
                  <c:v>0.10062582345191041</c:v>
                </c:pt>
                <c:pt idx="326">
                  <c:v>0.10062582345191041</c:v>
                </c:pt>
                <c:pt idx="327">
                  <c:v>0.10062582345191041</c:v>
                </c:pt>
                <c:pt idx="328">
                  <c:v>0.10062582345191041</c:v>
                </c:pt>
                <c:pt idx="329">
                  <c:v>0.10062582345191041</c:v>
                </c:pt>
                <c:pt idx="330">
                  <c:v>0.10062582345191041</c:v>
                </c:pt>
                <c:pt idx="331">
                  <c:v>0.10062582345191041</c:v>
                </c:pt>
                <c:pt idx="332">
                  <c:v>0.10062582345191041</c:v>
                </c:pt>
                <c:pt idx="333">
                  <c:v>0.10062582345191041</c:v>
                </c:pt>
                <c:pt idx="334">
                  <c:v>0.10062582345191041</c:v>
                </c:pt>
                <c:pt idx="335">
                  <c:v>0.10062582345191041</c:v>
                </c:pt>
                <c:pt idx="336">
                  <c:v>0.10062582345191041</c:v>
                </c:pt>
                <c:pt idx="337">
                  <c:v>0.10062582345191041</c:v>
                </c:pt>
                <c:pt idx="338">
                  <c:v>0.10062582345191041</c:v>
                </c:pt>
                <c:pt idx="339">
                  <c:v>0.10062582345191041</c:v>
                </c:pt>
                <c:pt idx="340">
                  <c:v>0.10062582345191041</c:v>
                </c:pt>
                <c:pt idx="341">
                  <c:v>0.10062582345191041</c:v>
                </c:pt>
                <c:pt idx="342">
                  <c:v>0.10062582345191041</c:v>
                </c:pt>
                <c:pt idx="343">
                  <c:v>0.10062582345191041</c:v>
                </c:pt>
                <c:pt idx="344">
                  <c:v>0.10062582345191041</c:v>
                </c:pt>
                <c:pt idx="345">
                  <c:v>0.10062582345191041</c:v>
                </c:pt>
                <c:pt idx="346">
                  <c:v>0.10062582345191041</c:v>
                </c:pt>
                <c:pt idx="347">
                  <c:v>0.10062582345191041</c:v>
                </c:pt>
                <c:pt idx="348">
                  <c:v>0.10062582345191041</c:v>
                </c:pt>
                <c:pt idx="349">
                  <c:v>0.10062582345191041</c:v>
                </c:pt>
                <c:pt idx="350">
                  <c:v>0.10062582345191041</c:v>
                </c:pt>
                <c:pt idx="351">
                  <c:v>0.10062582345191041</c:v>
                </c:pt>
                <c:pt idx="352">
                  <c:v>0.10062582345191041</c:v>
                </c:pt>
                <c:pt idx="353">
                  <c:v>0.10062582345191041</c:v>
                </c:pt>
                <c:pt idx="354">
                  <c:v>0.10062582345191041</c:v>
                </c:pt>
                <c:pt idx="355">
                  <c:v>0.10062582345191041</c:v>
                </c:pt>
                <c:pt idx="356">
                  <c:v>0.10062582345191041</c:v>
                </c:pt>
                <c:pt idx="357">
                  <c:v>0.10062582345191041</c:v>
                </c:pt>
                <c:pt idx="358">
                  <c:v>0.10062582345191041</c:v>
                </c:pt>
                <c:pt idx="359">
                  <c:v>0.10062582345191041</c:v>
                </c:pt>
                <c:pt idx="360">
                  <c:v>0.10062582345191041</c:v>
                </c:pt>
                <c:pt idx="361">
                  <c:v>0.10062582345191041</c:v>
                </c:pt>
                <c:pt idx="362">
                  <c:v>0.10062582345191041</c:v>
                </c:pt>
                <c:pt idx="363">
                  <c:v>0.10062582345191041</c:v>
                </c:pt>
                <c:pt idx="364">
                  <c:v>0.10062582345191041</c:v>
                </c:pt>
                <c:pt idx="365">
                  <c:v>0.10062582345191041</c:v>
                </c:pt>
                <c:pt idx="366">
                  <c:v>0.10062582345191041</c:v>
                </c:pt>
                <c:pt idx="367">
                  <c:v>0.10062582345191041</c:v>
                </c:pt>
                <c:pt idx="368">
                  <c:v>0.10062582345191041</c:v>
                </c:pt>
                <c:pt idx="369">
                  <c:v>0.10062582345191041</c:v>
                </c:pt>
                <c:pt idx="370">
                  <c:v>0.10062582345191041</c:v>
                </c:pt>
                <c:pt idx="371">
                  <c:v>0.10062582345191041</c:v>
                </c:pt>
                <c:pt idx="372">
                  <c:v>0.10062582345191041</c:v>
                </c:pt>
                <c:pt idx="373">
                  <c:v>0.10062582345191041</c:v>
                </c:pt>
                <c:pt idx="374">
                  <c:v>0.10062582345191041</c:v>
                </c:pt>
                <c:pt idx="375">
                  <c:v>0.10062582345191041</c:v>
                </c:pt>
                <c:pt idx="376">
                  <c:v>0.10062582345191041</c:v>
                </c:pt>
                <c:pt idx="377">
                  <c:v>0.10062582345191041</c:v>
                </c:pt>
                <c:pt idx="378">
                  <c:v>0.10062582345191041</c:v>
                </c:pt>
                <c:pt idx="379">
                  <c:v>0.10062582345191041</c:v>
                </c:pt>
                <c:pt idx="380">
                  <c:v>0.10062582345191041</c:v>
                </c:pt>
                <c:pt idx="381">
                  <c:v>0.10062582345191041</c:v>
                </c:pt>
                <c:pt idx="382">
                  <c:v>0.10062582345191041</c:v>
                </c:pt>
                <c:pt idx="383">
                  <c:v>0.10062582345191041</c:v>
                </c:pt>
                <c:pt idx="384">
                  <c:v>0.10062582345191041</c:v>
                </c:pt>
                <c:pt idx="385">
                  <c:v>0.10062582345191041</c:v>
                </c:pt>
                <c:pt idx="386">
                  <c:v>0.10062582345191041</c:v>
                </c:pt>
                <c:pt idx="387">
                  <c:v>0.10062582345191041</c:v>
                </c:pt>
                <c:pt idx="388">
                  <c:v>0.10062582345191041</c:v>
                </c:pt>
                <c:pt idx="389">
                  <c:v>0.10062582345191041</c:v>
                </c:pt>
                <c:pt idx="390">
                  <c:v>0.10062582345191041</c:v>
                </c:pt>
                <c:pt idx="391">
                  <c:v>0.10062582345191041</c:v>
                </c:pt>
                <c:pt idx="392">
                  <c:v>0.10062582345191041</c:v>
                </c:pt>
                <c:pt idx="393">
                  <c:v>0.10062582345191041</c:v>
                </c:pt>
                <c:pt idx="394">
                  <c:v>0.10062582345191041</c:v>
                </c:pt>
                <c:pt idx="395">
                  <c:v>0.10062582345191041</c:v>
                </c:pt>
                <c:pt idx="396">
                  <c:v>0.10062582345191041</c:v>
                </c:pt>
                <c:pt idx="397">
                  <c:v>0.10062582345191041</c:v>
                </c:pt>
                <c:pt idx="398">
                  <c:v>0.10062582345191041</c:v>
                </c:pt>
                <c:pt idx="399">
                  <c:v>0.10062582345191041</c:v>
                </c:pt>
                <c:pt idx="400">
                  <c:v>0.10062582345191041</c:v>
                </c:pt>
                <c:pt idx="401">
                  <c:v>0.10062582345191041</c:v>
                </c:pt>
                <c:pt idx="402">
                  <c:v>0.10062582345191041</c:v>
                </c:pt>
                <c:pt idx="403">
                  <c:v>0.10062582345191041</c:v>
                </c:pt>
                <c:pt idx="404">
                  <c:v>0.10062582345191041</c:v>
                </c:pt>
                <c:pt idx="405">
                  <c:v>0.10062582345191041</c:v>
                </c:pt>
                <c:pt idx="406">
                  <c:v>0.10062582345191041</c:v>
                </c:pt>
                <c:pt idx="407">
                  <c:v>0.10062582345191041</c:v>
                </c:pt>
                <c:pt idx="408">
                  <c:v>0.10062582345191041</c:v>
                </c:pt>
                <c:pt idx="409">
                  <c:v>0.10062582345191041</c:v>
                </c:pt>
                <c:pt idx="410">
                  <c:v>0.10062582345191041</c:v>
                </c:pt>
                <c:pt idx="411">
                  <c:v>0.10062582345191041</c:v>
                </c:pt>
                <c:pt idx="412">
                  <c:v>0.10062582345191041</c:v>
                </c:pt>
                <c:pt idx="413">
                  <c:v>0.10062582345191041</c:v>
                </c:pt>
                <c:pt idx="414">
                  <c:v>0.10062582345191041</c:v>
                </c:pt>
                <c:pt idx="415">
                  <c:v>0.10062582345191041</c:v>
                </c:pt>
                <c:pt idx="416">
                  <c:v>0.10062582345191041</c:v>
                </c:pt>
                <c:pt idx="417">
                  <c:v>0.10062582345191041</c:v>
                </c:pt>
                <c:pt idx="418">
                  <c:v>0.10062582345191041</c:v>
                </c:pt>
                <c:pt idx="419">
                  <c:v>0.10062582345191041</c:v>
                </c:pt>
                <c:pt idx="420">
                  <c:v>0.10062582345191041</c:v>
                </c:pt>
                <c:pt idx="421">
                  <c:v>0.10062582345191041</c:v>
                </c:pt>
                <c:pt idx="422">
                  <c:v>0.10062582345191041</c:v>
                </c:pt>
                <c:pt idx="423">
                  <c:v>0.10062582345191041</c:v>
                </c:pt>
                <c:pt idx="424">
                  <c:v>0.10062582345191041</c:v>
                </c:pt>
                <c:pt idx="425">
                  <c:v>0.10062582345191041</c:v>
                </c:pt>
                <c:pt idx="426">
                  <c:v>0.10062582345191041</c:v>
                </c:pt>
                <c:pt idx="427">
                  <c:v>0.10062582345191041</c:v>
                </c:pt>
                <c:pt idx="428">
                  <c:v>0.10062582345191041</c:v>
                </c:pt>
                <c:pt idx="429">
                  <c:v>0.10062582345191041</c:v>
                </c:pt>
                <c:pt idx="430">
                  <c:v>0.10062582345191041</c:v>
                </c:pt>
                <c:pt idx="431">
                  <c:v>0.10062582345191041</c:v>
                </c:pt>
                <c:pt idx="432">
                  <c:v>0.10062582345191041</c:v>
                </c:pt>
                <c:pt idx="433">
                  <c:v>0.10062582345191041</c:v>
                </c:pt>
                <c:pt idx="434">
                  <c:v>0.10062582345191041</c:v>
                </c:pt>
                <c:pt idx="435">
                  <c:v>0.10062582345191041</c:v>
                </c:pt>
                <c:pt idx="436">
                  <c:v>0.10062582345191041</c:v>
                </c:pt>
                <c:pt idx="437">
                  <c:v>0.10062582345191041</c:v>
                </c:pt>
                <c:pt idx="438">
                  <c:v>0.10062582345191041</c:v>
                </c:pt>
                <c:pt idx="439">
                  <c:v>0.10062582345191041</c:v>
                </c:pt>
                <c:pt idx="440">
                  <c:v>0.10062582345191041</c:v>
                </c:pt>
                <c:pt idx="441">
                  <c:v>0.10062582345191041</c:v>
                </c:pt>
                <c:pt idx="442">
                  <c:v>0.10062582345191041</c:v>
                </c:pt>
                <c:pt idx="443">
                  <c:v>0.10062582345191041</c:v>
                </c:pt>
                <c:pt idx="444">
                  <c:v>0.10062582345191041</c:v>
                </c:pt>
                <c:pt idx="445">
                  <c:v>0.10062582345191041</c:v>
                </c:pt>
                <c:pt idx="446">
                  <c:v>0.10062582345191041</c:v>
                </c:pt>
                <c:pt idx="447">
                  <c:v>0.10062582345191041</c:v>
                </c:pt>
                <c:pt idx="448">
                  <c:v>0.10062582345191041</c:v>
                </c:pt>
                <c:pt idx="449">
                  <c:v>0.10062582345191041</c:v>
                </c:pt>
                <c:pt idx="450">
                  <c:v>0.10062582345191041</c:v>
                </c:pt>
                <c:pt idx="451">
                  <c:v>0.10062582345191041</c:v>
                </c:pt>
                <c:pt idx="452">
                  <c:v>0.10062582345191041</c:v>
                </c:pt>
                <c:pt idx="453">
                  <c:v>0.10062582345191041</c:v>
                </c:pt>
                <c:pt idx="454">
                  <c:v>0.10062582345191041</c:v>
                </c:pt>
                <c:pt idx="455">
                  <c:v>0.10062582345191041</c:v>
                </c:pt>
                <c:pt idx="456">
                  <c:v>0.10062582345191041</c:v>
                </c:pt>
                <c:pt idx="457">
                  <c:v>0.10062582345191041</c:v>
                </c:pt>
                <c:pt idx="458">
                  <c:v>0.10062582345191041</c:v>
                </c:pt>
                <c:pt idx="459">
                  <c:v>0.10062582345191041</c:v>
                </c:pt>
                <c:pt idx="460">
                  <c:v>0.10062582345191041</c:v>
                </c:pt>
                <c:pt idx="461">
                  <c:v>0.10062582345191041</c:v>
                </c:pt>
                <c:pt idx="462">
                  <c:v>0.10062582345191041</c:v>
                </c:pt>
                <c:pt idx="463">
                  <c:v>0.10062582345191041</c:v>
                </c:pt>
                <c:pt idx="464">
                  <c:v>0.10062582345191041</c:v>
                </c:pt>
                <c:pt idx="465">
                  <c:v>0.10062582345191041</c:v>
                </c:pt>
                <c:pt idx="466">
                  <c:v>0.10062582345191041</c:v>
                </c:pt>
                <c:pt idx="467">
                  <c:v>0.10062582345191041</c:v>
                </c:pt>
                <c:pt idx="468">
                  <c:v>0.10062582345191041</c:v>
                </c:pt>
                <c:pt idx="469">
                  <c:v>0.10062582345191041</c:v>
                </c:pt>
                <c:pt idx="470">
                  <c:v>0.10062582345191041</c:v>
                </c:pt>
                <c:pt idx="471">
                  <c:v>0.10062582345191041</c:v>
                </c:pt>
                <c:pt idx="472">
                  <c:v>0.10062582345191041</c:v>
                </c:pt>
                <c:pt idx="473">
                  <c:v>0.10062582345191041</c:v>
                </c:pt>
                <c:pt idx="474">
                  <c:v>0.10062582345191041</c:v>
                </c:pt>
                <c:pt idx="475">
                  <c:v>0.10062582345191041</c:v>
                </c:pt>
                <c:pt idx="476">
                  <c:v>0.10062582345191041</c:v>
                </c:pt>
                <c:pt idx="477">
                  <c:v>0.10062582345191041</c:v>
                </c:pt>
                <c:pt idx="478">
                  <c:v>0.10062582345191041</c:v>
                </c:pt>
                <c:pt idx="479">
                  <c:v>0.10062582345191041</c:v>
                </c:pt>
                <c:pt idx="480">
                  <c:v>0.10062582345191041</c:v>
                </c:pt>
                <c:pt idx="481">
                  <c:v>0.10062582345191041</c:v>
                </c:pt>
                <c:pt idx="482">
                  <c:v>0.10062582345191041</c:v>
                </c:pt>
                <c:pt idx="483">
                  <c:v>0.10062582345191041</c:v>
                </c:pt>
                <c:pt idx="484">
                  <c:v>0.10062582345191041</c:v>
                </c:pt>
                <c:pt idx="485">
                  <c:v>0.10062582345191041</c:v>
                </c:pt>
                <c:pt idx="486">
                  <c:v>0.10062582345191041</c:v>
                </c:pt>
                <c:pt idx="487">
                  <c:v>0.10062582345191041</c:v>
                </c:pt>
                <c:pt idx="488">
                  <c:v>0.10062582345191041</c:v>
                </c:pt>
                <c:pt idx="489">
                  <c:v>0.10062582345191041</c:v>
                </c:pt>
                <c:pt idx="490">
                  <c:v>0.10062582345191041</c:v>
                </c:pt>
                <c:pt idx="491">
                  <c:v>0.10062582345191041</c:v>
                </c:pt>
                <c:pt idx="492">
                  <c:v>0.10062582345191041</c:v>
                </c:pt>
                <c:pt idx="493">
                  <c:v>0.10062582345191041</c:v>
                </c:pt>
                <c:pt idx="494">
                  <c:v>0.10062582345191041</c:v>
                </c:pt>
                <c:pt idx="495">
                  <c:v>0.10062582345191041</c:v>
                </c:pt>
                <c:pt idx="496">
                  <c:v>0.10062582345191041</c:v>
                </c:pt>
                <c:pt idx="497">
                  <c:v>0.10062582345191041</c:v>
                </c:pt>
                <c:pt idx="498">
                  <c:v>0.10062582345191041</c:v>
                </c:pt>
                <c:pt idx="499">
                  <c:v>0.10062582345191041</c:v>
                </c:pt>
                <c:pt idx="500">
                  <c:v>0.10062582345191041</c:v>
                </c:pt>
                <c:pt idx="501">
                  <c:v>0.10062582345191041</c:v>
                </c:pt>
                <c:pt idx="502">
                  <c:v>0.10062582345191041</c:v>
                </c:pt>
                <c:pt idx="503">
                  <c:v>0.10062582345191041</c:v>
                </c:pt>
                <c:pt idx="504">
                  <c:v>0.10062582345191041</c:v>
                </c:pt>
                <c:pt idx="505">
                  <c:v>0.10062582345191041</c:v>
                </c:pt>
                <c:pt idx="506">
                  <c:v>0.10062582345191041</c:v>
                </c:pt>
                <c:pt idx="507">
                  <c:v>0.10062582345191041</c:v>
                </c:pt>
                <c:pt idx="508">
                  <c:v>0.10062582345191041</c:v>
                </c:pt>
                <c:pt idx="509">
                  <c:v>0.10062582345191041</c:v>
                </c:pt>
                <c:pt idx="510">
                  <c:v>0.10062582345191041</c:v>
                </c:pt>
                <c:pt idx="511">
                  <c:v>0.10062582345191041</c:v>
                </c:pt>
                <c:pt idx="512">
                  <c:v>0.10062582345191041</c:v>
                </c:pt>
                <c:pt idx="513">
                  <c:v>0.10062582345191041</c:v>
                </c:pt>
                <c:pt idx="514">
                  <c:v>0.10062582345191041</c:v>
                </c:pt>
                <c:pt idx="515">
                  <c:v>0.10062582345191041</c:v>
                </c:pt>
                <c:pt idx="516">
                  <c:v>0.10062582345191041</c:v>
                </c:pt>
                <c:pt idx="517">
                  <c:v>0.10062582345191041</c:v>
                </c:pt>
                <c:pt idx="518">
                  <c:v>0.10062582345191041</c:v>
                </c:pt>
                <c:pt idx="519">
                  <c:v>0.10062582345191041</c:v>
                </c:pt>
                <c:pt idx="520">
                  <c:v>0.10062582345191041</c:v>
                </c:pt>
                <c:pt idx="521">
                  <c:v>0.10062582345191041</c:v>
                </c:pt>
                <c:pt idx="522">
                  <c:v>0.10062582345191041</c:v>
                </c:pt>
                <c:pt idx="523">
                  <c:v>0.10062582345191041</c:v>
                </c:pt>
                <c:pt idx="524">
                  <c:v>0.10062582345191041</c:v>
                </c:pt>
                <c:pt idx="525">
                  <c:v>0.10062582345191041</c:v>
                </c:pt>
                <c:pt idx="526">
                  <c:v>0.10062582345191041</c:v>
                </c:pt>
                <c:pt idx="527">
                  <c:v>0.10062582345191041</c:v>
                </c:pt>
                <c:pt idx="528">
                  <c:v>0.10062582345191041</c:v>
                </c:pt>
                <c:pt idx="529">
                  <c:v>0.10062582345191041</c:v>
                </c:pt>
                <c:pt idx="530">
                  <c:v>0.10062582345191041</c:v>
                </c:pt>
                <c:pt idx="531">
                  <c:v>0.10062582345191041</c:v>
                </c:pt>
                <c:pt idx="532">
                  <c:v>0.10062582345191041</c:v>
                </c:pt>
                <c:pt idx="533">
                  <c:v>0.10062582345191041</c:v>
                </c:pt>
                <c:pt idx="534">
                  <c:v>0.10062582345191041</c:v>
                </c:pt>
                <c:pt idx="535">
                  <c:v>0.10062582345191041</c:v>
                </c:pt>
                <c:pt idx="536">
                  <c:v>0.10062582345191041</c:v>
                </c:pt>
                <c:pt idx="537">
                  <c:v>0.10062582345191041</c:v>
                </c:pt>
                <c:pt idx="538">
                  <c:v>0.10062582345191041</c:v>
                </c:pt>
                <c:pt idx="539">
                  <c:v>0.10062582345191041</c:v>
                </c:pt>
                <c:pt idx="540">
                  <c:v>0.10062582345191041</c:v>
                </c:pt>
                <c:pt idx="541">
                  <c:v>0.10062582345191041</c:v>
                </c:pt>
                <c:pt idx="542">
                  <c:v>0.10062582345191041</c:v>
                </c:pt>
                <c:pt idx="543">
                  <c:v>0.10062582345191041</c:v>
                </c:pt>
                <c:pt idx="544">
                  <c:v>0.10062582345191041</c:v>
                </c:pt>
                <c:pt idx="545">
                  <c:v>0.10062582345191041</c:v>
                </c:pt>
                <c:pt idx="546">
                  <c:v>0.10062582345191041</c:v>
                </c:pt>
                <c:pt idx="547">
                  <c:v>0.10062582345191041</c:v>
                </c:pt>
                <c:pt idx="548">
                  <c:v>0.10062582345191041</c:v>
                </c:pt>
                <c:pt idx="549">
                  <c:v>0.10062582345191041</c:v>
                </c:pt>
                <c:pt idx="550">
                  <c:v>0.10062582345191041</c:v>
                </c:pt>
                <c:pt idx="551">
                  <c:v>0.10062582345191041</c:v>
                </c:pt>
                <c:pt idx="552">
                  <c:v>0.10062582345191041</c:v>
                </c:pt>
                <c:pt idx="553">
                  <c:v>0.10062582345191041</c:v>
                </c:pt>
                <c:pt idx="554">
                  <c:v>0.10062582345191041</c:v>
                </c:pt>
                <c:pt idx="555">
                  <c:v>0.10062582345191041</c:v>
                </c:pt>
                <c:pt idx="556">
                  <c:v>0.10062582345191041</c:v>
                </c:pt>
                <c:pt idx="557">
                  <c:v>0.10062582345191041</c:v>
                </c:pt>
                <c:pt idx="558">
                  <c:v>0.10062582345191041</c:v>
                </c:pt>
                <c:pt idx="559">
                  <c:v>0.10062582345191041</c:v>
                </c:pt>
                <c:pt idx="560">
                  <c:v>0.10062582345191041</c:v>
                </c:pt>
                <c:pt idx="561">
                  <c:v>0.10062582345191041</c:v>
                </c:pt>
                <c:pt idx="562">
                  <c:v>0.10062582345191041</c:v>
                </c:pt>
                <c:pt idx="563">
                  <c:v>0.10062582345191041</c:v>
                </c:pt>
                <c:pt idx="564">
                  <c:v>0.10062582345191041</c:v>
                </c:pt>
                <c:pt idx="565">
                  <c:v>0.10062582345191041</c:v>
                </c:pt>
                <c:pt idx="566">
                  <c:v>0.10062582345191041</c:v>
                </c:pt>
                <c:pt idx="567">
                  <c:v>0.10062582345191041</c:v>
                </c:pt>
                <c:pt idx="568">
                  <c:v>0.10062582345191041</c:v>
                </c:pt>
                <c:pt idx="569">
                  <c:v>0.10062582345191041</c:v>
                </c:pt>
                <c:pt idx="570">
                  <c:v>0.10062582345191041</c:v>
                </c:pt>
                <c:pt idx="571">
                  <c:v>0.10062582345191041</c:v>
                </c:pt>
                <c:pt idx="572">
                  <c:v>0.10062582345191041</c:v>
                </c:pt>
                <c:pt idx="573">
                  <c:v>0.10062582345191041</c:v>
                </c:pt>
                <c:pt idx="574">
                  <c:v>0.10062582345191041</c:v>
                </c:pt>
                <c:pt idx="575">
                  <c:v>0.10062582345191041</c:v>
                </c:pt>
                <c:pt idx="576">
                  <c:v>0.10062582345191041</c:v>
                </c:pt>
                <c:pt idx="577">
                  <c:v>0.10062582345191041</c:v>
                </c:pt>
                <c:pt idx="578">
                  <c:v>0.10062582345191041</c:v>
                </c:pt>
                <c:pt idx="579">
                  <c:v>0.10062582345191041</c:v>
                </c:pt>
                <c:pt idx="580">
                  <c:v>0.10062582345191041</c:v>
                </c:pt>
                <c:pt idx="581">
                  <c:v>0.10062582345191041</c:v>
                </c:pt>
                <c:pt idx="582">
                  <c:v>0.10062582345191041</c:v>
                </c:pt>
                <c:pt idx="583">
                  <c:v>0.10062582345191041</c:v>
                </c:pt>
                <c:pt idx="584">
                  <c:v>0.10062582345191041</c:v>
                </c:pt>
                <c:pt idx="585">
                  <c:v>0.10062582345191041</c:v>
                </c:pt>
                <c:pt idx="586">
                  <c:v>0.10062582345191041</c:v>
                </c:pt>
                <c:pt idx="587">
                  <c:v>0.10062582345191041</c:v>
                </c:pt>
                <c:pt idx="588">
                  <c:v>0.10062582345191041</c:v>
                </c:pt>
                <c:pt idx="589">
                  <c:v>0.10062582345191041</c:v>
                </c:pt>
                <c:pt idx="590">
                  <c:v>0.10062582345191041</c:v>
                </c:pt>
                <c:pt idx="591">
                  <c:v>0.10062582345191041</c:v>
                </c:pt>
                <c:pt idx="592">
                  <c:v>0.10062582345191041</c:v>
                </c:pt>
                <c:pt idx="593">
                  <c:v>0.10062582345191041</c:v>
                </c:pt>
                <c:pt idx="594">
                  <c:v>0.10062582345191041</c:v>
                </c:pt>
                <c:pt idx="595">
                  <c:v>0.10062582345191041</c:v>
                </c:pt>
                <c:pt idx="596">
                  <c:v>0.10062582345191041</c:v>
                </c:pt>
                <c:pt idx="597">
                  <c:v>0.10062582345191041</c:v>
                </c:pt>
                <c:pt idx="598">
                  <c:v>0.10062582345191041</c:v>
                </c:pt>
                <c:pt idx="599">
                  <c:v>0.10062582345191041</c:v>
                </c:pt>
                <c:pt idx="600">
                  <c:v>0.10062582345191041</c:v>
                </c:pt>
                <c:pt idx="601">
                  <c:v>0.10062582345191041</c:v>
                </c:pt>
                <c:pt idx="602">
                  <c:v>0.10062582345191041</c:v>
                </c:pt>
                <c:pt idx="603">
                  <c:v>0.10062582345191041</c:v>
                </c:pt>
                <c:pt idx="604">
                  <c:v>0.10062582345191041</c:v>
                </c:pt>
                <c:pt idx="605">
                  <c:v>0.10062582345191041</c:v>
                </c:pt>
                <c:pt idx="606">
                  <c:v>0.10062582345191041</c:v>
                </c:pt>
                <c:pt idx="607">
                  <c:v>0.10062582345191041</c:v>
                </c:pt>
                <c:pt idx="608">
                  <c:v>0.10062582345191041</c:v>
                </c:pt>
                <c:pt idx="609">
                  <c:v>0.10062582345191041</c:v>
                </c:pt>
                <c:pt idx="610">
                  <c:v>0.10062582345191041</c:v>
                </c:pt>
                <c:pt idx="611">
                  <c:v>0.10144927536231885</c:v>
                </c:pt>
                <c:pt idx="612">
                  <c:v>0.10144927536231885</c:v>
                </c:pt>
                <c:pt idx="613">
                  <c:v>0.10144927536231885</c:v>
                </c:pt>
                <c:pt idx="614">
                  <c:v>0.10144927536231885</c:v>
                </c:pt>
                <c:pt idx="615">
                  <c:v>0.10144927536231885</c:v>
                </c:pt>
                <c:pt idx="616">
                  <c:v>0.10161396574440053</c:v>
                </c:pt>
                <c:pt idx="617">
                  <c:v>0.10457839262187088</c:v>
                </c:pt>
                <c:pt idx="618">
                  <c:v>0.10457839262187088</c:v>
                </c:pt>
                <c:pt idx="619">
                  <c:v>0.10457839262187088</c:v>
                </c:pt>
                <c:pt idx="620">
                  <c:v>0.10457839262187088</c:v>
                </c:pt>
                <c:pt idx="621">
                  <c:v>0.10457839262187088</c:v>
                </c:pt>
                <c:pt idx="622">
                  <c:v>0.10457839262187088</c:v>
                </c:pt>
                <c:pt idx="623">
                  <c:v>0.10457839262187088</c:v>
                </c:pt>
                <c:pt idx="624">
                  <c:v>0.10457839262187088</c:v>
                </c:pt>
                <c:pt idx="625">
                  <c:v>0.10457839262187088</c:v>
                </c:pt>
                <c:pt idx="626">
                  <c:v>0.10457839262187088</c:v>
                </c:pt>
                <c:pt idx="627">
                  <c:v>0.10457839262187088</c:v>
                </c:pt>
                <c:pt idx="628">
                  <c:v>0.10457839262187088</c:v>
                </c:pt>
                <c:pt idx="629">
                  <c:v>0.10457839262187088</c:v>
                </c:pt>
                <c:pt idx="630">
                  <c:v>0.10457839262187088</c:v>
                </c:pt>
                <c:pt idx="631">
                  <c:v>0.10457839262187088</c:v>
                </c:pt>
                <c:pt idx="632">
                  <c:v>0.10457839262187088</c:v>
                </c:pt>
                <c:pt idx="633">
                  <c:v>0.10457839262187088</c:v>
                </c:pt>
                <c:pt idx="634">
                  <c:v>0.10457839262187088</c:v>
                </c:pt>
                <c:pt idx="635">
                  <c:v>0.1067193675889328</c:v>
                </c:pt>
                <c:pt idx="636">
                  <c:v>0.1067193675889328</c:v>
                </c:pt>
                <c:pt idx="637">
                  <c:v>0.1067193675889328</c:v>
                </c:pt>
                <c:pt idx="638">
                  <c:v>0.1067193675889328</c:v>
                </c:pt>
                <c:pt idx="639">
                  <c:v>0.1067193675889328</c:v>
                </c:pt>
                <c:pt idx="640">
                  <c:v>0.1067193675889328</c:v>
                </c:pt>
                <c:pt idx="641">
                  <c:v>0.1067193675889328</c:v>
                </c:pt>
                <c:pt idx="642">
                  <c:v>0.1067193675889328</c:v>
                </c:pt>
                <c:pt idx="643">
                  <c:v>0.1067193675889328</c:v>
                </c:pt>
                <c:pt idx="644">
                  <c:v>0.1067193675889328</c:v>
                </c:pt>
                <c:pt idx="645">
                  <c:v>0.1067193675889328</c:v>
                </c:pt>
                <c:pt idx="646">
                  <c:v>0.1067193675889328</c:v>
                </c:pt>
                <c:pt idx="647">
                  <c:v>0.1067193675889328</c:v>
                </c:pt>
                <c:pt idx="648">
                  <c:v>0.10770750988142293</c:v>
                </c:pt>
                <c:pt idx="649">
                  <c:v>0.10770750988142293</c:v>
                </c:pt>
                <c:pt idx="650">
                  <c:v>0.10770750988142293</c:v>
                </c:pt>
                <c:pt idx="651">
                  <c:v>0.10770750988142293</c:v>
                </c:pt>
                <c:pt idx="652">
                  <c:v>0.10770750988142293</c:v>
                </c:pt>
                <c:pt idx="653">
                  <c:v>0.10770750988142293</c:v>
                </c:pt>
                <c:pt idx="654">
                  <c:v>0.10869565217391304</c:v>
                </c:pt>
                <c:pt idx="655">
                  <c:v>0.10869565217391304</c:v>
                </c:pt>
                <c:pt idx="656">
                  <c:v>0.10869565217391304</c:v>
                </c:pt>
                <c:pt idx="657">
                  <c:v>0.10869565217391304</c:v>
                </c:pt>
                <c:pt idx="658">
                  <c:v>0.10869565217391304</c:v>
                </c:pt>
                <c:pt idx="659">
                  <c:v>0.10869565217391304</c:v>
                </c:pt>
                <c:pt idx="660">
                  <c:v>0.10935441370223979</c:v>
                </c:pt>
                <c:pt idx="661">
                  <c:v>0.10935441370223979</c:v>
                </c:pt>
                <c:pt idx="662">
                  <c:v>0.10935441370223979</c:v>
                </c:pt>
                <c:pt idx="663">
                  <c:v>0.10935441370223979</c:v>
                </c:pt>
                <c:pt idx="664">
                  <c:v>0.11363636363636363</c:v>
                </c:pt>
                <c:pt idx="665">
                  <c:v>0.11363636363636363</c:v>
                </c:pt>
                <c:pt idx="666">
                  <c:v>0.11363636363636363</c:v>
                </c:pt>
                <c:pt idx="667">
                  <c:v>0.11363636363636363</c:v>
                </c:pt>
                <c:pt idx="668">
                  <c:v>0.11363636363636363</c:v>
                </c:pt>
                <c:pt idx="669">
                  <c:v>0.11363636363636363</c:v>
                </c:pt>
                <c:pt idx="670">
                  <c:v>0.11363636363636363</c:v>
                </c:pt>
                <c:pt idx="671">
                  <c:v>0.11363636363636363</c:v>
                </c:pt>
                <c:pt idx="672">
                  <c:v>0.11363636363636363</c:v>
                </c:pt>
                <c:pt idx="673">
                  <c:v>0.11363636363636363</c:v>
                </c:pt>
                <c:pt idx="674">
                  <c:v>0.11363636363636363</c:v>
                </c:pt>
                <c:pt idx="675">
                  <c:v>0.11363636363636363</c:v>
                </c:pt>
                <c:pt idx="676">
                  <c:v>0.11363636363636363</c:v>
                </c:pt>
                <c:pt idx="677">
                  <c:v>0.11363636363636363</c:v>
                </c:pt>
                <c:pt idx="678">
                  <c:v>0.11363636363636363</c:v>
                </c:pt>
                <c:pt idx="679">
                  <c:v>0.11363636363636363</c:v>
                </c:pt>
                <c:pt idx="680">
                  <c:v>0.11363636363636363</c:v>
                </c:pt>
                <c:pt idx="681">
                  <c:v>0.11363636363636363</c:v>
                </c:pt>
                <c:pt idx="682">
                  <c:v>0.11363636363636363</c:v>
                </c:pt>
                <c:pt idx="683">
                  <c:v>0.11363636363636363</c:v>
                </c:pt>
                <c:pt idx="684">
                  <c:v>0.11363636363636363</c:v>
                </c:pt>
                <c:pt idx="685">
                  <c:v>0.11363636363636363</c:v>
                </c:pt>
                <c:pt idx="686">
                  <c:v>0.11363636363636363</c:v>
                </c:pt>
                <c:pt idx="687">
                  <c:v>0.11363636363636363</c:v>
                </c:pt>
                <c:pt idx="688">
                  <c:v>0.11363636363636363</c:v>
                </c:pt>
                <c:pt idx="689">
                  <c:v>0.11363636363636363</c:v>
                </c:pt>
                <c:pt idx="690">
                  <c:v>0.1164361001317523</c:v>
                </c:pt>
                <c:pt idx="691">
                  <c:v>0.1164361001317523</c:v>
                </c:pt>
                <c:pt idx="692">
                  <c:v>0.1164361001317523</c:v>
                </c:pt>
                <c:pt idx="693">
                  <c:v>0.1164361001317523</c:v>
                </c:pt>
                <c:pt idx="694">
                  <c:v>0.1164361001317523</c:v>
                </c:pt>
                <c:pt idx="695">
                  <c:v>0.1164361001317523</c:v>
                </c:pt>
                <c:pt idx="696">
                  <c:v>0.1164361001317523</c:v>
                </c:pt>
                <c:pt idx="697">
                  <c:v>0.1164361001317523</c:v>
                </c:pt>
                <c:pt idx="698">
                  <c:v>0.1164361001317523</c:v>
                </c:pt>
                <c:pt idx="699">
                  <c:v>0.1164361001317523</c:v>
                </c:pt>
                <c:pt idx="700">
                  <c:v>0.1164361001317523</c:v>
                </c:pt>
                <c:pt idx="701">
                  <c:v>0.1164361001317523</c:v>
                </c:pt>
                <c:pt idx="702">
                  <c:v>0.1164361001317523</c:v>
                </c:pt>
                <c:pt idx="703">
                  <c:v>0.1164361001317523</c:v>
                </c:pt>
                <c:pt idx="704">
                  <c:v>0.1164361001317523</c:v>
                </c:pt>
                <c:pt idx="705">
                  <c:v>0.1164361001317523</c:v>
                </c:pt>
                <c:pt idx="706">
                  <c:v>0.1164361001317523</c:v>
                </c:pt>
                <c:pt idx="707">
                  <c:v>0.116600790513834</c:v>
                </c:pt>
                <c:pt idx="708">
                  <c:v>0.11676548089591568</c:v>
                </c:pt>
                <c:pt idx="709">
                  <c:v>0.11693017127799736</c:v>
                </c:pt>
                <c:pt idx="710">
                  <c:v>0.11857707509881422</c:v>
                </c:pt>
                <c:pt idx="711">
                  <c:v>0.11857707509881422</c:v>
                </c:pt>
                <c:pt idx="712">
                  <c:v>0.11857707509881422</c:v>
                </c:pt>
                <c:pt idx="713">
                  <c:v>0.11857707509881422</c:v>
                </c:pt>
                <c:pt idx="714">
                  <c:v>0.11857707509881422</c:v>
                </c:pt>
                <c:pt idx="715">
                  <c:v>0.11857707509881422</c:v>
                </c:pt>
                <c:pt idx="716">
                  <c:v>0.11857707509881422</c:v>
                </c:pt>
                <c:pt idx="717">
                  <c:v>0.11857707509881422</c:v>
                </c:pt>
                <c:pt idx="718">
                  <c:v>0.11857707509881422</c:v>
                </c:pt>
                <c:pt idx="719">
                  <c:v>0.11857707509881422</c:v>
                </c:pt>
                <c:pt idx="720">
                  <c:v>0.12005928853754941</c:v>
                </c:pt>
                <c:pt idx="721">
                  <c:v>0.12005928853754941</c:v>
                </c:pt>
                <c:pt idx="722">
                  <c:v>0.12005928853754941</c:v>
                </c:pt>
                <c:pt idx="723">
                  <c:v>0.12005928853754941</c:v>
                </c:pt>
                <c:pt idx="724">
                  <c:v>0.12005928853754941</c:v>
                </c:pt>
                <c:pt idx="725">
                  <c:v>0.12005928853754941</c:v>
                </c:pt>
                <c:pt idx="726">
                  <c:v>0.12005928853754941</c:v>
                </c:pt>
                <c:pt idx="727">
                  <c:v>0.12005928853754941</c:v>
                </c:pt>
                <c:pt idx="728">
                  <c:v>0.12005928853754941</c:v>
                </c:pt>
                <c:pt idx="729">
                  <c:v>0.12055335968379446</c:v>
                </c:pt>
                <c:pt idx="730">
                  <c:v>0.12055335968379446</c:v>
                </c:pt>
                <c:pt idx="731">
                  <c:v>0.12055335968379446</c:v>
                </c:pt>
                <c:pt idx="732">
                  <c:v>0.12170619235836627</c:v>
                </c:pt>
                <c:pt idx="733">
                  <c:v>0.12170619235836627</c:v>
                </c:pt>
                <c:pt idx="734">
                  <c:v>0.12170619235836627</c:v>
                </c:pt>
                <c:pt idx="735">
                  <c:v>0.12170619235836627</c:v>
                </c:pt>
                <c:pt idx="736">
                  <c:v>0.12170619235836627</c:v>
                </c:pt>
                <c:pt idx="737">
                  <c:v>0.12170619235836627</c:v>
                </c:pt>
                <c:pt idx="738">
                  <c:v>0.12170619235836627</c:v>
                </c:pt>
                <c:pt idx="739">
                  <c:v>0.1225296442687747</c:v>
                </c:pt>
                <c:pt idx="740">
                  <c:v>0.1225296442687747</c:v>
                </c:pt>
                <c:pt idx="741">
                  <c:v>0.1225296442687747</c:v>
                </c:pt>
                <c:pt idx="742">
                  <c:v>0.1225296442687747</c:v>
                </c:pt>
                <c:pt idx="743">
                  <c:v>0.1225296442687747</c:v>
                </c:pt>
                <c:pt idx="744">
                  <c:v>0.12269433465085638</c:v>
                </c:pt>
                <c:pt idx="745">
                  <c:v>0.12697628458498023</c:v>
                </c:pt>
                <c:pt idx="746">
                  <c:v>0.12697628458498023</c:v>
                </c:pt>
                <c:pt idx="747">
                  <c:v>0.12697628458498023</c:v>
                </c:pt>
                <c:pt idx="748">
                  <c:v>0.12697628458498023</c:v>
                </c:pt>
                <c:pt idx="749">
                  <c:v>0.12697628458498023</c:v>
                </c:pt>
                <c:pt idx="750">
                  <c:v>0.12697628458498023</c:v>
                </c:pt>
                <c:pt idx="751">
                  <c:v>0.12697628458498023</c:v>
                </c:pt>
                <c:pt idx="752">
                  <c:v>0.12697628458498023</c:v>
                </c:pt>
                <c:pt idx="753">
                  <c:v>0.12697628458498023</c:v>
                </c:pt>
                <c:pt idx="754">
                  <c:v>0.12697628458498023</c:v>
                </c:pt>
                <c:pt idx="755">
                  <c:v>0.12697628458498023</c:v>
                </c:pt>
                <c:pt idx="756">
                  <c:v>0.12697628458498023</c:v>
                </c:pt>
                <c:pt idx="757">
                  <c:v>0.12697628458498023</c:v>
                </c:pt>
                <c:pt idx="758">
                  <c:v>0.12697628458498023</c:v>
                </c:pt>
                <c:pt idx="759">
                  <c:v>0.12697628458498023</c:v>
                </c:pt>
                <c:pt idx="760">
                  <c:v>0.12697628458498023</c:v>
                </c:pt>
                <c:pt idx="761">
                  <c:v>0.12697628458498023</c:v>
                </c:pt>
                <c:pt idx="762">
                  <c:v>0.12697628458498023</c:v>
                </c:pt>
                <c:pt idx="763">
                  <c:v>0.12697628458498023</c:v>
                </c:pt>
                <c:pt idx="764">
                  <c:v>0.12697628458498023</c:v>
                </c:pt>
                <c:pt idx="765">
                  <c:v>0.12697628458498023</c:v>
                </c:pt>
                <c:pt idx="766">
                  <c:v>0.12697628458498023</c:v>
                </c:pt>
                <c:pt idx="767">
                  <c:v>0.12697628458498023</c:v>
                </c:pt>
                <c:pt idx="768">
                  <c:v>0.12697628458498023</c:v>
                </c:pt>
                <c:pt idx="769">
                  <c:v>0.12697628458498023</c:v>
                </c:pt>
                <c:pt idx="770">
                  <c:v>0.12697628458498023</c:v>
                </c:pt>
                <c:pt idx="771">
                  <c:v>0.12714097496706192</c:v>
                </c:pt>
                <c:pt idx="772">
                  <c:v>0.1297760210803689</c:v>
                </c:pt>
                <c:pt idx="773">
                  <c:v>0.1297760210803689</c:v>
                </c:pt>
                <c:pt idx="774">
                  <c:v>0.1297760210803689</c:v>
                </c:pt>
                <c:pt idx="775">
                  <c:v>0.1297760210803689</c:v>
                </c:pt>
                <c:pt idx="776">
                  <c:v>0.1297760210803689</c:v>
                </c:pt>
                <c:pt idx="777">
                  <c:v>0.1297760210803689</c:v>
                </c:pt>
                <c:pt idx="778">
                  <c:v>0.1297760210803689</c:v>
                </c:pt>
                <c:pt idx="779">
                  <c:v>0.1297760210803689</c:v>
                </c:pt>
                <c:pt idx="780">
                  <c:v>0.1297760210803689</c:v>
                </c:pt>
                <c:pt idx="781">
                  <c:v>0.1297760210803689</c:v>
                </c:pt>
                <c:pt idx="782">
                  <c:v>0.1297760210803689</c:v>
                </c:pt>
                <c:pt idx="783">
                  <c:v>0.1297760210803689</c:v>
                </c:pt>
                <c:pt idx="784">
                  <c:v>0.1297760210803689</c:v>
                </c:pt>
                <c:pt idx="785">
                  <c:v>0.1297760210803689</c:v>
                </c:pt>
                <c:pt idx="786">
                  <c:v>0.1297760210803689</c:v>
                </c:pt>
                <c:pt idx="787">
                  <c:v>0.1297760210803689</c:v>
                </c:pt>
                <c:pt idx="788">
                  <c:v>0.1310935441370224</c:v>
                </c:pt>
                <c:pt idx="789">
                  <c:v>0.1310935441370224</c:v>
                </c:pt>
                <c:pt idx="790">
                  <c:v>0.1310935441370224</c:v>
                </c:pt>
                <c:pt idx="791">
                  <c:v>0.1310935441370224</c:v>
                </c:pt>
                <c:pt idx="792">
                  <c:v>0.1310935441370224</c:v>
                </c:pt>
                <c:pt idx="793">
                  <c:v>0.1310935441370224</c:v>
                </c:pt>
                <c:pt idx="794">
                  <c:v>0.1310935441370224</c:v>
                </c:pt>
                <c:pt idx="795">
                  <c:v>0.1310935441370224</c:v>
                </c:pt>
                <c:pt idx="796">
                  <c:v>0.13142292490118576</c:v>
                </c:pt>
                <c:pt idx="797">
                  <c:v>0.13142292490118576</c:v>
                </c:pt>
                <c:pt idx="798">
                  <c:v>0.13175230566534915</c:v>
                </c:pt>
                <c:pt idx="799">
                  <c:v>0.13175230566534915</c:v>
                </c:pt>
                <c:pt idx="800">
                  <c:v>0.13570487483530963</c:v>
                </c:pt>
                <c:pt idx="801">
                  <c:v>0.13570487483530963</c:v>
                </c:pt>
                <c:pt idx="802">
                  <c:v>0.13570487483530963</c:v>
                </c:pt>
                <c:pt idx="803">
                  <c:v>0.13570487483530963</c:v>
                </c:pt>
                <c:pt idx="804">
                  <c:v>0.13570487483530963</c:v>
                </c:pt>
                <c:pt idx="805">
                  <c:v>0.13570487483530963</c:v>
                </c:pt>
                <c:pt idx="806">
                  <c:v>0.13570487483530963</c:v>
                </c:pt>
                <c:pt idx="807">
                  <c:v>0.13570487483530963</c:v>
                </c:pt>
                <c:pt idx="808">
                  <c:v>0.13570487483530963</c:v>
                </c:pt>
                <c:pt idx="809">
                  <c:v>0.13570487483530963</c:v>
                </c:pt>
                <c:pt idx="810">
                  <c:v>0.13570487483530963</c:v>
                </c:pt>
                <c:pt idx="811">
                  <c:v>0.13570487483530963</c:v>
                </c:pt>
                <c:pt idx="812">
                  <c:v>0.13570487483530963</c:v>
                </c:pt>
                <c:pt idx="813">
                  <c:v>0.13570487483530963</c:v>
                </c:pt>
                <c:pt idx="814">
                  <c:v>0.13570487483530963</c:v>
                </c:pt>
                <c:pt idx="815">
                  <c:v>0.13570487483530963</c:v>
                </c:pt>
                <c:pt idx="816">
                  <c:v>0.13570487483530963</c:v>
                </c:pt>
                <c:pt idx="817">
                  <c:v>0.13570487483530963</c:v>
                </c:pt>
                <c:pt idx="818">
                  <c:v>0.13570487483530963</c:v>
                </c:pt>
                <c:pt idx="819">
                  <c:v>0.13570487483530963</c:v>
                </c:pt>
                <c:pt idx="820">
                  <c:v>0.13570487483530963</c:v>
                </c:pt>
                <c:pt idx="821">
                  <c:v>0.13570487483530963</c:v>
                </c:pt>
                <c:pt idx="822">
                  <c:v>0.13570487483530963</c:v>
                </c:pt>
                <c:pt idx="823">
                  <c:v>0.13570487483530963</c:v>
                </c:pt>
                <c:pt idx="824">
                  <c:v>0.13636363636363635</c:v>
                </c:pt>
                <c:pt idx="825">
                  <c:v>0.13636363636363635</c:v>
                </c:pt>
                <c:pt idx="826">
                  <c:v>0.13636363636363635</c:v>
                </c:pt>
                <c:pt idx="827">
                  <c:v>0.13636363636363635</c:v>
                </c:pt>
                <c:pt idx="828">
                  <c:v>0.13685770750988141</c:v>
                </c:pt>
                <c:pt idx="829">
                  <c:v>0.13685770750988141</c:v>
                </c:pt>
                <c:pt idx="830">
                  <c:v>0.13685770750988141</c:v>
                </c:pt>
                <c:pt idx="831">
                  <c:v>0.13751646903820816</c:v>
                </c:pt>
                <c:pt idx="832">
                  <c:v>0.13751646903820816</c:v>
                </c:pt>
                <c:pt idx="833">
                  <c:v>0.13751646903820816</c:v>
                </c:pt>
                <c:pt idx="834">
                  <c:v>0.13751646903820816</c:v>
                </c:pt>
                <c:pt idx="835">
                  <c:v>0.141798418972332</c:v>
                </c:pt>
                <c:pt idx="836">
                  <c:v>0.141798418972332</c:v>
                </c:pt>
                <c:pt idx="837">
                  <c:v>0.141798418972332</c:v>
                </c:pt>
                <c:pt idx="838">
                  <c:v>0.141798418972332</c:v>
                </c:pt>
                <c:pt idx="839">
                  <c:v>0.141798418972332</c:v>
                </c:pt>
                <c:pt idx="840">
                  <c:v>0.141798418972332</c:v>
                </c:pt>
                <c:pt idx="841">
                  <c:v>0.141798418972332</c:v>
                </c:pt>
                <c:pt idx="842">
                  <c:v>0.141798418972332</c:v>
                </c:pt>
                <c:pt idx="843">
                  <c:v>0.141798418972332</c:v>
                </c:pt>
                <c:pt idx="844">
                  <c:v>0.141798418972332</c:v>
                </c:pt>
                <c:pt idx="845">
                  <c:v>0.141798418972332</c:v>
                </c:pt>
                <c:pt idx="846">
                  <c:v>0.141798418972332</c:v>
                </c:pt>
                <c:pt idx="847">
                  <c:v>0.141798418972332</c:v>
                </c:pt>
                <c:pt idx="848">
                  <c:v>0.141798418972332</c:v>
                </c:pt>
                <c:pt idx="849">
                  <c:v>0.141798418972332</c:v>
                </c:pt>
                <c:pt idx="850">
                  <c:v>0.141798418972332</c:v>
                </c:pt>
                <c:pt idx="851">
                  <c:v>0.141798418972332</c:v>
                </c:pt>
                <c:pt idx="852">
                  <c:v>0.141798418972332</c:v>
                </c:pt>
                <c:pt idx="853">
                  <c:v>0.141798418972332</c:v>
                </c:pt>
                <c:pt idx="854">
                  <c:v>0.141798418972332</c:v>
                </c:pt>
                <c:pt idx="855">
                  <c:v>0.141798418972332</c:v>
                </c:pt>
                <c:pt idx="856">
                  <c:v>0.141798418972332</c:v>
                </c:pt>
                <c:pt idx="857">
                  <c:v>0.141798418972332</c:v>
                </c:pt>
                <c:pt idx="858">
                  <c:v>0.141798418972332</c:v>
                </c:pt>
                <c:pt idx="859">
                  <c:v>0.141798418972332</c:v>
                </c:pt>
                <c:pt idx="860">
                  <c:v>0.141798418972332</c:v>
                </c:pt>
                <c:pt idx="861">
                  <c:v>0.14229249011857709</c:v>
                </c:pt>
                <c:pt idx="862">
                  <c:v>0.14229249011857709</c:v>
                </c:pt>
                <c:pt idx="863">
                  <c:v>0.14229249011857709</c:v>
                </c:pt>
                <c:pt idx="864">
                  <c:v>0.14295125164690381</c:v>
                </c:pt>
                <c:pt idx="865">
                  <c:v>0.14295125164690381</c:v>
                </c:pt>
                <c:pt idx="866">
                  <c:v>0.14295125164690381</c:v>
                </c:pt>
                <c:pt idx="867">
                  <c:v>0.14295125164690381</c:v>
                </c:pt>
                <c:pt idx="868">
                  <c:v>0.14361001317523056</c:v>
                </c:pt>
                <c:pt idx="869">
                  <c:v>0.14361001317523056</c:v>
                </c:pt>
                <c:pt idx="870">
                  <c:v>0.14361001317523056</c:v>
                </c:pt>
                <c:pt idx="871">
                  <c:v>0.14361001317523056</c:v>
                </c:pt>
                <c:pt idx="872">
                  <c:v>0.14542160737812912</c:v>
                </c:pt>
                <c:pt idx="873">
                  <c:v>0.14542160737812912</c:v>
                </c:pt>
                <c:pt idx="874">
                  <c:v>0.14542160737812912</c:v>
                </c:pt>
                <c:pt idx="875">
                  <c:v>0.14542160737812912</c:v>
                </c:pt>
                <c:pt idx="876">
                  <c:v>0.14542160737812912</c:v>
                </c:pt>
                <c:pt idx="877">
                  <c:v>0.14542160737812912</c:v>
                </c:pt>
                <c:pt idx="878">
                  <c:v>0.14542160737812912</c:v>
                </c:pt>
                <c:pt idx="879">
                  <c:v>0.14542160737812912</c:v>
                </c:pt>
                <c:pt idx="880">
                  <c:v>0.14542160737812912</c:v>
                </c:pt>
                <c:pt idx="881">
                  <c:v>0.14542160737812912</c:v>
                </c:pt>
                <c:pt idx="882">
                  <c:v>0.14542160737812912</c:v>
                </c:pt>
                <c:pt idx="883">
                  <c:v>0.14558629776021081</c:v>
                </c:pt>
                <c:pt idx="884">
                  <c:v>0.14855072463768115</c:v>
                </c:pt>
                <c:pt idx="885">
                  <c:v>0.14855072463768115</c:v>
                </c:pt>
                <c:pt idx="886">
                  <c:v>0.14855072463768115</c:v>
                </c:pt>
                <c:pt idx="887">
                  <c:v>0.14855072463768115</c:v>
                </c:pt>
                <c:pt idx="888">
                  <c:v>0.14855072463768115</c:v>
                </c:pt>
                <c:pt idx="889">
                  <c:v>0.14855072463768115</c:v>
                </c:pt>
                <c:pt idx="890">
                  <c:v>0.14855072463768115</c:v>
                </c:pt>
                <c:pt idx="891">
                  <c:v>0.14855072463768115</c:v>
                </c:pt>
                <c:pt idx="892">
                  <c:v>0.14855072463768115</c:v>
                </c:pt>
                <c:pt idx="893">
                  <c:v>0.14855072463768115</c:v>
                </c:pt>
                <c:pt idx="894">
                  <c:v>0.14855072463768115</c:v>
                </c:pt>
                <c:pt idx="895">
                  <c:v>0.14855072463768115</c:v>
                </c:pt>
                <c:pt idx="896">
                  <c:v>0.14855072463768115</c:v>
                </c:pt>
                <c:pt idx="897">
                  <c:v>0.14855072463768115</c:v>
                </c:pt>
                <c:pt idx="898">
                  <c:v>0.14855072463768115</c:v>
                </c:pt>
                <c:pt idx="899">
                  <c:v>0.14855072463768115</c:v>
                </c:pt>
                <c:pt idx="900">
                  <c:v>0.14855072463768115</c:v>
                </c:pt>
                <c:pt idx="901">
                  <c:v>0.14855072463768115</c:v>
                </c:pt>
                <c:pt idx="902">
                  <c:v>0.14888010540184454</c:v>
                </c:pt>
                <c:pt idx="903">
                  <c:v>0.14888010540184454</c:v>
                </c:pt>
                <c:pt idx="904">
                  <c:v>0.14904479578392621</c:v>
                </c:pt>
                <c:pt idx="905">
                  <c:v>0.15036231884057971</c:v>
                </c:pt>
                <c:pt idx="906">
                  <c:v>0.15036231884057971</c:v>
                </c:pt>
                <c:pt idx="907">
                  <c:v>0.15036231884057971</c:v>
                </c:pt>
                <c:pt idx="908">
                  <c:v>0.15036231884057971</c:v>
                </c:pt>
                <c:pt idx="909">
                  <c:v>0.15036231884057971</c:v>
                </c:pt>
                <c:pt idx="910">
                  <c:v>0.15036231884057971</c:v>
                </c:pt>
                <c:pt idx="911">
                  <c:v>0.15036231884057971</c:v>
                </c:pt>
                <c:pt idx="912">
                  <c:v>0.15036231884057971</c:v>
                </c:pt>
                <c:pt idx="913">
                  <c:v>0.15563241106719367</c:v>
                </c:pt>
                <c:pt idx="914">
                  <c:v>0.15563241106719367</c:v>
                </c:pt>
                <c:pt idx="915">
                  <c:v>0.15563241106719367</c:v>
                </c:pt>
                <c:pt idx="916">
                  <c:v>0.15563241106719367</c:v>
                </c:pt>
                <c:pt idx="917">
                  <c:v>0.15563241106719367</c:v>
                </c:pt>
                <c:pt idx="918">
                  <c:v>0.15563241106719367</c:v>
                </c:pt>
                <c:pt idx="919">
                  <c:v>0.15563241106719367</c:v>
                </c:pt>
                <c:pt idx="920">
                  <c:v>0.15563241106719367</c:v>
                </c:pt>
                <c:pt idx="921">
                  <c:v>0.15563241106719367</c:v>
                </c:pt>
                <c:pt idx="922">
                  <c:v>0.15563241106719367</c:v>
                </c:pt>
                <c:pt idx="923">
                  <c:v>0.15563241106719367</c:v>
                </c:pt>
                <c:pt idx="924">
                  <c:v>0.15563241106719367</c:v>
                </c:pt>
                <c:pt idx="925">
                  <c:v>0.15563241106719367</c:v>
                </c:pt>
                <c:pt idx="926">
                  <c:v>0.15563241106719367</c:v>
                </c:pt>
                <c:pt idx="927">
                  <c:v>0.15563241106719367</c:v>
                </c:pt>
                <c:pt idx="928">
                  <c:v>0.15563241106719367</c:v>
                </c:pt>
                <c:pt idx="929">
                  <c:v>0.15563241106719367</c:v>
                </c:pt>
                <c:pt idx="930">
                  <c:v>0.15563241106719367</c:v>
                </c:pt>
                <c:pt idx="931">
                  <c:v>0.15563241106719367</c:v>
                </c:pt>
                <c:pt idx="932">
                  <c:v>0.15563241106719367</c:v>
                </c:pt>
                <c:pt idx="933">
                  <c:v>0.15563241106719367</c:v>
                </c:pt>
                <c:pt idx="934">
                  <c:v>0.15563241106719367</c:v>
                </c:pt>
                <c:pt idx="935">
                  <c:v>0.15563241106719367</c:v>
                </c:pt>
                <c:pt idx="936">
                  <c:v>0.15563241106719367</c:v>
                </c:pt>
                <c:pt idx="937">
                  <c:v>0.15563241106719367</c:v>
                </c:pt>
                <c:pt idx="938">
                  <c:v>0.15563241106719367</c:v>
                </c:pt>
                <c:pt idx="939">
                  <c:v>0.15563241106719367</c:v>
                </c:pt>
                <c:pt idx="940">
                  <c:v>0.15563241106719367</c:v>
                </c:pt>
                <c:pt idx="941">
                  <c:v>0.15563241106719367</c:v>
                </c:pt>
                <c:pt idx="942">
                  <c:v>0.15563241106719367</c:v>
                </c:pt>
                <c:pt idx="943">
                  <c:v>0.15563241106719367</c:v>
                </c:pt>
                <c:pt idx="944">
                  <c:v>0.15563241106719367</c:v>
                </c:pt>
                <c:pt idx="945">
                  <c:v>0.15579710144927536</c:v>
                </c:pt>
                <c:pt idx="946">
                  <c:v>0.1613965744400527</c:v>
                </c:pt>
                <c:pt idx="947">
                  <c:v>0.1613965744400527</c:v>
                </c:pt>
                <c:pt idx="948">
                  <c:v>0.1613965744400527</c:v>
                </c:pt>
                <c:pt idx="949">
                  <c:v>0.1613965744400527</c:v>
                </c:pt>
                <c:pt idx="950">
                  <c:v>0.1613965744400527</c:v>
                </c:pt>
                <c:pt idx="951">
                  <c:v>0.1613965744400527</c:v>
                </c:pt>
                <c:pt idx="952">
                  <c:v>0.1613965744400527</c:v>
                </c:pt>
                <c:pt idx="953">
                  <c:v>0.1613965744400527</c:v>
                </c:pt>
                <c:pt idx="954">
                  <c:v>0.1613965744400527</c:v>
                </c:pt>
                <c:pt idx="955">
                  <c:v>0.1613965744400527</c:v>
                </c:pt>
                <c:pt idx="956">
                  <c:v>0.1613965744400527</c:v>
                </c:pt>
                <c:pt idx="957">
                  <c:v>0.1613965744400527</c:v>
                </c:pt>
                <c:pt idx="958">
                  <c:v>0.1613965744400527</c:v>
                </c:pt>
                <c:pt idx="959">
                  <c:v>0.1613965744400527</c:v>
                </c:pt>
                <c:pt idx="960">
                  <c:v>0.1613965744400527</c:v>
                </c:pt>
                <c:pt idx="961">
                  <c:v>0.1613965744400527</c:v>
                </c:pt>
                <c:pt idx="962">
                  <c:v>0.1613965744400527</c:v>
                </c:pt>
                <c:pt idx="963">
                  <c:v>0.1613965744400527</c:v>
                </c:pt>
                <c:pt idx="964">
                  <c:v>0.1613965744400527</c:v>
                </c:pt>
                <c:pt idx="965">
                  <c:v>0.1613965744400527</c:v>
                </c:pt>
                <c:pt idx="966">
                  <c:v>0.1613965744400527</c:v>
                </c:pt>
                <c:pt idx="967">
                  <c:v>0.1613965744400527</c:v>
                </c:pt>
                <c:pt idx="968">
                  <c:v>0.1613965744400527</c:v>
                </c:pt>
                <c:pt idx="969">
                  <c:v>0.1613965744400527</c:v>
                </c:pt>
                <c:pt idx="970">
                  <c:v>0.1613965744400527</c:v>
                </c:pt>
                <c:pt idx="971">
                  <c:v>0.1613965744400527</c:v>
                </c:pt>
                <c:pt idx="972">
                  <c:v>0.1613965744400527</c:v>
                </c:pt>
                <c:pt idx="973">
                  <c:v>0.1613965744400527</c:v>
                </c:pt>
                <c:pt idx="974">
                  <c:v>0.1613965744400527</c:v>
                </c:pt>
                <c:pt idx="975">
                  <c:v>0.1613965744400527</c:v>
                </c:pt>
                <c:pt idx="976">
                  <c:v>0.1613965744400527</c:v>
                </c:pt>
                <c:pt idx="977">
                  <c:v>0.1613965744400527</c:v>
                </c:pt>
                <c:pt idx="978">
                  <c:v>0.1613965744400527</c:v>
                </c:pt>
                <c:pt idx="979">
                  <c:v>0.1613965744400527</c:v>
                </c:pt>
                <c:pt idx="980">
                  <c:v>0.16271409749670621</c:v>
                </c:pt>
                <c:pt idx="981">
                  <c:v>0.16271409749670621</c:v>
                </c:pt>
                <c:pt idx="982">
                  <c:v>0.16271409749670621</c:v>
                </c:pt>
                <c:pt idx="983">
                  <c:v>0.16271409749670621</c:v>
                </c:pt>
                <c:pt idx="984">
                  <c:v>0.16271409749670621</c:v>
                </c:pt>
                <c:pt idx="985">
                  <c:v>0.16271409749670621</c:v>
                </c:pt>
                <c:pt idx="986">
                  <c:v>0.16271409749670621</c:v>
                </c:pt>
                <c:pt idx="987">
                  <c:v>0.16271409749670621</c:v>
                </c:pt>
                <c:pt idx="988">
                  <c:v>0.16320816864295126</c:v>
                </c:pt>
                <c:pt idx="989">
                  <c:v>0.16320816864295126</c:v>
                </c:pt>
                <c:pt idx="990">
                  <c:v>0.16320816864295126</c:v>
                </c:pt>
                <c:pt idx="991">
                  <c:v>0.16650197628458499</c:v>
                </c:pt>
                <c:pt idx="992">
                  <c:v>0.16650197628458499</c:v>
                </c:pt>
                <c:pt idx="993">
                  <c:v>0.16650197628458499</c:v>
                </c:pt>
                <c:pt idx="994">
                  <c:v>0.16650197628458499</c:v>
                </c:pt>
                <c:pt idx="995">
                  <c:v>0.16650197628458499</c:v>
                </c:pt>
                <c:pt idx="996">
                  <c:v>0.16650197628458499</c:v>
                </c:pt>
                <c:pt idx="997">
                  <c:v>0.16650197628458499</c:v>
                </c:pt>
                <c:pt idx="998">
                  <c:v>0.16650197628458499</c:v>
                </c:pt>
                <c:pt idx="999">
                  <c:v>0.16650197628458499</c:v>
                </c:pt>
                <c:pt idx="1000">
                  <c:v>0.16650197628458499</c:v>
                </c:pt>
                <c:pt idx="1001">
                  <c:v>0.16650197628458499</c:v>
                </c:pt>
                <c:pt idx="1002">
                  <c:v>0.16650197628458499</c:v>
                </c:pt>
                <c:pt idx="1003">
                  <c:v>0.16650197628458499</c:v>
                </c:pt>
                <c:pt idx="1004">
                  <c:v>0.16650197628458499</c:v>
                </c:pt>
                <c:pt idx="1005">
                  <c:v>0.16650197628458499</c:v>
                </c:pt>
                <c:pt idx="1006">
                  <c:v>0.16650197628458499</c:v>
                </c:pt>
                <c:pt idx="1007">
                  <c:v>0.16650197628458499</c:v>
                </c:pt>
                <c:pt idx="1008">
                  <c:v>0.16650197628458499</c:v>
                </c:pt>
                <c:pt idx="1009">
                  <c:v>0.16650197628458499</c:v>
                </c:pt>
                <c:pt idx="1010">
                  <c:v>0.16650197628458499</c:v>
                </c:pt>
                <c:pt idx="1011">
                  <c:v>0.16716073781291171</c:v>
                </c:pt>
                <c:pt idx="1012">
                  <c:v>0.16716073781291171</c:v>
                </c:pt>
                <c:pt idx="1013">
                  <c:v>0.16716073781291171</c:v>
                </c:pt>
                <c:pt idx="1014">
                  <c:v>0.16716073781291171</c:v>
                </c:pt>
                <c:pt idx="1015">
                  <c:v>0.16798418972332016</c:v>
                </c:pt>
                <c:pt idx="1016">
                  <c:v>0.16798418972332016</c:v>
                </c:pt>
                <c:pt idx="1017">
                  <c:v>0.16798418972332016</c:v>
                </c:pt>
                <c:pt idx="1018">
                  <c:v>0.16798418972332016</c:v>
                </c:pt>
                <c:pt idx="1019">
                  <c:v>0.16798418972332016</c:v>
                </c:pt>
                <c:pt idx="1020">
                  <c:v>0.16814888010540185</c:v>
                </c:pt>
                <c:pt idx="1021">
                  <c:v>0.16930171277997366</c:v>
                </c:pt>
                <c:pt idx="1022">
                  <c:v>0.16930171277997366</c:v>
                </c:pt>
                <c:pt idx="1023">
                  <c:v>0.16930171277997366</c:v>
                </c:pt>
                <c:pt idx="1024">
                  <c:v>0.16930171277997366</c:v>
                </c:pt>
                <c:pt idx="1025">
                  <c:v>0.16930171277997366</c:v>
                </c:pt>
                <c:pt idx="1026">
                  <c:v>0.16930171277997366</c:v>
                </c:pt>
                <c:pt idx="1027">
                  <c:v>0.16930171277997366</c:v>
                </c:pt>
                <c:pt idx="1028">
                  <c:v>0.16946640316205533</c:v>
                </c:pt>
                <c:pt idx="1029">
                  <c:v>0.17177206851119894</c:v>
                </c:pt>
                <c:pt idx="1030">
                  <c:v>0.17177206851119894</c:v>
                </c:pt>
                <c:pt idx="1031">
                  <c:v>0.17177206851119894</c:v>
                </c:pt>
                <c:pt idx="1032">
                  <c:v>0.17177206851119894</c:v>
                </c:pt>
                <c:pt idx="1033">
                  <c:v>0.17177206851119894</c:v>
                </c:pt>
                <c:pt idx="1034">
                  <c:v>0.17177206851119894</c:v>
                </c:pt>
                <c:pt idx="1035">
                  <c:v>0.17177206851119894</c:v>
                </c:pt>
                <c:pt idx="1036">
                  <c:v>0.17177206851119894</c:v>
                </c:pt>
                <c:pt idx="1037">
                  <c:v>0.17177206851119894</c:v>
                </c:pt>
                <c:pt idx="1038">
                  <c:v>0.17177206851119894</c:v>
                </c:pt>
                <c:pt idx="1039">
                  <c:v>0.17177206851119894</c:v>
                </c:pt>
                <c:pt idx="1040">
                  <c:v>0.17177206851119894</c:v>
                </c:pt>
                <c:pt idx="1041">
                  <c:v>0.17177206851119894</c:v>
                </c:pt>
                <c:pt idx="1042">
                  <c:v>0.17177206851119894</c:v>
                </c:pt>
                <c:pt idx="1043">
                  <c:v>0.17490118577075098</c:v>
                </c:pt>
                <c:pt idx="1044">
                  <c:v>0.17490118577075098</c:v>
                </c:pt>
                <c:pt idx="1045">
                  <c:v>0.17490118577075098</c:v>
                </c:pt>
                <c:pt idx="1046">
                  <c:v>0.17490118577075098</c:v>
                </c:pt>
                <c:pt idx="1047">
                  <c:v>0.17490118577075098</c:v>
                </c:pt>
                <c:pt idx="1048">
                  <c:v>0.17490118577075098</c:v>
                </c:pt>
                <c:pt idx="1049">
                  <c:v>0.17490118577075098</c:v>
                </c:pt>
                <c:pt idx="1050">
                  <c:v>0.17490118577075098</c:v>
                </c:pt>
                <c:pt idx="1051">
                  <c:v>0.17490118577075098</c:v>
                </c:pt>
                <c:pt idx="1052">
                  <c:v>0.17490118577075098</c:v>
                </c:pt>
                <c:pt idx="1053">
                  <c:v>0.17490118577075098</c:v>
                </c:pt>
                <c:pt idx="1054">
                  <c:v>0.17490118577075098</c:v>
                </c:pt>
                <c:pt idx="1055">
                  <c:v>0.17490118577075098</c:v>
                </c:pt>
                <c:pt idx="1056">
                  <c:v>0.17490118577075098</c:v>
                </c:pt>
                <c:pt idx="1057">
                  <c:v>0.17490118577075098</c:v>
                </c:pt>
                <c:pt idx="1058">
                  <c:v>0.17490118577075098</c:v>
                </c:pt>
                <c:pt idx="1059">
                  <c:v>0.17490118577075098</c:v>
                </c:pt>
                <c:pt idx="1060">
                  <c:v>0.17490118577075098</c:v>
                </c:pt>
                <c:pt idx="1061">
                  <c:v>0.17490118577075098</c:v>
                </c:pt>
                <c:pt idx="1062">
                  <c:v>0.17555994729907773</c:v>
                </c:pt>
                <c:pt idx="1063">
                  <c:v>0.17555994729907773</c:v>
                </c:pt>
                <c:pt idx="1064">
                  <c:v>0.17555994729907773</c:v>
                </c:pt>
                <c:pt idx="1065">
                  <c:v>0.17555994729907773</c:v>
                </c:pt>
                <c:pt idx="1066">
                  <c:v>0.17605401844532279</c:v>
                </c:pt>
                <c:pt idx="1067">
                  <c:v>0.17605401844532279</c:v>
                </c:pt>
                <c:pt idx="1068">
                  <c:v>0.17605401844532279</c:v>
                </c:pt>
                <c:pt idx="1069">
                  <c:v>0.17621870882740448</c:v>
                </c:pt>
                <c:pt idx="1070">
                  <c:v>0.17671277997364954</c:v>
                </c:pt>
                <c:pt idx="1071">
                  <c:v>0.17671277997364954</c:v>
                </c:pt>
                <c:pt idx="1072">
                  <c:v>0.17671277997364954</c:v>
                </c:pt>
                <c:pt idx="1073">
                  <c:v>0.17770092226613965</c:v>
                </c:pt>
                <c:pt idx="1074">
                  <c:v>0.17770092226613965</c:v>
                </c:pt>
                <c:pt idx="1075">
                  <c:v>0.17770092226613965</c:v>
                </c:pt>
                <c:pt idx="1076">
                  <c:v>0.17770092226613965</c:v>
                </c:pt>
                <c:pt idx="1077">
                  <c:v>0.17770092226613965</c:v>
                </c:pt>
                <c:pt idx="1078">
                  <c:v>0.17770092226613965</c:v>
                </c:pt>
                <c:pt idx="1079">
                  <c:v>0.17803030303030304</c:v>
                </c:pt>
                <c:pt idx="1080">
                  <c:v>0.17803030303030304</c:v>
                </c:pt>
                <c:pt idx="1081">
                  <c:v>0.17934782608695651</c:v>
                </c:pt>
                <c:pt idx="1082">
                  <c:v>0.17934782608695651</c:v>
                </c:pt>
                <c:pt idx="1083">
                  <c:v>0.17934782608695651</c:v>
                </c:pt>
                <c:pt idx="1084">
                  <c:v>0.17934782608695651</c:v>
                </c:pt>
                <c:pt idx="1085">
                  <c:v>0.17934782608695651</c:v>
                </c:pt>
                <c:pt idx="1086">
                  <c:v>0.17934782608695651</c:v>
                </c:pt>
                <c:pt idx="1087">
                  <c:v>0.17934782608695651</c:v>
                </c:pt>
                <c:pt idx="1088">
                  <c:v>0.17934782608695651</c:v>
                </c:pt>
                <c:pt idx="1089">
                  <c:v>0.17984189723320157</c:v>
                </c:pt>
                <c:pt idx="1090">
                  <c:v>0.17984189723320157</c:v>
                </c:pt>
                <c:pt idx="1091">
                  <c:v>0.17984189723320157</c:v>
                </c:pt>
                <c:pt idx="1092">
                  <c:v>0.18066534914361002</c:v>
                </c:pt>
                <c:pt idx="1093">
                  <c:v>0.18066534914361002</c:v>
                </c:pt>
                <c:pt idx="1094">
                  <c:v>0.18066534914361002</c:v>
                </c:pt>
                <c:pt idx="1095">
                  <c:v>0.18066534914361002</c:v>
                </c:pt>
                <c:pt idx="1096">
                  <c:v>0.18066534914361002</c:v>
                </c:pt>
                <c:pt idx="1097">
                  <c:v>0.18115942028985507</c:v>
                </c:pt>
                <c:pt idx="1098">
                  <c:v>0.18115942028985507</c:v>
                </c:pt>
                <c:pt idx="1099">
                  <c:v>0.18115942028985507</c:v>
                </c:pt>
                <c:pt idx="1100">
                  <c:v>0.18132411067193677</c:v>
                </c:pt>
                <c:pt idx="1101">
                  <c:v>0.18330039525691699</c:v>
                </c:pt>
                <c:pt idx="1102">
                  <c:v>0.18330039525691699</c:v>
                </c:pt>
                <c:pt idx="1103">
                  <c:v>0.18330039525691699</c:v>
                </c:pt>
                <c:pt idx="1104">
                  <c:v>0.18330039525691699</c:v>
                </c:pt>
                <c:pt idx="1105">
                  <c:v>0.18330039525691699</c:v>
                </c:pt>
                <c:pt idx="1106">
                  <c:v>0.18330039525691699</c:v>
                </c:pt>
                <c:pt idx="1107">
                  <c:v>0.18330039525691699</c:v>
                </c:pt>
                <c:pt idx="1108">
                  <c:v>0.18330039525691699</c:v>
                </c:pt>
                <c:pt idx="1109">
                  <c:v>0.18330039525691699</c:v>
                </c:pt>
                <c:pt idx="1110">
                  <c:v>0.18330039525691699</c:v>
                </c:pt>
                <c:pt idx="1111">
                  <c:v>0.18330039525691699</c:v>
                </c:pt>
                <c:pt idx="1112">
                  <c:v>0.18330039525691699</c:v>
                </c:pt>
                <c:pt idx="1113">
                  <c:v>0.18346508563899869</c:v>
                </c:pt>
                <c:pt idx="1114">
                  <c:v>0.1844532279314888</c:v>
                </c:pt>
                <c:pt idx="1115">
                  <c:v>0.1844532279314888</c:v>
                </c:pt>
                <c:pt idx="1116">
                  <c:v>0.1844532279314888</c:v>
                </c:pt>
                <c:pt idx="1117">
                  <c:v>0.1844532279314888</c:v>
                </c:pt>
                <c:pt idx="1118">
                  <c:v>0.1844532279314888</c:v>
                </c:pt>
                <c:pt idx="1119">
                  <c:v>0.1844532279314888</c:v>
                </c:pt>
                <c:pt idx="1120">
                  <c:v>0.18527667984189725</c:v>
                </c:pt>
                <c:pt idx="1121">
                  <c:v>0.18527667984189725</c:v>
                </c:pt>
                <c:pt idx="1122">
                  <c:v>0.18527667984189725</c:v>
                </c:pt>
                <c:pt idx="1123">
                  <c:v>0.18527667984189725</c:v>
                </c:pt>
                <c:pt idx="1124">
                  <c:v>0.18527667984189725</c:v>
                </c:pt>
                <c:pt idx="1125">
                  <c:v>0.18593544137022397</c:v>
                </c:pt>
                <c:pt idx="1126">
                  <c:v>0.18593544137022397</c:v>
                </c:pt>
                <c:pt idx="1127">
                  <c:v>0.18593544137022397</c:v>
                </c:pt>
                <c:pt idx="1128">
                  <c:v>0.18593544137022397</c:v>
                </c:pt>
                <c:pt idx="1129">
                  <c:v>0.18692358366271411</c:v>
                </c:pt>
                <c:pt idx="1130">
                  <c:v>0.18692358366271411</c:v>
                </c:pt>
                <c:pt idx="1131">
                  <c:v>0.18692358366271411</c:v>
                </c:pt>
                <c:pt idx="1132">
                  <c:v>0.18692358366271411</c:v>
                </c:pt>
                <c:pt idx="1133">
                  <c:v>0.18692358366271411</c:v>
                </c:pt>
                <c:pt idx="1134">
                  <c:v>0.18692358366271411</c:v>
                </c:pt>
                <c:pt idx="1135">
                  <c:v>0.18758234519104083</c:v>
                </c:pt>
                <c:pt idx="1136">
                  <c:v>0.18758234519104083</c:v>
                </c:pt>
                <c:pt idx="1137">
                  <c:v>0.18758234519104083</c:v>
                </c:pt>
                <c:pt idx="1138">
                  <c:v>0.18758234519104083</c:v>
                </c:pt>
                <c:pt idx="1139">
                  <c:v>0.19104084321475626</c:v>
                </c:pt>
                <c:pt idx="1140">
                  <c:v>0.19104084321475626</c:v>
                </c:pt>
                <c:pt idx="1141">
                  <c:v>0.19104084321475626</c:v>
                </c:pt>
                <c:pt idx="1142">
                  <c:v>0.19104084321475626</c:v>
                </c:pt>
                <c:pt idx="1143">
                  <c:v>0.19104084321475626</c:v>
                </c:pt>
                <c:pt idx="1144">
                  <c:v>0.19104084321475626</c:v>
                </c:pt>
                <c:pt idx="1145">
                  <c:v>0.19104084321475626</c:v>
                </c:pt>
                <c:pt idx="1146">
                  <c:v>0.19104084321475626</c:v>
                </c:pt>
                <c:pt idx="1147">
                  <c:v>0.19104084321475626</c:v>
                </c:pt>
                <c:pt idx="1148">
                  <c:v>0.19104084321475626</c:v>
                </c:pt>
                <c:pt idx="1149">
                  <c:v>0.19104084321475626</c:v>
                </c:pt>
                <c:pt idx="1150">
                  <c:v>0.19104084321475626</c:v>
                </c:pt>
                <c:pt idx="1151">
                  <c:v>0.19104084321475626</c:v>
                </c:pt>
                <c:pt idx="1152">
                  <c:v>0.19104084321475626</c:v>
                </c:pt>
                <c:pt idx="1153">
                  <c:v>0.19104084321475626</c:v>
                </c:pt>
                <c:pt idx="1154">
                  <c:v>0.19104084321475626</c:v>
                </c:pt>
                <c:pt idx="1155">
                  <c:v>0.19104084321475626</c:v>
                </c:pt>
                <c:pt idx="1156">
                  <c:v>0.19104084321475626</c:v>
                </c:pt>
                <c:pt idx="1157">
                  <c:v>0.19104084321475626</c:v>
                </c:pt>
                <c:pt idx="1158">
                  <c:v>0.19104084321475626</c:v>
                </c:pt>
                <c:pt idx="1159">
                  <c:v>0.19104084321475626</c:v>
                </c:pt>
                <c:pt idx="1160">
                  <c:v>0.19120553359683795</c:v>
                </c:pt>
                <c:pt idx="1161">
                  <c:v>0.19153491436100131</c:v>
                </c:pt>
                <c:pt idx="1162">
                  <c:v>0.19153491436100131</c:v>
                </c:pt>
                <c:pt idx="1163">
                  <c:v>0.19202898550724637</c:v>
                </c:pt>
                <c:pt idx="1164">
                  <c:v>0.19202898550724637</c:v>
                </c:pt>
                <c:pt idx="1165">
                  <c:v>0.19202898550724637</c:v>
                </c:pt>
                <c:pt idx="1166">
                  <c:v>0.19285243741765482</c:v>
                </c:pt>
                <c:pt idx="1167">
                  <c:v>0.19285243741765482</c:v>
                </c:pt>
                <c:pt idx="1168">
                  <c:v>0.19285243741765482</c:v>
                </c:pt>
                <c:pt idx="1169">
                  <c:v>0.19285243741765482</c:v>
                </c:pt>
                <c:pt idx="1170">
                  <c:v>0.19285243741765482</c:v>
                </c:pt>
                <c:pt idx="1171">
                  <c:v>0.19367588932806323</c:v>
                </c:pt>
                <c:pt idx="1172">
                  <c:v>0.19367588932806323</c:v>
                </c:pt>
                <c:pt idx="1173">
                  <c:v>0.19367588932806323</c:v>
                </c:pt>
                <c:pt idx="1174">
                  <c:v>0.19367588932806323</c:v>
                </c:pt>
                <c:pt idx="1175">
                  <c:v>0.19367588932806323</c:v>
                </c:pt>
                <c:pt idx="1176">
                  <c:v>0.19384057971014493</c:v>
                </c:pt>
                <c:pt idx="1177">
                  <c:v>0.19416996047430829</c:v>
                </c:pt>
                <c:pt idx="1178">
                  <c:v>0.19416996047430829</c:v>
                </c:pt>
                <c:pt idx="1179">
                  <c:v>0.19433465085638998</c:v>
                </c:pt>
                <c:pt idx="1180">
                  <c:v>0.19696969696969696</c:v>
                </c:pt>
                <c:pt idx="1181">
                  <c:v>0.19696969696969696</c:v>
                </c:pt>
                <c:pt idx="1182">
                  <c:v>0.19696969696969696</c:v>
                </c:pt>
                <c:pt idx="1183">
                  <c:v>0.19696969696969696</c:v>
                </c:pt>
                <c:pt idx="1184">
                  <c:v>0.19696969696969696</c:v>
                </c:pt>
                <c:pt idx="1185">
                  <c:v>0.19696969696969696</c:v>
                </c:pt>
                <c:pt idx="1186">
                  <c:v>0.19696969696969696</c:v>
                </c:pt>
                <c:pt idx="1187">
                  <c:v>0.19696969696969696</c:v>
                </c:pt>
                <c:pt idx="1188">
                  <c:v>0.19696969696969696</c:v>
                </c:pt>
                <c:pt idx="1189">
                  <c:v>0.19696969696969696</c:v>
                </c:pt>
                <c:pt idx="1190">
                  <c:v>0.19696969696969696</c:v>
                </c:pt>
                <c:pt idx="1191">
                  <c:v>0.19696969696969696</c:v>
                </c:pt>
                <c:pt idx="1192">
                  <c:v>0.19696969696969696</c:v>
                </c:pt>
                <c:pt idx="1193">
                  <c:v>0.19696969696969696</c:v>
                </c:pt>
                <c:pt idx="1194">
                  <c:v>0.19696969696969696</c:v>
                </c:pt>
                <c:pt idx="1195">
                  <c:v>0.19696969696969696</c:v>
                </c:pt>
                <c:pt idx="1196">
                  <c:v>0.19729907773386035</c:v>
                </c:pt>
                <c:pt idx="1197">
                  <c:v>0.19729907773386035</c:v>
                </c:pt>
                <c:pt idx="1198">
                  <c:v>0.19746376811594202</c:v>
                </c:pt>
                <c:pt idx="1199">
                  <c:v>0.19762845849802371</c:v>
                </c:pt>
                <c:pt idx="1200">
                  <c:v>0.1979578392621871</c:v>
                </c:pt>
                <c:pt idx="1201">
                  <c:v>0.1979578392621871</c:v>
                </c:pt>
                <c:pt idx="1202">
                  <c:v>0.19828722002635046</c:v>
                </c:pt>
                <c:pt idx="1203">
                  <c:v>0.19828722002635046</c:v>
                </c:pt>
                <c:pt idx="1204">
                  <c:v>0.19845191040843216</c:v>
                </c:pt>
                <c:pt idx="1205">
                  <c:v>0.20372200263504611</c:v>
                </c:pt>
                <c:pt idx="1206">
                  <c:v>0.20372200263504611</c:v>
                </c:pt>
                <c:pt idx="1207">
                  <c:v>0.20372200263504611</c:v>
                </c:pt>
                <c:pt idx="1208">
                  <c:v>0.20372200263504611</c:v>
                </c:pt>
                <c:pt idx="1209">
                  <c:v>0.20372200263504611</c:v>
                </c:pt>
                <c:pt idx="1210">
                  <c:v>0.20372200263504611</c:v>
                </c:pt>
                <c:pt idx="1211">
                  <c:v>0.20372200263504611</c:v>
                </c:pt>
                <c:pt idx="1212">
                  <c:v>0.20372200263504611</c:v>
                </c:pt>
                <c:pt idx="1213">
                  <c:v>0.20372200263504611</c:v>
                </c:pt>
                <c:pt idx="1214">
                  <c:v>0.20372200263504611</c:v>
                </c:pt>
                <c:pt idx="1215">
                  <c:v>0.20372200263504611</c:v>
                </c:pt>
                <c:pt idx="1216">
                  <c:v>0.20372200263504611</c:v>
                </c:pt>
                <c:pt idx="1217">
                  <c:v>0.20372200263504611</c:v>
                </c:pt>
                <c:pt idx="1218">
                  <c:v>0.20372200263504611</c:v>
                </c:pt>
                <c:pt idx="1219">
                  <c:v>0.20372200263504611</c:v>
                </c:pt>
                <c:pt idx="1220">
                  <c:v>0.20372200263504611</c:v>
                </c:pt>
                <c:pt idx="1221">
                  <c:v>0.20372200263504611</c:v>
                </c:pt>
                <c:pt idx="1222">
                  <c:v>0.20372200263504611</c:v>
                </c:pt>
                <c:pt idx="1223">
                  <c:v>0.20372200263504611</c:v>
                </c:pt>
                <c:pt idx="1224">
                  <c:v>0.20372200263504611</c:v>
                </c:pt>
                <c:pt idx="1225">
                  <c:v>0.20372200263504611</c:v>
                </c:pt>
                <c:pt idx="1226">
                  <c:v>0.20372200263504611</c:v>
                </c:pt>
                <c:pt idx="1227">
                  <c:v>0.20372200263504611</c:v>
                </c:pt>
                <c:pt idx="1228">
                  <c:v>0.20372200263504611</c:v>
                </c:pt>
                <c:pt idx="1229">
                  <c:v>0.20372200263504611</c:v>
                </c:pt>
                <c:pt idx="1230">
                  <c:v>0.20372200263504611</c:v>
                </c:pt>
                <c:pt idx="1231">
                  <c:v>0.20372200263504611</c:v>
                </c:pt>
                <c:pt idx="1232">
                  <c:v>0.20372200263504611</c:v>
                </c:pt>
                <c:pt idx="1233">
                  <c:v>0.20372200263504611</c:v>
                </c:pt>
                <c:pt idx="1234">
                  <c:v>0.20372200263504611</c:v>
                </c:pt>
                <c:pt idx="1235">
                  <c:v>0.20372200263504611</c:v>
                </c:pt>
                <c:pt idx="1236">
                  <c:v>0.20372200263504611</c:v>
                </c:pt>
                <c:pt idx="1237">
                  <c:v>0.20405138339920947</c:v>
                </c:pt>
                <c:pt idx="1238">
                  <c:v>0.20405138339920947</c:v>
                </c:pt>
                <c:pt idx="1239">
                  <c:v>0.20438076416337286</c:v>
                </c:pt>
                <c:pt idx="1240">
                  <c:v>0.20438076416337286</c:v>
                </c:pt>
                <c:pt idx="1241">
                  <c:v>0.20833333333333334</c:v>
                </c:pt>
                <c:pt idx="1242">
                  <c:v>0.20833333333333334</c:v>
                </c:pt>
                <c:pt idx="1243">
                  <c:v>0.20833333333333334</c:v>
                </c:pt>
                <c:pt idx="1244">
                  <c:v>0.20833333333333334</c:v>
                </c:pt>
                <c:pt idx="1245">
                  <c:v>0.20833333333333334</c:v>
                </c:pt>
                <c:pt idx="1246">
                  <c:v>0.20833333333333334</c:v>
                </c:pt>
                <c:pt idx="1247">
                  <c:v>0.20833333333333334</c:v>
                </c:pt>
                <c:pt idx="1248">
                  <c:v>0.20833333333333334</c:v>
                </c:pt>
                <c:pt idx="1249">
                  <c:v>0.20833333333333334</c:v>
                </c:pt>
                <c:pt idx="1250">
                  <c:v>0.20833333333333334</c:v>
                </c:pt>
                <c:pt idx="1251">
                  <c:v>0.20833333333333334</c:v>
                </c:pt>
                <c:pt idx="1252">
                  <c:v>0.20833333333333334</c:v>
                </c:pt>
                <c:pt idx="1253">
                  <c:v>0.20833333333333334</c:v>
                </c:pt>
                <c:pt idx="1254">
                  <c:v>0.20833333333333334</c:v>
                </c:pt>
                <c:pt idx="1255">
                  <c:v>0.20833333333333334</c:v>
                </c:pt>
                <c:pt idx="1256">
                  <c:v>0.20833333333333334</c:v>
                </c:pt>
                <c:pt idx="1257">
                  <c:v>0.20833333333333334</c:v>
                </c:pt>
                <c:pt idx="1258">
                  <c:v>0.20833333333333334</c:v>
                </c:pt>
                <c:pt idx="1259">
                  <c:v>0.20833333333333334</c:v>
                </c:pt>
                <c:pt idx="1260">
                  <c:v>0.20833333333333334</c:v>
                </c:pt>
                <c:pt idx="1261">
                  <c:v>0.20833333333333334</c:v>
                </c:pt>
                <c:pt idx="1262">
                  <c:v>0.20833333333333334</c:v>
                </c:pt>
                <c:pt idx="1263">
                  <c:v>0.20833333333333334</c:v>
                </c:pt>
                <c:pt idx="1264">
                  <c:v>0.20833333333333334</c:v>
                </c:pt>
                <c:pt idx="1265">
                  <c:v>0.20899209486166007</c:v>
                </c:pt>
                <c:pt idx="1266">
                  <c:v>0.20899209486166007</c:v>
                </c:pt>
                <c:pt idx="1267">
                  <c:v>0.20899209486166007</c:v>
                </c:pt>
                <c:pt idx="1268">
                  <c:v>0.20899209486166007</c:v>
                </c:pt>
                <c:pt idx="1269">
                  <c:v>0.20932147562582346</c:v>
                </c:pt>
                <c:pt idx="1270">
                  <c:v>0.20932147562582346</c:v>
                </c:pt>
                <c:pt idx="1271">
                  <c:v>0.20965085638998682</c:v>
                </c:pt>
                <c:pt idx="1272">
                  <c:v>0.20965085638998682</c:v>
                </c:pt>
                <c:pt idx="1273">
                  <c:v>0.20981554677206851</c:v>
                </c:pt>
                <c:pt idx="1274">
                  <c:v>0.21212121212121213</c:v>
                </c:pt>
                <c:pt idx="1275">
                  <c:v>0.21212121212121213</c:v>
                </c:pt>
                <c:pt idx="1276">
                  <c:v>0.21212121212121213</c:v>
                </c:pt>
                <c:pt idx="1277">
                  <c:v>0.21212121212121213</c:v>
                </c:pt>
                <c:pt idx="1278">
                  <c:v>0.21212121212121213</c:v>
                </c:pt>
                <c:pt idx="1279">
                  <c:v>0.21212121212121213</c:v>
                </c:pt>
                <c:pt idx="1280">
                  <c:v>0.21212121212121213</c:v>
                </c:pt>
                <c:pt idx="1281">
                  <c:v>0.21212121212121213</c:v>
                </c:pt>
                <c:pt idx="1282">
                  <c:v>0.21212121212121213</c:v>
                </c:pt>
                <c:pt idx="1283">
                  <c:v>0.21212121212121213</c:v>
                </c:pt>
                <c:pt idx="1284">
                  <c:v>0.21212121212121213</c:v>
                </c:pt>
                <c:pt idx="1285">
                  <c:v>0.21212121212121213</c:v>
                </c:pt>
                <c:pt idx="1286">
                  <c:v>0.21212121212121213</c:v>
                </c:pt>
                <c:pt idx="1287">
                  <c:v>0.21212121212121213</c:v>
                </c:pt>
                <c:pt idx="1288">
                  <c:v>0.2134387351778656</c:v>
                </c:pt>
                <c:pt idx="1289">
                  <c:v>0.2134387351778656</c:v>
                </c:pt>
                <c:pt idx="1290">
                  <c:v>0.2134387351778656</c:v>
                </c:pt>
                <c:pt idx="1291">
                  <c:v>0.2134387351778656</c:v>
                </c:pt>
                <c:pt idx="1292">
                  <c:v>0.2134387351778656</c:v>
                </c:pt>
                <c:pt idx="1293">
                  <c:v>0.2134387351778656</c:v>
                </c:pt>
                <c:pt idx="1294">
                  <c:v>0.2134387351778656</c:v>
                </c:pt>
                <c:pt idx="1295">
                  <c:v>0.2134387351778656</c:v>
                </c:pt>
                <c:pt idx="1296">
                  <c:v>0.21393280632411066</c:v>
                </c:pt>
                <c:pt idx="1297">
                  <c:v>0.21393280632411066</c:v>
                </c:pt>
                <c:pt idx="1298">
                  <c:v>0.21393280632411066</c:v>
                </c:pt>
                <c:pt idx="1299">
                  <c:v>0.21426218708827405</c:v>
                </c:pt>
                <c:pt idx="1300">
                  <c:v>0.21426218708827405</c:v>
                </c:pt>
                <c:pt idx="1301">
                  <c:v>0.21459156785243741</c:v>
                </c:pt>
                <c:pt idx="1302">
                  <c:v>0.21459156785243741</c:v>
                </c:pt>
                <c:pt idx="1303">
                  <c:v>0.21541501976284586</c:v>
                </c:pt>
                <c:pt idx="1304">
                  <c:v>0.21541501976284586</c:v>
                </c:pt>
                <c:pt idx="1305">
                  <c:v>0.21541501976284586</c:v>
                </c:pt>
                <c:pt idx="1306">
                  <c:v>0.21541501976284586</c:v>
                </c:pt>
                <c:pt idx="1307">
                  <c:v>0.21541501976284586</c:v>
                </c:pt>
                <c:pt idx="1308">
                  <c:v>0.21607378129117261</c:v>
                </c:pt>
                <c:pt idx="1309">
                  <c:v>0.21607378129117261</c:v>
                </c:pt>
                <c:pt idx="1310">
                  <c:v>0.21607378129117261</c:v>
                </c:pt>
                <c:pt idx="1311">
                  <c:v>0.21607378129117261</c:v>
                </c:pt>
                <c:pt idx="1312">
                  <c:v>0.21837944664031619</c:v>
                </c:pt>
                <c:pt idx="1313">
                  <c:v>0.21837944664031619</c:v>
                </c:pt>
                <c:pt idx="1314">
                  <c:v>0.21837944664031619</c:v>
                </c:pt>
                <c:pt idx="1315">
                  <c:v>0.21837944664031619</c:v>
                </c:pt>
                <c:pt idx="1316">
                  <c:v>0.21837944664031619</c:v>
                </c:pt>
                <c:pt idx="1317">
                  <c:v>0.21837944664031619</c:v>
                </c:pt>
                <c:pt idx="1318">
                  <c:v>0.21837944664031619</c:v>
                </c:pt>
                <c:pt idx="1319">
                  <c:v>0.21837944664031619</c:v>
                </c:pt>
                <c:pt idx="1320">
                  <c:v>0.21837944664031619</c:v>
                </c:pt>
                <c:pt idx="1321">
                  <c:v>0.21837944664031619</c:v>
                </c:pt>
                <c:pt idx="1322">
                  <c:v>0.21837944664031619</c:v>
                </c:pt>
                <c:pt idx="1323">
                  <c:v>0.21837944664031619</c:v>
                </c:pt>
                <c:pt idx="1324">
                  <c:v>0.21837944664031619</c:v>
                </c:pt>
                <c:pt idx="1325">
                  <c:v>0.21837944664031619</c:v>
                </c:pt>
                <c:pt idx="1326">
                  <c:v>0.21986166007905139</c:v>
                </c:pt>
                <c:pt idx="1327">
                  <c:v>0.21986166007905139</c:v>
                </c:pt>
                <c:pt idx="1328">
                  <c:v>0.21986166007905139</c:v>
                </c:pt>
                <c:pt idx="1329">
                  <c:v>0.21986166007905139</c:v>
                </c:pt>
                <c:pt idx="1330">
                  <c:v>0.21986166007905139</c:v>
                </c:pt>
                <c:pt idx="1331">
                  <c:v>0.21986166007905139</c:v>
                </c:pt>
                <c:pt idx="1332">
                  <c:v>0.21986166007905139</c:v>
                </c:pt>
                <c:pt idx="1333">
                  <c:v>0.21986166007905139</c:v>
                </c:pt>
                <c:pt idx="1334">
                  <c:v>0.21986166007905139</c:v>
                </c:pt>
                <c:pt idx="1335">
                  <c:v>0.22035573122529645</c:v>
                </c:pt>
                <c:pt idx="1336">
                  <c:v>0.22035573122529645</c:v>
                </c:pt>
                <c:pt idx="1337">
                  <c:v>0.22035573122529645</c:v>
                </c:pt>
                <c:pt idx="1338">
                  <c:v>0.22216732542819501</c:v>
                </c:pt>
                <c:pt idx="1339">
                  <c:v>0.22216732542819501</c:v>
                </c:pt>
                <c:pt idx="1340">
                  <c:v>0.22216732542819501</c:v>
                </c:pt>
                <c:pt idx="1341">
                  <c:v>0.22216732542819501</c:v>
                </c:pt>
                <c:pt idx="1342">
                  <c:v>0.22216732542819501</c:v>
                </c:pt>
                <c:pt idx="1343">
                  <c:v>0.22216732542819501</c:v>
                </c:pt>
                <c:pt idx="1344">
                  <c:v>0.22216732542819501</c:v>
                </c:pt>
                <c:pt idx="1345">
                  <c:v>0.22216732542819501</c:v>
                </c:pt>
                <c:pt idx="1346">
                  <c:v>0.22216732542819501</c:v>
                </c:pt>
                <c:pt idx="1347">
                  <c:v>0.22216732542819501</c:v>
                </c:pt>
                <c:pt idx="1348">
                  <c:v>0.22216732542819501</c:v>
                </c:pt>
                <c:pt idx="1349">
                  <c:v>0.22233201581027667</c:v>
                </c:pt>
                <c:pt idx="1350">
                  <c:v>0.22299077733860342</c:v>
                </c:pt>
                <c:pt idx="1351">
                  <c:v>0.22299077733860342</c:v>
                </c:pt>
                <c:pt idx="1352">
                  <c:v>0.22299077733860342</c:v>
                </c:pt>
                <c:pt idx="1353">
                  <c:v>0.22299077733860342</c:v>
                </c:pt>
                <c:pt idx="1354">
                  <c:v>0.22430830039525693</c:v>
                </c:pt>
                <c:pt idx="1355">
                  <c:v>0.22430830039525693</c:v>
                </c:pt>
                <c:pt idx="1356">
                  <c:v>0.22430830039525693</c:v>
                </c:pt>
                <c:pt idx="1357">
                  <c:v>0.22430830039525693</c:v>
                </c:pt>
                <c:pt idx="1358">
                  <c:v>0.22430830039525693</c:v>
                </c:pt>
                <c:pt idx="1359">
                  <c:v>0.22430830039525693</c:v>
                </c:pt>
                <c:pt idx="1360">
                  <c:v>0.22430830039525693</c:v>
                </c:pt>
                <c:pt idx="1361">
                  <c:v>0.22430830039525693</c:v>
                </c:pt>
                <c:pt idx="1362">
                  <c:v>0.22595520421607379</c:v>
                </c:pt>
                <c:pt idx="1363">
                  <c:v>0.22595520421607379</c:v>
                </c:pt>
                <c:pt idx="1364">
                  <c:v>0.22595520421607379</c:v>
                </c:pt>
                <c:pt idx="1365">
                  <c:v>0.22595520421607379</c:v>
                </c:pt>
                <c:pt idx="1366">
                  <c:v>0.22595520421607379</c:v>
                </c:pt>
                <c:pt idx="1367">
                  <c:v>0.22595520421607379</c:v>
                </c:pt>
                <c:pt idx="1368">
                  <c:v>0.22595520421607379</c:v>
                </c:pt>
                <c:pt idx="1369">
                  <c:v>0.22595520421607379</c:v>
                </c:pt>
                <c:pt idx="1370">
                  <c:v>0.22595520421607379</c:v>
                </c:pt>
                <c:pt idx="1371">
                  <c:v>0.22595520421607379</c:v>
                </c:pt>
                <c:pt idx="1372">
                  <c:v>0.22661396574440051</c:v>
                </c:pt>
                <c:pt idx="1373">
                  <c:v>0.22661396574440051</c:v>
                </c:pt>
                <c:pt idx="1374">
                  <c:v>0.22661396574440051</c:v>
                </c:pt>
                <c:pt idx="1375">
                  <c:v>0.22661396574440051</c:v>
                </c:pt>
                <c:pt idx="1376">
                  <c:v>0.2269433465085639</c:v>
                </c:pt>
                <c:pt idx="1377">
                  <c:v>0.2269433465085639</c:v>
                </c:pt>
                <c:pt idx="1378">
                  <c:v>0.2271080368906456</c:v>
                </c:pt>
                <c:pt idx="1379">
                  <c:v>0.2318840579710145</c:v>
                </c:pt>
                <c:pt idx="1380">
                  <c:v>0.2318840579710145</c:v>
                </c:pt>
                <c:pt idx="1381">
                  <c:v>0.2318840579710145</c:v>
                </c:pt>
                <c:pt idx="1382">
                  <c:v>0.2318840579710145</c:v>
                </c:pt>
                <c:pt idx="1383">
                  <c:v>0.2318840579710145</c:v>
                </c:pt>
                <c:pt idx="1384">
                  <c:v>0.2318840579710145</c:v>
                </c:pt>
                <c:pt idx="1385">
                  <c:v>0.2318840579710145</c:v>
                </c:pt>
                <c:pt idx="1386">
                  <c:v>0.2318840579710145</c:v>
                </c:pt>
                <c:pt idx="1387">
                  <c:v>0.2318840579710145</c:v>
                </c:pt>
                <c:pt idx="1388">
                  <c:v>0.2318840579710145</c:v>
                </c:pt>
                <c:pt idx="1389">
                  <c:v>0.2318840579710145</c:v>
                </c:pt>
                <c:pt idx="1390">
                  <c:v>0.2318840579710145</c:v>
                </c:pt>
                <c:pt idx="1391">
                  <c:v>0.2318840579710145</c:v>
                </c:pt>
                <c:pt idx="1392">
                  <c:v>0.2318840579710145</c:v>
                </c:pt>
                <c:pt idx="1393">
                  <c:v>0.2318840579710145</c:v>
                </c:pt>
                <c:pt idx="1394">
                  <c:v>0.2318840579710145</c:v>
                </c:pt>
                <c:pt idx="1395">
                  <c:v>0.2318840579710145</c:v>
                </c:pt>
                <c:pt idx="1396">
                  <c:v>0.2318840579710145</c:v>
                </c:pt>
                <c:pt idx="1397">
                  <c:v>0.2318840579710145</c:v>
                </c:pt>
                <c:pt idx="1398">
                  <c:v>0.2318840579710145</c:v>
                </c:pt>
                <c:pt idx="1399">
                  <c:v>0.2318840579710145</c:v>
                </c:pt>
                <c:pt idx="1400">
                  <c:v>0.2318840579710145</c:v>
                </c:pt>
                <c:pt idx="1401">
                  <c:v>0.2318840579710145</c:v>
                </c:pt>
                <c:pt idx="1402">
                  <c:v>0.2318840579710145</c:v>
                </c:pt>
                <c:pt idx="1403">
                  <c:v>0.2318840579710145</c:v>
                </c:pt>
                <c:pt idx="1404">
                  <c:v>0.2318840579710145</c:v>
                </c:pt>
                <c:pt idx="1405">
                  <c:v>0.2318840579710145</c:v>
                </c:pt>
                <c:pt idx="1406">
                  <c:v>0.2318840579710145</c:v>
                </c:pt>
                <c:pt idx="1407">
                  <c:v>0.2318840579710145</c:v>
                </c:pt>
                <c:pt idx="1408">
                  <c:v>0.23204874835309619</c:v>
                </c:pt>
                <c:pt idx="1409">
                  <c:v>0.23649538866930173</c:v>
                </c:pt>
                <c:pt idx="1410">
                  <c:v>0.23649538866930173</c:v>
                </c:pt>
                <c:pt idx="1411">
                  <c:v>0.23649538866930173</c:v>
                </c:pt>
                <c:pt idx="1412">
                  <c:v>0.23649538866930173</c:v>
                </c:pt>
                <c:pt idx="1413">
                  <c:v>0.23649538866930173</c:v>
                </c:pt>
                <c:pt idx="1414">
                  <c:v>0.23649538866930173</c:v>
                </c:pt>
                <c:pt idx="1415">
                  <c:v>0.23649538866930173</c:v>
                </c:pt>
                <c:pt idx="1416">
                  <c:v>0.23649538866930173</c:v>
                </c:pt>
                <c:pt idx="1417">
                  <c:v>0.23649538866930173</c:v>
                </c:pt>
                <c:pt idx="1418">
                  <c:v>0.23649538866930173</c:v>
                </c:pt>
                <c:pt idx="1419">
                  <c:v>0.23649538866930173</c:v>
                </c:pt>
                <c:pt idx="1420">
                  <c:v>0.23649538866930173</c:v>
                </c:pt>
                <c:pt idx="1421">
                  <c:v>0.23649538866930173</c:v>
                </c:pt>
                <c:pt idx="1422">
                  <c:v>0.23649538866930173</c:v>
                </c:pt>
                <c:pt idx="1423">
                  <c:v>0.23649538866930173</c:v>
                </c:pt>
                <c:pt idx="1424">
                  <c:v>0.23649538866930173</c:v>
                </c:pt>
                <c:pt idx="1425">
                  <c:v>0.23649538866930173</c:v>
                </c:pt>
                <c:pt idx="1426">
                  <c:v>0.23649538866930173</c:v>
                </c:pt>
                <c:pt idx="1427">
                  <c:v>0.23649538866930173</c:v>
                </c:pt>
                <c:pt idx="1428">
                  <c:v>0.23649538866930173</c:v>
                </c:pt>
                <c:pt idx="1429">
                  <c:v>0.23649538866930173</c:v>
                </c:pt>
                <c:pt idx="1430">
                  <c:v>0.23649538866930173</c:v>
                </c:pt>
                <c:pt idx="1431">
                  <c:v>0.23649538866930173</c:v>
                </c:pt>
                <c:pt idx="1432">
                  <c:v>0.23649538866930173</c:v>
                </c:pt>
                <c:pt idx="1433">
                  <c:v>0.23649538866930173</c:v>
                </c:pt>
                <c:pt idx="1434">
                  <c:v>0.23649538866930173</c:v>
                </c:pt>
                <c:pt idx="1435">
                  <c:v>0.23649538866930173</c:v>
                </c:pt>
                <c:pt idx="1436">
                  <c:v>0.23731884057971014</c:v>
                </c:pt>
                <c:pt idx="1437">
                  <c:v>0.23731884057971014</c:v>
                </c:pt>
                <c:pt idx="1438">
                  <c:v>0.23731884057971014</c:v>
                </c:pt>
                <c:pt idx="1439">
                  <c:v>0.23731884057971014</c:v>
                </c:pt>
                <c:pt idx="1440">
                  <c:v>0.23731884057971014</c:v>
                </c:pt>
                <c:pt idx="1441">
                  <c:v>0.2378129117259552</c:v>
                </c:pt>
                <c:pt idx="1442">
                  <c:v>0.2378129117259552</c:v>
                </c:pt>
                <c:pt idx="1443">
                  <c:v>0.2378129117259552</c:v>
                </c:pt>
                <c:pt idx="1444">
                  <c:v>0.2379776021080369</c:v>
                </c:pt>
                <c:pt idx="1445">
                  <c:v>0.23814229249011859</c:v>
                </c:pt>
                <c:pt idx="1446">
                  <c:v>0.23880105401844531</c:v>
                </c:pt>
                <c:pt idx="1447">
                  <c:v>0.23880105401844531</c:v>
                </c:pt>
                <c:pt idx="1448">
                  <c:v>0.23880105401844531</c:v>
                </c:pt>
                <c:pt idx="1449">
                  <c:v>0.23880105401844531</c:v>
                </c:pt>
                <c:pt idx="1450">
                  <c:v>0.2391304347826087</c:v>
                </c:pt>
                <c:pt idx="1451">
                  <c:v>0.2391304347826087</c:v>
                </c:pt>
                <c:pt idx="1452">
                  <c:v>0.24160079051383399</c:v>
                </c:pt>
                <c:pt idx="1453">
                  <c:v>0.24160079051383399</c:v>
                </c:pt>
                <c:pt idx="1454">
                  <c:v>0.24160079051383399</c:v>
                </c:pt>
                <c:pt idx="1455">
                  <c:v>0.24160079051383399</c:v>
                </c:pt>
                <c:pt idx="1456">
                  <c:v>0.24160079051383399</c:v>
                </c:pt>
                <c:pt idx="1457">
                  <c:v>0.24160079051383399</c:v>
                </c:pt>
                <c:pt idx="1458">
                  <c:v>0.24160079051383399</c:v>
                </c:pt>
                <c:pt idx="1459">
                  <c:v>0.24160079051383399</c:v>
                </c:pt>
                <c:pt idx="1460">
                  <c:v>0.24160079051383399</c:v>
                </c:pt>
                <c:pt idx="1461">
                  <c:v>0.24160079051383399</c:v>
                </c:pt>
                <c:pt idx="1462">
                  <c:v>0.24160079051383399</c:v>
                </c:pt>
                <c:pt idx="1463">
                  <c:v>0.24160079051383399</c:v>
                </c:pt>
                <c:pt idx="1464">
                  <c:v>0.24160079051383399</c:v>
                </c:pt>
                <c:pt idx="1465">
                  <c:v>0.24160079051383399</c:v>
                </c:pt>
                <c:pt idx="1466">
                  <c:v>0.24160079051383399</c:v>
                </c:pt>
                <c:pt idx="1467">
                  <c:v>0.24176548089591568</c:v>
                </c:pt>
                <c:pt idx="1468">
                  <c:v>0.2425889328063241</c:v>
                </c:pt>
                <c:pt idx="1469">
                  <c:v>0.2425889328063241</c:v>
                </c:pt>
                <c:pt idx="1470">
                  <c:v>0.2425889328063241</c:v>
                </c:pt>
                <c:pt idx="1471">
                  <c:v>0.2425889328063241</c:v>
                </c:pt>
                <c:pt idx="1472">
                  <c:v>0.2425889328063241</c:v>
                </c:pt>
                <c:pt idx="1473">
                  <c:v>0.24472990777338605</c:v>
                </c:pt>
                <c:pt idx="1474">
                  <c:v>0.24472990777338605</c:v>
                </c:pt>
                <c:pt idx="1475">
                  <c:v>0.24472990777338605</c:v>
                </c:pt>
                <c:pt idx="1476">
                  <c:v>0.24472990777338605</c:v>
                </c:pt>
                <c:pt idx="1477">
                  <c:v>0.24472990777338605</c:v>
                </c:pt>
                <c:pt idx="1478">
                  <c:v>0.24472990777338605</c:v>
                </c:pt>
                <c:pt idx="1479">
                  <c:v>0.24472990777338605</c:v>
                </c:pt>
                <c:pt idx="1480">
                  <c:v>0.24472990777338605</c:v>
                </c:pt>
                <c:pt idx="1481">
                  <c:v>0.24472990777338605</c:v>
                </c:pt>
                <c:pt idx="1482">
                  <c:v>0.24472990777338605</c:v>
                </c:pt>
                <c:pt idx="1483">
                  <c:v>0.24472990777338605</c:v>
                </c:pt>
                <c:pt idx="1484">
                  <c:v>0.24472990777338605</c:v>
                </c:pt>
                <c:pt idx="1485">
                  <c:v>0.24472990777338605</c:v>
                </c:pt>
                <c:pt idx="1486">
                  <c:v>0.24489459815546771</c:v>
                </c:pt>
                <c:pt idx="1487">
                  <c:v>0.24571805006587616</c:v>
                </c:pt>
                <c:pt idx="1488">
                  <c:v>0.24571805006587616</c:v>
                </c:pt>
                <c:pt idx="1489">
                  <c:v>0.24571805006587616</c:v>
                </c:pt>
                <c:pt idx="1490">
                  <c:v>0.24571805006587616</c:v>
                </c:pt>
                <c:pt idx="1491">
                  <c:v>0.24571805006587616</c:v>
                </c:pt>
                <c:pt idx="1492">
                  <c:v>0.24604743083003952</c:v>
                </c:pt>
                <c:pt idx="1493">
                  <c:v>0.24604743083003952</c:v>
                </c:pt>
                <c:pt idx="1494">
                  <c:v>0.24621212121212122</c:v>
                </c:pt>
                <c:pt idx="1495">
                  <c:v>0.24654150197628458</c:v>
                </c:pt>
                <c:pt idx="1496">
                  <c:v>0.24654150197628458</c:v>
                </c:pt>
                <c:pt idx="1497">
                  <c:v>0.24752964426877469</c:v>
                </c:pt>
                <c:pt idx="1498">
                  <c:v>0.24752964426877469</c:v>
                </c:pt>
                <c:pt idx="1499">
                  <c:v>0.24752964426877469</c:v>
                </c:pt>
                <c:pt idx="1500">
                  <c:v>0.24752964426877469</c:v>
                </c:pt>
                <c:pt idx="1501">
                  <c:v>0.24752964426877469</c:v>
                </c:pt>
                <c:pt idx="1502">
                  <c:v>0.24752964426877469</c:v>
                </c:pt>
                <c:pt idx="1503">
                  <c:v>0.25049407114624506</c:v>
                </c:pt>
                <c:pt idx="1504">
                  <c:v>0.25049407114624506</c:v>
                </c:pt>
                <c:pt idx="1505">
                  <c:v>0.25049407114624506</c:v>
                </c:pt>
                <c:pt idx="1506">
                  <c:v>0.25049407114624506</c:v>
                </c:pt>
                <c:pt idx="1507">
                  <c:v>0.25049407114624506</c:v>
                </c:pt>
                <c:pt idx="1508">
                  <c:v>0.25049407114624506</c:v>
                </c:pt>
                <c:pt idx="1509">
                  <c:v>0.25049407114624506</c:v>
                </c:pt>
                <c:pt idx="1510">
                  <c:v>0.25049407114624506</c:v>
                </c:pt>
                <c:pt idx="1511">
                  <c:v>0.25049407114624506</c:v>
                </c:pt>
                <c:pt idx="1512">
                  <c:v>0.25049407114624506</c:v>
                </c:pt>
                <c:pt idx="1513">
                  <c:v>0.25049407114624506</c:v>
                </c:pt>
                <c:pt idx="1514">
                  <c:v>0.25049407114624506</c:v>
                </c:pt>
                <c:pt idx="1515">
                  <c:v>0.25049407114624506</c:v>
                </c:pt>
                <c:pt idx="1516">
                  <c:v>0.25049407114624506</c:v>
                </c:pt>
                <c:pt idx="1517">
                  <c:v>0.25049407114624506</c:v>
                </c:pt>
                <c:pt idx="1518">
                  <c:v>0.25049407114624506</c:v>
                </c:pt>
                <c:pt idx="1519">
                  <c:v>0.25049407114624506</c:v>
                </c:pt>
                <c:pt idx="1520">
                  <c:v>0.25049407114624506</c:v>
                </c:pt>
                <c:pt idx="1521">
                  <c:v>0.25065876152832672</c:v>
                </c:pt>
                <c:pt idx="1522">
                  <c:v>0.25082345191040845</c:v>
                </c:pt>
                <c:pt idx="1523">
                  <c:v>0.25181159420289856</c:v>
                </c:pt>
                <c:pt idx="1524">
                  <c:v>0.25181159420289856</c:v>
                </c:pt>
                <c:pt idx="1525">
                  <c:v>0.25181159420289856</c:v>
                </c:pt>
                <c:pt idx="1526">
                  <c:v>0.25181159420289856</c:v>
                </c:pt>
                <c:pt idx="1527">
                  <c:v>0.25181159420289856</c:v>
                </c:pt>
                <c:pt idx="1528">
                  <c:v>0.25181159420289856</c:v>
                </c:pt>
                <c:pt idx="1529">
                  <c:v>0.25214097496706195</c:v>
                </c:pt>
                <c:pt idx="1530">
                  <c:v>0.25214097496706195</c:v>
                </c:pt>
                <c:pt idx="1531">
                  <c:v>0.25279973649538867</c:v>
                </c:pt>
                <c:pt idx="1532">
                  <c:v>0.25279973649538867</c:v>
                </c:pt>
                <c:pt idx="1533">
                  <c:v>0.25279973649538867</c:v>
                </c:pt>
                <c:pt idx="1534">
                  <c:v>0.25279973649538867</c:v>
                </c:pt>
                <c:pt idx="1535">
                  <c:v>0.2534584980237154</c:v>
                </c:pt>
                <c:pt idx="1536">
                  <c:v>0.2534584980237154</c:v>
                </c:pt>
                <c:pt idx="1537">
                  <c:v>0.2534584980237154</c:v>
                </c:pt>
                <c:pt idx="1538">
                  <c:v>0.2534584980237154</c:v>
                </c:pt>
                <c:pt idx="1539">
                  <c:v>0.25395256916996045</c:v>
                </c:pt>
                <c:pt idx="1540">
                  <c:v>0.25395256916996045</c:v>
                </c:pt>
                <c:pt idx="1541">
                  <c:v>0.25395256916996045</c:v>
                </c:pt>
                <c:pt idx="1542">
                  <c:v>0.2547760210803689</c:v>
                </c:pt>
                <c:pt idx="1543">
                  <c:v>0.2547760210803689</c:v>
                </c:pt>
                <c:pt idx="1544">
                  <c:v>0.2547760210803689</c:v>
                </c:pt>
                <c:pt idx="1545">
                  <c:v>0.2547760210803689</c:v>
                </c:pt>
                <c:pt idx="1546">
                  <c:v>0.2547760210803689</c:v>
                </c:pt>
                <c:pt idx="1547">
                  <c:v>0.25625823451910407</c:v>
                </c:pt>
                <c:pt idx="1548">
                  <c:v>0.25625823451910407</c:v>
                </c:pt>
                <c:pt idx="1549">
                  <c:v>0.25625823451910407</c:v>
                </c:pt>
                <c:pt idx="1550">
                  <c:v>0.25625823451910407</c:v>
                </c:pt>
                <c:pt idx="1551">
                  <c:v>0.25625823451910407</c:v>
                </c:pt>
                <c:pt idx="1552">
                  <c:v>0.25625823451910407</c:v>
                </c:pt>
                <c:pt idx="1553">
                  <c:v>0.25625823451910407</c:v>
                </c:pt>
                <c:pt idx="1554">
                  <c:v>0.25625823451910407</c:v>
                </c:pt>
                <c:pt idx="1555">
                  <c:v>0.25625823451910407</c:v>
                </c:pt>
                <c:pt idx="1556">
                  <c:v>0.26268115942028986</c:v>
                </c:pt>
                <c:pt idx="1557">
                  <c:v>0.26268115942028986</c:v>
                </c:pt>
                <c:pt idx="1558">
                  <c:v>0.26268115942028986</c:v>
                </c:pt>
                <c:pt idx="1559">
                  <c:v>0.26268115942028986</c:v>
                </c:pt>
                <c:pt idx="1560">
                  <c:v>0.26268115942028986</c:v>
                </c:pt>
                <c:pt idx="1561">
                  <c:v>0.26268115942028986</c:v>
                </c:pt>
                <c:pt idx="1562">
                  <c:v>0.26268115942028986</c:v>
                </c:pt>
                <c:pt idx="1563">
                  <c:v>0.26268115942028986</c:v>
                </c:pt>
                <c:pt idx="1564">
                  <c:v>0.26268115942028986</c:v>
                </c:pt>
                <c:pt idx="1565">
                  <c:v>0.26268115942028986</c:v>
                </c:pt>
                <c:pt idx="1566">
                  <c:v>0.26268115942028986</c:v>
                </c:pt>
                <c:pt idx="1567">
                  <c:v>0.26268115942028986</c:v>
                </c:pt>
                <c:pt idx="1568">
                  <c:v>0.26268115942028986</c:v>
                </c:pt>
                <c:pt idx="1569">
                  <c:v>0.26268115942028986</c:v>
                </c:pt>
                <c:pt idx="1570">
                  <c:v>0.26268115942028986</c:v>
                </c:pt>
                <c:pt idx="1571">
                  <c:v>0.26268115942028986</c:v>
                </c:pt>
                <c:pt idx="1572">
                  <c:v>0.26268115942028986</c:v>
                </c:pt>
                <c:pt idx="1573">
                  <c:v>0.26268115942028986</c:v>
                </c:pt>
                <c:pt idx="1574">
                  <c:v>0.26268115942028986</c:v>
                </c:pt>
                <c:pt idx="1575">
                  <c:v>0.26268115942028986</c:v>
                </c:pt>
                <c:pt idx="1576">
                  <c:v>0.26268115942028986</c:v>
                </c:pt>
                <c:pt idx="1577">
                  <c:v>0.26268115942028986</c:v>
                </c:pt>
                <c:pt idx="1578">
                  <c:v>0.26268115942028986</c:v>
                </c:pt>
                <c:pt idx="1579">
                  <c:v>0.26268115942028986</c:v>
                </c:pt>
                <c:pt idx="1580">
                  <c:v>0.26268115942028986</c:v>
                </c:pt>
                <c:pt idx="1581">
                  <c:v>0.26268115942028986</c:v>
                </c:pt>
                <c:pt idx="1582">
                  <c:v>0.26268115942028986</c:v>
                </c:pt>
                <c:pt idx="1583">
                  <c:v>0.26268115942028986</c:v>
                </c:pt>
                <c:pt idx="1584">
                  <c:v>0.26268115942028986</c:v>
                </c:pt>
                <c:pt idx="1585">
                  <c:v>0.26268115942028986</c:v>
                </c:pt>
                <c:pt idx="1586">
                  <c:v>0.26268115942028986</c:v>
                </c:pt>
                <c:pt idx="1587">
                  <c:v>0.26268115942028986</c:v>
                </c:pt>
                <c:pt idx="1588">
                  <c:v>0.26268115942028986</c:v>
                </c:pt>
                <c:pt idx="1589">
                  <c:v>0.26268115942028986</c:v>
                </c:pt>
                <c:pt idx="1590">
                  <c:v>0.26268115942028986</c:v>
                </c:pt>
                <c:pt idx="1591">
                  <c:v>0.26268115942028986</c:v>
                </c:pt>
                <c:pt idx="1592">
                  <c:v>0.26268115942028986</c:v>
                </c:pt>
                <c:pt idx="1593">
                  <c:v>0.26268115942028986</c:v>
                </c:pt>
                <c:pt idx="1594">
                  <c:v>0.26268115942028986</c:v>
                </c:pt>
                <c:pt idx="1595">
                  <c:v>0.26317523056653491</c:v>
                </c:pt>
                <c:pt idx="1596">
                  <c:v>0.26317523056653491</c:v>
                </c:pt>
                <c:pt idx="1597">
                  <c:v>0.26317523056653491</c:v>
                </c:pt>
                <c:pt idx="1598">
                  <c:v>0.26333992094861658</c:v>
                </c:pt>
                <c:pt idx="1599">
                  <c:v>0.26383399209486164</c:v>
                </c:pt>
                <c:pt idx="1600">
                  <c:v>0.26383399209486164</c:v>
                </c:pt>
                <c:pt idx="1601">
                  <c:v>0.26383399209486164</c:v>
                </c:pt>
                <c:pt idx="1602">
                  <c:v>0.26465744400527008</c:v>
                </c:pt>
                <c:pt idx="1603">
                  <c:v>0.26465744400527008</c:v>
                </c:pt>
                <c:pt idx="1604">
                  <c:v>0.26465744400527008</c:v>
                </c:pt>
                <c:pt idx="1605">
                  <c:v>0.26465744400527008</c:v>
                </c:pt>
                <c:pt idx="1606">
                  <c:v>0.26465744400527008</c:v>
                </c:pt>
                <c:pt idx="1607">
                  <c:v>0.2648221343873518</c:v>
                </c:pt>
                <c:pt idx="1608">
                  <c:v>0.26564558629776019</c:v>
                </c:pt>
                <c:pt idx="1609">
                  <c:v>0.26564558629776019</c:v>
                </c:pt>
                <c:pt idx="1610">
                  <c:v>0.26564558629776019</c:v>
                </c:pt>
                <c:pt idx="1611">
                  <c:v>0.26564558629776019</c:v>
                </c:pt>
                <c:pt idx="1612">
                  <c:v>0.26564558629776019</c:v>
                </c:pt>
                <c:pt idx="1613">
                  <c:v>0.26679841897233203</c:v>
                </c:pt>
                <c:pt idx="1614">
                  <c:v>0.26679841897233203</c:v>
                </c:pt>
                <c:pt idx="1615">
                  <c:v>0.26679841897233203</c:v>
                </c:pt>
                <c:pt idx="1616">
                  <c:v>0.26679841897233203</c:v>
                </c:pt>
                <c:pt idx="1617">
                  <c:v>0.26679841897233203</c:v>
                </c:pt>
                <c:pt idx="1618">
                  <c:v>0.26679841897233203</c:v>
                </c:pt>
                <c:pt idx="1619">
                  <c:v>0.26679841897233203</c:v>
                </c:pt>
                <c:pt idx="1620">
                  <c:v>0.26778656126482214</c:v>
                </c:pt>
                <c:pt idx="1621">
                  <c:v>0.26778656126482214</c:v>
                </c:pt>
                <c:pt idx="1622">
                  <c:v>0.26778656126482214</c:v>
                </c:pt>
                <c:pt idx="1623">
                  <c:v>0.26778656126482214</c:v>
                </c:pt>
                <c:pt idx="1624">
                  <c:v>0.26778656126482214</c:v>
                </c:pt>
                <c:pt idx="1625">
                  <c:v>0.26778656126482214</c:v>
                </c:pt>
                <c:pt idx="1626">
                  <c:v>0.27124505928853754</c:v>
                </c:pt>
                <c:pt idx="1627">
                  <c:v>0.27124505928853754</c:v>
                </c:pt>
                <c:pt idx="1628">
                  <c:v>0.27124505928853754</c:v>
                </c:pt>
                <c:pt idx="1629">
                  <c:v>0.27124505928853754</c:v>
                </c:pt>
                <c:pt idx="1630">
                  <c:v>0.27124505928853754</c:v>
                </c:pt>
                <c:pt idx="1631">
                  <c:v>0.27124505928853754</c:v>
                </c:pt>
                <c:pt idx="1632">
                  <c:v>0.27124505928853754</c:v>
                </c:pt>
                <c:pt idx="1633">
                  <c:v>0.27124505928853754</c:v>
                </c:pt>
                <c:pt idx="1634">
                  <c:v>0.27124505928853754</c:v>
                </c:pt>
                <c:pt idx="1635">
                  <c:v>0.27124505928853754</c:v>
                </c:pt>
                <c:pt idx="1636">
                  <c:v>0.27124505928853754</c:v>
                </c:pt>
                <c:pt idx="1637">
                  <c:v>0.27124505928853754</c:v>
                </c:pt>
                <c:pt idx="1638">
                  <c:v>0.27124505928853754</c:v>
                </c:pt>
                <c:pt idx="1639">
                  <c:v>0.27124505928853754</c:v>
                </c:pt>
                <c:pt idx="1640">
                  <c:v>0.27124505928853754</c:v>
                </c:pt>
                <c:pt idx="1641">
                  <c:v>0.27124505928853754</c:v>
                </c:pt>
                <c:pt idx="1642">
                  <c:v>0.27124505928853754</c:v>
                </c:pt>
                <c:pt idx="1643">
                  <c:v>0.27124505928853754</c:v>
                </c:pt>
                <c:pt idx="1644">
                  <c:v>0.27124505928853754</c:v>
                </c:pt>
                <c:pt idx="1645">
                  <c:v>0.27124505928853754</c:v>
                </c:pt>
                <c:pt idx="1646">
                  <c:v>0.27124505928853754</c:v>
                </c:pt>
                <c:pt idx="1647">
                  <c:v>0.2743741765480896</c:v>
                </c:pt>
                <c:pt idx="1648">
                  <c:v>0.2743741765480896</c:v>
                </c:pt>
                <c:pt idx="1649">
                  <c:v>0.2743741765480896</c:v>
                </c:pt>
                <c:pt idx="1650">
                  <c:v>0.2743741765480896</c:v>
                </c:pt>
                <c:pt idx="1651">
                  <c:v>0.2743741765480896</c:v>
                </c:pt>
                <c:pt idx="1652">
                  <c:v>0.2743741765480896</c:v>
                </c:pt>
                <c:pt idx="1653">
                  <c:v>0.2743741765480896</c:v>
                </c:pt>
                <c:pt idx="1654">
                  <c:v>0.2743741765480896</c:v>
                </c:pt>
                <c:pt idx="1655">
                  <c:v>0.2743741765480896</c:v>
                </c:pt>
                <c:pt idx="1656">
                  <c:v>0.2743741765480896</c:v>
                </c:pt>
                <c:pt idx="1657">
                  <c:v>0.2743741765480896</c:v>
                </c:pt>
                <c:pt idx="1658">
                  <c:v>0.2743741765480896</c:v>
                </c:pt>
                <c:pt idx="1659">
                  <c:v>0.2743741765480896</c:v>
                </c:pt>
                <c:pt idx="1660">
                  <c:v>0.2743741765480896</c:v>
                </c:pt>
                <c:pt idx="1661">
                  <c:v>0.2743741765480896</c:v>
                </c:pt>
                <c:pt idx="1662">
                  <c:v>0.2743741765480896</c:v>
                </c:pt>
                <c:pt idx="1663">
                  <c:v>0.2743741765480896</c:v>
                </c:pt>
                <c:pt idx="1664">
                  <c:v>0.2743741765480896</c:v>
                </c:pt>
                <c:pt idx="1665">
                  <c:v>0.2743741765480896</c:v>
                </c:pt>
                <c:pt idx="1666">
                  <c:v>0.27453886693017127</c:v>
                </c:pt>
                <c:pt idx="1667">
                  <c:v>0.27618577075098816</c:v>
                </c:pt>
                <c:pt idx="1668">
                  <c:v>0.27618577075098816</c:v>
                </c:pt>
                <c:pt idx="1669">
                  <c:v>0.27618577075098816</c:v>
                </c:pt>
                <c:pt idx="1670">
                  <c:v>0.27618577075098816</c:v>
                </c:pt>
                <c:pt idx="1671">
                  <c:v>0.27618577075098816</c:v>
                </c:pt>
                <c:pt idx="1672">
                  <c:v>0.27618577075098816</c:v>
                </c:pt>
                <c:pt idx="1673">
                  <c:v>0.27618577075098816</c:v>
                </c:pt>
                <c:pt idx="1674">
                  <c:v>0.27618577075098816</c:v>
                </c:pt>
                <c:pt idx="1675">
                  <c:v>0.27618577075098816</c:v>
                </c:pt>
                <c:pt idx="1676">
                  <c:v>0.27618577075098816</c:v>
                </c:pt>
                <c:pt idx="1677">
                  <c:v>0.27700922266139655</c:v>
                </c:pt>
                <c:pt idx="1678">
                  <c:v>0.27700922266139655</c:v>
                </c:pt>
                <c:pt idx="1679">
                  <c:v>0.27700922266139655</c:v>
                </c:pt>
                <c:pt idx="1680">
                  <c:v>0.27700922266139655</c:v>
                </c:pt>
                <c:pt idx="1681">
                  <c:v>0.27700922266139655</c:v>
                </c:pt>
                <c:pt idx="1682">
                  <c:v>0.28129117259552044</c:v>
                </c:pt>
                <c:pt idx="1683">
                  <c:v>0.28129117259552044</c:v>
                </c:pt>
                <c:pt idx="1684">
                  <c:v>0.28129117259552044</c:v>
                </c:pt>
                <c:pt idx="1685">
                  <c:v>0.28129117259552044</c:v>
                </c:pt>
                <c:pt idx="1686">
                  <c:v>0.28129117259552044</c:v>
                </c:pt>
                <c:pt idx="1687">
                  <c:v>0.28129117259552044</c:v>
                </c:pt>
                <c:pt idx="1688">
                  <c:v>0.28129117259552044</c:v>
                </c:pt>
                <c:pt idx="1689">
                  <c:v>0.28129117259552044</c:v>
                </c:pt>
                <c:pt idx="1690">
                  <c:v>0.28129117259552044</c:v>
                </c:pt>
                <c:pt idx="1691">
                  <c:v>0.28129117259552044</c:v>
                </c:pt>
                <c:pt idx="1692">
                  <c:v>0.28129117259552044</c:v>
                </c:pt>
                <c:pt idx="1693">
                  <c:v>0.28129117259552044</c:v>
                </c:pt>
                <c:pt idx="1694">
                  <c:v>0.28129117259552044</c:v>
                </c:pt>
                <c:pt idx="1695">
                  <c:v>0.28129117259552044</c:v>
                </c:pt>
                <c:pt idx="1696">
                  <c:v>0.28129117259552044</c:v>
                </c:pt>
                <c:pt idx="1697">
                  <c:v>0.28129117259552044</c:v>
                </c:pt>
                <c:pt idx="1698">
                  <c:v>0.28129117259552044</c:v>
                </c:pt>
                <c:pt idx="1699">
                  <c:v>0.28129117259552044</c:v>
                </c:pt>
                <c:pt idx="1700">
                  <c:v>0.28129117259552044</c:v>
                </c:pt>
                <c:pt idx="1701">
                  <c:v>0.28129117259552044</c:v>
                </c:pt>
                <c:pt idx="1702">
                  <c:v>0.28129117259552044</c:v>
                </c:pt>
                <c:pt idx="1703">
                  <c:v>0.28129117259552044</c:v>
                </c:pt>
                <c:pt idx="1704">
                  <c:v>0.28129117259552044</c:v>
                </c:pt>
                <c:pt idx="1705">
                  <c:v>0.28129117259552044</c:v>
                </c:pt>
                <c:pt idx="1706">
                  <c:v>0.28129117259552044</c:v>
                </c:pt>
                <c:pt idx="1707">
                  <c:v>0.28129117259552044</c:v>
                </c:pt>
                <c:pt idx="1708">
                  <c:v>0.28211462450592883</c:v>
                </c:pt>
                <c:pt idx="1709">
                  <c:v>0.28211462450592883</c:v>
                </c:pt>
                <c:pt idx="1710">
                  <c:v>0.28211462450592883</c:v>
                </c:pt>
                <c:pt idx="1711">
                  <c:v>0.28211462450592883</c:v>
                </c:pt>
                <c:pt idx="1712">
                  <c:v>0.28211462450592883</c:v>
                </c:pt>
                <c:pt idx="1713">
                  <c:v>0.28409090909090912</c:v>
                </c:pt>
                <c:pt idx="1714">
                  <c:v>0.28409090909090912</c:v>
                </c:pt>
                <c:pt idx="1715">
                  <c:v>0.28409090909090912</c:v>
                </c:pt>
                <c:pt idx="1716">
                  <c:v>0.28409090909090912</c:v>
                </c:pt>
                <c:pt idx="1717">
                  <c:v>0.28409090909090912</c:v>
                </c:pt>
                <c:pt idx="1718">
                  <c:v>0.28409090909090912</c:v>
                </c:pt>
                <c:pt idx="1719">
                  <c:v>0.28409090909090912</c:v>
                </c:pt>
                <c:pt idx="1720">
                  <c:v>0.28409090909090912</c:v>
                </c:pt>
                <c:pt idx="1721">
                  <c:v>0.28409090909090912</c:v>
                </c:pt>
                <c:pt idx="1722">
                  <c:v>0.28409090909090912</c:v>
                </c:pt>
                <c:pt idx="1723">
                  <c:v>0.28409090909090912</c:v>
                </c:pt>
                <c:pt idx="1724">
                  <c:v>0.28409090909090912</c:v>
                </c:pt>
                <c:pt idx="1725">
                  <c:v>0.28442028985507245</c:v>
                </c:pt>
                <c:pt idx="1726">
                  <c:v>0.28442028985507245</c:v>
                </c:pt>
                <c:pt idx="1727">
                  <c:v>0.28557312252964429</c:v>
                </c:pt>
                <c:pt idx="1728">
                  <c:v>0.28557312252964429</c:v>
                </c:pt>
                <c:pt idx="1729">
                  <c:v>0.28557312252964429</c:v>
                </c:pt>
                <c:pt idx="1730">
                  <c:v>0.28557312252964429</c:v>
                </c:pt>
                <c:pt idx="1731">
                  <c:v>0.28557312252964429</c:v>
                </c:pt>
                <c:pt idx="1732">
                  <c:v>0.28557312252964429</c:v>
                </c:pt>
                <c:pt idx="1733">
                  <c:v>0.28557312252964429</c:v>
                </c:pt>
                <c:pt idx="1734">
                  <c:v>0.28837285902503296</c:v>
                </c:pt>
                <c:pt idx="1735">
                  <c:v>0.28837285902503296</c:v>
                </c:pt>
                <c:pt idx="1736">
                  <c:v>0.28837285902503296</c:v>
                </c:pt>
                <c:pt idx="1737">
                  <c:v>0.28837285902503296</c:v>
                </c:pt>
                <c:pt idx="1738">
                  <c:v>0.28837285902503296</c:v>
                </c:pt>
                <c:pt idx="1739">
                  <c:v>0.28837285902503296</c:v>
                </c:pt>
                <c:pt idx="1740">
                  <c:v>0.28837285902503296</c:v>
                </c:pt>
                <c:pt idx="1741">
                  <c:v>0.28837285902503296</c:v>
                </c:pt>
                <c:pt idx="1742">
                  <c:v>0.28837285902503296</c:v>
                </c:pt>
                <c:pt idx="1743">
                  <c:v>0.28837285902503296</c:v>
                </c:pt>
                <c:pt idx="1744">
                  <c:v>0.28837285902503296</c:v>
                </c:pt>
                <c:pt idx="1745">
                  <c:v>0.28837285902503296</c:v>
                </c:pt>
                <c:pt idx="1746">
                  <c:v>0.28837285902503296</c:v>
                </c:pt>
                <c:pt idx="1747">
                  <c:v>0.28837285902503296</c:v>
                </c:pt>
                <c:pt idx="1748">
                  <c:v>0.28837285902503296</c:v>
                </c:pt>
                <c:pt idx="1749">
                  <c:v>0.28837285902503296</c:v>
                </c:pt>
                <c:pt idx="1750">
                  <c:v>0.28837285902503296</c:v>
                </c:pt>
                <c:pt idx="1751">
                  <c:v>0.2896903820816864</c:v>
                </c:pt>
                <c:pt idx="1752">
                  <c:v>0.2896903820816864</c:v>
                </c:pt>
                <c:pt idx="1753">
                  <c:v>0.2896903820816864</c:v>
                </c:pt>
                <c:pt idx="1754">
                  <c:v>0.2896903820816864</c:v>
                </c:pt>
                <c:pt idx="1755">
                  <c:v>0.2896903820816864</c:v>
                </c:pt>
                <c:pt idx="1756">
                  <c:v>0.2896903820816864</c:v>
                </c:pt>
                <c:pt idx="1757">
                  <c:v>0.2896903820816864</c:v>
                </c:pt>
                <c:pt idx="1758">
                  <c:v>0.2896903820816864</c:v>
                </c:pt>
                <c:pt idx="1759">
                  <c:v>0.2913372859025033</c:v>
                </c:pt>
                <c:pt idx="1760">
                  <c:v>0.2913372859025033</c:v>
                </c:pt>
                <c:pt idx="1761">
                  <c:v>0.2913372859025033</c:v>
                </c:pt>
                <c:pt idx="1762">
                  <c:v>0.2913372859025033</c:v>
                </c:pt>
                <c:pt idx="1763">
                  <c:v>0.2913372859025033</c:v>
                </c:pt>
                <c:pt idx="1764">
                  <c:v>0.2913372859025033</c:v>
                </c:pt>
                <c:pt idx="1765">
                  <c:v>0.2913372859025033</c:v>
                </c:pt>
                <c:pt idx="1766">
                  <c:v>0.2913372859025033</c:v>
                </c:pt>
                <c:pt idx="1767">
                  <c:v>0.2913372859025033</c:v>
                </c:pt>
                <c:pt idx="1768">
                  <c:v>0.2913372859025033</c:v>
                </c:pt>
                <c:pt idx="1769">
                  <c:v>0.29166666666666669</c:v>
                </c:pt>
                <c:pt idx="1770">
                  <c:v>0.29166666666666669</c:v>
                </c:pt>
                <c:pt idx="1771">
                  <c:v>0.29183135704874835</c:v>
                </c:pt>
                <c:pt idx="1772">
                  <c:v>0.29199604743083002</c:v>
                </c:pt>
                <c:pt idx="1773">
                  <c:v>0.29232542819499341</c:v>
                </c:pt>
                <c:pt idx="1774">
                  <c:v>0.29232542819499341</c:v>
                </c:pt>
                <c:pt idx="1775">
                  <c:v>0.29496047430830041</c:v>
                </c:pt>
                <c:pt idx="1776">
                  <c:v>0.29496047430830041</c:v>
                </c:pt>
                <c:pt idx="1777">
                  <c:v>0.29496047430830041</c:v>
                </c:pt>
                <c:pt idx="1778">
                  <c:v>0.29496047430830041</c:v>
                </c:pt>
                <c:pt idx="1779">
                  <c:v>0.29496047430830041</c:v>
                </c:pt>
                <c:pt idx="1780">
                  <c:v>0.29496047430830041</c:v>
                </c:pt>
                <c:pt idx="1781">
                  <c:v>0.29496047430830041</c:v>
                </c:pt>
                <c:pt idx="1782">
                  <c:v>0.29496047430830041</c:v>
                </c:pt>
                <c:pt idx="1783">
                  <c:v>0.29496047430830041</c:v>
                </c:pt>
                <c:pt idx="1784">
                  <c:v>0.29496047430830041</c:v>
                </c:pt>
                <c:pt idx="1785">
                  <c:v>0.29496047430830041</c:v>
                </c:pt>
                <c:pt idx="1786">
                  <c:v>0.29496047430830041</c:v>
                </c:pt>
                <c:pt idx="1787">
                  <c:v>0.29496047430830041</c:v>
                </c:pt>
                <c:pt idx="1788">
                  <c:v>0.29496047430830041</c:v>
                </c:pt>
                <c:pt idx="1789">
                  <c:v>0.29496047430830041</c:v>
                </c:pt>
                <c:pt idx="1790">
                  <c:v>0.29496047430830041</c:v>
                </c:pt>
                <c:pt idx="1791">
                  <c:v>0.29808959156785242</c:v>
                </c:pt>
                <c:pt idx="1792">
                  <c:v>0.29808959156785242</c:v>
                </c:pt>
                <c:pt idx="1793">
                  <c:v>0.29808959156785242</c:v>
                </c:pt>
                <c:pt idx="1794">
                  <c:v>0.29808959156785242</c:v>
                </c:pt>
                <c:pt idx="1795">
                  <c:v>0.29808959156785242</c:v>
                </c:pt>
                <c:pt idx="1796">
                  <c:v>0.29808959156785242</c:v>
                </c:pt>
                <c:pt idx="1797">
                  <c:v>0.29808959156785242</c:v>
                </c:pt>
                <c:pt idx="1798">
                  <c:v>0.29808959156785242</c:v>
                </c:pt>
                <c:pt idx="1799">
                  <c:v>0.29808959156785242</c:v>
                </c:pt>
                <c:pt idx="1800">
                  <c:v>0.29808959156785242</c:v>
                </c:pt>
                <c:pt idx="1801">
                  <c:v>0.29808959156785242</c:v>
                </c:pt>
                <c:pt idx="1802">
                  <c:v>0.29808959156785242</c:v>
                </c:pt>
                <c:pt idx="1803">
                  <c:v>0.29808959156785242</c:v>
                </c:pt>
                <c:pt idx="1804">
                  <c:v>0.29808959156785242</c:v>
                </c:pt>
                <c:pt idx="1805">
                  <c:v>0.29808959156785242</c:v>
                </c:pt>
                <c:pt idx="1806">
                  <c:v>0.29808959156785242</c:v>
                </c:pt>
                <c:pt idx="1807">
                  <c:v>0.29808959156785242</c:v>
                </c:pt>
                <c:pt idx="1808">
                  <c:v>0.29808959156785242</c:v>
                </c:pt>
                <c:pt idx="1809">
                  <c:v>0.29808959156785242</c:v>
                </c:pt>
                <c:pt idx="1810">
                  <c:v>0.30533596837944665</c:v>
                </c:pt>
                <c:pt idx="1811">
                  <c:v>0.30533596837944665</c:v>
                </c:pt>
                <c:pt idx="1812">
                  <c:v>0.30533596837944665</c:v>
                </c:pt>
                <c:pt idx="1813">
                  <c:v>0.30533596837944665</c:v>
                </c:pt>
                <c:pt idx="1814">
                  <c:v>0.30533596837944665</c:v>
                </c:pt>
                <c:pt idx="1815">
                  <c:v>0.30533596837944665</c:v>
                </c:pt>
                <c:pt idx="1816">
                  <c:v>0.30533596837944665</c:v>
                </c:pt>
                <c:pt idx="1817">
                  <c:v>0.30533596837944665</c:v>
                </c:pt>
                <c:pt idx="1818">
                  <c:v>0.30533596837944665</c:v>
                </c:pt>
                <c:pt idx="1819">
                  <c:v>0.30533596837944665</c:v>
                </c:pt>
                <c:pt idx="1820">
                  <c:v>0.30533596837944665</c:v>
                </c:pt>
                <c:pt idx="1821">
                  <c:v>0.30533596837944665</c:v>
                </c:pt>
                <c:pt idx="1822">
                  <c:v>0.30533596837944665</c:v>
                </c:pt>
                <c:pt idx="1823">
                  <c:v>0.30533596837944665</c:v>
                </c:pt>
                <c:pt idx="1824">
                  <c:v>0.30533596837944665</c:v>
                </c:pt>
                <c:pt idx="1825">
                  <c:v>0.30533596837944665</c:v>
                </c:pt>
                <c:pt idx="1826">
                  <c:v>0.30533596837944665</c:v>
                </c:pt>
                <c:pt idx="1827">
                  <c:v>0.30533596837944665</c:v>
                </c:pt>
                <c:pt idx="1828">
                  <c:v>0.30533596837944665</c:v>
                </c:pt>
                <c:pt idx="1829">
                  <c:v>0.30533596837944665</c:v>
                </c:pt>
                <c:pt idx="1830">
                  <c:v>0.30533596837944665</c:v>
                </c:pt>
                <c:pt idx="1831">
                  <c:v>0.30533596837944665</c:v>
                </c:pt>
                <c:pt idx="1832">
                  <c:v>0.30533596837944665</c:v>
                </c:pt>
                <c:pt idx="1833">
                  <c:v>0.30533596837944665</c:v>
                </c:pt>
                <c:pt idx="1834">
                  <c:v>0.30533596837944665</c:v>
                </c:pt>
                <c:pt idx="1835">
                  <c:v>0.30533596837944665</c:v>
                </c:pt>
                <c:pt idx="1836">
                  <c:v>0.30533596837944665</c:v>
                </c:pt>
                <c:pt idx="1837">
                  <c:v>0.30533596837944665</c:v>
                </c:pt>
                <c:pt idx="1838">
                  <c:v>0.30533596837944665</c:v>
                </c:pt>
                <c:pt idx="1839">
                  <c:v>0.30533596837944665</c:v>
                </c:pt>
                <c:pt idx="1840">
                  <c:v>0.30533596837944665</c:v>
                </c:pt>
                <c:pt idx="1841">
                  <c:v>0.30533596837944665</c:v>
                </c:pt>
                <c:pt idx="1842">
                  <c:v>0.30533596837944665</c:v>
                </c:pt>
                <c:pt idx="1843">
                  <c:v>0.30533596837944665</c:v>
                </c:pt>
                <c:pt idx="1844">
                  <c:v>0.30533596837944665</c:v>
                </c:pt>
                <c:pt idx="1845">
                  <c:v>0.30533596837944665</c:v>
                </c:pt>
                <c:pt idx="1846">
                  <c:v>0.30533596837944665</c:v>
                </c:pt>
                <c:pt idx="1847">
                  <c:v>0.30533596837944665</c:v>
                </c:pt>
                <c:pt idx="1848">
                  <c:v>0.30533596837944665</c:v>
                </c:pt>
                <c:pt idx="1849">
                  <c:v>0.30533596837944665</c:v>
                </c:pt>
                <c:pt idx="1850">
                  <c:v>0.30533596837944665</c:v>
                </c:pt>
                <c:pt idx="1851">
                  <c:v>0.30533596837944665</c:v>
                </c:pt>
                <c:pt idx="1852">
                  <c:v>0.30533596837944665</c:v>
                </c:pt>
                <c:pt idx="1853">
                  <c:v>0.30533596837944665</c:v>
                </c:pt>
                <c:pt idx="1854">
                  <c:v>0.30550065876152832</c:v>
                </c:pt>
                <c:pt idx="1855">
                  <c:v>0.30731225296442688</c:v>
                </c:pt>
                <c:pt idx="1856">
                  <c:v>0.30731225296442688</c:v>
                </c:pt>
                <c:pt idx="1857">
                  <c:v>0.30731225296442688</c:v>
                </c:pt>
                <c:pt idx="1858">
                  <c:v>0.30731225296442688</c:v>
                </c:pt>
                <c:pt idx="1859">
                  <c:v>0.30731225296442688</c:v>
                </c:pt>
                <c:pt idx="1860">
                  <c:v>0.30731225296442688</c:v>
                </c:pt>
                <c:pt idx="1861">
                  <c:v>0.30731225296442688</c:v>
                </c:pt>
                <c:pt idx="1862">
                  <c:v>0.30731225296442688</c:v>
                </c:pt>
                <c:pt idx="1863">
                  <c:v>0.30731225296442688</c:v>
                </c:pt>
                <c:pt idx="1864">
                  <c:v>0.30731225296442688</c:v>
                </c:pt>
                <c:pt idx="1865">
                  <c:v>0.30731225296442688</c:v>
                </c:pt>
                <c:pt idx="1866">
                  <c:v>0.30912384716732544</c:v>
                </c:pt>
                <c:pt idx="1867">
                  <c:v>0.30912384716732544</c:v>
                </c:pt>
                <c:pt idx="1868">
                  <c:v>0.30912384716732544</c:v>
                </c:pt>
                <c:pt idx="1869">
                  <c:v>0.30912384716732544</c:v>
                </c:pt>
                <c:pt idx="1870">
                  <c:v>0.30912384716732544</c:v>
                </c:pt>
                <c:pt idx="1871">
                  <c:v>0.30912384716732544</c:v>
                </c:pt>
                <c:pt idx="1872">
                  <c:v>0.30912384716732544</c:v>
                </c:pt>
                <c:pt idx="1873">
                  <c:v>0.30912384716732544</c:v>
                </c:pt>
                <c:pt idx="1874">
                  <c:v>0.30912384716732544</c:v>
                </c:pt>
                <c:pt idx="1875">
                  <c:v>0.30912384716732544</c:v>
                </c:pt>
                <c:pt idx="1876">
                  <c:v>0.30912384716732544</c:v>
                </c:pt>
                <c:pt idx="1877">
                  <c:v>0.30945322793148883</c:v>
                </c:pt>
                <c:pt idx="1878">
                  <c:v>0.30945322793148883</c:v>
                </c:pt>
                <c:pt idx="1879">
                  <c:v>0.310935441370224</c:v>
                </c:pt>
                <c:pt idx="1880">
                  <c:v>0.310935441370224</c:v>
                </c:pt>
                <c:pt idx="1881">
                  <c:v>0.310935441370224</c:v>
                </c:pt>
                <c:pt idx="1882">
                  <c:v>0.310935441370224</c:v>
                </c:pt>
                <c:pt idx="1883">
                  <c:v>0.310935441370224</c:v>
                </c:pt>
                <c:pt idx="1884">
                  <c:v>0.310935441370224</c:v>
                </c:pt>
                <c:pt idx="1885">
                  <c:v>0.310935441370224</c:v>
                </c:pt>
                <c:pt idx="1886">
                  <c:v>0.310935441370224</c:v>
                </c:pt>
                <c:pt idx="1887">
                  <c:v>0.310935441370224</c:v>
                </c:pt>
                <c:pt idx="1888">
                  <c:v>0.31126482213438733</c:v>
                </c:pt>
                <c:pt idx="1889">
                  <c:v>0.31126482213438733</c:v>
                </c:pt>
                <c:pt idx="1890">
                  <c:v>0.31357048748353095</c:v>
                </c:pt>
                <c:pt idx="1891">
                  <c:v>0.31357048748353095</c:v>
                </c:pt>
                <c:pt idx="1892">
                  <c:v>0.31357048748353095</c:v>
                </c:pt>
                <c:pt idx="1893">
                  <c:v>0.31357048748353095</c:v>
                </c:pt>
                <c:pt idx="1894">
                  <c:v>0.31357048748353095</c:v>
                </c:pt>
                <c:pt idx="1895">
                  <c:v>0.31357048748353095</c:v>
                </c:pt>
                <c:pt idx="1896">
                  <c:v>0.31357048748353095</c:v>
                </c:pt>
                <c:pt idx="1897">
                  <c:v>0.31357048748353095</c:v>
                </c:pt>
                <c:pt idx="1898">
                  <c:v>0.31357048748353095</c:v>
                </c:pt>
                <c:pt idx="1899">
                  <c:v>0.31357048748353095</c:v>
                </c:pt>
                <c:pt idx="1900">
                  <c:v>0.31357048748353095</c:v>
                </c:pt>
                <c:pt idx="1901">
                  <c:v>0.31357048748353095</c:v>
                </c:pt>
                <c:pt idx="1902">
                  <c:v>0.31357048748353095</c:v>
                </c:pt>
                <c:pt idx="1903">
                  <c:v>0.31357048748353095</c:v>
                </c:pt>
                <c:pt idx="1904">
                  <c:v>0.31554677206851117</c:v>
                </c:pt>
                <c:pt idx="1905">
                  <c:v>0.31554677206851117</c:v>
                </c:pt>
                <c:pt idx="1906">
                  <c:v>0.31554677206851117</c:v>
                </c:pt>
                <c:pt idx="1907">
                  <c:v>0.31554677206851117</c:v>
                </c:pt>
                <c:pt idx="1908">
                  <c:v>0.31554677206851117</c:v>
                </c:pt>
                <c:pt idx="1909">
                  <c:v>0.31554677206851117</c:v>
                </c:pt>
                <c:pt idx="1910">
                  <c:v>0.31554677206851117</c:v>
                </c:pt>
                <c:pt idx="1911">
                  <c:v>0.31554677206851117</c:v>
                </c:pt>
                <c:pt idx="1912">
                  <c:v>0.31554677206851117</c:v>
                </c:pt>
                <c:pt idx="1913">
                  <c:v>0.31554677206851117</c:v>
                </c:pt>
                <c:pt idx="1914">
                  <c:v>0.31554677206851117</c:v>
                </c:pt>
                <c:pt idx="1915">
                  <c:v>0.31554677206851117</c:v>
                </c:pt>
                <c:pt idx="1916">
                  <c:v>0.31620553359683795</c:v>
                </c:pt>
                <c:pt idx="1917">
                  <c:v>0.31620553359683795</c:v>
                </c:pt>
                <c:pt idx="1918">
                  <c:v>0.31620553359683795</c:v>
                </c:pt>
                <c:pt idx="1919">
                  <c:v>0.31620553359683795</c:v>
                </c:pt>
                <c:pt idx="1920">
                  <c:v>0.31735836627140973</c:v>
                </c:pt>
                <c:pt idx="1921">
                  <c:v>0.31735836627140973</c:v>
                </c:pt>
                <c:pt idx="1922">
                  <c:v>0.31735836627140973</c:v>
                </c:pt>
                <c:pt idx="1923">
                  <c:v>0.31735836627140973</c:v>
                </c:pt>
                <c:pt idx="1924">
                  <c:v>0.31735836627140973</c:v>
                </c:pt>
                <c:pt idx="1925">
                  <c:v>0.31735836627140973</c:v>
                </c:pt>
                <c:pt idx="1926">
                  <c:v>0.31735836627140973</c:v>
                </c:pt>
                <c:pt idx="1927">
                  <c:v>0.31818181818181818</c:v>
                </c:pt>
                <c:pt idx="1928">
                  <c:v>0.31818181818181818</c:v>
                </c:pt>
                <c:pt idx="1929">
                  <c:v>0.31818181818181818</c:v>
                </c:pt>
                <c:pt idx="1930">
                  <c:v>0.31818181818181818</c:v>
                </c:pt>
                <c:pt idx="1931">
                  <c:v>0.31818181818181818</c:v>
                </c:pt>
                <c:pt idx="1932">
                  <c:v>0.31933465085639001</c:v>
                </c:pt>
                <c:pt idx="1933">
                  <c:v>0.31933465085639001</c:v>
                </c:pt>
                <c:pt idx="1934">
                  <c:v>0.31933465085639001</c:v>
                </c:pt>
                <c:pt idx="1935">
                  <c:v>0.31933465085639001</c:v>
                </c:pt>
                <c:pt idx="1936">
                  <c:v>0.31933465085639001</c:v>
                </c:pt>
                <c:pt idx="1937">
                  <c:v>0.31933465085639001</c:v>
                </c:pt>
                <c:pt idx="1938">
                  <c:v>0.31933465085639001</c:v>
                </c:pt>
                <c:pt idx="1939">
                  <c:v>0.31949934123847168</c:v>
                </c:pt>
                <c:pt idx="1940">
                  <c:v>0.32575757575757575</c:v>
                </c:pt>
                <c:pt idx="1941">
                  <c:v>0.32575757575757575</c:v>
                </c:pt>
                <c:pt idx="1942">
                  <c:v>0.32575757575757575</c:v>
                </c:pt>
                <c:pt idx="1943">
                  <c:v>0.32575757575757575</c:v>
                </c:pt>
                <c:pt idx="1944">
                  <c:v>0.32575757575757575</c:v>
                </c:pt>
                <c:pt idx="1945">
                  <c:v>0.32575757575757575</c:v>
                </c:pt>
                <c:pt idx="1946">
                  <c:v>0.32575757575757575</c:v>
                </c:pt>
                <c:pt idx="1947">
                  <c:v>0.32575757575757575</c:v>
                </c:pt>
                <c:pt idx="1948">
                  <c:v>0.32575757575757575</c:v>
                </c:pt>
                <c:pt idx="1949">
                  <c:v>0.32575757575757575</c:v>
                </c:pt>
                <c:pt idx="1950">
                  <c:v>0.32575757575757575</c:v>
                </c:pt>
                <c:pt idx="1951">
                  <c:v>0.32575757575757575</c:v>
                </c:pt>
                <c:pt idx="1952">
                  <c:v>0.32575757575757575</c:v>
                </c:pt>
                <c:pt idx="1953">
                  <c:v>0.32575757575757575</c:v>
                </c:pt>
                <c:pt idx="1954">
                  <c:v>0.32575757575757575</c:v>
                </c:pt>
                <c:pt idx="1955">
                  <c:v>0.32575757575757575</c:v>
                </c:pt>
                <c:pt idx="1956">
                  <c:v>0.32575757575757575</c:v>
                </c:pt>
                <c:pt idx="1957">
                  <c:v>0.32575757575757575</c:v>
                </c:pt>
                <c:pt idx="1958">
                  <c:v>0.32575757575757575</c:v>
                </c:pt>
                <c:pt idx="1959">
                  <c:v>0.32575757575757575</c:v>
                </c:pt>
                <c:pt idx="1960">
                  <c:v>0.32575757575757575</c:v>
                </c:pt>
                <c:pt idx="1961">
                  <c:v>0.32575757575757575</c:v>
                </c:pt>
                <c:pt idx="1962">
                  <c:v>0.32575757575757575</c:v>
                </c:pt>
                <c:pt idx="1963">
                  <c:v>0.32575757575757575</c:v>
                </c:pt>
                <c:pt idx="1964">
                  <c:v>0.32575757575757575</c:v>
                </c:pt>
                <c:pt idx="1965">
                  <c:v>0.32575757575757575</c:v>
                </c:pt>
                <c:pt idx="1966">
                  <c:v>0.32575757575757575</c:v>
                </c:pt>
                <c:pt idx="1967">
                  <c:v>0.32575757575757575</c:v>
                </c:pt>
                <c:pt idx="1968">
                  <c:v>0.32575757575757575</c:v>
                </c:pt>
                <c:pt idx="1969">
                  <c:v>0.32575757575757575</c:v>
                </c:pt>
                <c:pt idx="1970">
                  <c:v>0.32575757575757575</c:v>
                </c:pt>
                <c:pt idx="1971">
                  <c:v>0.32575757575757575</c:v>
                </c:pt>
                <c:pt idx="1972">
                  <c:v>0.32575757575757575</c:v>
                </c:pt>
                <c:pt idx="1973">
                  <c:v>0.32575757575757575</c:v>
                </c:pt>
                <c:pt idx="1974">
                  <c:v>0.32575757575757575</c:v>
                </c:pt>
                <c:pt idx="1975">
                  <c:v>0.32575757575757575</c:v>
                </c:pt>
                <c:pt idx="1976">
                  <c:v>0.32575757575757575</c:v>
                </c:pt>
                <c:pt idx="1977">
                  <c:v>0.32575757575757575</c:v>
                </c:pt>
                <c:pt idx="1978">
                  <c:v>0.32608695652173914</c:v>
                </c:pt>
                <c:pt idx="1979">
                  <c:v>0.32608695652173914</c:v>
                </c:pt>
                <c:pt idx="1980">
                  <c:v>0.3310276679841897</c:v>
                </c:pt>
                <c:pt idx="1981">
                  <c:v>0.3310276679841897</c:v>
                </c:pt>
                <c:pt idx="1982">
                  <c:v>0.3310276679841897</c:v>
                </c:pt>
                <c:pt idx="1983">
                  <c:v>0.3310276679841897</c:v>
                </c:pt>
                <c:pt idx="1984">
                  <c:v>0.3310276679841897</c:v>
                </c:pt>
                <c:pt idx="1985">
                  <c:v>0.3310276679841897</c:v>
                </c:pt>
                <c:pt idx="1986">
                  <c:v>0.3310276679841897</c:v>
                </c:pt>
                <c:pt idx="1987">
                  <c:v>0.3310276679841897</c:v>
                </c:pt>
                <c:pt idx="1988">
                  <c:v>0.3310276679841897</c:v>
                </c:pt>
                <c:pt idx="1989">
                  <c:v>0.3310276679841897</c:v>
                </c:pt>
                <c:pt idx="1990">
                  <c:v>0.3310276679841897</c:v>
                </c:pt>
                <c:pt idx="1991">
                  <c:v>0.3310276679841897</c:v>
                </c:pt>
                <c:pt idx="1992">
                  <c:v>0.3310276679841897</c:v>
                </c:pt>
                <c:pt idx="1993">
                  <c:v>0.3310276679841897</c:v>
                </c:pt>
                <c:pt idx="1994">
                  <c:v>0.3310276679841897</c:v>
                </c:pt>
                <c:pt idx="1995">
                  <c:v>0.3310276679841897</c:v>
                </c:pt>
                <c:pt idx="1996">
                  <c:v>0.3310276679841897</c:v>
                </c:pt>
                <c:pt idx="1997">
                  <c:v>0.3310276679841897</c:v>
                </c:pt>
                <c:pt idx="1998">
                  <c:v>0.3310276679841897</c:v>
                </c:pt>
                <c:pt idx="1999">
                  <c:v>0.3310276679841897</c:v>
                </c:pt>
                <c:pt idx="2000">
                  <c:v>0.3310276679841897</c:v>
                </c:pt>
                <c:pt idx="2001">
                  <c:v>0.3310276679841897</c:v>
                </c:pt>
                <c:pt idx="2002">
                  <c:v>0.3310276679841897</c:v>
                </c:pt>
                <c:pt idx="2003">
                  <c:v>0.3310276679841897</c:v>
                </c:pt>
                <c:pt idx="2004">
                  <c:v>0.3310276679841897</c:v>
                </c:pt>
                <c:pt idx="2005">
                  <c:v>0.3310276679841897</c:v>
                </c:pt>
                <c:pt idx="2006">
                  <c:v>0.3310276679841897</c:v>
                </c:pt>
                <c:pt idx="2007">
                  <c:v>0.3310276679841897</c:v>
                </c:pt>
                <c:pt idx="2008">
                  <c:v>0.3310276679841897</c:v>
                </c:pt>
                <c:pt idx="2009">
                  <c:v>0.3310276679841897</c:v>
                </c:pt>
                <c:pt idx="2010">
                  <c:v>0.33283926218708826</c:v>
                </c:pt>
                <c:pt idx="2011">
                  <c:v>0.33283926218708826</c:v>
                </c:pt>
                <c:pt idx="2012">
                  <c:v>0.33283926218708826</c:v>
                </c:pt>
                <c:pt idx="2013">
                  <c:v>0.33283926218708826</c:v>
                </c:pt>
                <c:pt idx="2014">
                  <c:v>0.33283926218708826</c:v>
                </c:pt>
                <c:pt idx="2015">
                  <c:v>0.33283926218708826</c:v>
                </c:pt>
                <c:pt idx="2016">
                  <c:v>0.33283926218708826</c:v>
                </c:pt>
                <c:pt idx="2017">
                  <c:v>0.33283926218708826</c:v>
                </c:pt>
                <c:pt idx="2018">
                  <c:v>0.33283926218708826</c:v>
                </c:pt>
                <c:pt idx="2019">
                  <c:v>0.33283926218708826</c:v>
                </c:pt>
                <c:pt idx="2020">
                  <c:v>0.33283926218708826</c:v>
                </c:pt>
                <c:pt idx="2021">
                  <c:v>0.3336627140974967</c:v>
                </c:pt>
                <c:pt idx="2022">
                  <c:v>0.3336627140974967</c:v>
                </c:pt>
                <c:pt idx="2023">
                  <c:v>0.3336627140974967</c:v>
                </c:pt>
                <c:pt idx="2024">
                  <c:v>0.3336627140974967</c:v>
                </c:pt>
                <c:pt idx="2025">
                  <c:v>0.3336627140974967</c:v>
                </c:pt>
                <c:pt idx="2026">
                  <c:v>0.33498023715415021</c:v>
                </c:pt>
                <c:pt idx="2027">
                  <c:v>0.33498023715415021</c:v>
                </c:pt>
                <c:pt idx="2028">
                  <c:v>0.33498023715415021</c:v>
                </c:pt>
                <c:pt idx="2029">
                  <c:v>0.33498023715415021</c:v>
                </c:pt>
                <c:pt idx="2030">
                  <c:v>0.33498023715415021</c:v>
                </c:pt>
                <c:pt idx="2031">
                  <c:v>0.33498023715415021</c:v>
                </c:pt>
                <c:pt idx="2032">
                  <c:v>0.33498023715415021</c:v>
                </c:pt>
                <c:pt idx="2033">
                  <c:v>0.33498023715415021</c:v>
                </c:pt>
                <c:pt idx="2034">
                  <c:v>0.33629776021080371</c:v>
                </c:pt>
                <c:pt idx="2035">
                  <c:v>0.33629776021080371</c:v>
                </c:pt>
                <c:pt idx="2036">
                  <c:v>0.33629776021080371</c:v>
                </c:pt>
                <c:pt idx="2037">
                  <c:v>0.33629776021080371</c:v>
                </c:pt>
                <c:pt idx="2038">
                  <c:v>0.33629776021080371</c:v>
                </c:pt>
                <c:pt idx="2039">
                  <c:v>0.33629776021080371</c:v>
                </c:pt>
                <c:pt idx="2040">
                  <c:v>0.33629776021080371</c:v>
                </c:pt>
                <c:pt idx="2041">
                  <c:v>0.33629776021080371</c:v>
                </c:pt>
                <c:pt idx="2042">
                  <c:v>0.33893280632411066</c:v>
                </c:pt>
                <c:pt idx="2043">
                  <c:v>0.33893280632411066</c:v>
                </c:pt>
                <c:pt idx="2044">
                  <c:v>0.33893280632411066</c:v>
                </c:pt>
                <c:pt idx="2045">
                  <c:v>0.33893280632411066</c:v>
                </c:pt>
                <c:pt idx="2046">
                  <c:v>0.33893280632411066</c:v>
                </c:pt>
                <c:pt idx="2047">
                  <c:v>0.33893280632411066</c:v>
                </c:pt>
                <c:pt idx="2048">
                  <c:v>0.33893280632411066</c:v>
                </c:pt>
                <c:pt idx="2049">
                  <c:v>0.33893280632411066</c:v>
                </c:pt>
                <c:pt idx="2050">
                  <c:v>0.33893280632411066</c:v>
                </c:pt>
                <c:pt idx="2051">
                  <c:v>0.33893280632411066</c:v>
                </c:pt>
                <c:pt idx="2052">
                  <c:v>0.33893280632411066</c:v>
                </c:pt>
                <c:pt idx="2053">
                  <c:v>0.33893280632411066</c:v>
                </c:pt>
                <c:pt idx="2054">
                  <c:v>0.33893280632411066</c:v>
                </c:pt>
                <c:pt idx="2055">
                  <c:v>0.33893280632411066</c:v>
                </c:pt>
                <c:pt idx="2056">
                  <c:v>0.33893280632411066</c:v>
                </c:pt>
                <c:pt idx="2057">
                  <c:v>0.33893280632411066</c:v>
                </c:pt>
                <c:pt idx="2058">
                  <c:v>0.34041501976284583</c:v>
                </c:pt>
                <c:pt idx="2059">
                  <c:v>0.34041501976284583</c:v>
                </c:pt>
                <c:pt idx="2060">
                  <c:v>0.34041501976284583</c:v>
                </c:pt>
                <c:pt idx="2061">
                  <c:v>0.34041501976284583</c:v>
                </c:pt>
                <c:pt idx="2062">
                  <c:v>0.34041501976284583</c:v>
                </c:pt>
                <c:pt idx="2063">
                  <c:v>0.34041501976284583</c:v>
                </c:pt>
                <c:pt idx="2064">
                  <c:v>0.34041501976284583</c:v>
                </c:pt>
                <c:pt idx="2065">
                  <c:v>0.34041501976284583</c:v>
                </c:pt>
                <c:pt idx="2066">
                  <c:v>0.34041501976284583</c:v>
                </c:pt>
                <c:pt idx="2067">
                  <c:v>0.34057971014492755</c:v>
                </c:pt>
                <c:pt idx="2068">
                  <c:v>0.34552042160737811</c:v>
                </c:pt>
                <c:pt idx="2069">
                  <c:v>0.34552042160737811</c:v>
                </c:pt>
                <c:pt idx="2070">
                  <c:v>0.34552042160737811</c:v>
                </c:pt>
                <c:pt idx="2071">
                  <c:v>0.34552042160737811</c:v>
                </c:pt>
                <c:pt idx="2072">
                  <c:v>0.34552042160737811</c:v>
                </c:pt>
                <c:pt idx="2073">
                  <c:v>0.34552042160737811</c:v>
                </c:pt>
                <c:pt idx="2074">
                  <c:v>0.34552042160737811</c:v>
                </c:pt>
                <c:pt idx="2075">
                  <c:v>0.34552042160737811</c:v>
                </c:pt>
                <c:pt idx="2076">
                  <c:v>0.34552042160737811</c:v>
                </c:pt>
                <c:pt idx="2077">
                  <c:v>0.34552042160737811</c:v>
                </c:pt>
                <c:pt idx="2078">
                  <c:v>0.34552042160737811</c:v>
                </c:pt>
                <c:pt idx="2079">
                  <c:v>0.34552042160737811</c:v>
                </c:pt>
                <c:pt idx="2080">
                  <c:v>0.34552042160737811</c:v>
                </c:pt>
                <c:pt idx="2081">
                  <c:v>0.34552042160737811</c:v>
                </c:pt>
                <c:pt idx="2082">
                  <c:v>0.34552042160737811</c:v>
                </c:pt>
                <c:pt idx="2083">
                  <c:v>0.34552042160737811</c:v>
                </c:pt>
                <c:pt idx="2084">
                  <c:v>0.34552042160737811</c:v>
                </c:pt>
                <c:pt idx="2085">
                  <c:v>0.34552042160737811</c:v>
                </c:pt>
                <c:pt idx="2086">
                  <c:v>0.34552042160737811</c:v>
                </c:pt>
                <c:pt idx="2087">
                  <c:v>0.34552042160737811</c:v>
                </c:pt>
                <c:pt idx="2088">
                  <c:v>0.34552042160737811</c:v>
                </c:pt>
                <c:pt idx="2089">
                  <c:v>0.34552042160737811</c:v>
                </c:pt>
                <c:pt idx="2090">
                  <c:v>0.34552042160737811</c:v>
                </c:pt>
                <c:pt idx="2091">
                  <c:v>0.34552042160737811</c:v>
                </c:pt>
                <c:pt idx="2092">
                  <c:v>0.34552042160737811</c:v>
                </c:pt>
                <c:pt idx="2093">
                  <c:v>0.34552042160737811</c:v>
                </c:pt>
                <c:pt idx="2094">
                  <c:v>0.34552042160737811</c:v>
                </c:pt>
                <c:pt idx="2095">
                  <c:v>0.34552042160737811</c:v>
                </c:pt>
                <c:pt idx="2096">
                  <c:v>0.34552042160737811</c:v>
                </c:pt>
                <c:pt idx="2097">
                  <c:v>0.34552042160737811</c:v>
                </c:pt>
                <c:pt idx="2098">
                  <c:v>0.34667325428194995</c:v>
                </c:pt>
                <c:pt idx="2099">
                  <c:v>0.34667325428194995</c:v>
                </c:pt>
                <c:pt idx="2100">
                  <c:v>0.34667325428194995</c:v>
                </c:pt>
                <c:pt idx="2101">
                  <c:v>0.34667325428194995</c:v>
                </c:pt>
                <c:pt idx="2102">
                  <c:v>0.34667325428194995</c:v>
                </c:pt>
                <c:pt idx="2103">
                  <c:v>0.34667325428194995</c:v>
                </c:pt>
                <c:pt idx="2104">
                  <c:v>0.34667325428194995</c:v>
                </c:pt>
                <c:pt idx="2105">
                  <c:v>0.38339920948616601</c:v>
                </c:pt>
                <c:pt idx="2106">
                  <c:v>0.38339920948616601</c:v>
                </c:pt>
                <c:pt idx="2107">
                  <c:v>0.38339920948616601</c:v>
                </c:pt>
                <c:pt idx="2108">
                  <c:v>0.38339920948616601</c:v>
                </c:pt>
                <c:pt idx="2109">
                  <c:v>0.38339920948616601</c:v>
                </c:pt>
                <c:pt idx="2110">
                  <c:v>0.38339920948616601</c:v>
                </c:pt>
                <c:pt idx="2111">
                  <c:v>0.38339920948616601</c:v>
                </c:pt>
                <c:pt idx="2112">
                  <c:v>0.38339920948616601</c:v>
                </c:pt>
                <c:pt idx="2113">
                  <c:v>0.38339920948616601</c:v>
                </c:pt>
                <c:pt idx="2114">
                  <c:v>0.38339920948616601</c:v>
                </c:pt>
                <c:pt idx="2115">
                  <c:v>0.38339920948616601</c:v>
                </c:pt>
                <c:pt idx="2116">
                  <c:v>0.38339920948616601</c:v>
                </c:pt>
                <c:pt idx="2117">
                  <c:v>0.38339920948616601</c:v>
                </c:pt>
                <c:pt idx="2118">
                  <c:v>0.38339920948616601</c:v>
                </c:pt>
                <c:pt idx="2119">
                  <c:v>0.38339920948616601</c:v>
                </c:pt>
                <c:pt idx="2120">
                  <c:v>0.38339920948616601</c:v>
                </c:pt>
                <c:pt idx="2121">
                  <c:v>0.38339920948616601</c:v>
                </c:pt>
                <c:pt idx="2122">
                  <c:v>0.38339920948616601</c:v>
                </c:pt>
                <c:pt idx="2123">
                  <c:v>0.38339920948616601</c:v>
                </c:pt>
                <c:pt idx="2124">
                  <c:v>0.38339920948616601</c:v>
                </c:pt>
                <c:pt idx="2125">
                  <c:v>0.38339920948616601</c:v>
                </c:pt>
                <c:pt idx="2126">
                  <c:v>0.38339920948616601</c:v>
                </c:pt>
                <c:pt idx="2127">
                  <c:v>0.38339920948616601</c:v>
                </c:pt>
                <c:pt idx="2128">
                  <c:v>0.38339920948616601</c:v>
                </c:pt>
                <c:pt idx="2129">
                  <c:v>0.38339920948616601</c:v>
                </c:pt>
                <c:pt idx="2130">
                  <c:v>0.38339920948616601</c:v>
                </c:pt>
                <c:pt idx="2131">
                  <c:v>0.38339920948616601</c:v>
                </c:pt>
                <c:pt idx="2132">
                  <c:v>0.38339920948616601</c:v>
                </c:pt>
                <c:pt idx="2133">
                  <c:v>0.38339920948616601</c:v>
                </c:pt>
                <c:pt idx="2134">
                  <c:v>0.38339920948616601</c:v>
                </c:pt>
                <c:pt idx="2135">
                  <c:v>0.38339920948616601</c:v>
                </c:pt>
                <c:pt idx="2136">
                  <c:v>0.38339920948616601</c:v>
                </c:pt>
                <c:pt idx="2137">
                  <c:v>0.38339920948616601</c:v>
                </c:pt>
                <c:pt idx="2138">
                  <c:v>0.38339920948616601</c:v>
                </c:pt>
                <c:pt idx="2139">
                  <c:v>0.38339920948616601</c:v>
                </c:pt>
                <c:pt idx="2140">
                  <c:v>0.38339920948616601</c:v>
                </c:pt>
                <c:pt idx="2141">
                  <c:v>0.38339920948616601</c:v>
                </c:pt>
                <c:pt idx="2142">
                  <c:v>0.38339920948616601</c:v>
                </c:pt>
                <c:pt idx="2143">
                  <c:v>0.38339920948616601</c:v>
                </c:pt>
                <c:pt idx="2144">
                  <c:v>0.38339920948616601</c:v>
                </c:pt>
                <c:pt idx="2145">
                  <c:v>0.38339920948616601</c:v>
                </c:pt>
                <c:pt idx="2146">
                  <c:v>0.38339920948616601</c:v>
                </c:pt>
                <c:pt idx="2147">
                  <c:v>0.38339920948616601</c:v>
                </c:pt>
                <c:pt idx="2148">
                  <c:v>0.38339920948616601</c:v>
                </c:pt>
                <c:pt idx="2149">
                  <c:v>0.38339920948616601</c:v>
                </c:pt>
                <c:pt idx="2150">
                  <c:v>0.38339920948616601</c:v>
                </c:pt>
                <c:pt idx="2151">
                  <c:v>0.38339920948616601</c:v>
                </c:pt>
                <c:pt idx="2152">
                  <c:v>0.38339920948616601</c:v>
                </c:pt>
                <c:pt idx="2153">
                  <c:v>0.38339920948616601</c:v>
                </c:pt>
                <c:pt idx="2154">
                  <c:v>0.38339920948616601</c:v>
                </c:pt>
                <c:pt idx="2155">
                  <c:v>0.38339920948616601</c:v>
                </c:pt>
                <c:pt idx="2156">
                  <c:v>0.38339920948616601</c:v>
                </c:pt>
                <c:pt idx="2157">
                  <c:v>0.38339920948616601</c:v>
                </c:pt>
                <c:pt idx="2158">
                  <c:v>0.38339920948616601</c:v>
                </c:pt>
                <c:pt idx="2159">
                  <c:v>0.38339920948616601</c:v>
                </c:pt>
                <c:pt idx="2160">
                  <c:v>0.38339920948616601</c:v>
                </c:pt>
                <c:pt idx="2161">
                  <c:v>0.38339920948616601</c:v>
                </c:pt>
                <c:pt idx="2162">
                  <c:v>0.38339920948616601</c:v>
                </c:pt>
                <c:pt idx="2163">
                  <c:v>0.38339920948616601</c:v>
                </c:pt>
                <c:pt idx="2164">
                  <c:v>0.38339920948616601</c:v>
                </c:pt>
                <c:pt idx="2165">
                  <c:v>0.38339920948616601</c:v>
                </c:pt>
                <c:pt idx="2166">
                  <c:v>0.38339920948616601</c:v>
                </c:pt>
                <c:pt idx="2167">
                  <c:v>0.38339920948616601</c:v>
                </c:pt>
                <c:pt idx="2168">
                  <c:v>0.38339920948616601</c:v>
                </c:pt>
                <c:pt idx="2169">
                  <c:v>0.38339920948616601</c:v>
                </c:pt>
                <c:pt idx="2170">
                  <c:v>0.38339920948616601</c:v>
                </c:pt>
                <c:pt idx="2171">
                  <c:v>0.38339920948616601</c:v>
                </c:pt>
                <c:pt idx="2172">
                  <c:v>0.38339920948616601</c:v>
                </c:pt>
                <c:pt idx="2173">
                  <c:v>0.38339920948616601</c:v>
                </c:pt>
                <c:pt idx="2174">
                  <c:v>0.38339920948616601</c:v>
                </c:pt>
                <c:pt idx="2175">
                  <c:v>0.38339920948616601</c:v>
                </c:pt>
                <c:pt idx="2176">
                  <c:v>0.38339920948616601</c:v>
                </c:pt>
                <c:pt idx="2177">
                  <c:v>0.38339920948616601</c:v>
                </c:pt>
                <c:pt idx="2178">
                  <c:v>0.38339920948616601</c:v>
                </c:pt>
                <c:pt idx="2179">
                  <c:v>0.38339920948616601</c:v>
                </c:pt>
                <c:pt idx="2180">
                  <c:v>0.38339920948616601</c:v>
                </c:pt>
                <c:pt idx="2181">
                  <c:v>0.38339920948616601</c:v>
                </c:pt>
                <c:pt idx="2182">
                  <c:v>0.38339920948616601</c:v>
                </c:pt>
                <c:pt idx="2183">
                  <c:v>0.38339920948616601</c:v>
                </c:pt>
                <c:pt idx="2184">
                  <c:v>0.38339920948616601</c:v>
                </c:pt>
                <c:pt idx="2185">
                  <c:v>0.38339920948616601</c:v>
                </c:pt>
                <c:pt idx="2186">
                  <c:v>0.38339920948616601</c:v>
                </c:pt>
                <c:pt idx="2187">
                  <c:v>0.38339920948616601</c:v>
                </c:pt>
                <c:pt idx="2188">
                  <c:v>0.38339920948616601</c:v>
                </c:pt>
                <c:pt idx="2189">
                  <c:v>0.38339920948616601</c:v>
                </c:pt>
                <c:pt idx="2190">
                  <c:v>0.38339920948616601</c:v>
                </c:pt>
                <c:pt idx="2191">
                  <c:v>0.38339920948616601</c:v>
                </c:pt>
                <c:pt idx="2192">
                  <c:v>0.38339920948616601</c:v>
                </c:pt>
                <c:pt idx="2193">
                  <c:v>0.38339920948616601</c:v>
                </c:pt>
                <c:pt idx="2194">
                  <c:v>0.38339920948616601</c:v>
                </c:pt>
                <c:pt idx="2195">
                  <c:v>0.38339920948616601</c:v>
                </c:pt>
                <c:pt idx="2196">
                  <c:v>0.38339920948616601</c:v>
                </c:pt>
                <c:pt idx="2197">
                  <c:v>0.38339920948616601</c:v>
                </c:pt>
                <c:pt idx="2198">
                  <c:v>0.38339920948616601</c:v>
                </c:pt>
                <c:pt idx="2199">
                  <c:v>0.38339920948616601</c:v>
                </c:pt>
                <c:pt idx="2200">
                  <c:v>0.38339920948616601</c:v>
                </c:pt>
                <c:pt idx="2201">
                  <c:v>0.38339920948616601</c:v>
                </c:pt>
                <c:pt idx="2202">
                  <c:v>0.38339920948616601</c:v>
                </c:pt>
                <c:pt idx="2203">
                  <c:v>0.38339920948616601</c:v>
                </c:pt>
                <c:pt idx="2204">
                  <c:v>0.38339920948616601</c:v>
                </c:pt>
                <c:pt idx="2205">
                  <c:v>0.38339920948616601</c:v>
                </c:pt>
                <c:pt idx="2206">
                  <c:v>0.38339920948616601</c:v>
                </c:pt>
                <c:pt idx="2207">
                  <c:v>0.38339920948616601</c:v>
                </c:pt>
                <c:pt idx="2208">
                  <c:v>0.38339920948616601</c:v>
                </c:pt>
                <c:pt idx="2209">
                  <c:v>0.38339920948616601</c:v>
                </c:pt>
                <c:pt idx="2210">
                  <c:v>0.38339920948616601</c:v>
                </c:pt>
                <c:pt idx="2211">
                  <c:v>0.38339920948616601</c:v>
                </c:pt>
                <c:pt idx="2212">
                  <c:v>0.38339920948616601</c:v>
                </c:pt>
                <c:pt idx="2213">
                  <c:v>0.38339920948616601</c:v>
                </c:pt>
                <c:pt idx="2214">
                  <c:v>0.38339920948616601</c:v>
                </c:pt>
                <c:pt idx="2215">
                  <c:v>0.38339920948616601</c:v>
                </c:pt>
                <c:pt idx="2216">
                  <c:v>0.38339920948616601</c:v>
                </c:pt>
                <c:pt idx="2217">
                  <c:v>0.38339920948616601</c:v>
                </c:pt>
                <c:pt idx="2218">
                  <c:v>0.38339920948616601</c:v>
                </c:pt>
                <c:pt idx="2219">
                  <c:v>0.38339920948616601</c:v>
                </c:pt>
                <c:pt idx="2220">
                  <c:v>0.38339920948616601</c:v>
                </c:pt>
                <c:pt idx="2221">
                  <c:v>0.38339920948616601</c:v>
                </c:pt>
                <c:pt idx="2222">
                  <c:v>0.38339920948616601</c:v>
                </c:pt>
                <c:pt idx="2223">
                  <c:v>0.38339920948616601</c:v>
                </c:pt>
                <c:pt idx="2224">
                  <c:v>0.38339920948616601</c:v>
                </c:pt>
                <c:pt idx="2225">
                  <c:v>0.38339920948616601</c:v>
                </c:pt>
                <c:pt idx="2226">
                  <c:v>0.38339920948616601</c:v>
                </c:pt>
                <c:pt idx="2227">
                  <c:v>0.38339920948616601</c:v>
                </c:pt>
                <c:pt idx="2228">
                  <c:v>0.38339920948616601</c:v>
                </c:pt>
                <c:pt idx="2229">
                  <c:v>0.38339920948616601</c:v>
                </c:pt>
                <c:pt idx="2230">
                  <c:v>0.38339920948616601</c:v>
                </c:pt>
                <c:pt idx="2231">
                  <c:v>0.38339920948616601</c:v>
                </c:pt>
                <c:pt idx="2232">
                  <c:v>0.38339920948616601</c:v>
                </c:pt>
                <c:pt idx="2233">
                  <c:v>0.38339920948616601</c:v>
                </c:pt>
                <c:pt idx="2234">
                  <c:v>0.38339920948616601</c:v>
                </c:pt>
                <c:pt idx="2235">
                  <c:v>0.38339920948616601</c:v>
                </c:pt>
                <c:pt idx="2236">
                  <c:v>0.38339920948616601</c:v>
                </c:pt>
                <c:pt idx="2237">
                  <c:v>0.38339920948616601</c:v>
                </c:pt>
                <c:pt idx="2238">
                  <c:v>0.38339920948616601</c:v>
                </c:pt>
                <c:pt idx="2239">
                  <c:v>0.38339920948616601</c:v>
                </c:pt>
                <c:pt idx="2240">
                  <c:v>0.38339920948616601</c:v>
                </c:pt>
                <c:pt idx="2241">
                  <c:v>0.38339920948616601</c:v>
                </c:pt>
                <c:pt idx="2242">
                  <c:v>0.38339920948616601</c:v>
                </c:pt>
                <c:pt idx="2243">
                  <c:v>0.38339920948616601</c:v>
                </c:pt>
                <c:pt idx="2244">
                  <c:v>0.38339920948616601</c:v>
                </c:pt>
                <c:pt idx="2245">
                  <c:v>0.38339920948616601</c:v>
                </c:pt>
                <c:pt idx="2246">
                  <c:v>0.38339920948616601</c:v>
                </c:pt>
                <c:pt idx="2247">
                  <c:v>0.38339920948616601</c:v>
                </c:pt>
                <c:pt idx="2248">
                  <c:v>0.38339920948616601</c:v>
                </c:pt>
                <c:pt idx="2249">
                  <c:v>0.38339920948616601</c:v>
                </c:pt>
                <c:pt idx="2250">
                  <c:v>0.38339920948616601</c:v>
                </c:pt>
                <c:pt idx="2251">
                  <c:v>0.38339920948616601</c:v>
                </c:pt>
                <c:pt idx="2252">
                  <c:v>0.38339920948616601</c:v>
                </c:pt>
                <c:pt idx="2253">
                  <c:v>0.38339920948616601</c:v>
                </c:pt>
                <c:pt idx="2254">
                  <c:v>0.38339920948616601</c:v>
                </c:pt>
                <c:pt idx="2255">
                  <c:v>0.38339920948616601</c:v>
                </c:pt>
                <c:pt idx="2256">
                  <c:v>0.38339920948616601</c:v>
                </c:pt>
                <c:pt idx="2257">
                  <c:v>0.38339920948616601</c:v>
                </c:pt>
                <c:pt idx="2258">
                  <c:v>0.38339920948616601</c:v>
                </c:pt>
                <c:pt idx="2259">
                  <c:v>0.38339920948616601</c:v>
                </c:pt>
                <c:pt idx="2260">
                  <c:v>0.38339920948616601</c:v>
                </c:pt>
                <c:pt idx="2261">
                  <c:v>0.38339920948616601</c:v>
                </c:pt>
                <c:pt idx="2262">
                  <c:v>0.38339920948616601</c:v>
                </c:pt>
                <c:pt idx="2263">
                  <c:v>0.38339920948616601</c:v>
                </c:pt>
                <c:pt idx="2264">
                  <c:v>0.38339920948616601</c:v>
                </c:pt>
                <c:pt idx="2265">
                  <c:v>0.38339920948616601</c:v>
                </c:pt>
                <c:pt idx="2266">
                  <c:v>0.38339920948616601</c:v>
                </c:pt>
                <c:pt idx="2267">
                  <c:v>0.38339920948616601</c:v>
                </c:pt>
                <c:pt idx="2268">
                  <c:v>0.38339920948616601</c:v>
                </c:pt>
                <c:pt idx="2269">
                  <c:v>0.38339920948616601</c:v>
                </c:pt>
                <c:pt idx="2270">
                  <c:v>0.38339920948616601</c:v>
                </c:pt>
                <c:pt idx="2271">
                  <c:v>0.38339920948616601</c:v>
                </c:pt>
                <c:pt idx="2272">
                  <c:v>0.38339920948616601</c:v>
                </c:pt>
                <c:pt idx="2273">
                  <c:v>0.38339920948616601</c:v>
                </c:pt>
                <c:pt idx="2274">
                  <c:v>0.38339920948616601</c:v>
                </c:pt>
                <c:pt idx="2275">
                  <c:v>0.38339920948616601</c:v>
                </c:pt>
                <c:pt idx="2276">
                  <c:v>0.38339920948616601</c:v>
                </c:pt>
                <c:pt idx="2277">
                  <c:v>0.38339920948616601</c:v>
                </c:pt>
                <c:pt idx="2278">
                  <c:v>0.38339920948616601</c:v>
                </c:pt>
                <c:pt idx="2279">
                  <c:v>0.38339920948616601</c:v>
                </c:pt>
                <c:pt idx="2280">
                  <c:v>0.38339920948616601</c:v>
                </c:pt>
                <c:pt idx="2281">
                  <c:v>0.38339920948616601</c:v>
                </c:pt>
                <c:pt idx="2282">
                  <c:v>0.38339920948616601</c:v>
                </c:pt>
                <c:pt idx="2283">
                  <c:v>0.38339920948616601</c:v>
                </c:pt>
                <c:pt idx="2284">
                  <c:v>0.38339920948616601</c:v>
                </c:pt>
                <c:pt idx="2285">
                  <c:v>0.38339920948616601</c:v>
                </c:pt>
                <c:pt idx="2286">
                  <c:v>0.38339920948616601</c:v>
                </c:pt>
                <c:pt idx="2287">
                  <c:v>0.38339920948616601</c:v>
                </c:pt>
                <c:pt idx="2288">
                  <c:v>0.38339920948616601</c:v>
                </c:pt>
                <c:pt idx="2289">
                  <c:v>0.38339920948616601</c:v>
                </c:pt>
                <c:pt idx="2290">
                  <c:v>0.38339920948616601</c:v>
                </c:pt>
                <c:pt idx="2291">
                  <c:v>0.38339920948616601</c:v>
                </c:pt>
                <c:pt idx="2292">
                  <c:v>0.38339920948616601</c:v>
                </c:pt>
                <c:pt idx="2293">
                  <c:v>0.38339920948616601</c:v>
                </c:pt>
                <c:pt idx="2294">
                  <c:v>0.38339920948616601</c:v>
                </c:pt>
                <c:pt idx="2295">
                  <c:v>0.38339920948616601</c:v>
                </c:pt>
                <c:pt idx="2296">
                  <c:v>0.38339920948616601</c:v>
                </c:pt>
                <c:pt idx="2297">
                  <c:v>0.38339920948616601</c:v>
                </c:pt>
                <c:pt idx="2298">
                  <c:v>0.38339920948616601</c:v>
                </c:pt>
                <c:pt idx="2299">
                  <c:v>0.38339920948616601</c:v>
                </c:pt>
                <c:pt idx="2300">
                  <c:v>0.38339920948616601</c:v>
                </c:pt>
                <c:pt idx="2301">
                  <c:v>0.38339920948616601</c:v>
                </c:pt>
                <c:pt idx="2302">
                  <c:v>0.38339920948616601</c:v>
                </c:pt>
                <c:pt idx="2303">
                  <c:v>0.38339920948616601</c:v>
                </c:pt>
                <c:pt idx="2304">
                  <c:v>0.38339920948616601</c:v>
                </c:pt>
                <c:pt idx="2305">
                  <c:v>0.38339920948616601</c:v>
                </c:pt>
                <c:pt idx="2306">
                  <c:v>0.38339920948616601</c:v>
                </c:pt>
                <c:pt idx="2307">
                  <c:v>0.38339920948616601</c:v>
                </c:pt>
                <c:pt idx="2308">
                  <c:v>0.38339920948616601</c:v>
                </c:pt>
                <c:pt idx="2309">
                  <c:v>0.38339920948616601</c:v>
                </c:pt>
                <c:pt idx="2310">
                  <c:v>0.38339920948616601</c:v>
                </c:pt>
                <c:pt idx="2311">
                  <c:v>0.38339920948616601</c:v>
                </c:pt>
                <c:pt idx="2312">
                  <c:v>0.38339920948616601</c:v>
                </c:pt>
                <c:pt idx="2313">
                  <c:v>0.38339920948616601</c:v>
                </c:pt>
                <c:pt idx="2314">
                  <c:v>0.38339920948616601</c:v>
                </c:pt>
                <c:pt idx="2315">
                  <c:v>0.38339920948616601</c:v>
                </c:pt>
                <c:pt idx="2316">
                  <c:v>0.38339920948616601</c:v>
                </c:pt>
                <c:pt idx="2317">
                  <c:v>0.38339920948616601</c:v>
                </c:pt>
                <c:pt idx="2318">
                  <c:v>0.38339920948616601</c:v>
                </c:pt>
                <c:pt idx="2319">
                  <c:v>0.38339920948616601</c:v>
                </c:pt>
                <c:pt idx="2320">
                  <c:v>0.38339920948616601</c:v>
                </c:pt>
                <c:pt idx="2321">
                  <c:v>0.38339920948616601</c:v>
                </c:pt>
                <c:pt idx="2322">
                  <c:v>0.38339920948616601</c:v>
                </c:pt>
                <c:pt idx="2323">
                  <c:v>0.38339920948616601</c:v>
                </c:pt>
                <c:pt idx="2324">
                  <c:v>0.38339920948616601</c:v>
                </c:pt>
                <c:pt idx="2325">
                  <c:v>0.38339920948616601</c:v>
                </c:pt>
                <c:pt idx="2326">
                  <c:v>0.38339920948616601</c:v>
                </c:pt>
                <c:pt idx="2327">
                  <c:v>0.38339920948616601</c:v>
                </c:pt>
                <c:pt idx="2328">
                  <c:v>0.38389328063241107</c:v>
                </c:pt>
                <c:pt idx="2329">
                  <c:v>0.38389328063241107</c:v>
                </c:pt>
                <c:pt idx="2330">
                  <c:v>0.38389328063241107</c:v>
                </c:pt>
                <c:pt idx="2331">
                  <c:v>0.38405797101449274</c:v>
                </c:pt>
                <c:pt idx="2332">
                  <c:v>0.38652832674571808</c:v>
                </c:pt>
                <c:pt idx="2333">
                  <c:v>0.38652832674571808</c:v>
                </c:pt>
                <c:pt idx="2334">
                  <c:v>0.38652832674571808</c:v>
                </c:pt>
                <c:pt idx="2335">
                  <c:v>0.38652832674571808</c:v>
                </c:pt>
                <c:pt idx="2336">
                  <c:v>0.38652832674571808</c:v>
                </c:pt>
                <c:pt idx="2337">
                  <c:v>0.38652832674571808</c:v>
                </c:pt>
                <c:pt idx="2338">
                  <c:v>0.38652832674571808</c:v>
                </c:pt>
                <c:pt idx="2339">
                  <c:v>0.38652832674571808</c:v>
                </c:pt>
                <c:pt idx="2340">
                  <c:v>0.38652832674571808</c:v>
                </c:pt>
                <c:pt idx="2341">
                  <c:v>0.38652832674571808</c:v>
                </c:pt>
                <c:pt idx="2342">
                  <c:v>0.38652832674571808</c:v>
                </c:pt>
                <c:pt idx="2343">
                  <c:v>0.38652832674571808</c:v>
                </c:pt>
                <c:pt idx="2344">
                  <c:v>0.38652832674571808</c:v>
                </c:pt>
                <c:pt idx="2345">
                  <c:v>0.38652832674571808</c:v>
                </c:pt>
                <c:pt idx="2346">
                  <c:v>0.38652832674571808</c:v>
                </c:pt>
                <c:pt idx="2347">
                  <c:v>0.40036231884057971</c:v>
                </c:pt>
                <c:pt idx="2348">
                  <c:v>0.40036231884057971</c:v>
                </c:pt>
                <c:pt idx="2349">
                  <c:v>0.40036231884057971</c:v>
                </c:pt>
                <c:pt idx="2350">
                  <c:v>0.40036231884057971</c:v>
                </c:pt>
                <c:pt idx="2351">
                  <c:v>0.40036231884057971</c:v>
                </c:pt>
                <c:pt idx="2352">
                  <c:v>0.40036231884057971</c:v>
                </c:pt>
                <c:pt idx="2353">
                  <c:v>0.40036231884057971</c:v>
                </c:pt>
                <c:pt idx="2354">
                  <c:v>0.40036231884057971</c:v>
                </c:pt>
                <c:pt idx="2355">
                  <c:v>0.40036231884057971</c:v>
                </c:pt>
                <c:pt idx="2356">
                  <c:v>0.40036231884057971</c:v>
                </c:pt>
                <c:pt idx="2357">
                  <c:v>0.40036231884057971</c:v>
                </c:pt>
                <c:pt idx="2358">
                  <c:v>0.40036231884057971</c:v>
                </c:pt>
                <c:pt idx="2359">
                  <c:v>0.40036231884057971</c:v>
                </c:pt>
                <c:pt idx="2360">
                  <c:v>0.40036231884057971</c:v>
                </c:pt>
                <c:pt idx="2361">
                  <c:v>0.40036231884057971</c:v>
                </c:pt>
                <c:pt idx="2362">
                  <c:v>0.40036231884057971</c:v>
                </c:pt>
                <c:pt idx="2363">
                  <c:v>0.40036231884057971</c:v>
                </c:pt>
                <c:pt idx="2364">
                  <c:v>0.40036231884057971</c:v>
                </c:pt>
                <c:pt idx="2365">
                  <c:v>0.40036231884057971</c:v>
                </c:pt>
                <c:pt idx="2366">
                  <c:v>0.40036231884057971</c:v>
                </c:pt>
                <c:pt idx="2367">
                  <c:v>0.40036231884057971</c:v>
                </c:pt>
                <c:pt idx="2368">
                  <c:v>0.40036231884057971</c:v>
                </c:pt>
                <c:pt idx="2369">
                  <c:v>0.40036231884057971</c:v>
                </c:pt>
                <c:pt idx="2370">
                  <c:v>0.40036231884057971</c:v>
                </c:pt>
                <c:pt idx="2371">
                  <c:v>0.40036231884057971</c:v>
                </c:pt>
                <c:pt idx="2372">
                  <c:v>0.40036231884057971</c:v>
                </c:pt>
                <c:pt idx="2373">
                  <c:v>0.40036231884057971</c:v>
                </c:pt>
                <c:pt idx="2374">
                  <c:v>0.40036231884057971</c:v>
                </c:pt>
                <c:pt idx="2375">
                  <c:v>0.40036231884057971</c:v>
                </c:pt>
                <c:pt idx="2376">
                  <c:v>0.40036231884057971</c:v>
                </c:pt>
                <c:pt idx="2377">
                  <c:v>0.40036231884057971</c:v>
                </c:pt>
                <c:pt idx="2378">
                  <c:v>0.40036231884057971</c:v>
                </c:pt>
                <c:pt idx="2379">
                  <c:v>0.40036231884057971</c:v>
                </c:pt>
                <c:pt idx="2380">
                  <c:v>0.40036231884057971</c:v>
                </c:pt>
                <c:pt idx="2381">
                  <c:v>0.40036231884057971</c:v>
                </c:pt>
                <c:pt idx="2382">
                  <c:v>0.40036231884057971</c:v>
                </c:pt>
                <c:pt idx="2383">
                  <c:v>0.40036231884057971</c:v>
                </c:pt>
                <c:pt idx="2384">
                  <c:v>0.40036231884057971</c:v>
                </c:pt>
                <c:pt idx="2385">
                  <c:v>0.40036231884057971</c:v>
                </c:pt>
                <c:pt idx="2386">
                  <c:v>0.40036231884057971</c:v>
                </c:pt>
                <c:pt idx="2387">
                  <c:v>0.40036231884057971</c:v>
                </c:pt>
                <c:pt idx="2388">
                  <c:v>0.40036231884057971</c:v>
                </c:pt>
                <c:pt idx="2389">
                  <c:v>0.40036231884057971</c:v>
                </c:pt>
                <c:pt idx="2390">
                  <c:v>0.40036231884057971</c:v>
                </c:pt>
                <c:pt idx="2391">
                  <c:v>0.40036231884057971</c:v>
                </c:pt>
                <c:pt idx="2392">
                  <c:v>0.40036231884057971</c:v>
                </c:pt>
                <c:pt idx="2393">
                  <c:v>0.40036231884057971</c:v>
                </c:pt>
                <c:pt idx="2394">
                  <c:v>0.40036231884057971</c:v>
                </c:pt>
                <c:pt idx="2395">
                  <c:v>0.40036231884057971</c:v>
                </c:pt>
                <c:pt idx="2396">
                  <c:v>0.40036231884057971</c:v>
                </c:pt>
                <c:pt idx="2397">
                  <c:v>0.40036231884057971</c:v>
                </c:pt>
                <c:pt idx="2398">
                  <c:v>0.40036231884057971</c:v>
                </c:pt>
                <c:pt idx="2399">
                  <c:v>0.40036231884057971</c:v>
                </c:pt>
                <c:pt idx="2400">
                  <c:v>0.40036231884057971</c:v>
                </c:pt>
                <c:pt idx="2401">
                  <c:v>0.40036231884057971</c:v>
                </c:pt>
                <c:pt idx="2402">
                  <c:v>0.40036231884057971</c:v>
                </c:pt>
                <c:pt idx="2403">
                  <c:v>0.40036231884057971</c:v>
                </c:pt>
                <c:pt idx="2404">
                  <c:v>0.40036231884057971</c:v>
                </c:pt>
                <c:pt idx="2405">
                  <c:v>0.40036231884057971</c:v>
                </c:pt>
                <c:pt idx="2406">
                  <c:v>0.40036231884057971</c:v>
                </c:pt>
                <c:pt idx="2407">
                  <c:v>0.40036231884057971</c:v>
                </c:pt>
                <c:pt idx="2408">
                  <c:v>0.40036231884057971</c:v>
                </c:pt>
                <c:pt idx="2409">
                  <c:v>0.40036231884057971</c:v>
                </c:pt>
                <c:pt idx="2410">
                  <c:v>0.40036231884057971</c:v>
                </c:pt>
                <c:pt idx="2411">
                  <c:v>0.40036231884057971</c:v>
                </c:pt>
                <c:pt idx="2412">
                  <c:v>0.40036231884057971</c:v>
                </c:pt>
                <c:pt idx="2413">
                  <c:v>0.40036231884057971</c:v>
                </c:pt>
                <c:pt idx="2414">
                  <c:v>0.40036231884057971</c:v>
                </c:pt>
                <c:pt idx="2415">
                  <c:v>0.40036231884057971</c:v>
                </c:pt>
                <c:pt idx="2416">
                  <c:v>0.40036231884057971</c:v>
                </c:pt>
                <c:pt idx="2417">
                  <c:v>0.40036231884057971</c:v>
                </c:pt>
                <c:pt idx="2418">
                  <c:v>0.40036231884057971</c:v>
                </c:pt>
                <c:pt idx="2419">
                  <c:v>0.40036231884057971</c:v>
                </c:pt>
                <c:pt idx="2420">
                  <c:v>0.40036231884057971</c:v>
                </c:pt>
                <c:pt idx="2421">
                  <c:v>0.40036231884057971</c:v>
                </c:pt>
                <c:pt idx="2422">
                  <c:v>0.40036231884057971</c:v>
                </c:pt>
                <c:pt idx="2423">
                  <c:v>0.40036231884057971</c:v>
                </c:pt>
                <c:pt idx="2424">
                  <c:v>0.40036231884057971</c:v>
                </c:pt>
                <c:pt idx="2425">
                  <c:v>0.40036231884057971</c:v>
                </c:pt>
                <c:pt idx="2426">
                  <c:v>0.40036231884057971</c:v>
                </c:pt>
                <c:pt idx="2427">
                  <c:v>0.40036231884057971</c:v>
                </c:pt>
                <c:pt idx="2428">
                  <c:v>0.40036231884057971</c:v>
                </c:pt>
                <c:pt idx="2429">
                  <c:v>0.40036231884057971</c:v>
                </c:pt>
                <c:pt idx="2430">
                  <c:v>0.40036231884057971</c:v>
                </c:pt>
                <c:pt idx="2431">
                  <c:v>0.40135046113306982</c:v>
                </c:pt>
                <c:pt idx="2432">
                  <c:v>0.40135046113306982</c:v>
                </c:pt>
                <c:pt idx="2433">
                  <c:v>0.40135046113306982</c:v>
                </c:pt>
                <c:pt idx="2434">
                  <c:v>0.40135046113306982</c:v>
                </c:pt>
                <c:pt idx="2435">
                  <c:v>0.40135046113306982</c:v>
                </c:pt>
                <c:pt idx="2436">
                  <c:v>0.40135046113306982</c:v>
                </c:pt>
                <c:pt idx="2437">
                  <c:v>0.4067852437417655</c:v>
                </c:pt>
                <c:pt idx="2438">
                  <c:v>0.4067852437417655</c:v>
                </c:pt>
                <c:pt idx="2439">
                  <c:v>0.4067852437417655</c:v>
                </c:pt>
                <c:pt idx="2440">
                  <c:v>0.4067852437417655</c:v>
                </c:pt>
                <c:pt idx="2441">
                  <c:v>0.4067852437417655</c:v>
                </c:pt>
                <c:pt idx="2442">
                  <c:v>0.4067852437417655</c:v>
                </c:pt>
                <c:pt idx="2443">
                  <c:v>0.4067852437417655</c:v>
                </c:pt>
                <c:pt idx="2444">
                  <c:v>0.4067852437417655</c:v>
                </c:pt>
                <c:pt idx="2445">
                  <c:v>0.4067852437417655</c:v>
                </c:pt>
                <c:pt idx="2446">
                  <c:v>0.4067852437417655</c:v>
                </c:pt>
                <c:pt idx="2447">
                  <c:v>0.4067852437417655</c:v>
                </c:pt>
                <c:pt idx="2448">
                  <c:v>0.4067852437417655</c:v>
                </c:pt>
                <c:pt idx="2449">
                  <c:v>0.4067852437417655</c:v>
                </c:pt>
                <c:pt idx="2450">
                  <c:v>0.4067852437417655</c:v>
                </c:pt>
                <c:pt idx="2451">
                  <c:v>0.4067852437417655</c:v>
                </c:pt>
                <c:pt idx="2452">
                  <c:v>0.4067852437417655</c:v>
                </c:pt>
                <c:pt idx="2453">
                  <c:v>0.4067852437417655</c:v>
                </c:pt>
                <c:pt idx="2454">
                  <c:v>0.4067852437417655</c:v>
                </c:pt>
                <c:pt idx="2455">
                  <c:v>0.4067852437417655</c:v>
                </c:pt>
                <c:pt idx="2456">
                  <c:v>0.4067852437417655</c:v>
                </c:pt>
                <c:pt idx="2457">
                  <c:v>0.4067852437417655</c:v>
                </c:pt>
                <c:pt idx="2458">
                  <c:v>0.4067852437417655</c:v>
                </c:pt>
                <c:pt idx="2459">
                  <c:v>0.4067852437417655</c:v>
                </c:pt>
                <c:pt idx="2460">
                  <c:v>0.4067852437417655</c:v>
                </c:pt>
                <c:pt idx="2461">
                  <c:v>0.4067852437417655</c:v>
                </c:pt>
                <c:pt idx="2462">
                  <c:v>0.4067852437417655</c:v>
                </c:pt>
                <c:pt idx="2463">
                  <c:v>0.4067852437417655</c:v>
                </c:pt>
                <c:pt idx="2464">
                  <c:v>0.4067852437417655</c:v>
                </c:pt>
                <c:pt idx="2465">
                  <c:v>0.4067852437417655</c:v>
                </c:pt>
                <c:pt idx="2466">
                  <c:v>0.4067852437417655</c:v>
                </c:pt>
                <c:pt idx="2467">
                  <c:v>0.4067852437417655</c:v>
                </c:pt>
                <c:pt idx="2468">
                  <c:v>0.4067852437417655</c:v>
                </c:pt>
                <c:pt idx="2469">
                  <c:v>0.4067852437417655</c:v>
                </c:pt>
                <c:pt idx="2470">
                  <c:v>0.40760869565217389</c:v>
                </c:pt>
                <c:pt idx="2471">
                  <c:v>0.40760869565217389</c:v>
                </c:pt>
                <c:pt idx="2472">
                  <c:v>0.40760869565217389</c:v>
                </c:pt>
                <c:pt idx="2473">
                  <c:v>0.40760869565217389</c:v>
                </c:pt>
                <c:pt idx="2474">
                  <c:v>0.40760869565217389</c:v>
                </c:pt>
                <c:pt idx="2475">
                  <c:v>0.40942028985507245</c:v>
                </c:pt>
                <c:pt idx="2476">
                  <c:v>0.40942028985507245</c:v>
                </c:pt>
                <c:pt idx="2477">
                  <c:v>0.40942028985507245</c:v>
                </c:pt>
                <c:pt idx="2478">
                  <c:v>0.40942028985507245</c:v>
                </c:pt>
                <c:pt idx="2479">
                  <c:v>0.40942028985507245</c:v>
                </c:pt>
                <c:pt idx="2480">
                  <c:v>0.40942028985507245</c:v>
                </c:pt>
                <c:pt idx="2481">
                  <c:v>0.40942028985507245</c:v>
                </c:pt>
                <c:pt idx="2482">
                  <c:v>0.40942028985507245</c:v>
                </c:pt>
                <c:pt idx="2483">
                  <c:v>0.40942028985507245</c:v>
                </c:pt>
                <c:pt idx="2484">
                  <c:v>0.40942028985507245</c:v>
                </c:pt>
                <c:pt idx="2485">
                  <c:v>0.40942028985507245</c:v>
                </c:pt>
                <c:pt idx="2486">
                  <c:v>0.40991436100131751</c:v>
                </c:pt>
                <c:pt idx="2487">
                  <c:v>0.40991436100131751</c:v>
                </c:pt>
                <c:pt idx="2488">
                  <c:v>0.40991436100131751</c:v>
                </c:pt>
                <c:pt idx="2489">
                  <c:v>0.4128787878787879</c:v>
                </c:pt>
                <c:pt idx="2490">
                  <c:v>0.4128787878787879</c:v>
                </c:pt>
                <c:pt idx="2491">
                  <c:v>0.4128787878787879</c:v>
                </c:pt>
                <c:pt idx="2492">
                  <c:v>0.4128787878787879</c:v>
                </c:pt>
                <c:pt idx="2493">
                  <c:v>0.4128787878787879</c:v>
                </c:pt>
                <c:pt idx="2494">
                  <c:v>0.4128787878787879</c:v>
                </c:pt>
                <c:pt idx="2495">
                  <c:v>0.4128787878787879</c:v>
                </c:pt>
                <c:pt idx="2496">
                  <c:v>0.4128787878787879</c:v>
                </c:pt>
                <c:pt idx="2497">
                  <c:v>0.4128787878787879</c:v>
                </c:pt>
                <c:pt idx="2498">
                  <c:v>0.4128787878787879</c:v>
                </c:pt>
                <c:pt idx="2499">
                  <c:v>0.4128787878787879</c:v>
                </c:pt>
                <c:pt idx="2500">
                  <c:v>0.4128787878787879</c:v>
                </c:pt>
                <c:pt idx="2501">
                  <c:v>0.4128787878787879</c:v>
                </c:pt>
                <c:pt idx="2502">
                  <c:v>0.4128787878787879</c:v>
                </c:pt>
                <c:pt idx="2503">
                  <c:v>0.4128787878787879</c:v>
                </c:pt>
                <c:pt idx="2504">
                  <c:v>0.4128787878787879</c:v>
                </c:pt>
                <c:pt idx="2505">
                  <c:v>0.4128787878787879</c:v>
                </c:pt>
                <c:pt idx="2506">
                  <c:v>0.4128787878787879</c:v>
                </c:pt>
                <c:pt idx="2507">
                  <c:v>0.41386693017127801</c:v>
                </c:pt>
                <c:pt idx="2508">
                  <c:v>0.41386693017127801</c:v>
                </c:pt>
                <c:pt idx="2509">
                  <c:v>0.41386693017127801</c:v>
                </c:pt>
                <c:pt idx="2510">
                  <c:v>0.41386693017127801</c:v>
                </c:pt>
                <c:pt idx="2511">
                  <c:v>0.41386693017127801</c:v>
                </c:pt>
                <c:pt idx="2512">
                  <c:v>0.41386693017127801</c:v>
                </c:pt>
                <c:pt idx="2513">
                  <c:v>0.41617259552042163</c:v>
                </c:pt>
                <c:pt idx="2514">
                  <c:v>0.41617259552042163</c:v>
                </c:pt>
                <c:pt idx="2515">
                  <c:v>0.41617259552042163</c:v>
                </c:pt>
                <c:pt idx="2516">
                  <c:v>0.41617259552042163</c:v>
                </c:pt>
                <c:pt idx="2517">
                  <c:v>0.41617259552042163</c:v>
                </c:pt>
                <c:pt idx="2518">
                  <c:v>0.41617259552042163</c:v>
                </c:pt>
                <c:pt idx="2519">
                  <c:v>0.41617259552042163</c:v>
                </c:pt>
                <c:pt idx="2520">
                  <c:v>0.41617259552042163</c:v>
                </c:pt>
                <c:pt idx="2521">
                  <c:v>0.41617259552042163</c:v>
                </c:pt>
                <c:pt idx="2522">
                  <c:v>0.41617259552042163</c:v>
                </c:pt>
                <c:pt idx="2523">
                  <c:v>0.41617259552042163</c:v>
                </c:pt>
                <c:pt idx="2524">
                  <c:v>0.41617259552042163</c:v>
                </c:pt>
                <c:pt idx="2525">
                  <c:v>0.41617259552042163</c:v>
                </c:pt>
                <c:pt idx="2526">
                  <c:v>0.41617259552042163</c:v>
                </c:pt>
                <c:pt idx="2527">
                  <c:v>0.42276021080368908</c:v>
                </c:pt>
                <c:pt idx="2528">
                  <c:v>0.42276021080368908</c:v>
                </c:pt>
                <c:pt idx="2529">
                  <c:v>0.42276021080368908</c:v>
                </c:pt>
                <c:pt idx="2530">
                  <c:v>0.42276021080368908</c:v>
                </c:pt>
                <c:pt idx="2531">
                  <c:v>0.42276021080368908</c:v>
                </c:pt>
                <c:pt idx="2532">
                  <c:v>0.42276021080368908</c:v>
                </c:pt>
                <c:pt idx="2533">
                  <c:v>0.42276021080368908</c:v>
                </c:pt>
                <c:pt idx="2534">
                  <c:v>0.42276021080368908</c:v>
                </c:pt>
                <c:pt idx="2535">
                  <c:v>0.42276021080368908</c:v>
                </c:pt>
                <c:pt idx="2536">
                  <c:v>0.42276021080368908</c:v>
                </c:pt>
                <c:pt idx="2537">
                  <c:v>0.42276021080368908</c:v>
                </c:pt>
                <c:pt idx="2538">
                  <c:v>0.42276021080368908</c:v>
                </c:pt>
                <c:pt idx="2539">
                  <c:v>0.42276021080368908</c:v>
                </c:pt>
                <c:pt idx="2540">
                  <c:v>0.42276021080368908</c:v>
                </c:pt>
                <c:pt idx="2541">
                  <c:v>0.42276021080368908</c:v>
                </c:pt>
                <c:pt idx="2542">
                  <c:v>0.42276021080368908</c:v>
                </c:pt>
                <c:pt idx="2543">
                  <c:v>0.42276021080368908</c:v>
                </c:pt>
                <c:pt idx="2544">
                  <c:v>0.42276021080368908</c:v>
                </c:pt>
                <c:pt idx="2545">
                  <c:v>0.42276021080368908</c:v>
                </c:pt>
                <c:pt idx="2546">
                  <c:v>0.42276021080368908</c:v>
                </c:pt>
                <c:pt idx="2547">
                  <c:v>0.42276021080368908</c:v>
                </c:pt>
                <c:pt idx="2548">
                  <c:v>0.42276021080368908</c:v>
                </c:pt>
                <c:pt idx="2549">
                  <c:v>0.42276021080368908</c:v>
                </c:pt>
                <c:pt idx="2550">
                  <c:v>0.42276021080368908</c:v>
                </c:pt>
                <c:pt idx="2551">
                  <c:v>0.42276021080368908</c:v>
                </c:pt>
                <c:pt idx="2552">
                  <c:v>0.42276021080368908</c:v>
                </c:pt>
                <c:pt idx="2553">
                  <c:v>0.42276021080368908</c:v>
                </c:pt>
                <c:pt idx="2554">
                  <c:v>0.42276021080368908</c:v>
                </c:pt>
                <c:pt idx="2555">
                  <c:v>0.42276021080368908</c:v>
                </c:pt>
                <c:pt idx="2556">
                  <c:v>0.42276021080368908</c:v>
                </c:pt>
                <c:pt idx="2557">
                  <c:v>0.42276021080368908</c:v>
                </c:pt>
                <c:pt idx="2558">
                  <c:v>0.42276021080368908</c:v>
                </c:pt>
                <c:pt idx="2559">
                  <c:v>0.42276021080368908</c:v>
                </c:pt>
                <c:pt idx="2560">
                  <c:v>0.42276021080368908</c:v>
                </c:pt>
                <c:pt idx="2561">
                  <c:v>0.42276021080368908</c:v>
                </c:pt>
                <c:pt idx="2562">
                  <c:v>0.42276021080368908</c:v>
                </c:pt>
                <c:pt idx="2563">
                  <c:v>0.42276021080368908</c:v>
                </c:pt>
                <c:pt idx="2564">
                  <c:v>0.42276021080368908</c:v>
                </c:pt>
                <c:pt idx="2565">
                  <c:v>0.42276021080368908</c:v>
                </c:pt>
                <c:pt idx="2566">
                  <c:v>0.42276021080368908</c:v>
                </c:pt>
                <c:pt idx="2567">
                  <c:v>0.42572463768115942</c:v>
                </c:pt>
                <c:pt idx="2568">
                  <c:v>0.42572463768115942</c:v>
                </c:pt>
                <c:pt idx="2569">
                  <c:v>0.42572463768115942</c:v>
                </c:pt>
                <c:pt idx="2570">
                  <c:v>0.42572463768115942</c:v>
                </c:pt>
                <c:pt idx="2571">
                  <c:v>0.42572463768115942</c:v>
                </c:pt>
                <c:pt idx="2572">
                  <c:v>0.42572463768115942</c:v>
                </c:pt>
                <c:pt idx="2573">
                  <c:v>0.42572463768115942</c:v>
                </c:pt>
                <c:pt idx="2574">
                  <c:v>0.42572463768115942</c:v>
                </c:pt>
                <c:pt idx="2575">
                  <c:v>0.42572463768115942</c:v>
                </c:pt>
                <c:pt idx="2576">
                  <c:v>0.42572463768115942</c:v>
                </c:pt>
                <c:pt idx="2577">
                  <c:v>0.42572463768115942</c:v>
                </c:pt>
                <c:pt idx="2578">
                  <c:v>0.42572463768115942</c:v>
                </c:pt>
                <c:pt idx="2579">
                  <c:v>0.42572463768115942</c:v>
                </c:pt>
                <c:pt idx="2580">
                  <c:v>0.42572463768115942</c:v>
                </c:pt>
                <c:pt idx="2581">
                  <c:v>0.42572463768115942</c:v>
                </c:pt>
                <c:pt idx="2582">
                  <c:v>0.42572463768115942</c:v>
                </c:pt>
                <c:pt idx="2583">
                  <c:v>0.42572463768115942</c:v>
                </c:pt>
                <c:pt idx="2584">
                  <c:v>0.42572463768115942</c:v>
                </c:pt>
                <c:pt idx="2585">
                  <c:v>0.42737154150197626</c:v>
                </c:pt>
                <c:pt idx="2586">
                  <c:v>0.42737154150197626</c:v>
                </c:pt>
                <c:pt idx="2587">
                  <c:v>0.42737154150197626</c:v>
                </c:pt>
                <c:pt idx="2588">
                  <c:v>0.42737154150197626</c:v>
                </c:pt>
                <c:pt idx="2589">
                  <c:v>0.42737154150197626</c:v>
                </c:pt>
                <c:pt idx="2590">
                  <c:v>0.42737154150197626</c:v>
                </c:pt>
                <c:pt idx="2591">
                  <c:v>0.42737154150197626</c:v>
                </c:pt>
                <c:pt idx="2592">
                  <c:v>0.42737154150197626</c:v>
                </c:pt>
                <c:pt idx="2593">
                  <c:v>0.42737154150197626</c:v>
                </c:pt>
                <c:pt idx="2594">
                  <c:v>0.42737154150197626</c:v>
                </c:pt>
                <c:pt idx="2595">
                  <c:v>0.43675889328063239</c:v>
                </c:pt>
                <c:pt idx="2596">
                  <c:v>0.43675889328063239</c:v>
                </c:pt>
                <c:pt idx="2597">
                  <c:v>0.43675889328063239</c:v>
                </c:pt>
                <c:pt idx="2598">
                  <c:v>0.43675889328063239</c:v>
                </c:pt>
                <c:pt idx="2599">
                  <c:v>0.43675889328063239</c:v>
                </c:pt>
                <c:pt idx="2600">
                  <c:v>0.43675889328063239</c:v>
                </c:pt>
                <c:pt idx="2601">
                  <c:v>0.43675889328063239</c:v>
                </c:pt>
                <c:pt idx="2602">
                  <c:v>0.43675889328063239</c:v>
                </c:pt>
                <c:pt idx="2603">
                  <c:v>0.43675889328063239</c:v>
                </c:pt>
                <c:pt idx="2604">
                  <c:v>0.43675889328063239</c:v>
                </c:pt>
                <c:pt idx="2605">
                  <c:v>0.43675889328063239</c:v>
                </c:pt>
                <c:pt idx="2606">
                  <c:v>0.43675889328063239</c:v>
                </c:pt>
                <c:pt idx="2607">
                  <c:v>0.43675889328063239</c:v>
                </c:pt>
                <c:pt idx="2608">
                  <c:v>0.43675889328063239</c:v>
                </c:pt>
                <c:pt idx="2609">
                  <c:v>0.43675889328063239</c:v>
                </c:pt>
                <c:pt idx="2610">
                  <c:v>0.43675889328063239</c:v>
                </c:pt>
                <c:pt idx="2611">
                  <c:v>0.43675889328063239</c:v>
                </c:pt>
                <c:pt idx="2612">
                  <c:v>0.43675889328063239</c:v>
                </c:pt>
                <c:pt idx="2613">
                  <c:v>0.43675889328063239</c:v>
                </c:pt>
                <c:pt idx="2614">
                  <c:v>0.43675889328063239</c:v>
                </c:pt>
                <c:pt idx="2615">
                  <c:v>0.43675889328063239</c:v>
                </c:pt>
                <c:pt idx="2616">
                  <c:v>0.43675889328063239</c:v>
                </c:pt>
                <c:pt idx="2617">
                  <c:v>0.43675889328063239</c:v>
                </c:pt>
                <c:pt idx="2618">
                  <c:v>0.43675889328063239</c:v>
                </c:pt>
                <c:pt idx="2619">
                  <c:v>0.43675889328063239</c:v>
                </c:pt>
                <c:pt idx="2620">
                  <c:v>0.43675889328063239</c:v>
                </c:pt>
                <c:pt idx="2621">
                  <c:v>0.43675889328063239</c:v>
                </c:pt>
                <c:pt idx="2622">
                  <c:v>0.43675889328063239</c:v>
                </c:pt>
                <c:pt idx="2623">
                  <c:v>0.43675889328063239</c:v>
                </c:pt>
                <c:pt idx="2624">
                  <c:v>0.43675889328063239</c:v>
                </c:pt>
                <c:pt idx="2625">
                  <c:v>0.43675889328063239</c:v>
                </c:pt>
                <c:pt idx="2626">
                  <c:v>0.43675889328063239</c:v>
                </c:pt>
                <c:pt idx="2627">
                  <c:v>0.43675889328063239</c:v>
                </c:pt>
                <c:pt idx="2628">
                  <c:v>0.43675889328063239</c:v>
                </c:pt>
                <c:pt idx="2629">
                  <c:v>0.43675889328063239</c:v>
                </c:pt>
                <c:pt idx="2630">
                  <c:v>0.43675889328063239</c:v>
                </c:pt>
                <c:pt idx="2631">
                  <c:v>0.43675889328063239</c:v>
                </c:pt>
                <c:pt idx="2632">
                  <c:v>0.43675889328063239</c:v>
                </c:pt>
                <c:pt idx="2633">
                  <c:v>0.43675889328063239</c:v>
                </c:pt>
                <c:pt idx="2634">
                  <c:v>0.43675889328063239</c:v>
                </c:pt>
                <c:pt idx="2635">
                  <c:v>0.43675889328063239</c:v>
                </c:pt>
                <c:pt idx="2636">
                  <c:v>0.43675889328063239</c:v>
                </c:pt>
                <c:pt idx="2637">
                  <c:v>0.43675889328063239</c:v>
                </c:pt>
                <c:pt idx="2638">
                  <c:v>0.43675889328063239</c:v>
                </c:pt>
                <c:pt idx="2639">
                  <c:v>0.43675889328063239</c:v>
                </c:pt>
                <c:pt idx="2640">
                  <c:v>0.43675889328063239</c:v>
                </c:pt>
                <c:pt idx="2641">
                  <c:v>0.43675889328063239</c:v>
                </c:pt>
                <c:pt idx="2642">
                  <c:v>0.43675889328063239</c:v>
                </c:pt>
                <c:pt idx="2643">
                  <c:v>0.43675889328063239</c:v>
                </c:pt>
                <c:pt idx="2644">
                  <c:v>0.43675889328063239</c:v>
                </c:pt>
                <c:pt idx="2645">
                  <c:v>0.43675889328063239</c:v>
                </c:pt>
                <c:pt idx="2646">
                  <c:v>0.43675889328063239</c:v>
                </c:pt>
                <c:pt idx="2647">
                  <c:v>0.43675889328063239</c:v>
                </c:pt>
                <c:pt idx="2648">
                  <c:v>0.43675889328063239</c:v>
                </c:pt>
                <c:pt idx="2649">
                  <c:v>0.43675889328063239</c:v>
                </c:pt>
                <c:pt idx="2650">
                  <c:v>0.43675889328063239</c:v>
                </c:pt>
                <c:pt idx="2651">
                  <c:v>0.43675889328063239</c:v>
                </c:pt>
                <c:pt idx="2652">
                  <c:v>0.43955862977602106</c:v>
                </c:pt>
                <c:pt idx="2653">
                  <c:v>0.43955862977602106</c:v>
                </c:pt>
                <c:pt idx="2654">
                  <c:v>0.43955862977602106</c:v>
                </c:pt>
                <c:pt idx="2655">
                  <c:v>0.43955862977602106</c:v>
                </c:pt>
                <c:pt idx="2656">
                  <c:v>0.43955862977602106</c:v>
                </c:pt>
                <c:pt idx="2657">
                  <c:v>0.43955862977602106</c:v>
                </c:pt>
                <c:pt idx="2658">
                  <c:v>0.43955862977602106</c:v>
                </c:pt>
                <c:pt idx="2659">
                  <c:v>0.43955862977602106</c:v>
                </c:pt>
                <c:pt idx="2660">
                  <c:v>0.43955862977602106</c:v>
                </c:pt>
                <c:pt idx="2661">
                  <c:v>0.43955862977602106</c:v>
                </c:pt>
                <c:pt idx="2662">
                  <c:v>0.43955862977602106</c:v>
                </c:pt>
                <c:pt idx="2663">
                  <c:v>0.43955862977602106</c:v>
                </c:pt>
                <c:pt idx="2664">
                  <c:v>0.43955862977602106</c:v>
                </c:pt>
                <c:pt idx="2665">
                  <c:v>0.43955862977602106</c:v>
                </c:pt>
                <c:pt idx="2666">
                  <c:v>0.43955862977602106</c:v>
                </c:pt>
                <c:pt idx="2667">
                  <c:v>0.43955862977602106</c:v>
                </c:pt>
                <c:pt idx="2668">
                  <c:v>0.43955862977602106</c:v>
                </c:pt>
                <c:pt idx="2669">
                  <c:v>0.44351119894598157</c:v>
                </c:pt>
                <c:pt idx="2670">
                  <c:v>0.44351119894598157</c:v>
                </c:pt>
                <c:pt idx="2671">
                  <c:v>0.44351119894598157</c:v>
                </c:pt>
                <c:pt idx="2672">
                  <c:v>0.44351119894598157</c:v>
                </c:pt>
                <c:pt idx="2673">
                  <c:v>0.44351119894598157</c:v>
                </c:pt>
                <c:pt idx="2674">
                  <c:v>0.44351119894598157</c:v>
                </c:pt>
                <c:pt idx="2675">
                  <c:v>0.44351119894598157</c:v>
                </c:pt>
                <c:pt idx="2676">
                  <c:v>0.44351119894598157</c:v>
                </c:pt>
                <c:pt idx="2677">
                  <c:v>0.44351119894598157</c:v>
                </c:pt>
                <c:pt idx="2678">
                  <c:v>0.44351119894598157</c:v>
                </c:pt>
                <c:pt idx="2679">
                  <c:v>0.44351119894598157</c:v>
                </c:pt>
                <c:pt idx="2680">
                  <c:v>0.44351119894598157</c:v>
                </c:pt>
                <c:pt idx="2681">
                  <c:v>0.44351119894598157</c:v>
                </c:pt>
                <c:pt idx="2682">
                  <c:v>0.44351119894598157</c:v>
                </c:pt>
                <c:pt idx="2683">
                  <c:v>0.44351119894598157</c:v>
                </c:pt>
                <c:pt idx="2684">
                  <c:v>0.44351119894598157</c:v>
                </c:pt>
                <c:pt idx="2685">
                  <c:v>0.44351119894598157</c:v>
                </c:pt>
                <c:pt idx="2686">
                  <c:v>0.44351119894598157</c:v>
                </c:pt>
                <c:pt idx="2687">
                  <c:v>0.44351119894598157</c:v>
                </c:pt>
                <c:pt idx="2688">
                  <c:v>0.44351119894598157</c:v>
                </c:pt>
                <c:pt idx="2689">
                  <c:v>0.44351119894598157</c:v>
                </c:pt>
                <c:pt idx="2690">
                  <c:v>0.44351119894598157</c:v>
                </c:pt>
                <c:pt idx="2691">
                  <c:v>0.44351119894598157</c:v>
                </c:pt>
                <c:pt idx="2692">
                  <c:v>0.44351119894598157</c:v>
                </c:pt>
                <c:pt idx="2693">
                  <c:v>0.44499341238471674</c:v>
                </c:pt>
                <c:pt idx="2694">
                  <c:v>0.44499341238471674</c:v>
                </c:pt>
                <c:pt idx="2695">
                  <c:v>0.44499341238471674</c:v>
                </c:pt>
                <c:pt idx="2696">
                  <c:v>0.44499341238471674</c:v>
                </c:pt>
                <c:pt idx="2697">
                  <c:v>0.44499341238471674</c:v>
                </c:pt>
                <c:pt idx="2698">
                  <c:v>0.44499341238471674</c:v>
                </c:pt>
                <c:pt idx="2699">
                  <c:v>0.44499341238471674</c:v>
                </c:pt>
                <c:pt idx="2700">
                  <c:v>0.44499341238471674</c:v>
                </c:pt>
                <c:pt idx="2701">
                  <c:v>0.44499341238471674</c:v>
                </c:pt>
                <c:pt idx="2702">
                  <c:v>0.45569828722002637</c:v>
                </c:pt>
                <c:pt idx="2703">
                  <c:v>0.45569828722002637</c:v>
                </c:pt>
                <c:pt idx="2704">
                  <c:v>0.45569828722002637</c:v>
                </c:pt>
                <c:pt idx="2705">
                  <c:v>0.45569828722002637</c:v>
                </c:pt>
                <c:pt idx="2706">
                  <c:v>0.45569828722002637</c:v>
                </c:pt>
                <c:pt idx="2707">
                  <c:v>0.45569828722002637</c:v>
                </c:pt>
                <c:pt idx="2708">
                  <c:v>0.45569828722002637</c:v>
                </c:pt>
                <c:pt idx="2709">
                  <c:v>0.45569828722002637</c:v>
                </c:pt>
                <c:pt idx="2710">
                  <c:v>0.45569828722002637</c:v>
                </c:pt>
                <c:pt idx="2711">
                  <c:v>0.45569828722002637</c:v>
                </c:pt>
                <c:pt idx="2712">
                  <c:v>0.45569828722002637</c:v>
                </c:pt>
                <c:pt idx="2713">
                  <c:v>0.45569828722002637</c:v>
                </c:pt>
                <c:pt idx="2714">
                  <c:v>0.45569828722002637</c:v>
                </c:pt>
                <c:pt idx="2715">
                  <c:v>0.45569828722002637</c:v>
                </c:pt>
                <c:pt idx="2716">
                  <c:v>0.45569828722002637</c:v>
                </c:pt>
                <c:pt idx="2717">
                  <c:v>0.45569828722002637</c:v>
                </c:pt>
                <c:pt idx="2718">
                  <c:v>0.45569828722002637</c:v>
                </c:pt>
                <c:pt idx="2719">
                  <c:v>0.45569828722002637</c:v>
                </c:pt>
                <c:pt idx="2720">
                  <c:v>0.45569828722002637</c:v>
                </c:pt>
                <c:pt idx="2721">
                  <c:v>0.45569828722002637</c:v>
                </c:pt>
                <c:pt idx="2722">
                  <c:v>0.45569828722002637</c:v>
                </c:pt>
                <c:pt idx="2723">
                  <c:v>0.45569828722002637</c:v>
                </c:pt>
                <c:pt idx="2724">
                  <c:v>0.45569828722002637</c:v>
                </c:pt>
                <c:pt idx="2725">
                  <c:v>0.45569828722002637</c:v>
                </c:pt>
                <c:pt idx="2726">
                  <c:v>0.45569828722002637</c:v>
                </c:pt>
                <c:pt idx="2727">
                  <c:v>0.45569828722002637</c:v>
                </c:pt>
                <c:pt idx="2728">
                  <c:v>0.45569828722002637</c:v>
                </c:pt>
                <c:pt idx="2729">
                  <c:v>0.45569828722002637</c:v>
                </c:pt>
                <c:pt idx="2730">
                  <c:v>0.45569828722002637</c:v>
                </c:pt>
                <c:pt idx="2731">
                  <c:v>0.45569828722002637</c:v>
                </c:pt>
                <c:pt idx="2732">
                  <c:v>0.45569828722002637</c:v>
                </c:pt>
                <c:pt idx="2733">
                  <c:v>0.45569828722002637</c:v>
                </c:pt>
                <c:pt idx="2734">
                  <c:v>0.45569828722002637</c:v>
                </c:pt>
                <c:pt idx="2735">
                  <c:v>0.45569828722002637</c:v>
                </c:pt>
                <c:pt idx="2736">
                  <c:v>0.45569828722002637</c:v>
                </c:pt>
                <c:pt idx="2737">
                  <c:v>0.45569828722002637</c:v>
                </c:pt>
                <c:pt idx="2738">
                  <c:v>0.45569828722002637</c:v>
                </c:pt>
                <c:pt idx="2739">
                  <c:v>0.45569828722002637</c:v>
                </c:pt>
                <c:pt idx="2740">
                  <c:v>0.45569828722002637</c:v>
                </c:pt>
                <c:pt idx="2741">
                  <c:v>0.45569828722002637</c:v>
                </c:pt>
                <c:pt idx="2742">
                  <c:v>0.45569828722002637</c:v>
                </c:pt>
                <c:pt idx="2743">
                  <c:v>0.45569828722002637</c:v>
                </c:pt>
                <c:pt idx="2744">
                  <c:v>0.45569828722002637</c:v>
                </c:pt>
                <c:pt idx="2745">
                  <c:v>0.45569828722002637</c:v>
                </c:pt>
                <c:pt idx="2746">
                  <c:v>0.45569828722002637</c:v>
                </c:pt>
                <c:pt idx="2747">
                  <c:v>0.45569828722002637</c:v>
                </c:pt>
                <c:pt idx="2748">
                  <c:v>0.45569828722002637</c:v>
                </c:pt>
                <c:pt idx="2749">
                  <c:v>0.45569828722002637</c:v>
                </c:pt>
                <c:pt idx="2750">
                  <c:v>0.45569828722002637</c:v>
                </c:pt>
                <c:pt idx="2751">
                  <c:v>0.45569828722002637</c:v>
                </c:pt>
                <c:pt idx="2752">
                  <c:v>0.45569828722002637</c:v>
                </c:pt>
                <c:pt idx="2753">
                  <c:v>0.45569828722002637</c:v>
                </c:pt>
                <c:pt idx="2754">
                  <c:v>0.45569828722002637</c:v>
                </c:pt>
                <c:pt idx="2755">
                  <c:v>0.45569828722002637</c:v>
                </c:pt>
                <c:pt idx="2756">
                  <c:v>0.45569828722002637</c:v>
                </c:pt>
                <c:pt idx="2757">
                  <c:v>0.45569828722002637</c:v>
                </c:pt>
                <c:pt idx="2758">
                  <c:v>0.45569828722002637</c:v>
                </c:pt>
                <c:pt idx="2759">
                  <c:v>0.45569828722002637</c:v>
                </c:pt>
                <c:pt idx="2760">
                  <c:v>0.45569828722002637</c:v>
                </c:pt>
                <c:pt idx="2761">
                  <c:v>0.45569828722002637</c:v>
                </c:pt>
                <c:pt idx="2762">
                  <c:v>0.45569828722002637</c:v>
                </c:pt>
                <c:pt idx="2763">
                  <c:v>0.45569828722002637</c:v>
                </c:pt>
                <c:pt idx="2764">
                  <c:v>0.45569828722002637</c:v>
                </c:pt>
                <c:pt idx="2765">
                  <c:v>0.45569828722002637</c:v>
                </c:pt>
                <c:pt idx="2766">
                  <c:v>0.45569828722002637</c:v>
                </c:pt>
                <c:pt idx="2767">
                  <c:v>0.4573451910408432</c:v>
                </c:pt>
                <c:pt idx="2768">
                  <c:v>0.4573451910408432</c:v>
                </c:pt>
                <c:pt idx="2769">
                  <c:v>0.4573451910408432</c:v>
                </c:pt>
                <c:pt idx="2770">
                  <c:v>0.4573451910408432</c:v>
                </c:pt>
                <c:pt idx="2771">
                  <c:v>0.4573451910408432</c:v>
                </c:pt>
                <c:pt idx="2772">
                  <c:v>0.4573451910408432</c:v>
                </c:pt>
                <c:pt idx="2773">
                  <c:v>0.4573451910408432</c:v>
                </c:pt>
                <c:pt idx="2774">
                  <c:v>0.4573451910408432</c:v>
                </c:pt>
                <c:pt idx="2775">
                  <c:v>0.4573451910408432</c:v>
                </c:pt>
                <c:pt idx="2776">
                  <c:v>0.4573451910408432</c:v>
                </c:pt>
                <c:pt idx="2777">
                  <c:v>0.46047430830039526</c:v>
                </c:pt>
                <c:pt idx="2778">
                  <c:v>0.46047430830039526</c:v>
                </c:pt>
                <c:pt idx="2779">
                  <c:v>0.46047430830039526</c:v>
                </c:pt>
                <c:pt idx="2780">
                  <c:v>0.46047430830039526</c:v>
                </c:pt>
                <c:pt idx="2781">
                  <c:v>0.46047430830039526</c:v>
                </c:pt>
                <c:pt idx="2782">
                  <c:v>0.46047430830039526</c:v>
                </c:pt>
                <c:pt idx="2783">
                  <c:v>0.46047430830039526</c:v>
                </c:pt>
                <c:pt idx="2784">
                  <c:v>0.46047430830039526</c:v>
                </c:pt>
                <c:pt idx="2785">
                  <c:v>0.46047430830039526</c:v>
                </c:pt>
                <c:pt idx="2786">
                  <c:v>0.46047430830039526</c:v>
                </c:pt>
                <c:pt idx="2787">
                  <c:v>0.46047430830039526</c:v>
                </c:pt>
                <c:pt idx="2788">
                  <c:v>0.46047430830039526</c:v>
                </c:pt>
                <c:pt idx="2789">
                  <c:v>0.46047430830039526</c:v>
                </c:pt>
                <c:pt idx="2790">
                  <c:v>0.46047430830039526</c:v>
                </c:pt>
                <c:pt idx="2791">
                  <c:v>0.46047430830039526</c:v>
                </c:pt>
                <c:pt idx="2792">
                  <c:v>0.46047430830039526</c:v>
                </c:pt>
                <c:pt idx="2793">
                  <c:v>0.46047430830039526</c:v>
                </c:pt>
                <c:pt idx="2794">
                  <c:v>0.46047430830039526</c:v>
                </c:pt>
                <c:pt idx="2795">
                  <c:v>0.46047430830039526</c:v>
                </c:pt>
                <c:pt idx="2796">
                  <c:v>0.46080368906455865</c:v>
                </c:pt>
                <c:pt idx="2797">
                  <c:v>0.46080368906455865</c:v>
                </c:pt>
                <c:pt idx="2798">
                  <c:v>0.46113306982872199</c:v>
                </c:pt>
                <c:pt idx="2799">
                  <c:v>0.46113306982872199</c:v>
                </c:pt>
                <c:pt idx="2800">
                  <c:v>0.47134387351778656</c:v>
                </c:pt>
                <c:pt idx="2801">
                  <c:v>0.47134387351778656</c:v>
                </c:pt>
                <c:pt idx="2802">
                  <c:v>0.47134387351778656</c:v>
                </c:pt>
                <c:pt idx="2803">
                  <c:v>0.47134387351778656</c:v>
                </c:pt>
                <c:pt idx="2804">
                  <c:v>0.47134387351778656</c:v>
                </c:pt>
                <c:pt idx="2805">
                  <c:v>0.47134387351778656</c:v>
                </c:pt>
                <c:pt idx="2806">
                  <c:v>0.47134387351778656</c:v>
                </c:pt>
                <c:pt idx="2807">
                  <c:v>0.47134387351778656</c:v>
                </c:pt>
                <c:pt idx="2808">
                  <c:v>0.47134387351778656</c:v>
                </c:pt>
                <c:pt idx="2809">
                  <c:v>0.47134387351778656</c:v>
                </c:pt>
                <c:pt idx="2810">
                  <c:v>0.47134387351778656</c:v>
                </c:pt>
                <c:pt idx="2811">
                  <c:v>0.47134387351778656</c:v>
                </c:pt>
                <c:pt idx="2812">
                  <c:v>0.47134387351778656</c:v>
                </c:pt>
                <c:pt idx="2813">
                  <c:v>0.47134387351778656</c:v>
                </c:pt>
                <c:pt idx="2814">
                  <c:v>0.47134387351778656</c:v>
                </c:pt>
                <c:pt idx="2815">
                  <c:v>0.47134387351778656</c:v>
                </c:pt>
                <c:pt idx="2816">
                  <c:v>0.47134387351778656</c:v>
                </c:pt>
                <c:pt idx="2817">
                  <c:v>0.47134387351778656</c:v>
                </c:pt>
                <c:pt idx="2818">
                  <c:v>0.47134387351778656</c:v>
                </c:pt>
                <c:pt idx="2819">
                  <c:v>0.47134387351778656</c:v>
                </c:pt>
                <c:pt idx="2820">
                  <c:v>0.47134387351778656</c:v>
                </c:pt>
                <c:pt idx="2821">
                  <c:v>0.47134387351778656</c:v>
                </c:pt>
                <c:pt idx="2822">
                  <c:v>0.47134387351778656</c:v>
                </c:pt>
                <c:pt idx="2823">
                  <c:v>0.47134387351778656</c:v>
                </c:pt>
                <c:pt idx="2824">
                  <c:v>0.47134387351778656</c:v>
                </c:pt>
                <c:pt idx="2825">
                  <c:v>0.47134387351778656</c:v>
                </c:pt>
                <c:pt idx="2826">
                  <c:v>0.47134387351778656</c:v>
                </c:pt>
                <c:pt idx="2827">
                  <c:v>0.47134387351778656</c:v>
                </c:pt>
                <c:pt idx="2828">
                  <c:v>0.47134387351778656</c:v>
                </c:pt>
                <c:pt idx="2829">
                  <c:v>0.47134387351778656</c:v>
                </c:pt>
                <c:pt idx="2830">
                  <c:v>0.47134387351778656</c:v>
                </c:pt>
                <c:pt idx="2831">
                  <c:v>0.47134387351778656</c:v>
                </c:pt>
                <c:pt idx="2832">
                  <c:v>0.47134387351778656</c:v>
                </c:pt>
                <c:pt idx="2833">
                  <c:v>0.47134387351778656</c:v>
                </c:pt>
                <c:pt idx="2834">
                  <c:v>0.47134387351778656</c:v>
                </c:pt>
                <c:pt idx="2835">
                  <c:v>0.47134387351778656</c:v>
                </c:pt>
                <c:pt idx="2836">
                  <c:v>0.47134387351778656</c:v>
                </c:pt>
                <c:pt idx="2837">
                  <c:v>0.47134387351778656</c:v>
                </c:pt>
                <c:pt idx="2838">
                  <c:v>0.47134387351778656</c:v>
                </c:pt>
                <c:pt idx="2839">
                  <c:v>0.47134387351778656</c:v>
                </c:pt>
                <c:pt idx="2840">
                  <c:v>0.47134387351778656</c:v>
                </c:pt>
                <c:pt idx="2841">
                  <c:v>0.47134387351778656</c:v>
                </c:pt>
                <c:pt idx="2842">
                  <c:v>0.47134387351778656</c:v>
                </c:pt>
                <c:pt idx="2843">
                  <c:v>0.47134387351778656</c:v>
                </c:pt>
                <c:pt idx="2844">
                  <c:v>0.47134387351778656</c:v>
                </c:pt>
                <c:pt idx="2845">
                  <c:v>0.47134387351778656</c:v>
                </c:pt>
                <c:pt idx="2846">
                  <c:v>0.47134387351778656</c:v>
                </c:pt>
                <c:pt idx="2847">
                  <c:v>0.47134387351778656</c:v>
                </c:pt>
                <c:pt idx="2848">
                  <c:v>0.47134387351778656</c:v>
                </c:pt>
                <c:pt idx="2849">
                  <c:v>0.47134387351778656</c:v>
                </c:pt>
                <c:pt idx="2850">
                  <c:v>0.47134387351778656</c:v>
                </c:pt>
                <c:pt idx="2851">
                  <c:v>0.47134387351778656</c:v>
                </c:pt>
                <c:pt idx="2852">
                  <c:v>0.47134387351778656</c:v>
                </c:pt>
                <c:pt idx="2853">
                  <c:v>0.47134387351778656</c:v>
                </c:pt>
                <c:pt idx="2854">
                  <c:v>0.47134387351778656</c:v>
                </c:pt>
                <c:pt idx="2855">
                  <c:v>0.47134387351778656</c:v>
                </c:pt>
                <c:pt idx="2856">
                  <c:v>0.47134387351778656</c:v>
                </c:pt>
                <c:pt idx="2857">
                  <c:v>0.47134387351778656</c:v>
                </c:pt>
                <c:pt idx="2858">
                  <c:v>0.47134387351778656</c:v>
                </c:pt>
                <c:pt idx="2859">
                  <c:v>0.47134387351778656</c:v>
                </c:pt>
                <c:pt idx="2860">
                  <c:v>0.47134387351778656</c:v>
                </c:pt>
                <c:pt idx="2861">
                  <c:v>0.47134387351778656</c:v>
                </c:pt>
                <c:pt idx="2862">
                  <c:v>0.47216732542819501</c:v>
                </c:pt>
                <c:pt idx="2863">
                  <c:v>0.47216732542819501</c:v>
                </c:pt>
                <c:pt idx="2864">
                  <c:v>0.47216732542819501</c:v>
                </c:pt>
                <c:pt idx="2865">
                  <c:v>0.47216732542819501</c:v>
                </c:pt>
                <c:pt idx="2866">
                  <c:v>0.47216732542819501</c:v>
                </c:pt>
                <c:pt idx="2867">
                  <c:v>0.47579051383399207</c:v>
                </c:pt>
                <c:pt idx="2868">
                  <c:v>0.47579051383399207</c:v>
                </c:pt>
                <c:pt idx="2869">
                  <c:v>0.47579051383399207</c:v>
                </c:pt>
                <c:pt idx="2870">
                  <c:v>0.47579051383399207</c:v>
                </c:pt>
                <c:pt idx="2871">
                  <c:v>0.47579051383399207</c:v>
                </c:pt>
                <c:pt idx="2872">
                  <c:v>0.47579051383399207</c:v>
                </c:pt>
                <c:pt idx="2873">
                  <c:v>0.47579051383399207</c:v>
                </c:pt>
                <c:pt idx="2874">
                  <c:v>0.47579051383399207</c:v>
                </c:pt>
                <c:pt idx="2875">
                  <c:v>0.47579051383399207</c:v>
                </c:pt>
                <c:pt idx="2876">
                  <c:v>0.47579051383399207</c:v>
                </c:pt>
                <c:pt idx="2877">
                  <c:v>0.47579051383399207</c:v>
                </c:pt>
                <c:pt idx="2878">
                  <c:v>0.47579051383399207</c:v>
                </c:pt>
                <c:pt idx="2879">
                  <c:v>0.47579051383399207</c:v>
                </c:pt>
                <c:pt idx="2880">
                  <c:v>0.47579051383399207</c:v>
                </c:pt>
                <c:pt idx="2881">
                  <c:v>0.47579051383399207</c:v>
                </c:pt>
                <c:pt idx="2882">
                  <c:v>0.47579051383399207</c:v>
                </c:pt>
                <c:pt idx="2883">
                  <c:v>0.47579051383399207</c:v>
                </c:pt>
                <c:pt idx="2884">
                  <c:v>0.47579051383399207</c:v>
                </c:pt>
                <c:pt idx="2885">
                  <c:v>0.47579051383399207</c:v>
                </c:pt>
                <c:pt idx="2886">
                  <c:v>0.47579051383399207</c:v>
                </c:pt>
                <c:pt idx="2887">
                  <c:v>0.47579051383399207</c:v>
                </c:pt>
                <c:pt idx="2888">
                  <c:v>0.47579051383399207</c:v>
                </c:pt>
                <c:pt idx="2889">
                  <c:v>0.47793148880105402</c:v>
                </c:pt>
                <c:pt idx="2890">
                  <c:v>0.47793148880105402</c:v>
                </c:pt>
                <c:pt idx="2891">
                  <c:v>0.47793148880105402</c:v>
                </c:pt>
                <c:pt idx="2892">
                  <c:v>0.47793148880105402</c:v>
                </c:pt>
                <c:pt idx="2893">
                  <c:v>0.47793148880105402</c:v>
                </c:pt>
                <c:pt idx="2894">
                  <c:v>0.47793148880105402</c:v>
                </c:pt>
                <c:pt idx="2895">
                  <c:v>0.47793148880105402</c:v>
                </c:pt>
                <c:pt idx="2896">
                  <c:v>0.47793148880105402</c:v>
                </c:pt>
                <c:pt idx="2897">
                  <c:v>0.47793148880105402</c:v>
                </c:pt>
                <c:pt idx="2898">
                  <c:v>0.47793148880105402</c:v>
                </c:pt>
                <c:pt idx="2899">
                  <c:v>0.47793148880105402</c:v>
                </c:pt>
                <c:pt idx="2900">
                  <c:v>0.47793148880105402</c:v>
                </c:pt>
                <c:pt idx="2901">
                  <c:v>0.47793148880105402</c:v>
                </c:pt>
                <c:pt idx="2902">
                  <c:v>0.52108036890645582</c:v>
                </c:pt>
                <c:pt idx="2903">
                  <c:v>0.52108036890645582</c:v>
                </c:pt>
                <c:pt idx="2904">
                  <c:v>0.52108036890645582</c:v>
                </c:pt>
                <c:pt idx="2905">
                  <c:v>0.52108036890645582</c:v>
                </c:pt>
                <c:pt idx="2906">
                  <c:v>0.52108036890645582</c:v>
                </c:pt>
                <c:pt idx="2907">
                  <c:v>0.52108036890645582</c:v>
                </c:pt>
                <c:pt idx="2908">
                  <c:v>0.52108036890645582</c:v>
                </c:pt>
                <c:pt idx="2909">
                  <c:v>0.52108036890645582</c:v>
                </c:pt>
                <c:pt idx="2910">
                  <c:v>0.52108036890645582</c:v>
                </c:pt>
                <c:pt idx="2911">
                  <c:v>0.52108036890645582</c:v>
                </c:pt>
                <c:pt idx="2912">
                  <c:v>0.52108036890645582</c:v>
                </c:pt>
                <c:pt idx="2913">
                  <c:v>0.52108036890645582</c:v>
                </c:pt>
                <c:pt idx="2914">
                  <c:v>0.52108036890645582</c:v>
                </c:pt>
                <c:pt idx="2915">
                  <c:v>0.52108036890645582</c:v>
                </c:pt>
                <c:pt idx="2916">
                  <c:v>0.52108036890645582</c:v>
                </c:pt>
                <c:pt idx="2917">
                  <c:v>0.52108036890645582</c:v>
                </c:pt>
                <c:pt idx="2918">
                  <c:v>0.52108036890645582</c:v>
                </c:pt>
                <c:pt idx="2919">
                  <c:v>0.52108036890645582</c:v>
                </c:pt>
                <c:pt idx="2920">
                  <c:v>0.52108036890645582</c:v>
                </c:pt>
                <c:pt idx="2921">
                  <c:v>0.52108036890645582</c:v>
                </c:pt>
                <c:pt idx="2922">
                  <c:v>0.52108036890645582</c:v>
                </c:pt>
                <c:pt idx="2923">
                  <c:v>0.52108036890645582</c:v>
                </c:pt>
                <c:pt idx="2924">
                  <c:v>0.52108036890645582</c:v>
                </c:pt>
                <c:pt idx="2925">
                  <c:v>0.52108036890645582</c:v>
                </c:pt>
                <c:pt idx="2926">
                  <c:v>0.52108036890645582</c:v>
                </c:pt>
                <c:pt idx="2927">
                  <c:v>0.52108036890645582</c:v>
                </c:pt>
                <c:pt idx="2928">
                  <c:v>0.52108036890645582</c:v>
                </c:pt>
                <c:pt idx="2929">
                  <c:v>0.52108036890645582</c:v>
                </c:pt>
                <c:pt idx="2930">
                  <c:v>0.52108036890645582</c:v>
                </c:pt>
                <c:pt idx="2931">
                  <c:v>0.52108036890645582</c:v>
                </c:pt>
                <c:pt idx="2932">
                  <c:v>0.52108036890645582</c:v>
                </c:pt>
                <c:pt idx="2933">
                  <c:v>0.52108036890645582</c:v>
                </c:pt>
                <c:pt idx="2934">
                  <c:v>0.52108036890645582</c:v>
                </c:pt>
                <c:pt idx="2935">
                  <c:v>0.52108036890645582</c:v>
                </c:pt>
                <c:pt idx="2936">
                  <c:v>0.52108036890645582</c:v>
                </c:pt>
                <c:pt idx="2937">
                  <c:v>0.52108036890645582</c:v>
                </c:pt>
                <c:pt idx="2938">
                  <c:v>0.52108036890645582</c:v>
                </c:pt>
                <c:pt idx="2939">
                  <c:v>0.52108036890645582</c:v>
                </c:pt>
                <c:pt idx="2940">
                  <c:v>0.52108036890645582</c:v>
                </c:pt>
                <c:pt idx="2941">
                  <c:v>0.52108036890645582</c:v>
                </c:pt>
                <c:pt idx="2942">
                  <c:v>0.52108036890645582</c:v>
                </c:pt>
                <c:pt idx="2943">
                  <c:v>0.52108036890645582</c:v>
                </c:pt>
                <c:pt idx="2944">
                  <c:v>0.52108036890645582</c:v>
                </c:pt>
                <c:pt idx="2945">
                  <c:v>0.52108036890645582</c:v>
                </c:pt>
                <c:pt idx="2946">
                  <c:v>0.52108036890645582</c:v>
                </c:pt>
                <c:pt idx="2947">
                  <c:v>0.52108036890645582</c:v>
                </c:pt>
                <c:pt idx="2948">
                  <c:v>0.52108036890645582</c:v>
                </c:pt>
                <c:pt idx="2949">
                  <c:v>0.52108036890645582</c:v>
                </c:pt>
                <c:pt idx="2950">
                  <c:v>0.52108036890645582</c:v>
                </c:pt>
                <c:pt idx="2951">
                  <c:v>0.52108036890645582</c:v>
                </c:pt>
                <c:pt idx="2952">
                  <c:v>0.52108036890645582</c:v>
                </c:pt>
                <c:pt idx="2953">
                  <c:v>0.52108036890645582</c:v>
                </c:pt>
                <c:pt idx="2954">
                  <c:v>0.52108036890645582</c:v>
                </c:pt>
                <c:pt idx="2955">
                  <c:v>0.52108036890645582</c:v>
                </c:pt>
                <c:pt idx="2956">
                  <c:v>0.52108036890645582</c:v>
                </c:pt>
                <c:pt idx="2957">
                  <c:v>0.52108036890645582</c:v>
                </c:pt>
                <c:pt idx="2958">
                  <c:v>0.52108036890645582</c:v>
                </c:pt>
                <c:pt idx="2959">
                  <c:v>0.52108036890645582</c:v>
                </c:pt>
                <c:pt idx="2960">
                  <c:v>0.52108036890645582</c:v>
                </c:pt>
                <c:pt idx="2961">
                  <c:v>0.52108036890645582</c:v>
                </c:pt>
                <c:pt idx="2962">
                  <c:v>0.52108036890645582</c:v>
                </c:pt>
                <c:pt idx="2963">
                  <c:v>0.52108036890645582</c:v>
                </c:pt>
                <c:pt idx="2964">
                  <c:v>0.52108036890645582</c:v>
                </c:pt>
                <c:pt idx="2965">
                  <c:v>0.52108036890645582</c:v>
                </c:pt>
                <c:pt idx="2966">
                  <c:v>0.52108036890645582</c:v>
                </c:pt>
                <c:pt idx="2967">
                  <c:v>0.52108036890645582</c:v>
                </c:pt>
                <c:pt idx="2968">
                  <c:v>0.52108036890645582</c:v>
                </c:pt>
                <c:pt idx="2969">
                  <c:v>0.52108036890645582</c:v>
                </c:pt>
                <c:pt idx="2970">
                  <c:v>0.52108036890645582</c:v>
                </c:pt>
                <c:pt idx="2971">
                  <c:v>0.52108036890645582</c:v>
                </c:pt>
                <c:pt idx="2972">
                  <c:v>0.52108036890645582</c:v>
                </c:pt>
                <c:pt idx="2973">
                  <c:v>0.52108036890645582</c:v>
                </c:pt>
                <c:pt idx="2974">
                  <c:v>0.52108036890645582</c:v>
                </c:pt>
                <c:pt idx="2975">
                  <c:v>0.52108036890645582</c:v>
                </c:pt>
                <c:pt idx="2976">
                  <c:v>0.52108036890645582</c:v>
                </c:pt>
                <c:pt idx="2977">
                  <c:v>0.52108036890645582</c:v>
                </c:pt>
                <c:pt idx="2978">
                  <c:v>0.52108036890645582</c:v>
                </c:pt>
                <c:pt idx="2979">
                  <c:v>0.52108036890645582</c:v>
                </c:pt>
                <c:pt idx="2980">
                  <c:v>0.52108036890645582</c:v>
                </c:pt>
                <c:pt idx="2981">
                  <c:v>0.52108036890645582</c:v>
                </c:pt>
                <c:pt idx="2982">
                  <c:v>0.52108036890645582</c:v>
                </c:pt>
                <c:pt idx="2983">
                  <c:v>0.52108036890645582</c:v>
                </c:pt>
                <c:pt idx="2984">
                  <c:v>0.52108036890645582</c:v>
                </c:pt>
                <c:pt idx="2985">
                  <c:v>0.52108036890645582</c:v>
                </c:pt>
                <c:pt idx="2986">
                  <c:v>0.52108036890645582</c:v>
                </c:pt>
                <c:pt idx="2987">
                  <c:v>0.52108036890645582</c:v>
                </c:pt>
                <c:pt idx="2988">
                  <c:v>0.52108036890645582</c:v>
                </c:pt>
                <c:pt idx="2989">
                  <c:v>0.52108036890645582</c:v>
                </c:pt>
                <c:pt idx="2990">
                  <c:v>0.52108036890645582</c:v>
                </c:pt>
                <c:pt idx="2991">
                  <c:v>0.52108036890645582</c:v>
                </c:pt>
                <c:pt idx="2992">
                  <c:v>0.52108036890645582</c:v>
                </c:pt>
                <c:pt idx="2993">
                  <c:v>0.52108036890645582</c:v>
                </c:pt>
                <c:pt idx="2994">
                  <c:v>0.52108036890645582</c:v>
                </c:pt>
                <c:pt idx="2995">
                  <c:v>0.52108036890645582</c:v>
                </c:pt>
                <c:pt idx="2996">
                  <c:v>0.52108036890645582</c:v>
                </c:pt>
                <c:pt idx="2997">
                  <c:v>0.52108036890645582</c:v>
                </c:pt>
                <c:pt idx="2998">
                  <c:v>0.52108036890645582</c:v>
                </c:pt>
                <c:pt idx="2999">
                  <c:v>0.52108036890645582</c:v>
                </c:pt>
                <c:pt idx="3000">
                  <c:v>0.52108036890645582</c:v>
                </c:pt>
                <c:pt idx="3001">
                  <c:v>0.52108036890645582</c:v>
                </c:pt>
                <c:pt idx="3002">
                  <c:v>0.52108036890645582</c:v>
                </c:pt>
                <c:pt idx="3003">
                  <c:v>0.52108036890645582</c:v>
                </c:pt>
                <c:pt idx="3004">
                  <c:v>0.52108036890645582</c:v>
                </c:pt>
                <c:pt idx="3005">
                  <c:v>0.52108036890645582</c:v>
                </c:pt>
                <c:pt idx="3006">
                  <c:v>0.52108036890645582</c:v>
                </c:pt>
                <c:pt idx="3007">
                  <c:v>0.52108036890645582</c:v>
                </c:pt>
                <c:pt idx="3008">
                  <c:v>0.52108036890645582</c:v>
                </c:pt>
                <c:pt idx="3009">
                  <c:v>0.52108036890645582</c:v>
                </c:pt>
                <c:pt idx="3010">
                  <c:v>0.52108036890645582</c:v>
                </c:pt>
                <c:pt idx="3011">
                  <c:v>0.52108036890645582</c:v>
                </c:pt>
                <c:pt idx="3012">
                  <c:v>0.52108036890645582</c:v>
                </c:pt>
                <c:pt idx="3013">
                  <c:v>0.52108036890645582</c:v>
                </c:pt>
                <c:pt idx="3014">
                  <c:v>0.52108036890645582</c:v>
                </c:pt>
                <c:pt idx="3015">
                  <c:v>0.52108036890645582</c:v>
                </c:pt>
                <c:pt idx="3016">
                  <c:v>0.52108036890645582</c:v>
                </c:pt>
                <c:pt idx="3017">
                  <c:v>0.52108036890645582</c:v>
                </c:pt>
                <c:pt idx="3018">
                  <c:v>0.52108036890645582</c:v>
                </c:pt>
                <c:pt idx="3019">
                  <c:v>0.52108036890645582</c:v>
                </c:pt>
                <c:pt idx="3020">
                  <c:v>0.52108036890645582</c:v>
                </c:pt>
                <c:pt idx="3021">
                  <c:v>0.52108036890645582</c:v>
                </c:pt>
                <c:pt idx="3022">
                  <c:v>0.52108036890645582</c:v>
                </c:pt>
                <c:pt idx="3023">
                  <c:v>0.52108036890645582</c:v>
                </c:pt>
                <c:pt idx="3024">
                  <c:v>0.52108036890645582</c:v>
                </c:pt>
                <c:pt idx="3025">
                  <c:v>0.52108036890645582</c:v>
                </c:pt>
                <c:pt idx="3026">
                  <c:v>0.52108036890645582</c:v>
                </c:pt>
                <c:pt idx="3027">
                  <c:v>0.52108036890645582</c:v>
                </c:pt>
                <c:pt idx="3028">
                  <c:v>0.52108036890645582</c:v>
                </c:pt>
                <c:pt idx="3029">
                  <c:v>0.52108036890645582</c:v>
                </c:pt>
                <c:pt idx="3030">
                  <c:v>0.52108036890645582</c:v>
                </c:pt>
                <c:pt idx="3031">
                  <c:v>0.52108036890645582</c:v>
                </c:pt>
                <c:pt idx="3032">
                  <c:v>0.52108036890645582</c:v>
                </c:pt>
                <c:pt idx="3033">
                  <c:v>0.52108036890645582</c:v>
                </c:pt>
                <c:pt idx="3034">
                  <c:v>0.52108036890645582</c:v>
                </c:pt>
                <c:pt idx="3035">
                  <c:v>0.52108036890645582</c:v>
                </c:pt>
                <c:pt idx="3036">
                  <c:v>0.52108036890645582</c:v>
                </c:pt>
                <c:pt idx="3037">
                  <c:v>0.52108036890645582</c:v>
                </c:pt>
                <c:pt idx="3038">
                  <c:v>0.52108036890645582</c:v>
                </c:pt>
                <c:pt idx="3039">
                  <c:v>0.52108036890645582</c:v>
                </c:pt>
                <c:pt idx="3040">
                  <c:v>0.52108036890645582</c:v>
                </c:pt>
                <c:pt idx="3041">
                  <c:v>0.52108036890645582</c:v>
                </c:pt>
                <c:pt idx="3042">
                  <c:v>0.52108036890645582</c:v>
                </c:pt>
                <c:pt idx="3043">
                  <c:v>0.52108036890645582</c:v>
                </c:pt>
                <c:pt idx="3044">
                  <c:v>0.52108036890645582</c:v>
                </c:pt>
                <c:pt idx="3045">
                  <c:v>0.52108036890645582</c:v>
                </c:pt>
                <c:pt idx="3046">
                  <c:v>0.52108036890645582</c:v>
                </c:pt>
                <c:pt idx="3047">
                  <c:v>0.52108036890645582</c:v>
                </c:pt>
                <c:pt idx="3048">
                  <c:v>0.52108036890645582</c:v>
                </c:pt>
                <c:pt idx="3049">
                  <c:v>0.52108036890645582</c:v>
                </c:pt>
                <c:pt idx="3050">
                  <c:v>0.52108036890645582</c:v>
                </c:pt>
                <c:pt idx="3051">
                  <c:v>0.52108036890645582</c:v>
                </c:pt>
                <c:pt idx="3052">
                  <c:v>0.52108036890645582</c:v>
                </c:pt>
                <c:pt idx="3053">
                  <c:v>0.52108036890645582</c:v>
                </c:pt>
                <c:pt idx="3054">
                  <c:v>0.52108036890645582</c:v>
                </c:pt>
                <c:pt idx="3055">
                  <c:v>0.52108036890645582</c:v>
                </c:pt>
                <c:pt idx="3056">
                  <c:v>0.52108036890645582</c:v>
                </c:pt>
                <c:pt idx="3057">
                  <c:v>0.52108036890645582</c:v>
                </c:pt>
                <c:pt idx="3058">
                  <c:v>0.52108036890645582</c:v>
                </c:pt>
                <c:pt idx="3059">
                  <c:v>0.52108036890645582</c:v>
                </c:pt>
                <c:pt idx="3060">
                  <c:v>0.52108036890645582</c:v>
                </c:pt>
                <c:pt idx="3061">
                  <c:v>0.52108036890645582</c:v>
                </c:pt>
                <c:pt idx="3062">
                  <c:v>0.52108036890645582</c:v>
                </c:pt>
                <c:pt idx="3063">
                  <c:v>0.52108036890645582</c:v>
                </c:pt>
                <c:pt idx="3064">
                  <c:v>0.52108036890645582</c:v>
                </c:pt>
                <c:pt idx="3065">
                  <c:v>0.52108036890645582</c:v>
                </c:pt>
                <c:pt idx="3066">
                  <c:v>0.52108036890645582</c:v>
                </c:pt>
                <c:pt idx="3067">
                  <c:v>0.52108036890645582</c:v>
                </c:pt>
                <c:pt idx="3068">
                  <c:v>0.52108036890645582</c:v>
                </c:pt>
                <c:pt idx="3069">
                  <c:v>0.52108036890645582</c:v>
                </c:pt>
                <c:pt idx="3070">
                  <c:v>0.52108036890645582</c:v>
                </c:pt>
                <c:pt idx="3071">
                  <c:v>0.52108036890645582</c:v>
                </c:pt>
                <c:pt idx="3072">
                  <c:v>0.52108036890645582</c:v>
                </c:pt>
                <c:pt idx="3073">
                  <c:v>0.52108036890645582</c:v>
                </c:pt>
                <c:pt idx="3074">
                  <c:v>0.52108036890645582</c:v>
                </c:pt>
                <c:pt idx="3075">
                  <c:v>0.52108036890645582</c:v>
                </c:pt>
                <c:pt idx="3076">
                  <c:v>0.52108036890645582</c:v>
                </c:pt>
                <c:pt idx="3077">
                  <c:v>0.52108036890645582</c:v>
                </c:pt>
                <c:pt idx="3078">
                  <c:v>0.52108036890645582</c:v>
                </c:pt>
                <c:pt idx="3079">
                  <c:v>0.52108036890645582</c:v>
                </c:pt>
                <c:pt idx="3080">
                  <c:v>0.52108036890645582</c:v>
                </c:pt>
                <c:pt idx="3081">
                  <c:v>0.52108036890645582</c:v>
                </c:pt>
                <c:pt idx="3082">
                  <c:v>0.52108036890645582</c:v>
                </c:pt>
                <c:pt idx="3083">
                  <c:v>0.52108036890645582</c:v>
                </c:pt>
                <c:pt idx="3084">
                  <c:v>0.52108036890645582</c:v>
                </c:pt>
                <c:pt idx="3085">
                  <c:v>0.52108036890645582</c:v>
                </c:pt>
                <c:pt idx="3086">
                  <c:v>0.52108036890645582</c:v>
                </c:pt>
                <c:pt idx="3087">
                  <c:v>0.52108036890645582</c:v>
                </c:pt>
                <c:pt idx="3088">
                  <c:v>0.52108036890645582</c:v>
                </c:pt>
                <c:pt idx="3089">
                  <c:v>0.52108036890645582</c:v>
                </c:pt>
                <c:pt idx="3090">
                  <c:v>0.52108036890645582</c:v>
                </c:pt>
                <c:pt idx="3091">
                  <c:v>0.52108036890645582</c:v>
                </c:pt>
                <c:pt idx="3092">
                  <c:v>0.52108036890645582</c:v>
                </c:pt>
                <c:pt idx="3093">
                  <c:v>0.52108036890645582</c:v>
                </c:pt>
                <c:pt idx="3094">
                  <c:v>0.52108036890645582</c:v>
                </c:pt>
                <c:pt idx="3095">
                  <c:v>0.52108036890645582</c:v>
                </c:pt>
                <c:pt idx="3096">
                  <c:v>0.52108036890645582</c:v>
                </c:pt>
                <c:pt idx="3097">
                  <c:v>0.52108036890645582</c:v>
                </c:pt>
                <c:pt idx="3098">
                  <c:v>0.52108036890645582</c:v>
                </c:pt>
                <c:pt idx="3099">
                  <c:v>0.52108036890645582</c:v>
                </c:pt>
                <c:pt idx="3100">
                  <c:v>0.52108036890645582</c:v>
                </c:pt>
                <c:pt idx="3101">
                  <c:v>0.52108036890645582</c:v>
                </c:pt>
                <c:pt idx="3102">
                  <c:v>0.52108036890645582</c:v>
                </c:pt>
                <c:pt idx="3103">
                  <c:v>0.52108036890645582</c:v>
                </c:pt>
                <c:pt idx="3104">
                  <c:v>0.52108036890645582</c:v>
                </c:pt>
                <c:pt idx="3105">
                  <c:v>0.52108036890645582</c:v>
                </c:pt>
                <c:pt idx="3106">
                  <c:v>0.52108036890645582</c:v>
                </c:pt>
                <c:pt idx="3107">
                  <c:v>0.52108036890645582</c:v>
                </c:pt>
                <c:pt idx="3108">
                  <c:v>0.52108036890645582</c:v>
                </c:pt>
                <c:pt idx="3109">
                  <c:v>0.52108036890645582</c:v>
                </c:pt>
                <c:pt idx="3110">
                  <c:v>0.52108036890645582</c:v>
                </c:pt>
                <c:pt idx="3111">
                  <c:v>0.52108036890645582</c:v>
                </c:pt>
                <c:pt idx="3112">
                  <c:v>0.52108036890645582</c:v>
                </c:pt>
                <c:pt idx="3113">
                  <c:v>0.52108036890645582</c:v>
                </c:pt>
                <c:pt idx="3114">
                  <c:v>0.52108036890645582</c:v>
                </c:pt>
                <c:pt idx="3115">
                  <c:v>0.52108036890645582</c:v>
                </c:pt>
                <c:pt idx="3116">
                  <c:v>0.52108036890645582</c:v>
                </c:pt>
                <c:pt idx="3117">
                  <c:v>0.52108036890645582</c:v>
                </c:pt>
                <c:pt idx="3118">
                  <c:v>0.52108036890645582</c:v>
                </c:pt>
                <c:pt idx="3119">
                  <c:v>0.52108036890645582</c:v>
                </c:pt>
                <c:pt idx="3120">
                  <c:v>0.52108036890645582</c:v>
                </c:pt>
                <c:pt idx="3121">
                  <c:v>0.52108036890645582</c:v>
                </c:pt>
                <c:pt idx="3122">
                  <c:v>0.52108036890645582</c:v>
                </c:pt>
                <c:pt idx="3123">
                  <c:v>0.52108036890645582</c:v>
                </c:pt>
                <c:pt idx="3124">
                  <c:v>0.52108036890645582</c:v>
                </c:pt>
                <c:pt idx="3125">
                  <c:v>0.52108036890645582</c:v>
                </c:pt>
                <c:pt idx="3126">
                  <c:v>0.52108036890645582</c:v>
                </c:pt>
                <c:pt idx="3127">
                  <c:v>0.52108036890645582</c:v>
                </c:pt>
                <c:pt idx="3128">
                  <c:v>0.52108036890645582</c:v>
                </c:pt>
                <c:pt idx="3129">
                  <c:v>0.52108036890645582</c:v>
                </c:pt>
                <c:pt idx="3130">
                  <c:v>0.52108036890645582</c:v>
                </c:pt>
                <c:pt idx="3131">
                  <c:v>0.52108036890645582</c:v>
                </c:pt>
                <c:pt idx="3132">
                  <c:v>0.52108036890645582</c:v>
                </c:pt>
                <c:pt idx="3133">
                  <c:v>0.52108036890645582</c:v>
                </c:pt>
                <c:pt idx="3134">
                  <c:v>0.52108036890645582</c:v>
                </c:pt>
                <c:pt idx="3135">
                  <c:v>0.52108036890645582</c:v>
                </c:pt>
                <c:pt idx="3136">
                  <c:v>0.52108036890645582</c:v>
                </c:pt>
                <c:pt idx="3137">
                  <c:v>0.52108036890645582</c:v>
                </c:pt>
                <c:pt idx="3138">
                  <c:v>0.52108036890645582</c:v>
                </c:pt>
                <c:pt idx="3139">
                  <c:v>0.52108036890645582</c:v>
                </c:pt>
                <c:pt idx="3140">
                  <c:v>0.52108036890645582</c:v>
                </c:pt>
                <c:pt idx="3141">
                  <c:v>0.52108036890645582</c:v>
                </c:pt>
                <c:pt idx="3142">
                  <c:v>0.52108036890645582</c:v>
                </c:pt>
                <c:pt idx="3143">
                  <c:v>0.52108036890645582</c:v>
                </c:pt>
                <c:pt idx="3144">
                  <c:v>0.52108036890645582</c:v>
                </c:pt>
                <c:pt idx="3145">
                  <c:v>0.52108036890645582</c:v>
                </c:pt>
                <c:pt idx="3146">
                  <c:v>0.52108036890645582</c:v>
                </c:pt>
                <c:pt idx="3147">
                  <c:v>0.52108036890645582</c:v>
                </c:pt>
                <c:pt idx="3148">
                  <c:v>0.52108036890645582</c:v>
                </c:pt>
                <c:pt idx="3149">
                  <c:v>0.52108036890645582</c:v>
                </c:pt>
                <c:pt idx="3150">
                  <c:v>0.52108036890645582</c:v>
                </c:pt>
                <c:pt idx="3151">
                  <c:v>0.52108036890645582</c:v>
                </c:pt>
                <c:pt idx="3152">
                  <c:v>0.52108036890645582</c:v>
                </c:pt>
                <c:pt idx="3153">
                  <c:v>0.52108036890645582</c:v>
                </c:pt>
                <c:pt idx="3154">
                  <c:v>0.52108036890645582</c:v>
                </c:pt>
                <c:pt idx="3155">
                  <c:v>0.52108036890645582</c:v>
                </c:pt>
                <c:pt idx="3156">
                  <c:v>0.52108036890645582</c:v>
                </c:pt>
                <c:pt idx="3157">
                  <c:v>0.52108036890645582</c:v>
                </c:pt>
                <c:pt idx="3158">
                  <c:v>0.52108036890645582</c:v>
                </c:pt>
                <c:pt idx="3159">
                  <c:v>0.52108036890645582</c:v>
                </c:pt>
                <c:pt idx="3160">
                  <c:v>0.52108036890645582</c:v>
                </c:pt>
                <c:pt idx="3161">
                  <c:v>0.52108036890645582</c:v>
                </c:pt>
                <c:pt idx="3162">
                  <c:v>0.52108036890645582</c:v>
                </c:pt>
                <c:pt idx="3163">
                  <c:v>0.52108036890645582</c:v>
                </c:pt>
                <c:pt idx="3164">
                  <c:v>0.53030303030303028</c:v>
                </c:pt>
                <c:pt idx="3165">
                  <c:v>0.53030303030303028</c:v>
                </c:pt>
                <c:pt idx="3166">
                  <c:v>0.53030303030303028</c:v>
                </c:pt>
                <c:pt idx="3167">
                  <c:v>0.53030303030303028</c:v>
                </c:pt>
                <c:pt idx="3168">
                  <c:v>0.53030303030303028</c:v>
                </c:pt>
                <c:pt idx="3169">
                  <c:v>0.53030303030303028</c:v>
                </c:pt>
                <c:pt idx="3170">
                  <c:v>0.53030303030303028</c:v>
                </c:pt>
                <c:pt idx="3171">
                  <c:v>0.53030303030303028</c:v>
                </c:pt>
                <c:pt idx="3172">
                  <c:v>0.53030303030303028</c:v>
                </c:pt>
                <c:pt idx="3173">
                  <c:v>0.53030303030303028</c:v>
                </c:pt>
                <c:pt idx="3174">
                  <c:v>0.53030303030303028</c:v>
                </c:pt>
                <c:pt idx="3175">
                  <c:v>0.53030303030303028</c:v>
                </c:pt>
                <c:pt idx="3176">
                  <c:v>0.53030303030303028</c:v>
                </c:pt>
                <c:pt idx="3177">
                  <c:v>0.53030303030303028</c:v>
                </c:pt>
                <c:pt idx="3178">
                  <c:v>0.53030303030303028</c:v>
                </c:pt>
                <c:pt idx="3179">
                  <c:v>0.53030303030303028</c:v>
                </c:pt>
                <c:pt idx="3180">
                  <c:v>0.53030303030303028</c:v>
                </c:pt>
                <c:pt idx="3181">
                  <c:v>0.53030303030303028</c:v>
                </c:pt>
                <c:pt idx="3182">
                  <c:v>0.53030303030303028</c:v>
                </c:pt>
                <c:pt idx="3183">
                  <c:v>0.53030303030303028</c:v>
                </c:pt>
                <c:pt idx="3184">
                  <c:v>0.53030303030303028</c:v>
                </c:pt>
                <c:pt idx="3185">
                  <c:v>0.53030303030303028</c:v>
                </c:pt>
                <c:pt idx="3186">
                  <c:v>0.53030303030303028</c:v>
                </c:pt>
                <c:pt idx="3187">
                  <c:v>0.53030303030303028</c:v>
                </c:pt>
                <c:pt idx="3188">
                  <c:v>0.53030303030303028</c:v>
                </c:pt>
                <c:pt idx="3189">
                  <c:v>0.53030303030303028</c:v>
                </c:pt>
                <c:pt idx="3190">
                  <c:v>0.53030303030303028</c:v>
                </c:pt>
                <c:pt idx="3191">
                  <c:v>0.53030303030303028</c:v>
                </c:pt>
                <c:pt idx="3192">
                  <c:v>0.53030303030303028</c:v>
                </c:pt>
                <c:pt idx="3193">
                  <c:v>0.53030303030303028</c:v>
                </c:pt>
                <c:pt idx="3194">
                  <c:v>0.53030303030303028</c:v>
                </c:pt>
                <c:pt idx="3195">
                  <c:v>0.53030303030303028</c:v>
                </c:pt>
                <c:pt idx="3196">
                  <c:v>0.53030303030303028</c:v>
                </c:pt>
                <c:pt idx="3197">
                  <c:v>0.53030303030303028</c:v>
                </c:pt>
                <c:pt idx="3198">
                  <c:v>0.53030303030303028</c:v>
                </c:pt>
                <c:pt idx="3199">
                  <c:v>0.53030303030303028</c:v>
                </c:pt>
                <c:pt idx="3200">
                  <c:v>0.53030303030303028</c:v>
                </c:pt>
                <c:pt idx="3201">
                  <c:v>0.53030303030303028</c:v>
                </c:pt>
                <c:pt idx="3202">
                  <c:v>0.53030303030303028</c:v>
                </c:pt>
                <c:pt idx="3203">
                  <c:v>0.53030303030303028</c:v>
                </c:pt>
                <c:pt idx="3204">
                  <c:v>0.53030303030303028</c:v>
                </c:pt>
                <c:pt idx="3205">
                  <c:v>0.53030303030303028</c:v>
                </c:pt>
                <c:pt idx="3206">
                  <c:v>0.53030303030303028</c:v>
                </c:pt>
                <c:pt idx="3207">
                  <c:v>0.53030303030303028</c:v>
                </c:pt>
                <c:pt idx="3208">
                  <c:v>0.53030303030303028</c:v>
                </c:pt>
                <c:pt idx="3209">
                  <c:v>0.53030303030303028</c:v>
                </c:pt>
                <c:pt idx="3210">
                  <c:v>0.53030303030303028</c:v>
                </c:pt>
                <c:pt idx="3211">
                  <c:v>0.53030303030303028</c:v>
                </c:pt>
                <c:pt idx="3212">
                  <c:v>0.53030303030303028</c:v>
                </c:pt>
                <c:pt idx="3213">
                  <c:v>0.53030303030303028</c:v>
                </c:pt>
                <c:pt idx="3214">
                  <c:v>0.53030303030303028</c:v>
                </c:pt>
                <c:pt idx="3215">
                  <c:v>0.53030303030303028</c:v>
                </c:pt>
                <c:pt idx="3216">
                  <c:v>0.53030303030303028</c:v>
                </c:pt>
                <c:pt idx="3217">
                  <c:v>0.53030303030303028</c:v>
                </c:pt>
                <c:pt idx="3218">
                  <c:v>0.53030303030303028</c:v>
                </c:pt>
                <c:pt idx="3219">
                  <c:v>0.53030303030303028</c:v>
                </c:pt>
                <c:pt idx="3220">
                  <c:v>0.53590250329380762</c:v>
                </c:pt>
                <c:pt idx="3221">
                  <c:v>0.53590250329380762</c:v>
                </c:pt>
                <c:pt idx="3222">
                  <c:v>0.53590250329380762</c:v>
                </c:pt>
                <c:pt idx="3223">
                  <c:v>0.53590250329380762</c:v>
                </c:pt>
                <c:pt idx="3224">
                  <c:v>0.53590250329380762</c:v>
                </c:pt>
                <c:pt idx="3225">
                  <c:v>0.53590250329380762</c:v>
                </c:pt>
                <c:pt idx="3226">
                  <c:v>0.53590250329380762</c:v>
                </c:pt>
                <c:pt idx="3227">
                  <c:v>0.53590250329380762</c:v>
                </c:pt>
                <c:pt idx="3228">
                  <c:v>0.53590250329380762</c:v>
                </c:pt>
                <c:pt idx="3229">
                  <c:v>0.53590250329380762</c:v>
                </c:pt>
                <c:pt idx="3230">
                  <c:v>0.53590250329380762</c:v>
                </c:pt>
                <c:pt idx="3231">
                  <c:v>0.53590250329380762</c:v>
                </c:pt>
                <c:pt idx="3232">
                  <c:v>0.53590250329380762</c:v>
                </c:pt>
                <c:pt idx="3233">
                  <c:v>0.53590250329380762</c:v>
                </c:pt>
                <c:pt idx="3234">
                  <c:v>0.53590250329380762</c:v>
                </c:pt>
                <c:pt idx="3235">
                  <c:v>0.53590250329380762</c:v>
                </c:pt>
                <c:pt idx="3236">
                  <c:v>0.53590250329380762</c:v>
                </c:pt>
                <c:pt idx="3237">
                  <c:v>0.53590250329380762</c:v>
                </c:pt>
                <c:pt idx="3238">
                  <c:v>0.53590250329380762</c:v>
                </c:pt>
                <c:pt idx="3239">
                  <c:v>0.53590250329380762</c:v>
                </c:pt>
                <c:pt idx="3240">
                  <c:v>0.53590250329380762</c:v>
                </c:pt>
                <c:pt idx="3241">
                  <c:v>0.53590250329380762</c:v>
                </c:pt>
                <c:pt idx="3242">
                  <c:v>0.53590250329380762</c:v>
                </c:pt>
                <c:pt idx="3243">
                  <c:v>0.53590250329380762</c:v>
                </c:pt>
                <c:pt idx="3244">
                  <c:v>0.53590250329380762</c:v>
                </c:pt>
                <c:pt idx="3245">
                  <c:v>0.53590250329380762</c:v>
                </c:pt>
                <c:pt idx="3246">
                  <c:v>0.53590250329380762</c:v>
                </c:pt>
                <c:pt idx="3247">
                  <c:v>0.53590250329380762</c:v>
                </c:pt>
                <c:pt idx="3248">
                  <c:v>0.53590250329380762</c:v>
                </c:pt>
                <c:pt idx="3249">
                  <c:v>0.53590250329380762</c:v>
                </c:pt>
                <c:pt idx="3250">
                  <c:v>0.53590250329380762</c:v>
                </c:pt>
                <c:pt idx="3251">
                  <c:v>0.53590250329380762</c:v>
                </c:pt>
                <c:pt idx="3252">
                  <c:v>0.53590250329380762</c:v>
                </c:pt>
                <c:pt idx="3253">
                  <c:v>0.53590250329380762</c:v>
                </c:pt>
                <c:pt idx="3254">
                  <c:v>0.53672595520421607</c:v>
                </c:pt>
                <c:pt idx="3255">
                  <c:v>0.53672595520421607</c:v>
                </c:pt>
                <c:pt idx="3256">
                  <c:v>0.53672595520421607</c:v>
                </c:pt>
                <c:pt idx="3257">
                  <c:v>0.53672595520421607</c:v>
                </c:pt>
                <c:pt idx="3258">
                  <c:v>0.53672595520421607</c:v>
                </c:pt>
                <c:pt idx="3259">
                  <c:v>0.54380764163372863</c:v>
                </c:pt>
                <c:pt idx="3260">
                  <c:v>0.54380764163372863</c:v>
                </c:pt>
                <c:pt idx="3261">
                  <c:v>0.54380764163372863</c:v>
                </c:pt>
                <c:pt idx="3262">
                  <c:v>0.54380764163372863</c:v>
                </c:pt>
                <c:pt idx="3263">
                  <c:v>0.54380764163372863</c:v>
                </c:pt>
                <c:pt idx="3264">
                  <c:v>0.54380764163372863</c:v>
                </c:pt>
                <c:pt idx="3265">
                  <c:v>0.54380764163372863</c:v>
                </c:pt>
                <c:pt idx="3266">
                  <c:v>0.54380764163372863</c:v>
                </c:pt>
                <c:pt idx="3267">
                  <c:v>0.54380764163372863</c:v>
                </c:pt>
                <c:pt idx="3268">
                  <c:v>0.54380764163372863</c:v>
                </c:pt>
                <c:pt idx="3269">
                  <c:v>0.54380764163372863</c:v>
                </c:pt>
                <c:pt idx="3270">
                  <c:v>0.54380764163372863</c:v>
                </c:pt>
                <c:pt idx="3271">
                  <c:v>0.54380764163372863</c:v>
                </c:pt>
                <c:pt idx="3272">
                  <c:v>0.54380764163372863</c:v>
                </c:pt>
                <c:pt idx="3273">
                  <c:v>0.54380764163372863</c:v>
                </c:pt>
                <c:pt idx="3274">
                  <c:v>0.54380764163372863</c:v>
                </c:pt>
                <c:pt idx="3275">
                  <c:v>0.54380764163372863</c:v>
                </c:pt>
                <c:pt idx="3276">
                  <c:v>0.54380764163372863</c:v>
                </c:pt>
                <c:pt idx="3277">
                  <c:v>0.54380764163372863</c:v>
                </c:pt>
                <c:pt idx="3278">
                  <c:v>0.54380764163372863</c:v>
                </c:pt>
                <c:pt idx="3279">
                  <c:v>0.54380764163372863</c:v>
                </c:pt>
                <c:pt idx="3280">
                  <c:v>0.54380764163372863</c:v>
                </c:pt>
                <c:pt idx="3281">
                  <c:v>0.54380764163372863</c:v>
                </c:pt>
                <c:pt idx="3282">
                  <c:v>0.54380764163372863</c:v>
                </c:pt>
                <c:pt idx="3283">
                  <c:v>0.54380764163372863</c:v>
                </c:pt>
                <c:pt idx="3284">
                  <c:v>0.54380764163372863</c:v>
                </c:pt>
                <c:pt idx="3285">
                  <c:v>0.54380764163372863</c:v>
                </c:pt>
                <c:pt idx="3286">
                  <c:v>0.54380764163372863</c:v>
                </c:pt>
                <c:pt idx="3287">
                  <c:v>0.54380764163372863</c:v>
                </c:pt>
                <c:pt idx="3288">
                  <c:v>0.54380764163372863</c:v>
                </c:pt>
                <c:pt idx="3289">
                  <c:v>0.54380764163372863</c:v>
                </c:pt>
                <c:pt idx="3290">
                  <c:v>0.54380764163372863</c:v>
                </c:pt>
                <c:pt idx="3291">
                  <c:v>0.54380764163372863</c:v>
                </c:pt>
                <c:pt idx="3292">
                  <c:v>0.54380764163372863</c:v>
                </c:pt>
                <c:pt idx="3293">
                  <c:v>0.54380764163372863</c:v>
                </c:pt>
                <c:pt idx="3294">
                  <c:v>0.54380764163372863</c:v>
                </c:pt>
                <c:pt idx="3295">
                  <c:v>0.54380764163372863</c:v>
                </c:pt>
                <c:pt idx="3296">
                  <c:v>0.54380764163372863</c:v>
                </c:pt>
                <c:pt idx="3297">
                  <c:v>0.54380764163372863</c:v>
                </c:pt>
                <c:pt idx="3298">
                  <c:v>0.54380764163372863</c:v>
                </c:pt>
                <c:pt idx="3299">
                  <c:v>0.54380764163372863</c:v>
                </c:pt>
                <c:pt idx="3300">
                  <c:v>0.54380764163372863</c:v>
                </c:pt>
                <c:pt idx="3301">
                  <c:v>0.54380764163372863</c:v>
                </c:pt>
                <c:pt idx="3302">
                  <c:v>0.54430171277997363</c:v>
                </c:pt>
                <c:pt idx="3303">
                  <c:v>0.54430171277997363</c:v>
                </c:pt>
                <c:pt idx="3304">
                  <c:v>0.54430171277997363</c:v>
                </c:pt>
                <c:pt idx="3305">
                  <c:v>0.54545454545454541</c:v>
                </c:pt>
                <c:pt idx="3306">
                  <c:v>0.54545454545454541</c:v>
                </c:pt>
                <c:pt idx="3307">
                  <c:v>0.54545454545454541</c:v>
                </c:pt>
                <c:pt idx="3308">
                  <c:v>0.54545454545454541</c:v>
                </c:pt>
                <c:pt idx="3309">
                  <c:v>0.54545454545454541</c:v>
                </c:pt>
                <c:pt idx="3310">
                  <c:v>0.54545454545454541</c:v>
                </c:pt>
                <c:pt idx="3311">
                  <c:v>0.54545454545454541</c:v>
                </c:pt>
                <c:pt idx="3312">
                  <c:v>0.54808959156785242</c:v>
                </c:pt>
                <c:pt idx="3313">
                  <c:v>0.54808959156785242</c:v>
                </c:pt>
                <c:pt idx="3314">
                  <c:v>0.54808959156785242</c:v>
                </c:pt>
                <c:pt idx="3315">
                  <c:v>0.54808959156785242</c:v>
                </c:pt>
                <c:pt idx="3316">
                  <c:v>0.54808959156785242</c:v>
                </c:pt>
                <c:pt idx="3317">
                  <c:v>0.54808959156785242</c:v>
                </c:pt>
                <c:pt idx="3318">
                  <c:v>0.54808959156785242</c:v>
                </c:pt>
                <c:pt idx="3319">
                  <c:v>0.54808959156785242</c:v>
                </c:pt>
                <c:pt idx="3320">
                  <c:v>0.54808959156785242</c:v>
                </c:pt>
                <c:pt idx="3321">
                  <c:v>0.54808959156785242</c:v>
                </c:pt>
                <c:pt idx="3322">
                  <c:v>0.54808959156785242</c:v>
                </c:pt>
                <c:pt idx="3323">
                  <c:v>0.54808959156785242</c:v>
                </c:pt>
                <c:pt idx="3324">
                  <c:v>0.54808959156785242</c:v>
                </c:pt>
                <c:pt idx="3325">
                  <c:v>0.54808959156785242</c:v>
                </c:pt>
                <c:pt idx="3326">
                  <c:v>0.54808959156785242</c:v>
                </c:pt>
                <c:pt idx="3327">
                  <c:v>0.54808959156785242</c:v>
                </c:pt>
                <c:pt idx="3328">
                  <c:v>0.55566534914360999</c:v>
                </c:pt>
                <c:pt idx="3329">
                  <c:v>0.55566534914360999</c:v>
                </c:pt>
                <c:pt idx="3330">
                  <c:v>0.55566534914360999</c:v>
                </c:pt>
                <c:pt idx="3331">
                  <c:v>0.55566534914360999</c:v>
                </c:pt>
                <c:pt idx="3332">
                  <c:v>0.55566534914360999</c:v>
                </c:pt>
                <c:pt idx="3333">
                  <c:v>0.55566534914360999</c:v>
                </c:pt>
                <c:pt idx="3334">
                  <c:v>0.55566534914360999</c:v>
                </c:pt>
                <c:pt idx="3335">
                  <c:v>0.55566534914360999</c:v>
                </c:pt>
                <c:pt idx="3336">
                  <c:v>0.55566534914360999</c:v>
                </c:pt>
                <c:pt idx="3337">
                  <c:v>0.55566534914360999</c:v>
                </c:pt>
                <c:pt idx="3338">
                  <c:v>0.55566534914360999</c:v>
                </c:pt>
                <c:pt idx="3339">
                  <c:v>0.55566534914360999</c:v>
                </c:pt>
                <c:pt idx="3340">
                  <c:v>0.55566534914360999</c:v>
                </c:pt>
                <c:pt idx="3341">
                  <c:v>0.55566534914360999</c:v>
                </c:pt>
                <c:pt idx="3342">
                  <c:v>0.55566534914360999</c:v>
                </c:pt>
                <c:pt idx="3343">
                  <c:v>0.55566534914360999</c:v>
                </c:pt>
                <c:pt idx="3344">
                  <c:v>0.55566534914360999</c:v>
                </c:pt>
                <c:pt idx="3345">
                  <c:v>0.55566534914360999</c:v>
                </c:pt>
                <c:pt idx="3346">
                  <c:v>0.55566534914360999</c:v>
                </c:pt>
                <c:pt idx="3347">
                  <c:v>0.55566534914360999</c:v>
                </c:pt>
                <c:pt idx="3348">
                  <c:v>0.55566534914360999</c:v>
                </c:pt>
                <c:pt idx="3349">
                  <c:v>0.55566534914360999</c:v>
                </c:pt>
                <c:pt idx="3350">
                  <c:v>0.55566534914360999</c:v>
                </c:pt>
                <c:pt idx="3351">
                  <c:v>0.55566534914360999</c:v>
                </c:pt>
                <c:pt idx="3352">
                  <c:v>0.55566534914360999</c:v>
                </c:pt>
                <c:pt idx="3353">
                  <c:v>0.55566534914360999</c:v>
                </c:pt>
                <c:pt idx="3354">
                  <c:v>0.55566534914360999</c:v>
                </c:pt>
                <c:pt idx="3355">
                  <c:v>0.55566534914360999</c:v>
                </c:pt>
                <c:pt idx="3356">
                  <c:v>0.55566534914360999</c:v>
                </c:pt>
                <c:pt idx="3357">
                  <c:v>0.55566534914360999</c:v>
                </c:pt>
                <c:pt idx="3358">
                  <c:v>0.55566534914360999</c:v>
                </c:pt>
                <c:pt idx="3359">
                  <c:v>0.55566534914360999</c:v>
                </c:pt>
                <c:pt idx="3360">
                  <c:v>0.55566534914360999</c:v>
                </c:pt>
                <c:pt idx="3361">
                  <c:v>0.55566534914360999</c:v>
                </c:pt>
                <c:pt idx="3362">
                  <c:v>0.55566534914360999</c:v>
                </c:pt>
                <c:pt idx="3363">
                  <c:v>0.55566534914360999</c:v>
                </c:pt>
                <c:pt idx="3364">
                  <c:v>0.55566534914360999</c:v>
                </c:pt>
                <c:pt idx="3365">
                  <c:v>0.55566534914360999</c:v>
                </c:pt>
                <c:pt idx="3366">
                  <c:v>0.55566534914360999</c:v>
                </c:pt>
                <c:pt idx="3367">
                  <c:v>0.55566534914360999</c:v>
                </c:pt>
                <c:pt idx="3368">
                  <c:v>0.55566534914360999</c:v>
                </c:pt>
                <c:pt idx="3369">
                  <c:v>0.55566534914360999</c:v>
                </c:pt>
                <c:pt idx="3370">
                  <c:v>0.55566534914360999</c:v>
                </c:pt>
                <c:pt idx="3371">
                  <c:v>0.55566534914360999</c:v>
                </c:pt>
                <c:pt idx="3372">
                  <c:v>0.55566534914360999</c:v>
                </c:pt>
                <c:pt idx="3373">
                  <c:v>0.55566534914360999</c:v>
                </c:pt>
                <c:pt idx="3374">
                  <c:v>0.55583003952569165</c:v>
                </c:pt>
                <c:pt idx="3375">
                  <c:v>0.5810276679841897</c:v>
                </c:pt>
                <c:pt idx="3376">
                  <c:v>0.5810276679841897</c:v>
                </c:pt>
                <c:pt idx="3377">
                  <c:v>0.5810276679841897</c:v>
                </c:pt>
                <c:pt idx="3378">
                  <c:v>0.5810276679841897</c:v>
                </c:pt>
                <c:pt idx="3379">
                  <c:v>0.5810276679841897</c:v>
                </c:pt>
                <c:pt idx="3380">
                  <c:v>0.5810276679841897</c:v>
                </c:pt>
                <c:pt idx="3381">
                  <c:v>0.5810276679841897</c:v>
                </c:pt>
                <c:pt idx="3382">
                  <c:v>0.5810276679841897</c:v>
                </c:pt>
                <c:pt idx="3383">
                  <c:v>0.5810276679841897</c:v>
                </c:pt>
                <c:pt idx="3384">
                  <c:v>0.5810276679841897</c:v>
                </c:pt>
                <c:pt idx="3385">
                  <c:v>0.5810276679841897</c:v>
                </c:pt>
                <c:pt idx="3386">
                  <c:v>0.5810276679841897</c:v>
                </c:pt>
                <c:pt idx="3387">
                  <c:v>0.5810276679841897</c:v>
                </c:pt>
                <c:pt idx="3388">
                  <c:v>0.5810276679841897</c:v>
                </c:pt>
                <c:pt idx="3389">
                  <c:v>0.5810276679841897</c:v>
                </c:pt>
                <c:pt idx="3390">
                  <c:v>0.5810276679841897</c:v>
                </c:pt>
                <c:pt idx="3391">
                  <c:v>0.5810276679841897</c:v>
                </c:pt>
                <c:pt idx="3392">
                  <c:v>0.5810276679841897</c:v>
                </c:pt>
                <c:pt idx="3393">
                  <c:v>0.5810276679841897</c:v>
                </c:pt>
                <c:pt idx="3394">
                  <c:v>0.5810276679841897</c:v>
                </c:pt>
                <c:pt idx="3395">
                  <c:v>0.5810276679841897</c:v>
                </c:pt>
                <c:pt idx="3396">
                  <c:v>0.5810276679841897</c:v>
                </c:pt>
                <c:pt idx="3397">
                  <c:v>0.5810276679841897</c:v>
                </c:pt>
                <c:pt idx="3398">
                  <c:v>0.5810276679841897</c:v>
                </c:pt>
                <c:pt idx="3399">
                  <c:v>0.5810276679841897</c:v>
                </c:pt>
                <c:pt idx="3400">
                  <c:v>0.5810276679841897</c:v>
                </c:pt>
                <c:pt idx="3401">
                  <c:v>0.5810276679841897</c:v>
                </c:pt>
                <c:pt idx="3402">
                  <c:v>0.5810276679841897</c:v>
                </c:pt>
                <c:pt idx="3403">
                  <c:v>0.5810276679841897</c:v>
                </c:pt>
                <c:pt idx="3404">
                  <c:v>0.5810276679841897</c:v>
                </c:pt>
                <c:pt idx="3405">
                  <c:v>0.5810276679841897</c:v>
                </c:pt>
                <c:pt idx="3406">
                  <c:v>0.5810276679841897</c:v>
                </c:pt>
                <c:pt idx="3407">
                  <c:v>0.5810276679841897</c:v>
                </c:pt>
                <c:pt idx="3408">
                  <c:v>0.5810276679841897</c:v>
                </c:pt>
                <c:pt idx="3409">
                  <c:v>0.5810276679841897</c:v>
                </c:pt>
                <c:pt idx="3410">
                  <c:v>0.5810276679841897</c:v>
                </c:pt>
                <c:pt idx="3411">
                  <c:v>0.5810276679841897</c:v>
                </c:pt>
                <c:pt idx="3412">
                  <c:v>0.5810276679841897</c:v>
                </c:pt>
                <c:pt idx="3413">
                  <c:v>0.5810276679841897</c:v>
                </c:pt>
                <c:pt idx="3414">
                  <c:v>0.5810276679841897</c:v>
                </c:pt>
                <c:pt idx="3415">
                  <c:v>0.5810276679841897</c:v>
                </c:pt>
                <c:pt idx="3416">
                  <c:v>0.5810276679841897</c:v>
                </c:pt>
                <c:pt idx="3417">
                  <c:v>0.5810276679841897</c:v>
                </c:pt>
                <c:pt idx="3418">
                  <c:v>0.5810276679841897</c:v>
                </c:pt>
                <c:pt idx="3419">
                  <c:v>0.5810276679841897</c:v>
                </c:pt>
                <c:pt idx="3420">
                  <c:v>0.5810276679841897</c:v>
                </c:pt>
                <c:pt idx="3421">
                  <c:v>0.5810276679841897</c:v>
                </c:pt>
                <c:pt idx="3422">
                  <c:v>0.5810276679841897</c:v>
                </c:pt>
                <c:pt idx="3423">
                  <c:v>0.5810276679841897</c:v>
                </c:pt>
                <c:pt idx="3424">
                  <c:v>0.5810276679841897</c:v>
                </c:pt>
                <c:pt idx="3425">
                  <c:v>0.5810276679841897</c:v>
                </c:pt>
                <c:pt idx="3426">
                  <c:v>0.5810276679841897</c:v>
                </c:pt>
                <c:pt idx="3427">
                  <c:v>0.5810276679841897</c:v>
                </c:pt>
                <c:pt idx="3428">
                  <c:v>0.5810276679841897</c:v>
                </c:pt>
                <c:pt idx="3429">
                  <c:v>0.5810276679841897</c:v>
                </c:pt>
                <c:pt idx="3430">
                  <c:v>0.5810276679841897</c:v>
                </c:pt>
                <c:pt idx="3431">
                  <c:v>0.5810276679841897</c:v>
                </c:pt>
                <c:pt idx="3432">
                  <c:v>0.5810276679841897</c:v>
                </c:pt>
                <c:pt idx="3433">
                  <c:v>0.5810276679841897</c:v>
                </c:pt>
                <c:pt idx="3434">
                  <c:v>0.5810276679841897</c:v>
                </c:pt>
                <c:pt idx="3435">
                  <c:v>0.5810276679841897</c:v>
                </c:pt>
                <c:pt idx="3436">
                  <c:v>0.5810276679841897</c:v>
                </c:pt>
                <c:pt idx="3437">
                  <c:v>0.5810276679841897</c:v>
                </c:pt>
                <c:pt idx="3438">
                  <c:v>0.5810276679841897</c:v>
                </c:pt>
                <c:pt idx="3439">
                  <c:v>0.5810276679841897</c:v>
                </c:pt>
                <c:pt idx="3440">
                  <c:v>0.5810276679841897</c:v>
                </c:pt>
                <c:pt idx="3441">
                  <c:v>0.5810276679841897</c:v>
                </c:pt>
                <c:pt idx="3442">
                  <c:v>0.5810276679841897</c:v>
                </c:pt>
                <c:pt idx="3443">
                  <c:v>0.5810276679841897</c:v>
                </c:pt>
                <c:pt idx="3444">
                  <c:v>0.5810276679841897</c:v>
                </c:pt>
                <c:pt idx="3445">
                  <c:v>0.5810276679841897</c:v>
                </c:pt>
                <c:pt idx="3446">
                  <c:v>0.5810276679841897</c:v>
                </c:pt>
                <c:pt idx="3447">
                  <c:v>0.5810276679841897</c:v>
                </c:pt>
                <c:pt idx="3448">
                  <c:v>0.5810276679841897</c:v>
                </c:pt>
                <c:pt idx="3449">
                  <c:v>0.5810276679841897</c:v>
                </c:pt>
                <c:pt idx="3450">
                  <c:v>0.5810276679841897</c:v>
                </c:pt>
                <c:pt idx="3451">
                  <c:v>0.5810276679841897</c:v>
                </c:pt>
                <c:pt idx="3452">
                  <c:v>0.5810276679841897</c:v>
                </c:pt>
                <c:pt idx="3453">
                  <c:v>0.5810276679841897</c:v>
                </c:pt>
                <c:pt idx="3454">
                  <c:v>0.5810276679841897</c:v>
                </c:pt>
                <c:pt idx="3455">
                  <c:v>0.5810276679841897</c:v>
                </c:pt>
                <c:pt idx="3456">
                  <c:v>0.5810276679841897</c:v>
                </c:pt>
                <c:pt idx="3457">
                  <c:v>0.5810276679841897</c:v>
                </c:pt>
                <c:pt idx="3458">
                  <c:v>0.5810276679841897</c:v>
                </c:pt>
                <c:pt idx="3459">
                  <c:v>0.5810276679841897</c:v>
                </c:pt>
                <c:pt idx="3460">
                  <c:v>0.5810276679841897</c:v>
                </c:pt>
                <c:pt idx="3461">
                  <c:v>0.5810276679841897</c:v>
                </c:pt>
                <c:pt idx="3462">
                  <c:v>0.5810276679841897</c:v>
                </c:pt>
                <c:pt idx="3463">
                  <c:v>0.5810276679841897</c:v>
                </c:pt>
                <c:pt idx="3464">
                  <c:v>0.5810276679841897</c:v>
                </c:pt>
                <c:pt idx="3465">
                  <c:v>0.5810276679841897</c:v>
                </c:pt>
                <c:pt idx="3466">
                  <c:v>0.5810276679841897</c:v>
                </c:pt>
                <c:pt idx="3467">
                  <c:v>0.5810276679841897</c:v>
                </c:pt>
                <c:pt idx="3468">
                  <c:v>0.5810276679841897</c:v>
                </c:pt>
                <c:pt idx="3469">
                  <c:v>0.5810276679841897</c:v>
                </c:pt>
                <c:pt idx="3470">
                  <c:v>0.5810276679841897</c:v>
                </c:pt>
                <c:pt idx="3471">
                  <c:v>0.5810276679841897</c:v>
                </c:pt>
                <c:pt idx="3472">
                  <c:v>0.5810276679841897</c:v>
                </c:pt>
                <c:pt idx="3473">
                  <c:v>0.5810276679841897</c:v>
                </c:pt>
                <c:pt idx="3474">
                  <c:v>0.5810276679841897</c:v>
                </c:pt>
                <c:pt idx="3475">
                  <c:v>0.5810276679841897</c:v>
                </c:pt>
                <c:pt idx="3476">
                  <c:v>0.5810276679841897</c:v>
                </c:pt>
                <c:pt idx="3477">
                  <c:v>0.5810276679841897</c:v>
                </c:pt>
                <c:pt idx="3478">
                  <c:v>0.5810276679841897</c:v>
                </c:pt>
                <c:pt idx="3479">
                  <c:v>0.5810276679841897</c:v>
                </c:pt>
                <c:pt idx="3480">
                  <c:v>0.5810276679841897</c:v>
                </c:pt>
                <c:pt idx="3481">
                  <c:v>0.5810276679841897</c:v>
                </c:pt>
                <c:pt idx="3482">
                  <c:v>0.5810276679841897</c:v>
                </c:pt>
                <c:pt idx="3483">
                  <c:v>0.5810276679841897</c:v>
                </c:pt>
                <c:pt idx="3484">
                  <c:v>0.5810276679841897</c:v>
                </c:pt>
                <c:pt idx="3485">
                  <c:v>0.5810276679841897</c:v>
                </c:pt>
                <c:pt idx="3486">
                  <c:v>0.5810276679841897</c:v>
                </c:pt>
                <c:pt idx="3487">
                  <c:v>0.5810276679841897</c:v>
                </c:pt>
                <c:pt idx="3488">
                  <c:v>0.5810276679841897</c:v>
                </c:pt>
                <c:pt idx="3489">
                  <c:v>0.5810276679841897</c:v>
                </c:pt>
                <c:pt idx="3490">
                  <c:v>0.5810276679841897</c:v>
                </c:pt>
                <c:pt idx="3491">
                  <c:v>0.5810276679841897</c:v>
                </c:pt>
                <c:pt idx="3492">
                  <c:v>0.5810276679841897</c:v>
                </c:pt>
                <c:pt idx="3493">
                  <c:v>0.5810276679841897</c:v>
                </c:pt>
                <c:pt idx="3494">
                  <c:v>0.5810276679841897</c:v>
                </c:pt>
                <c:pt idx="3495">
                  <c:v>0.5810276679841897</c:v>
                </c:pt>
                <c:pt idx="3496">
                  <c:v>0.5810276679841897</c:v>
                </c:pt>
                <c:pt idx="3497">
                  <c:v>0.5810276679841897</c:v>
                </c:pt>
                <c:pt idx="3498">
                  <c:v>0.5810276679841897</c:v>
                </c:pt>
                <c:pt idx="3499">
                  <c:v>0.5810276679841897</c:v>
                </c:pt>
                <c:pt idx="3500">
                  <c:v>0.5810276679841897</c:v>
                </c:pt>
                <c:pt idx="3501">
                  <c:v>0.5810276679841897</c:v>
                </c:pt>
                <c:pt idx="3502">
                  <c:v>0.5810276679841897</c:v>
                </c:pt>
                <c:pt idx="3503">
                  <c:v>0.5810276679841897</c:v>
                </c:pt>
                <c:pt idx="3504">
                  <c:v>0.5810276679841897</c:v>
                </c:pt>
                <c:pt idx="3505">
                  <c:v>0.5810276679841897</c:v>
                </c:pt>
                <c:pt idx="3506">
                  <c:v>0.5810276679841897</c:v>
                </c:pt>
                <c:pt idx="3507">
                  <c:v>0.5810276679841897</c:v>
                </c:pt>
                <c:pt idx="3508">
                  <c:v>0.5810276679841897</c:v>
                </c:pt>
                <c:pt idx="3509">
                  <c:v>0.5810276679841897</c:v>
                </c:pt>
                <c:pt idx="3510">
                  <c:v>0.5810276679841897</c:v>
                </c:pt>
                <c:pt idx="3511">
                  <c:v>0.5810276679841897</c:v>
                </c:pt>
                <c:pt idx="3512">
                  <c:v>0.5810276679841897</c:v>
                </c:pt>
                <c:pt idx="3513">
                  <c:v>0.5810276679841897</c:v>
                </c:pt>
                <c:pt idx="3514">
                  <c:v>0.5810276679841897</c:v>
                </c:pt>
                <c:pt idx="3515">
                  <c:v>0.5810276679841897</c:v>
                </c:pt>
                <c:pt idx="3516">
                  <c:v>0.5810276679841897</c:v>
                </c:pt>
                <c:pt idx="3517">
                  <c:v>0.5810276679841897</c:v>
                </c:pt>
                <c:pt idx="3518">
                  <c:v>0.5810276679841897</c:v>
                </c:pt>
                <c:pt idx="3519">
                  <c:v>0.5810276679841897</c:v>
                </c:pt>
                <c:pt idx="3520">
                  <c:v>0.5810276679841897</c:v>
                </c:pt>
                <c:pt idx="3521">
                  <c:v>0.5810276679841897</c:v>
                </c:pt>
                <c:pt idx="3522">
                  <c:v>0.5810276679841897</c:v>
                </c:pt>
                <c:pt idx="3523">
                  <c:v>0.5810276679841897</c:v>
                </c:pt>
                <c:pt idx="3524">
                  <c:v>0.5810276679841897</c:v>
                </c:pt>
                <c:pt idx="3525">
                  <c:v>0.5810276679841897</c:v>
                </c:pt>
                <c:pt idx="3526">
                  <c:v>0.5810276679841897</c:v>
                </c:pt>
                <c:pt idx="3527">
                  <c:v>0.5810276679841897</c:v>
                </c:pt>
                <c:pt idx="3528">
                  <c:v>0.59041501976284583</c:v>
                </c:pt>
                <c:pt idx="3529">
                  <c:v>0.59041501976284583</c:v>
                </c:pt>
                <c:pt idx="3530">
                  <c:v>0.59041501976284583</c:v>
                </c:pt>
                <c:pt idx="3531">
                  <c:v>0.59041501976284583</c:v>
                </c:pt>
                <c:pt idx="3532">
                  <c:v>0.59041501976284583</c:v>
                </c:pt>
                <c:pt idx="3533">
                  <c:v>0.59041501976284583</c:v>
                </c:pt>
                <c:pt idx="3534">
                  <c:v>0.59041501976284583</c:v>
                </c:pt>
                <c:pt idx="3535">
                  <c:v>0.59041501976284583</c:v>
                </c:pt>
                <c:pt idx="3536">
                  <c:v>0.59041501976284583</c:v>
                </c:pt>
                <c:pt idx="3537">
                  <c:v>0.59041501976284583</c:v>
                </c:pt>
                <c:pt idx="3538">
                  <c:v>0.59041501976284583</c:v>
                </c:pt>
                <c:pt idx="3539">
                  <c:v>0.59041501976284583</c:v>
                </c:pt>
                <c:pt idx="3540">
                  <c:v>0.59041501976284583</c:v>
                </c:pt>
                <c:pt idx="3541">
                  <c:v>0.59041501976284583</c:v>
                </c:pt>
                <c:pt idx="3542">
                  <c:v>0.59041501976284583</c:v>
                </c:pt>
                <c:pt idx="3543">
                  <c:v>0.59041501976284583</c:v>
                </c:pt>
                <c:pt idx="3544">
                  <c:v>0.59041501976284583</c:v>
                </c:pt>
                <c:pt idx="3545">
                  <c:v>0.59041501976284583</c:v>
                </c:pt>
                <c:pt idx="3546">
                  <c:v>0.59041501976284583</c:v>
                </c:pt>
                <c:pt idx="3547">
                  <c:v>0.59041501976284583</c:v>
                </c:pt>
                <c:pt idx="3548">
                  <c:v>0.59041501976284583</c:v>
                </c:pt>
                <c:pt idx="3549">
                  <c:v>0.59041501976284583</c:v>
                </c:pt>
                <c:pt idx="3550">
                  <c:v>0.59041501976284583</c:v>
                </c:pt>
                <c:pt idx="3551">
                  <c:v>0.59041501976284583</c:v>
                </c:pt>
                <c:pt idx="3552">
                  <c:v>0.59041501976284583</c:v>
                </c:pt>
                <c:pt idx="3553">
                  <c:v>0.59041501976284583</c:v>
                </c:pt>
                <c:pt idx="3554">
                  <c:v>0.59041501976284583</c:v>
                </c:pt>
                <c:pt idx="3555">
                  <c:v>0.59041501976284583</c:v>
                </c:pt>
                <c:pt idx="3556">
                  <c:v>0.59041501976284583</c:v>
                </c:pt>
                <c:pt idx="3557">
                  <c:v>0.59041501976284583</c:v>
                </c:pt>
                <c:pt idx="3558">
                  <c:v>0.59041501976284583</c:v>
                </c:pt>
                <c:pt idx="3559">
                  <c:v>0.59041501976284583</c:v>
                </c:pt>
                <c:pt idx="3560">
                  <c:v>0.59041501976284583</c:v>
                </c:pt>
                <c:pt idx="3561">
                  <c:v>0.59041501976284583</c:v>
                </c:pt>
                <c:pt idx="3562">
                  <c:v>0.59041501976284583</c:v>
                </c:pt>
                <c:pt idx="3563">
                  <c:v>0.59041501976284583</c:v>
                </c:pt>
                <c:pt idx="3564">
                  <c:v>0.59041501976284583</c:v>
                </c:pt>
                <c:pt idx="3565">
                  <c:v>0.59041501976284583</c:v>
                </c:pt>
                <c:pt idx="3566">
                  <c:v>0.59041501976284583</c:v>
                </c:pt>
                <c:pt idx="3567">
                  <c:v>0.59041501976284583</c:v>
                </c:pt>
                <c:pt idx="3568">
                  <c:v>0.59041501976284583</c:v>
                </c:pt>
                <c:pt idx="3569">
                  <c:v>0.59041501976284583</c:v>
                </c:pt>
                <c:pt idx="3570">
                  <c:v>0.59041501976284583</c:v>
                </c:pt>
                <c:pt idx="3571">
                  <c:v>0.59041501976284583</c:v>
                </c:pt>
                <c:pt idx="3572">
                  <c:v>0.59041501976284583</c:v>
                </c:pt>
                <c:pt idx="3573">
                  <c:v>0.59041501976284583</c:v>
                </c:pt>
                <c:pt idx="3574">
                  <c:v>0.59041501976284583</c:v>
                </c:pt>
                <c:pt idx="3575">
                  <c:v>0.59041501976284583</c:v>
                </c:pt>
                <c:pt idx="3576">
                  <c:v>0.59041501976284583</c:v>
                </c:pt>
                <c:pt idx="3577">
                  <c:v>0.59041501976284583</c:v>
                </c:pt>
                <c:pt idx="3578">
                  <c:v>0.59041501976284583</c:v>
                </c:pt>
                <c:pt idx="3579">
                  <c:v>0.59041501976284583</c:v>
                </c:pt>
                <c:pt idx="3580">
                  <c:v>0.59041501976284583</c:v>
                </c:pt>
                <c:pt idx="3581">
                  <c:v>0.59041501976284583</c:v>
                </c:pt>
                <c:pt idx="3582">
                  <c:v>0.59041501976284583</c:v>
                </c:pt>
                <c:pt idx="3583">
                  <c:v>0.59041501976284583</c:v>
                </c:pt>
                <c:pt idx="3584">
                  <c:v>0.59041501976284583</c:v>
                </c:pt>
                <c:pt idx="3585">
                  <c:v>0.59305006587615283</c:v>
                </c:pt>
                <c:pt idx="3586">
                  <c:v>0.59305006587615283</c:v>
                </c:pt>
                <c:pt idx="3587">
                  <c:v>0.59305006587615283</c:v>
                </c:pt>
                <c:pt idx="3588">
                  <c:v>0.59305006587615283</c:v>
                </c:pt>
                <c:pt idx="3589">
                  <c:v>0.59305006587615283</c:v>
                </c:pt>
                <c:pt idx="3590">
                  <c:v>0.59305006587615283</c:v>
                </c:pt>
                <c:pt idx="3591">
                  <c:v>0.59305006587615283</c:v>
                </c:pt>
                <c:pt idx="3592">
                  <c:v>0.59305006587615283</c:v>
                </c:pt>
                <c:pt idx="3593">
                  <c:v>0.59305006587615283</c:v>
                </c:pt>
                <c:pt idx="3594">
                  <c:v>0.59305006587615283</c:v>
                </c:pt>
                <c:pt idx="3595">
                  <c:v>0.59305006587615283</c:v>
                </c:pt>
                <c:pt idx="3596">
                  <c:v>0.59305006587615283</c:v>
                </c:pt>
                <c:pt idx="3597">
                  <c:v>0.59305006587615283</c:v>
                </c:pt>
                <c:pt idx="3598">
                  <c:v>0.59305006587615283</c:v>
                </c:pt>
                <c:pt idx="3599">
                  <c:v>0.59305006587615283</c:v>
                </c:pt>
                <c:pt idx="3600">
                  <c:v>0.59305006587615283</c:v>
                </c:pt>
                <c:pt idx="3601">
                  <c:v>0.5932147562582345</c:v>
                </c:pt>
                <c:pt idx="3602">
                  <c:v>0.59683794466403162</c:v>
                </c:pt>
                <c:pt idx="3603">
                  <c:v>0.59683794466403162</c:v>
                </c:pt>
                <c:pt idx="3604">
                  <c:v>0.59683794466403162</c:v>
                </c:pt>
                <c:pt idx="3605">
                  <c:v>0.59683794466403162</c:v>
                </c:pt>
                <c:pt idx="3606">
                  <c:v>0.59683794466403162</c:v>
                </c:pt>
                <c:pt idx="3607">
                  <c:v>0.59683794466403162</c:v>
                </c:pt>
                <c:pt idx="3608">
                  <c:v>0.59683794466403162</c:v>
                </c:pt>
                <c:pt idx="3609">
                  <c:v>0.59683794466403162</c:v>
                </c:pt>
                <c:pt idx="3610">
                  <c:v>0.59683794466403162</c:v>
                </c:pt>
                <c:pt idx="3611">
                  <c:v>0.59683794466403162</c:v>
                </c:pt>
                <c:pt idx="3612">
                  <c:v>0.59683794466403162</c:v>
                </c:pt>
                <c:pt idx="3613">
                  <c:v>0.59683794466403162</c:v>
                </c:pt>
                <c:pt idx="3614">
                  <c:v>0.59683794466403162</c:v>
                </c:pt>
                <c:pt idx="3615">
                  <c:v>0.59683794466403162</c:v>
                </c:pt>
                <c:pt idx="3616">
                  <c:v>0.59683794466403162</c:v>
                </c:pt>
                <c:pt idx="3617">
                  <c:v>0.59683794466403162</c:v>
                </c:pt>
                <c:pt idx="3618">
                  <c:v>0.59683794466403162</c:v>
                </c:pt>
                <c:pt idx="3619">
                  <c:v>0.59683794466403162</c:v>
                </c:pt>
                <c:pt idx="3620">
                  <c:v>0.59683794466403162</c:v>
                </c:pt>
                <c:pt idx="3621">
                  <c:v>0.59683794466403162</c:v>
                </c:pt>
                <c:pt idx="3622">
                  <c:v>0.59683794466403162</c:v>
                </c:pt>
                <c:pt idx="3623">
                  <c:v>0.59683794466403162</c:v>
                </c:pt>
                <c:pt idx="3624">
                  <c:v>0.6080368906455863</c:v>
                </c:pt>
                <c:pt idx="3625">
                  <c:v>0.6080368906455863</c:v>
                </c:pt>
                <c:pt idx="3626">
                  <c:v>0.6080368906455863</c:v>
                </c:pt>
                <c:pt idx="3627">
                  <c:v>0.6080368906455863</c:v>
                </c:pt>
                <c:pt idx="3628">
                  <c:v>0.6080368906455863</c:v>
                </c:pt>
                <c:pt idx="3629">
                  <c:v>0.6080368906455863</c:v>
                </c:pt>
                <c:pt idx="3630">
                  <c:v>0.6080368906455863</c:v>
                </c:pt>
                <c:pt idx="3631">
                  <c:v>0.6080368906455863</c:v>
                </c:pt>
                <c:pt idx="3632">
                  <c:v>0.6080368906455863</c:v>
                </c:pt>
                <c:pt idx="3633">
                  <c:v>0.6080368906455863</c:v>
                </c:pt>
                <c:pt idx="3634">
                  <c:v>0.6080368906455863</c:v>
                </c:pt>
                <c:pt idx="3635">
                  <c:v>0.6080368906455863</c:v>
                </c:pt>
                <c:pt idx="3636">
                  <c:v>0.6080368906455863</c:v>
                </c:pt>
                <c:pt idx="3637">
                  <c:v>0.6080368906455863</c:v>
                </c:pt>
                <c:pt idx="3638">
                  <c:v>0.6080368906455863</c:v>
                </c:pt>
                <c:pt idx="3639">
                  <c:v>0.6080368906455863</c:v>
                </c:pt>
                <c:pt idx="3640">
                  <c:v>0.6080368906455863</c:v>
                </c:pt>
                <c:pt idx="3641">
                  <c:v>0.6080368906455863</c:v>
                </c:pt>
                <c:pt idx="3642">
                  <c:v>0.6080368906455863</c:v>
                </c:pt>
                <c:pt idx="3643">
                  <c:v>0.6080368906455863</c:v>
                </c:pt>
                <c:pt idx="3644">
                  <c:v>0.6080368906455863</c:v>
                </c:pt>
                <c:pt idx="3645">
                  <c:v>0.6080368906455863</c:v>
                </c:pt>
                <c:pt idx="3646">
                  <c:v>0.6080368906455863</c:v>
                </c:pt>
                <c:pt idx="3647">
                  <c:v>0.6080368906455863</c:v>
                </c:pt>
                <c:pt idx="3648">
                  <c:v>0.6080368906455863</c:v>
                </c:pt>
                <c:pt idx="3649">
                  <c:v>0.6080368906455863</c:v>
                </c:pt>
                <c:pt idx="3650">
                  <c:v>0.6080368906455863</c:v>
                </c:pt>
                <c:pt idx="3651">
                  <c:v>0.6080368906455863</c:v>
                </c:pt>
                <c:pt idx="3652">
                  <c:v>0.6080368906455863</c:v>
                </c:pt>
                <c:pt idx="3653">
                  <c:v>0.6080368906455863</c:v>
                </c:pt>
                <c:pt idx="3654">
                  <c:v>0.6080368906455863</c:v>
                </c:pt>
                <c:pt idx="3655">
                  <c:v>0.6080368906455863</c:v>
                </c:pt>
                <c:pt idx="3656">
                  <c:v>0.6080368906455863</c:v>
                </c:pt>
                <c:pt idx="3657">
                  <c:v>0.6080368906455863</c:v>
                </c:pt>
                <c:pt idx="3658">
                  <c:v>0.6080368906455863</c:v>
                </c:pt>
                <c:pt idx="3659">
                  <c:v>0.6080368906455863</c:v>
                </c:pt>
                <c:pt idx="3660">
                  <c:v>0.6080368906455863</c:v>
                </c:pt>
                <c:pt idx="3661">
                  <c:v>0.6080368906455863</c:v>
                </c:pt>
                <c:pt idx="3662">
                  <c:v>0.6080368906455863</c:v>
                </c:pt>
                <c:pt idx="3663">
                  <c:v>0.6080368906455863</c:v>
                </c:pt>
                <c:pt idx="3664">
                  <c:v>0.6080368906455863</c:v>
                </c:pt>
                <c:pt idx="3665">
                  <c:v>0.6080368906455863</c:v>
                </c:pt>
                <c:pt idx="3666">
                  <c:v>0.6080368906455863</c:v>
                </c:pt>
                <c:pt idx="3667">
                  <c:v>0.6080368906455863</c:v>
                </c:pt>
                <c:pt idx="3668">
                  <c:v>0.6080368906455863</c:v>
                </c:pt>
                <c:pt idx="3669">
                  <c:v>0.6080368906455863</c:v>
                </c:pt>
                <c:pt idx="3670">
                  <c:v>0.6080368906455863</c:v>
                </c:pt>
                <c:pt idx="3671">
                  <c:v>0.6080368906455863</c:v>
                </c:pt>
                <c:pt idx="3672">
                  <c:v>0.6080368906455863</c:v>
                </c:pt>
                <c:pt idx="3673">
                  <c:v>0.6080368906455863</c:v>
                </c:pt>
                <c:pt idx="3674">
                  <c:v>0.6080368906455863</c:v>
                </c:pt>
                <c:pt idx="3675">
                  <c:v>0.6080368906455863</c:v>
                </c:pt>
                <c:pt idx="3676">
                  <c:v>0.6080368906455863</c:v>
                </c:pt>
                <c:pt idx="3677">
                  <c:v>0.6080368906455863</c:v>
                </c:pt>
                <c:pt idx="3678">
                  <c:v>0.6080368906455863</c:v>
                </c:pt>
                <c:pt idx="3679">
                  <c:v>0.6080368906455863</c:v>
                </c:pt>
                <c:pt idx="3680">
                  <c:v>0.6080368906455863</c:v>
                </c:pt>
                <c:pt idx="3681">
                  <c:v>0.6080368906455863</c:v>
                </c:pt>
                <c:pt idx="3682">
                  <c:v>0.6080368906455863</c:v>
                </c:pt>
                <c:pt idx="3683">
                  <c:v>0.6080368906455863</c:v>
                </c:pt>
                <c:pt idx="3684">
                  <c:v>0.6080368906455863</c:v>
                </c:pt>
                <c:pt idx="3685">
                  <c:v>0.6080368906455863</c:v>
                </c:pt>
                <c:pt idx="3686">
                  <c:v>0.6080368906455863</c:v>
                </c:pt>
                <c:pt idx="3687">
                  <c:v>0.6080368906455863</c:v>
                </c:pt>
                <c:pt idx="3688">
                  <c:v>0.6080368906455863</c:v>
                </c:pt>
                <c:pt idx="3689">
                  <c:v>0.6080368906455863</c:v>
                </c:pt>
                <c:pt idx="3690">
                  <c:v>0.6080368906455863</c:v>
                </c:pt>
                <c:pt idx="3691">
                  <c:v>0.6080368906455863</c:v>
                </c:pt>
                <c:pt idx="3692">
                  <c:v>0.63356389986824768</c:v>
                </c:pt>
                <c:pt idx="3693">
                  <c:v>0.63356389986824768</c:v>
                </c:pt>
                <c:pt idx="3694">
                  <c:v>0.63356389986824768</c:v>
                </c:pt>
                <c:pt idx="3695">
                  <c:v>0.63356389986824768</c:v>
                </c:pt>
                <c:pt idx="3696">
                  <c:v>0.63356389986824768</c:v>
                </c:pt>
                <c:pt idx="3697">
                  <c:v>0.63356389986824768</c:v>
                </c:pt>
                <c:pt idx="3698">
                  <c:v>0.63356389986824768</c:v>
                </c:pt>
                <c:pt idx="3699">
                  <c:v>0.63356389986824768</c:v>
                </c:pt>
                <c:pt idx="3700">
                  <c:v>0.63356389986824768</c:v>
                </c:pt>
                <c:pt idx="3701">
                  <c:v>0.63356389986824768</c:v>
                </c:pt>
                <c:pt idx="3702">
                  <c:v>0.63356389986824768</c:v>
                </c:pt>
                <c:pt idx="3703">
                  <c:v>0.63356389986824768</c:v>
                </c:pt>
                <c:pt idx="3704">
                  <c:v>0.63356389986824768</c:v>
                </c:pt>
                <c:pt idx="3705">
                  <c:v>0.63356389986824768</c:v>
                </c:pt>
                <c:pt idx="3706">
                  <c:v>0.63356389986824768</c:v>
                </c:pt>
                <c:pt idx="3707">
                  <c:v>0.63356389986824768</c:v>
                </c:pt>
                <c:pt idx="3708">
                  <c:v>0.63356389986824768</c:v>
                </c:pt>
                <c:pt idx="3709">
                  <c:v>0.63356389986824768</c:v>
                </c:pt>
                <c:pt idx="3710">
                  <c:v>0.63356389986824768</c:v>
                </c:pt>
                <c:pt idx="3711">
                  <c:v>0.63356389986824768</c:v>
                </c:pt>
                <c:pt idx="3712">
                  <c:v>0.63356389986824768</c:v>
                </c:pt>
                <c:pt idx="3713">
                  <c:v>0.63356389986824768</c:v>
                </c:pt>
                <c:pt idx="3714">
                  <c:v>0.63356389986824768</c:v>
                </c:pt>
                <c:pt idx="3715">
                  <c:v>0.63356389986824768</c:v>
                </c:pt>
                <c:pt idx="3716">
                  <c:v>0.63356389986824768</c:v>
                </c:pt>
                <c:pt idx="3717">
                  <c:v>0.63356389986824768</c:v>
                </c:pt>
                <c:pt idx="3718">
                  <c:v>0.63356389986824768</c:v>
                </c:pt>
                <c:pt idx="3719">
                  <c:v>0.63356389986824768</c:v>
                </c:pt>
                <c:pt idx="3720">
                  <c:v>0.63356389986824768</c:v>
                </c:pt>
                <c:pt idx="3721">
                  <c:v>0.63356389986824768</c:v>
                </c:pt>
                <c:pt idx="3722">
                  <c:v>0.63356389986824768</c:v>
                </c:pt>
                <c:pt idx="3723">
                  <c:v>0.63356389986824768</c:v>
                </c:pt>
                <c:pt idx="3724">
                  <c:v>0.63356389986824768</c:v>
                </c:pt>
                <c:pt idx="3725">
                  <c:v>0.63356389986824768</c:v>
                </c:pt>
                <c:pt idx="3726">
                  <c:v>0.63356389986824768</c:v>
                </c:pt>
                <c:pt idx="3727">
                  <c:v>0.63356389986824768</c:v>
                </c:pt>
                <c:pt idx="3728">
                  <c:v>0.63356389986824768</c:v>
                </c:pt>
                <c:pt idx="3729">
                  <c:v>0.63356389986824768</c:v>
                </c:pt>
                <c:pt idx="3730">
                  <c:v>0.63356389986824768</c:v>
                </c:pt>
                <c:pt idx="3731">
                  <c:v>0.63356389986824768</c:v>
                </c:pt>
                <c:pt idx="3732">
                  <c:v>0.63356389986824768</c:v>
                </c:pt>
                <c:pt idx="3733">
                  <c:v>0.63356389986824768</c:v>
                </c:pt>
                <c:pt idx="3734">
                  <c:v>0.63356389986824768</c:v>
                </c:pt>
                <c:pt idx="3735">
                  <c:v>0.63356389986824768</c:v>
                </c:pt>
                <c:pt idx="3736">
                  <c:v>0.63356389986824768</c:v>
                </c:pt>
                <c:pt idx="3737">
                  <c:v>0.63356389986824768</c:v>
                </c:pt>
                <c:pt idx="3738">
                  <c:v>0.63356389986824768</c:v>
                </c:pt>
                <c:pt idx="3739">
                  <c:v>0.63356389986824768</c:v>
                </c:pt>
                <c:pt idx="3740">
                  <c:v>0.63356389986824768</c:v>
                </c:pt>
                <c:pt idx="3741">
                  <c:v>0.63356389986824768</c:v>
                </c:pt>
                <c:pt idx="3742">
                  <c:v>0.63356389986824768</c:v>
                </c:pt>
                <c:pt idx="3743">
                  <c:v>0.63356389986824768</c:v>
                </c:pt>
                <c:pt idx="3744">
                  <c:v>0.63356389986824768</c:v>
                </c:pt>
                <c:pt idx="3745">
                  <c:v>0.63356389986824768</c:v>
                </c:pt>
                <c:pt idx="3746">
                  <c:v>0.63356389986824768</c:v>
                </c:pt>
                <c:pt idx="3747">
                  <c:v>0.63356389986824768</c:v>
                </c:pt>
                <c:pt idx="3748">
                  <c:v>0.63356389986824768</c:v>
                </c:pt>
                <c:pt idx="3749">
                  <c:v>0.63356389986824768</c:v>
                </c:pt>
                <c:pt idx="3750">
                  <c:v>0.63356389986824768</c:v>
                </c:pt>
                <c:pt idx="3751">
                  <c:v>0.63356389986824768</c:v>
                </c:pt>
                <c:pt idx="3752">
                  <c:v>0.63356389986824768</c:v>
                </c:pt>
                <c:pt idx="3753">
                  <c:v>0.63356389986824768</c:v>
                </c:pt>
                <c:pt idx="3754">
                  <c:v>0.63356389986824768</c:v>
                </c:pt>
                <c:pt idx="3755">
                  <c:v>0.63356389986824768</c:v>
                </c:pt>
                <c:pt idx="3756">
                  <c:v>0.63356389986824768</c:v>
                </c:pt>
                <c:pt idx="3757">
                  <c:v>0.63356389986824768</c:v>
                </c:pt>
                <c:pt idx="3758">
                  <c:v>0.63356389986824768</c:v>
                </c:pt>
                <c:pt idx="3759">
                  <c:v>0.63356389986824768</c:v>
                </c:pt>
                <c:pt idx="3760">
                  <c:v>0.63356389986824768</c:v>
                </c:pt>
                <c:pt idx="3761">
                  <c:v>0.63356389986824768</c:v>
                </c:pt>
                <c:pt idx="3762">
                  <c:v>0.63356389986824768</c:v>
                </c:pt>
                <c:pt idx="3763">
                  <c:v>0.63356389986824768</c:v>
                </c:pt>
                <c:pt idx="3764">
                  <c:v>0.63356389986824768</c:v>
                </c:pt>
                <c:pt idx="3765">
                  <c:v>0.63356389986824768</c:v>
                </c:pt>
                <c:pt idx="3766">
                  <c:v>0.63356389986824768</c:v>
                </c:pt>
                <c:pt idx="3767">
                  <c:v>0.63356389986824768</c:v>
                </c:pt>
                <c:pt idx="3768">
                  <c:v>0.63356389986824768</c:v>
                </c:pt>
                <c:pt idx="3769">
                  <c:v>0.63356389986824768</c:v>
                </c:pt>
                <c:pt idx="3770">
                  <c:v>0.63356389986824768</c:v>
                </c:pt>
                <c:pt idx="3771">
                  <c:v>0.63356389986824768</c:v>
                </c:pt>
                <c:pt idx="3772">
                  <c:v>0.63356389986824768</c:v>
                </c:pt>
                <c:pt idx="3773">
                  <c:v>0.63356389986824768</c:v>
                </c:pt>
                <c:pt idx="3774">
                  <c:v>0.63356389986824768</c:v>
                </c:pt>
                <c:pt idx="3775">
                  <c:v>0.63356389986824768</c:v>
                </c:pt>
                <c:pt idx="3776">
                  <c:v>0.63356389986824768</c:v>
                </c:pt>
                <c:pt idx="3777">
                  <c:v>0.63356389986824768</c:v>
                </c:pt>
                <c:pt idx="3778">
                  <c:v>0.63356389986824768</c:v>
                </c:pt>
                <c:pt idx="3779">
                  <c:v>0.63356389986824768</c:v>
                </c:pt>
                <c:pt idx="3780">
                  <c:v>0.63356389986824768</c:v>
                </c:pt>
                <c:pt idx="3781">
                  <c:v>0.63356389986824768</c:v>
                </c:pt>
                <c:pt idx="3782">
                  <c:v>0.63356389986824768</c:v>
                </c:pt>
                <c:pt idx="3783">
                  <c:v>0.63356389986824768</c:v>
                </c:pt>
                <c:pt idx="3784">
                  <c:v>0.63356389986824768</c:v>
                </c:pt>
                <c:pt idx="3785">
                  <c:v>0.63356389986824768</c:v>
                </c:pt>
                <c:pt idx="3786">
                  <c:v>0.63356389986824768</c:v>
                </c:pt>
                <c:pt idx="3787">
                  <c:v>0.63356389986824768</c:v>
                </c:pt>
                <c:pt idx="3788">
                  <c:v>0.63356389986824768</c:v>
                </c:pt>
                <c:pt idx="3789">
                  <c:v>0.63356389986824768</c:v>
                </c:pt>
                <c:pt idx="3790">
                  <c:v>0.63356389986824768</c:v>
                </c:pt>
                <c:pt idx="3791">
                  <c:v>0.63356389986824768</c:v>
                </c:pt>
                <c:pt idx="3792">
                  <c:v>0.63356389986824768</c:v>
                </c:pt>
                <c:pt idx="3793">
                  <c:v>0.63356389986824768</c:v>
                </c:pt>
                <c:pt idx="3794">
                  <c:v>0.63356389986824768</c:v>
                </c:pt>
                <c:pt idx="3795">
                  <c:v>0.63356389986824768</c:v>
                </c:pt>
                <c:pt idx="3796">
                  <c:v>0.63356389986824768</c:v>
                </c:pt>
                <c:pt idx="3797">
                  <c:v>0.63356389986824768</c:v>
                </c:pt>
                <c:pt idx="3798">
                  <c:v>0.63356389986824768</c:v>
                </c:pt>
                <c:pt idx="3799">
                  <c:v>0.63356389986824768</c:v>
                </c:pt>
                <c:pt idx="3800">
                  <c:v>0.63356389986824768</c:v>
                </c:pt>
                <c:pt idx="3801">
                  <c:v>0.63356389986824768</c:v>
                </c:pt>
                <c:pt idx="3802">
                  <c:v>0.63356389986824768</c:v>
                </c:pt>
                <c:pt idx="3803">
                  <c:v>0.63356389986824768</c:v>
                </c:pt>
                <c:pt idx="3804">
                  <c:v>0.63356389986824768</c:v>
                </c:pt>
                <c:pt idx="3805">
                  <c:v>0.63356389986824768</c:v>
                </c:pt>
                <c:pt idx="3806">
                  <c:v>0.63356389986824768</c:v>
                </c:pt>
                <c:pt idx="3807">
                  <c:v>0.63356389986824768</c:v>
                </c:pt>
                <c:pt idx="3808">
                  <c:v>0.63356389986824768</c:v>
                </c:pt>
                <c:pt idx="3809">
                  <c:v>0.63356389986824768</c:v>
                </c:pt>
                <c:pt idx="3810">
                  <c:v>0.63356389986824768</c:v>
                </c:pt>
                <c:pt idx="3811">
                  <c:v>0.63356389986824768</c:v>
                </c:pt>
                <c:pt idx="3812">
                  <c:v>0.63356389986824768</c:v>
                </c:pt>
                <c:pt idx="3813">
                  <c:v>0.63356389986824768</c:v>
                </c:pt>
                <c:pt idx="3814">
                  <c:v>0.63356389986824768</c:v>
                </c:pt>
                <c:pt idx="3815">
                  <c:v>0.63356389986824768</c:v>
                </c:pt>
                <c:pt idx="3816">
                  <c:v>0.63356389986824768</c:v>
                </c:pt>
                <c:pt idx="3817">
                  <c:v>0.63356389986824768</c:v>
                </c:pt>
                <c:pt idx="3818">
                  <c:v>0.63356389986824768</c:v>
                </c:pt>
                <c:pt idx="3819">
                  <c:v>0.63356389986824768</c:v>
                </c:pt>
                <c:pt idx="3820">
                  <c:v>0.63356389986824768</c:v>
                </c:pt>
                <c:pt idx="3821">
                  <c:v>0.63356389986824768</c:v>
                </c:pt>
                <c:pt idx="3822">
                  <c:v>0.63356389986824768</c:v>
                </c:pt>
                <c:pt idx="3823">
                  <c:v>0.63356389986824768</c:v>
                </c:pt>
                <c:pt idx="3824">
                  <c:v>0.63356389986824768</c:v>
                </c:pt>
                <c:pt idx="3825">
                  <c:v>0.63356389986824768</c:v>
                </c:pt>
                <c:pt idx="3826">
                  <c:v>0.63356389986824768</c:v>
                </c:pt>
                <c:pt idx="3827">
                  <c:v>0.63356389986824768</c:v>
                </c:pt>
                <c:pt idx="3828">
                  <c:v>0.63356389986824768</c:v>
                </c:pt>
                <c:pt idx="3829">
                  <c:v>0.63356389986824768</c:v>
                </c:pt>
                <c:pt idx="3830">
                  <c:v>0.63356389986824768</c:v>
                </c:pt>
                <c:pt idx="3831">
                  <c:v>0.63356389986824768</c:v>
                </c:pt>
                <c:pt idx="3832">
                  <c:v>0.63356389986824768</c:v>
                </c:pt>
                <c:pt idx="3833">
                  <c:v>0.63356389986824768</c:v>
                </c:pt>
                <c:pt idx="3834">
                  <c:v>0.63356389986824768</c:v>
                </c:pt>
                <c:pt idx="3835">
                  <c:v>0.63356389986824768</c:v>
                </c:pt>
                <c:pt idx="3836">
                  <c:v>0.63356389986824768</c:v>
                </c:pt>
                <c:pt idx="3837">
                  <c:v>0.63356389986824768</c:v>
                </c:pt>
                <c:pt idx="3838">
                  <c:v>0.63356389986824768</c:v>
                </c:pt>
                <c:pt idx="3839">
                  <c:v>0.63356389986824768</c:v>
                </c:pt>
                <c:pt idx="3840">
                  <c:v>0.63356389986824768</c:v>
                </c:pt>
                <c:pt idx="3841">
                  <c:v>0.63356389986824768</c:v>
                </c:pt>
                <c:pt idx="3842">
                  <c:v>0.63356389986824768</c:v>
                </c:pt>
                <c:pt idx="3843">
                  <c:v>0.63356389986824768</c:v>
                </c:pt>
                <c:pt idx="3844">
                  <c:v>0.63356389986824768</c:v>
                </c:pt>
                <c:pt idx="3845">
                  <c:v>0.63356389986824768</c:v>
                </c:pt>
                <c:pt idx="3846">
                  <c:v>0.63356389986824768</c:v>
                </c:pt>
                <c:pt idx="3847">
                  <c:v>0.64311594202898548</c:v>
                </c:pt>
                <c:pt idx="3848">
                  <c:v>0.64311594202898548</c:v>
                </c:pt>
                <c:pt idx="3849">
                  <c:v>0.64311594202898548</c:v>
                </c:pt>
                <c:pt idx="3850">
                  <c:v>0.64311594202898548</c:v>
                </c:pt>
                <c:pt idx="3851">
                  <c:v>0.64311594202898548</c:v>
                </c:pt>
                <c:pt idx="3852">
                  <c:v>0.64311594202898548</c:v>
                </c:pt>
                <c:pt idx="3853">
                  <c:v>0.64311594202898548</c:v>
                </c:pt>
                <c:pt idx="3854">
                  <c:v>0.64311594202898548</c:v>
                </c:pt>
                <c:pt idx="3855">
                  <c:v>0.64311594202898548</c:v>
                </c:pt>
                <c:pt idx="3856">
                  <c:v>0.64311594202898548</c:v>
                </c:pt>
                <c:pt idx="3857">
                  <c:v>0.64311594202898548</c:v>
                </c:pt>
                <c:pt idx="3858">
                  <c:v>0.64311594202898548</c:v>
                </c:pt>
                <c:pt idx="3859">
                  <c:v>0.64311594202898548</c:v>
                </c:pt>
                <c:pt idx="3860">
                  <c:v>0.64311594202898548</c:v>
                </c:pt>
                <c:pt idx="3861">
                  <c:v>0.64311594202898548</c:v>
                </c:pt>
                <c:pt idx="3862">
                  <c:v>0.64311594202898548</c:v>
                </c:pt>
                <c:pt idx="3863">
                  <c:v>0.64311594202898548</c:v>
                </c:pt>
                <c:pt idx="3864">
                  <c:v>0.64311594202898548</c:v>
                </c:pt>
                <c:pt idx="3865">
                  <c:v>0.64311594202898548</c:v>
                </c:pt>
                <c:pt idx="3866">
                  <c:v>0.64311594202898548</c:v>
                </c:pt>
                <c:pt idx="3867">
                  <c:v>0.64311594202898548</c:v>
                </c:pt>
                <c:pt idx="3868">
                  <c:v>0.64311594202898548</c:v>
                </c:pt>
                <c:pt idx="3869">
                  <c:v>0.64311594202898548</c:v>
                </c:pt>
                <c:pt idx="3870">
                  <c:v>0.64311594202898548</c:v>
                </c:pt>
                <c:pt idx="3871">
                  <c:v>0.64311594202898548</c:v>
                </c:pt>
                <c:pt idx="3872">
                  <c:v>0.64311594202898548</c:v>
                </c:pt>
                <c:pt idx="3873">
                  <c:v>0.64311594202898548</c:v>
                </c:pt>
                <c:pt idx="3874">
                  <c:v>0.64311594202898548</c:v>
                </c:pt>
                <c:pt idx="3875">
                  <c:v>0.64311594202898548</c:v>
                </c:pt>
                <c:pt idx="3876">
                  <c:v>0.64311594202898548</c:v>
                </c:pt>
                <c:pt idx="3877">
                  <c:v>0.64311594202898548</c:v>
                </c:pt>
                <c:pt idx="3878">
                  <c:v>0.64311594202898548</c:v>
                </c:pt>
                <c:pt idx="3879">
                  <c:v>0.64311594202898548</c:v>
                </c:pt>
                <c:pt idx="3880">
                  <c:v>0.64311594202898548</c:v>
                </c:pt>
                <c:pt idx="3881">
                  <c:v>0.64311594202898548</c:v>
                </c:pt>
                <c:pt idx="3882">
                  <c:v>0.64311594202898548</c:v>
                </c:pt>
                <c:pt idx="3883">
                  <c:v>0.64311594202898548</c:v>
                </c:pt>
                <c:pt idx="3884">
                  <c:v>0.64311594202898548</c:v>
                </c:pt>
                <c:pt idx="3885">
                  <c:v>0.64311594202898548</c:v>
                </c:pt>
                <c:pt idx="3886">
                  <c:v>0.64311594202898548</c:v>
                </c:pt>
                <c:pt idx="3887">
                  <c:v>0.64311594202898548</c:v>
                </c:pt>
                <c:pt idx="3888">
                  <c:v>0.64311594202898548</c:v>
                </c:pt>
                <c:pt idx="3889">
                  <c:v>0.64311594202898548</c:v>
                </c:pt>
                <c:pt idx="3890">
                  <c:v>0.64311594202898548</c:v>
                </c:pt>
                <c:pt idx="3891">
                  <c:v>0.64311594202898548</c:v>
                </c:pt>
                <c:pt idx="3892">
                  <c:v>0.64311594202898548</c:v>
                </c:pt>
                <c:pt idx="3893">
                  <c:v>0.64311594202898548</c:v>
                </c:pt>
                <c:pt idx="3894">
                  <c:v>0.64311594202898548</c:v>
                </c:pt>
                <c:pt idx="3895">
                  <c:v>0.64311594202898548</c:v>
                </c:pt>
                <c:pt idx="3896">
                  <c:v>0.64311594202898548</c:v>
                </c:pt>
                <c:pt idx="3897">
                  <c:v>0.64311594202898548</c:v>
                </c:pt>
                <c:pt idx="3898">
                  <c:v>0.64311594202898548</c:v>
                </c:pt>
                <c:pt idx="3899">
                  <c:v>0.64311594202898548</c:v>
                </c:pt>
                <c:pt idx="3900">
                  <c:v>0.64311594202898548</c:v>
                </c:pt>
                <c:pt idx="3901">
                  <c:v>0.64311594202898548</c:v>
                </c:pt>
                <c:pt idx="3902">
                  <c:v>0.64311594202898548</c:v>
                </c:pt>
                <c:pt idx="3903">
                  <c:v>0.64311594202898548</c:v>
                </c:pt>
                <c:pt idx="3904">
                  <c:v>0.64311594202898548</c:v>
                </c:pt>
                <c:pt idx="3905">
                  <c:v>0.64558629776021081</c:v>
                </c:pt>
                <c:pt idx="3906">
                  <c:v>0.64558629776021081</c:v>
                </c:pt>
                <c:pt idx="3907">
                  <c:v>0.64558629776021081</c:v>
                </c:pt>
                <c:pt idx="3908">
                  <c:v>0.64558629776021081</c:v>
                </c:pt>
                <c:pt idx="3909">
                  <c:v>0.64558629776021081</c:v>
                </c:pt>
                <c:pt idx="3910">
                  <c:v>0.64558629776021081</c:v>
                </c:pt>
                <c:pt idx="3911">
                  <c:v>0.64558629776021081</c:v>
                </c:pt>
                <c:pt idx="3912">
                  <c:v>0.64558629776021081</c:v>
                </c:pt>
                <c:pt idx="3913">
                  <c:v>0.64558629776021081</c:v>
                </c:pt>
                <c:pt idx="3914">
                  <c:v>0.64558629776021081</c:v>
                </c:pt>
                <c:pt idx="3915">
                  <c:v>0.64558629776021081</c:v>
                </c:pt>
                <c:pt idx="3916">
                  <c:v>0.64558629776021081</c:v>
                </c:pt>
                <c:pt idx="3917">
                  <c:v>0.64558629776021081</c:v>
                </c:pt>
                <c:pt idx="3918">
                  <c:v>0.64558629776021081</c:v>
                </c:pt>
                <c:pt idx="3919">
                  <c:v>0.64558629776021081</c:v>
                </c:pt>
                <c:pt idx="3920">
                  <c:v>0.66716073781291174</c:v>
                </c:pt>
                <c:pt idx="3921">
                  <c:v>0.66716073781291174</c:v>
                </c:pt>
                <c:pt idx="3922">
                  <c:v>0.66716073781291174</c:v>
                </c:pt>
                <c:pt idx="3923">
                  <c:v>0.66716073781291174</c:v>
                </c:pt>
                <c:pt idx="3924">
                  <c:v>0.66716073781291174</c:v>
                </c:pt>
                <c:pt idx="3925">
                  <c:v>0.66716073781291174</c:v>
                </c:pt>
                <c:pt idx="3926">
                  <c:v>0.66716073781291174</c:v>
                </c:pt>
                <c:pt idx="3927">
                  <c:v>0.66716073781291174</c:v>
                </c:pt>
                <c:pt idx="3928">
                  <c:v>0.66716073781291174</c:v>
                </c:pt>
                <c:pt idx="3929">
                  <c:v>0.66716073781291174</c:v>
                </c:pt>
                <c:pt idx="3930">
                  <c:v>0.66716073781291174</c:v>
                </c:pt>
                <c:pt idx="3931">
                  <c:v>0.66716073781291174</c:v>
                </c:pt>
                <c:pt idx="3932">
                  <c:v>0.66716073781291174</c:v>
                </c:pt>
                <c:pt idx="3933">
                  <c:v>0.66716073781291174</c:v>
                </c:pt>
                <c:pt idx="3934">
                  <c:v>0.66716073781291174</c:v>
                </c:pt>
                <c:pt idx="3935">
                  <c:v>0.66716073781291174</c:v>
                </c:pt>
                <c:pt idx="3936">
                  <c:v>0.66716073781291174</c:v>
                </c:pt>
                <c:pt idx="3937">
                  <c:v>0.66716073781291174</c:v>
                </c:pt>
                <c:pt idx="3938">
                  <c:v>0.66716073781291174</c:v>
                </c:pt>
                <c:pt idx="3939">
                  <c:v>0.66716073781291174</c:v>
                </c:pt>
                <c:pt idx="3940">
                  <c:v>0.66716073781291174</c:v>
                </c:pt>
                <c:pt idx="3941">
                  <c:v>0.66716073781291174</c:v>
                </c:pt>
                <c:pt idx="3942">
                  <c:v>0.66716073781291174</c:v>
                </c:pt>
                <c:pt idx="3943">
                  <c:v>0.66716073781291174</c:v>
                </c:pt>
                <c:pt idx="3944">
                  <c:v>0.66716073781291174</c:v>
                </c:pt>
                <c:pt idx="3945">
                  <c:v>0.66716073781291174</c:v>
                </c:pt>
                <c:pt idx="3946">
                  <c:v>0.66716073781291174</c:v>
                </c:pt>
                <c:pt idx="3947">
                  <c:v>0.66716073781291174</c:v>
                </c:pt>
                <c:pt idx="3948">
                  <c:v>0.66716073781291174</c:v>
                </c:pt>
                <c:pt idx="3949">
                  <c:v>0.66716073781291174</c:v>
                </c:pt>
                <c:pt idx="3950">
                  <c:v>0.66716073781291174</c:v>
                </c:pt>
                <c:pt idx="3951">
                  <c:v>0.66716073781291174</c:v>
                </c:pt>
                <c:pt idx="3952">
                  <c:v>0.66716073781291174</c:v>
                </c:pt>
                <c:pt idx="3953">
                  <c:v>0.66716073781291174</c:v>
                </c:pt>
                <c:pt idx="3954">
                  <c:v>0.66716073781291174</c:v>
                </c:pt>
                <c:pt idx="3955">
                  <c:v>0.66716073781291174</c:v>
                </c:pt>
                <c:pt idx="3956">
                  <c:v>0.66716073781291174</c:v>
                </c:pt>
                <c:pt idx="3957">
                  <c:v>0.66716073781291174</c:v>
                </c:pt>
                <c:pt idx="3958">
                  <c:v>0.66716073781291174</c:v>
                </c:pt>
                <c:pt idx="3959">
                  <c:v>0.66716073781291174</c:v>
                </c:pt>
                <c:pt idx="3960">
                  <c:v>0.66716073781291174</c:v>
                </c:pt>
                <c:pt idx="3961">
                  <c:v>0.66716073781291174</c:v>
                </c:pt>
                <c:pt idx="3962">
                  <c:v>0.66716073781291174</c:v>
                </c:pt>
                <c:pt idx="3963">
                  <c:v>0.66716073781291174</c:v>
                </c:pt>
                <c:pt idx="3964">
                  <c:v>0.66716073781291174</c:v>
                </c:pt>
                <c:pt idx="3965">
                  <c:v>0.66716073781291174</c:v>
                </c:pt>
                <c:pt idx="3966">
                  <c:v>0.66716073781291174</c:v>
                </c:pt>
                <c:pt idx="3967">
                  <c:v>0.66716073781291174</c:v>
                </c:pt>
                <c:pt idx="3968">
                  <c:v>0.66716073781291174</c:v>
                </c:pt>
                <c:pt idx="3969">
                  <c:v>0.66716073781291174</c:v>
                </c:pt>
                <c:pt idx="3970">
                  <c:v>0.66716073781291174</c:v>
                </c:pt>
                <c:pt idx="3971">
                  <c:v>0.66716073781291174</c:v>
                </c:pt>
                <c:pt idx="3972">
                  <c:v>0.66716073781291174</c:v>
                </c:pt>
                <c:pt idx="3973">
                  <c:v>0.66716073781291174</c:v>
                </c:pt>
                <c:pt idx="3974">
                  <c:v>0.66716073781291174</c:v>
                </c:pt>
                <c:pt idx="3975">
                  <c:v>0.66716073781291174</c:v>
                </c:pt>
                <c:pt idx="3976">
                  <c:v>0.66716073781291174</c:v>
                </c:pt>
                <c:pt idx="3977">
                  <c:v>0.66716073781291174</c:v>
                </c:pt>
                <c:pt idx="3978">
                  <c:v>0.66716073781291174</c:v>
                </c:pt>
                <c:pt idx="3979">
                  <c:v>0.66716073781291174</c:v>
                </c:pt>
                <c:pt idx="3980">
                  <c:v>0.66716073781291174</c:v>
                </c:pt>
                <c:pt idx="3981">
                  <c:v>0.66716073781291174</c:v>
                </c:pt>
                <c:pt idx="3982">
                  <c:v>0.66716073781291174</c:v>
                </c:pt>
                <c:pt idx="3983">
                  <c:v>0.66716073781291174</c:v>
                </c:pt>
                <c:pt idx="3984">
                  <c:v>0.66716073781291174</c:v>
                </c:pt>
                <c:pt idx="3985">
                  <c:v>0.66716073781291174</c:v>
                </c:pt>
                <c:pt idx="3986">
                  <c:v>0.66716073781291174</c:v>
                </c:pt>
                <c:pt idx="3987">
                  <c:v>0.66716073781291174</c:v>
                </c:pt>
                <c:pt idx="3988">
                  <c:v>0.66716073781291174</c:v>
                </c:pt>
                <c:pt idx="3989">
                  <c:v>0.66716073781291174</c:v>
                </c:pt>
                <c:pt idx="3990">
                  <c:v>0.66716073781291174</c:v>
                </c:pt>
                <c:pt idx="3991">
                  <c:v>0.66716073781291174</c:v>
                </c:pt>
                <c:pt idx="3992">
                  <c:v>0.66716073781291174</c:v>
                </c:pt>
                <c:pt idx="3993">
                  <c:v>0.66716073781291174</c:v>
                </c:pt>
                <c:pt idx="3994">
                  <c:v>0.66716073781291174</c:v>
                </c:pt>
                <c:pt idx="3995">
                  <c:v>0.66716073781291174</c:v>
                </c:pt>
                <c:pt idx="3996">
                  <c:v>0.66716073781291174</c:v>
                </c:pt>
                <c:pt idx="3997">
                  <c:v>0.66716073781291174</c:v>
                </c:pt>
                <c:pt idx="3998">
                  <c:v>0.66716073781291174</c:v>
                </c:pt>
                <c:pt idx="3999">
                  <c:v>0.66716073781291174</c:v>
                </c:pt>
                <c:pt idx="4000">
                  <c:v>0.66716073781291174</c:v>
                </c:pt>
                <c:pt idx="4001">
                  <c:v>0.66716073781291174</c:v>
                </c:pt>
                <c:pt idx="4002">
                  <c:v>0.66716073781291174</c:v>
                </c:pt>
                <c:pt idx="4003">
                  <c:v>0.66716073781291174</c:v>
                </c:pt>
                <c:pt idx="4004">
                  <c:v>0.66716073781291174</c:v>
                </c:pt>
                <c:pt idx="4005">
                  <c:v>0.66716073781291174</c:v>
                </c:pt>
                <c:pt idx="4006">
                  <c:v>0.66716073781291174</c:v>
                </c:pt>
                <c:pt idx="4007">
                  <c:v>0.66716073781291174</c:v>
                </c:pt>
                <c:pt idx="4008">
                  <c:v>0.66716073781291174</c:v>
                </c:pt>
                <c:pt idx="4009">
                  <c:v>0.66716073781291174</c:v>
                </c:pt>
                <c:pt idx="4010">
                  <c:v>0.66716073781291174</c:v>
                </c:pt>
                <c:pt idx="4011">
                  <c:v>0.66716073781291174</c:v>
                </c:pt>
                <c:pt idx="4012">
                  <c:v>0.66716073781291174</c:v>
                </c:pt>
                <c:pt idx="4013">
                  <c:v>0.66716073781291174</c:v>
                </c:pt>
                <c:pt idx="4014">
                  <c:v>0.66716073781291174</c:v>
                </c:pt>
                <c:pt idx="4015">
                  <c:v>0.66716073781291174</c:v>
                </c:pt>
                <c:pt idx="4016">
                  <c:v>0.66716073781291174</c:v>
                </c:pt>
                <c:pt idx="4017">
                  <c:v>0.66716073781291174</c:v>
                </c:pt>
                <c:pt idx="4018">
                  <c:v>0.66716073781291174</c:v>
                </c:pt>
                <c:pt idx="4019">
                  <c:v>0.66716073781291174</c:v>
                </c:pt>
                <c:pt idx="4020">
                  <c:v>0.66716073781291174</c:v>
                </c:pt>
                <c:pt idx="4021">
                  <c:v>0.66716073781291174</c:v>
                </c:pt>
                <c:pt idx="4022">
                  <c:v>0.66716073781291174</c:v>
                </c:pt>
                <c:pt idx="4023">
                  <c:v>0.66716073781291174</c:v>
                </c:pt>
                <c:pt idx="4024">
                  <c:v>0.66716073781291174</c:v>
                </c:pt>
                <c:pt idx="4025">
                  <c:v>0.66716073781291174</c:v>
                </c:pt>
                <c:pt idx="4026">
                  <c:v>0.66716073781291174</c:v>
                </c:pt>
                <c:pt idx="4027">
                  <c:v>0.66716073781291174</c:v>
                </c:pt>
                <c:pt idx="4028">
                  <c:v>0.66716073781291174</c:v>
                </c:pt>
                <c:pt idx="4029">
                  <c:v>0.66716073781291174</c:v>
                </c:pt>
                <c:pt idx="4030">
                  <c:v>0.66716073781291174</c:v>
                </c:pt>
                <c:pt idx="4031">
                  <c:v>0.66716073781291174</c:v>
                </c:pt>
                <c:pt idx="4032">
                  <c:v>0.66716073781291174</c:v>
                </c:pt>
                <c:pt idx="4033">
                  <c:v>0.66716073781291174</c:v>
                </c:pt>
                <c:pt idx="4034">
                  <c:v>0.66716073781291174</c:v>
                </c:pt>
                <c:pt idx="4035">
                  <c:v>0.66716073781291174</c:v>
                </c:pt>
                <c:pt idx="4036">
                  <c:v>0.66716073781291174</c:v>
                </c:pt>
                <c:pt idx="4037">
                  <c:v>0.66716073781291174</c:v>
                </c:pt>
                <c:pt idx="4038">
                  <c:v>0.66716073781291174</c:v>
                </c:pt>
                <c:pt idx="4039">
                  <c:v>0.66716073781291174</c:v>
                </c:pt>
                <c:pt idx="4040">
                  <c:v>0.66716073781291174</c:v>
                </c:pt>
                <c:pt idx="4041">
                  <c:v>0.66716073781291174</c:v>
                </c:pt>
                <c:pt idx="4042">
                  <c:v>0.66716073781291174</c:v>
                </c:pt>
                <c:pt idx="4043">
                  <c:v>0.66716073781291174</c:v>
                </c:pt>
                <c:pt idx="4044">
                  <c:v>0.66716073781291174</c:v>
                </c:pt>
                <c:pt idx="4045">
                  <c:v>0.66716073781291174</c:v>
                </c:pt>
                <c:pt idx="4046">
                  <c:v>0.66716073781291174</c:v>
                </c:pt>
                <c:pt idx="4047">
                  <c:v>0.66716073781291174</c:v>
                </c:pt>
                <c:pt idx="4048">
                  <c:v>0.66716073781291174</c:v>
                </c:pt>
                <c:pt idx="4049">
                  <c:v>0.66716073781291174</c:v>
                </c:pt>
                <c:pt idx="4050">
                  <c:v>0.66716073781291174</c:v>
                </c:pt>
                <c:pt idx="4051">
                  <c:v>0.66765480895915674</c:v>
                </c:pt>
                <c:pt idx="4052">
                  <c:v>0.66765480895915674</c:v>
                </c:pt>
                <c:pt idx="4053">
                  <c:v>0.66765480895915674</c:v>
                </c:pt>
                <c:pt idx="4054">
                  <c:v>0.67506587615283264</c:v>
                </c:pt>
                <c:pt idx="4055">
                  <c:v>0.67506587615283264</c:v>
                </c:pt>
                <c:pt idx="4056">
                  <c:v>0.67506587615283264</c:v>
                </c:pt>
                <c:pt idx="4057">
                  <c:v>0.67506587615283264</c:v>
                </c:pt>
                <c:pt idx="4058">
                  <c:v>0.67506587615283264</c:v>
                </c:pt>
                <c:pt idx="4059">
                  <c:v>0.67506587615283264</c:v>
                </c:pt>
                <c:pt idx="4060">
                  <c:v>0.67506587615283264</c:v>
                </c:pt>
                <c:pt idx="4061">
                  <c:v>0.67506587615283264</c:v>
                </c:pt>
                <c:pt idx="4062">
                  <c:v>0.67506587615283264</c:v>
                </c:pt>
                <c:pt idx="4063">
                  <c:v>0.67506587615283264</c:v>
                </c:pt>
                <c:pt idx="4064">
                  <c:v>0.67506587615283264</c:v>
                </c:pt>
                <c:pt idx="4065">
                  <c:v>0.67506587615283264</c:v>
                </c:pt>
                <c:pt idx="4066">
                  <c:v>0.67506587615283264</c:v>
                </c:pt>
                <c:pt idx="4067">
                  <c:v>0.67506587615283264</c:v>
                </c:pt>
                <c:pt idx="4068">
                  <c:v>0.67506587615283264</c:v>
                </c:pt>
                <c:pt idx="4069">
                  <c:v>0.67506587615283264</c:v>
                </c:pt>
                <c:pt idx="4070">
                  <c:v>0.67506587615283264</c:v>
                </c:pt>
                <c:pt idx="4071">
                  <c:v>0.67506587615283264</c:v>
                </c:pt>
                <c:pt idx="4072">
                  <c:v>0.67506587615283264</c:v>
                </c:pt>
                <c:pt idx="4073">
                  <c:v>0.67506587615283264</c:v>
                </c:pt>
                <c:pt idx="4074">
                  <c:v>0.67506587615283264</c:v>
                </c:pt>
                <c:pt idx="4075">
                  <c:v>0.67506587615283264</c:v>
                </c:pt>
                <c:pt idx="4076">
                  <c:v>0.67506587615283264</c:v>
                </c:pt>
                <c:pt idx="4077">
                  <c:v>0.67506587615283264</c:v>
                </c:pt>
                <c:pt idx="4078">
                  <c:v>0.67506587615283264</c:v>
                </c:pt>
                <c:pt idx="4079">
                  <c:v>0.67506587615283264</c:v>
                </c:pt>
                <c:pt idx="4080">
                  <c:v>0.67506587615283264</c:v>
                </c:pt>
                <c:pt idx="4081">
                  <c:v>0.67506587615283264</c:v>
                </c:pt>
                <c:pt idx="4082">
                  <c:v>0.67506587615283264</c:v>
                </c:pt>
                <c:pt idx="4083">
                  <c:v>0.67506587615283264</c:v>
                </c:pt>
                <c:pt idx="4084">
                  <c:v>0.67506587615283264</c:v>
                </c:pt>
                <c:pt idx="4085">
                  <c:v>0.67506587615283264</c:v>
                </c:pt>
                <c:pt idx="4086">
                  <c:v>0.67506587615283264</c:v>
                </c:pt>
                <c:pt idx="4087">
                  <c:v>0.67506587615283264</c:v>
                </c:pt>
                <c:pt idx="4088">
                  <c:v>0.67506587615283264</c:v>
                </c:pt>
                <c:pt idx="4089">
                  <c:v>0.67506587615283264</c:v>
                </c:pt>
                <c:pt idx="4090">
                  <c:v>0.67506587615283264</c:v>
                </c:pt>
                <c:pt idx="4091">
                  <c:v>0.67506587615283264</c:v>
                </c:pt>
                <c:pt idx="4092">
                  <c:v>0.67506587615283264</c:v>
                </c:pt>
                <c:pt idx="4093">
                  <c:v>0.67506587615283264</c:v>
                </c:pt>
                <c:pt idx="4094">
                  <c:v>0.67506587615283264</c:v>
                </c:pt>
                <c:pt idx="4095">
                  <c:v>0.67506587615283264</c:v>
                </c:pt>
                <c:pt idx="4096">
                  <c:v>0.67506587615283264</c:v>
                </c:pt>
                <c:pt idx="4097">
                  <c:v>0.67506587615283264</c:v>
                </c:pt>
                <c:pt idx="4098">
                  <c:v>0.67506587615283264</c:v>
                </c:pt>
                <c:pt idx="4099">
                  <c:v>0.68626482213438733</c:v>
                </c:pt>
                <c:pt idx="4100">
                  <c:v>0.68626482213438733</c:v>
                </c:pt>
                <c:pt idx="4101">
                  <c:v>0.68626482213438733</c:v>
                </c:pt>
                <c:pt idx="4102">
                  <c:v>0.68626482213438733</c:v>
                </c:pt>
                <c:pt idx="4103">
                  <c:v>0.68626482213438733</c:v>
                </c:pt>
                <c:pt idx="4104">
                  <c:v>0.68626482213438733</c:v>
                </c:pt>
                <c:pt idx="4105">
                  <c:v>0.68626482213438733</c:v>
                </c:pt>
                <c:pt idx="4106">
                  <c:v>0.68626482213438733</c:v>
                </c:pt>
                <c:pt idx="4107">
                  <c:v>0.68626482213438733</c:v>
                </c:pt>
                <c:pt idx="4108">
                  <c:v>0.68626482213438733</c:v>
                </c:pt>
                <c:pt idx="4109">
                  <c:v>0.68626482213438733</c:v>
                </c:pt>
                <c:pt idx="4110">
                  <c:v>0.68626482213438733</c:v>
                </c:pt>
                <c:pt idx="4111">
                  <c:v>0.68626482213438733</c:v>
                </c:pt>
                <c:pt idx="4112">
                  <c:v>0.68626482213438733</c:v>
                </c:pt>
                <c:pt idx="4113">
                  <c:v>0.68626482213438733</c:v>
                </c:pt>
                <c:pt idx="4114">
                  <c:v>0.68626482213438733</c:v>
                </c:pt>
                <c:pt idx="4115">
                  <c:v>0.68626482213438733</c:v>
                </c:pt>
                <c:pt idx="4116">
                  <c:v>0.68626482213438733</c:v>
                </c:pt>
                <c:pt idx="4117">
                  <c:v>0.68626482213438733</c:v>
                </c:pt>
                <c:pt idx="4118">
                  <c:v>0.68626482213438733</c:v>
                </c:pt>
                <c:pt idx="4119">
                  <c:v>0.68626482213438733</c:v>
                </c:pt>
                <c:pt idx="4120">
                  <c:v>0.68626482213438733</c:v>
                </c:pt>
                <c:pt idx="4121">
                  <c:v>0.68626482213438733</c:v>
                </c:pt>
                <c:pt idx="4122">
                  <c:v>0.68626482213438733</c:v>
                </c:pt>
                <c:pt idx="4123">
                  <c:v>0.68626482213438733</c:v>
                </c:pt>
                <c:pt idx="4124">
                  <c:v>0.68626482213438733</c:v>
                </c:pt>
                <c:pt idx="4125">
                  <c:v>0.68626482213438733</c:v>
                </c:pt>
                <c:pt idx="4126">
                  <c:v>0.68626482213438733</c:v>
                </c:pt>
                <c:pt idx="4127">
                  <c:v>0.68626482213438733</c:v>
                </c:pt>
                <c:pt idx="4128">
                  <c:v>0.68626482213438733</c:v>
                </c:pt>
                <c:pt idx="4129">
                  <c:v>0.68626482213438733</c:v>
                </c:pt>
                <c:pt idx="4130">
                  <c:v>0.68626482213438733</c:v>
                </c:pt>
                <c:pt idx="4131">
                  <c:v>0.68626482213438733</c:v>
                </c:pt>
                <c:pt idx="4132">
                  <c:v>0.68626482213438733</c:v>
                </c:pt>
                <c:pt idx="4133">
                  <c:v>0.68626482213438733</c:v>
                </c:pt>
                <c:pt idx="4134">
                  <c:v>0.68626482213438733</c:v>
                </c:pt>
                <c:pt idx="4135">
                  <c:v>0.68626482213438733</c:v>
                </c:pt>
                <c:pt idx="4136">
                  <c:v>0.68626482213438733</c:v>
                </c:pt>
                <c:pt idx="4137">
                  <c:v>0.68626482213438733</c:v>
                </c:pt>
                <c:pt idx="4138">
                  <c:v>0.68626482213438733</c:v>
                </c:pt>
                <c:pt idx="4139">
                  <c:v>0.68626482213438733</c:v>
                </c:pt>
                <c:pt idx="4140">
                  <c:v>0.68626482213438733</c:v>
                </c:pt>
                <c:pt idx="4141">
                  <c:v>0.68626482213438733</c:v>
                </c:pt>
                <c:pt idx="4142">
                  <c:v>0.68626482213438733</c:v>
                </c:pt>
                <c:pt idx="4143">
                  <c:v>0.68626482213438733</c:v>
                </c:pt>
                <c:pt idx="4144">
                  <c:v>0.68626482213438733</c:v>
                </c:pt>
                <c:pt idx="4145">
                  <c:v>0.68626482213438733</c:v>
                </c:pt>
                <c:pt idx="4146">
                  <c:v>0.68626482213438733</c:v>
                </c:pt>
                <c:pt idx="4147">
                  <c:v>0.68626482213438733</c:v>
                </c:pt>
                <c:pt idx="4148">
                  <c:v>0.68626482213438733</c:v>
                </c:pt>
                <c:pt idx="4149">
                  <c:v>0.68626482213438733</c:v>
                </c:pt>
                <c:pt idx="4150">
                  <c:v>0.68626482213438733</c:v>
                </c:pt>
                <c:pt idx="4151">
                  <c:v>0.68626482213438733</c:v>
                </c:pt>
                <c:pt idx="4152">
                  <c:v>0.68626482213438733</c:v>
                </c:pt>
                <c:pt idx="4153">
                  <c:v>0.68626482213438733</c:v>
                </c:pt>
                <c:pt idx="4154">
                  <c:v>0.68626482213438733</c:v>
                </c:pt>
                <c:pt idx="4155">
                  <c:v>0.68626482213438733</c:v>
                </c:pt>
                <c:pt idx="4156">
                  <c:v>0.68626482213438733</c:v>
                </c:pt>
                <c:pt idx="4157">
                  <c:v>0.68626482213438733</c:v>
                </c:pt>
                <c:pt idx="4158">
                  <c:v>0.68626482213438733</c:v>
                </c:pt>
                <c:pt idx="4159">
                  <c:v>0.68626482213438733</c:v>
                </c:pt>
                <c:pt idx="4160">
                  <c:v>0.68626482213438733</c:v>
                </c:pt>
                <c:pt idx="4161">
                  <c:v>0.68626482213438733</c:v>
                </c:pt>
                <c:pt idx="4162">
                  <c:v>0.68626482213438733</c:v>
                </c:pt>
                <c:pt idx="4163">
                  <c:v>0.68626482213438733</c:v>
                </c:pt>
                <c:pt idx="4164">
                  <c:v>0.68626482213438733</c:v>
                </c:pt>
                <c:pt idx="4165">
                  <c:v>0.68626482213438733</c:v>
                </c:pt>
                <c:pt idx="4166">
                  <c:v>0.68626482213438733</c:v>
                </c:pt>
                <c:pt idx="4167">
                  <c:v>0.70273386034255603</c:v>
                </c:pt>
                <c:pt idx="4168">
                  <c:v>0.70273386034255603</c:v>
                </c:pt>
                <c:pt idx="4169">
                  <c:v>0.70273386034255603</c:v>
                </c:pt>
                <c:pt idx="4170">
                  <c:v>0.70273386034255603</c:v>
                </c:pt>
                <c:pt idx="4171">
                  <c:v>0.70273386034255603</c:v>
                </c:pt>
                <c:pt idx="4172">
                  <c:v>0.70273386034255603</c:v>
                </c:pt>
                <c:pt idx="4173">
                  <c:v>0.70273386034255603</c:v>
                </c:pt>
                <c:pt idx="4174">
                  <c:v>0.70273386034255603</c:v>
                </c:pt>
                <c:pt idx="4175">
                  <c:v>0.70273386034255603</c:v>
                </c:pt>
                <c:pt idx="4176">
                  <c:v>0.70273386034255603</c:v>
                </c:pt>
                <c:pt idx="4177">
                  <c:v>0.70273386034255603</c:v>
                </c:pt>
                <c:pt idx="4178">
                  <c:v>0.70273386034255603</c:v>
                </c:pt>
                <c:pt idx="4179">
                  <c:v>0.70273386034255603</c:v>
                </c:pt>
                <c:pt idx="4180">
                  <c:v>0.70273386034255603</c:v>
                </c:pt>
                <c:pt idx="4181">
                  <c:v>0.70273386034255603</c:v>
                </c:pt>
                <c:pt idx="4182">
                  <c:v>0.70273386034255603</c:v>
                </c:pt>
                <c:pt idx="4183">
                  <c:v>0.70273386034255603</c:v>
                </c:pt>
                <c:pt idx="4184">
                  <c:v>0.70273386034255603</c:v>
                </c:pt>
                <c:pt idx="4185">
                  <c:v>0.70273386034255603</c:v>
                </c:pt>
                <c:pt idx="4186">
                  <c:v>0.70273386034255603</c:v>
                </c:pt>
                <c:pt idx="4187">
                  <c:v>0.70273386034255603</c:v>
                </c:pt>
                <c:pt idx="4188">
                  <c:v>0.70273386034255603</c:v>
                </c:pt>
                <c:pt idx="4189">
                  <c:v>0.70273386034255603</c:v>
                </c:pt>
                <c:pt idx="4190">
                  <c:v>0.70273386034255603</c:v>
                </c:pt>
                <c:pt idx="4191">
                  <c:v>0.70273386034255603</c:v>
                </c:pt>
                <c:pt idx="4192">
                  <c:v>0.70273386034255603</c:v>
                </c:pt>
                <c:pt idx="4193">
                  <c:v>0.70273386034255603</c:v>
                </c:pt>
                <c:pt idx="4194">
                  <c:v>0.70273386034255603</c:v>
                </c:pt>
                <c:pt idx="4195">
                  <c:v>0.70273386034255603</c:v>
                </c:pt>
                <c:pt idx="4196">
                  <c:v>0.70273386034255603</c:v>
                </c:pt>
                <c:pt idx="4197">
                  <c:v>0.70273386034255603</c:v>
                </c:pt>
                <c:pt idx="4198">
                  <c:v>0.70273386034255603</c:v>
                </c:pt>
                <c:pt idx="4199">
                  <c:v>0.70273386034255603</c:v>
                </c:pt>
                <c:pt idx="4200">
                  <c:v>0.70273386034255603</c:v>
                </c:pt>
                <c:pt idx="4201">
                  <c:v>0.70273386034255603</c:v>
                </c:pt>
                <c:pt idx="4202">
                  <c:v>0.70273386034255603</c:v>
                </c:pt>
                <c:pt idx="4203">
                  <c:v>0.70273386034255603</c:v>
                </c:pt>
                <c:pt idx="4204">
                  <c:v>0.70273386034255603</c:v>
                </c:pt>
                <c:pt idx="4205">
                  <c:v>0.70273386034255603</c:v>
                </c:pt>
                <c:pt idx="4206">
                  <c:v>0.70273386034255603</c:v>
                </c:pt>
                <c:pt idx="4207">
                  <c:v>0.70273386034255603</c:v>
                </c:pt>
                <c:pt idx="4208">
                  <c:v>0.70273386034255603</c:v>
                </c:pt>
                <c:pt idx="4209">
                  <c:v>0.70273386034255603</c:v>
                </c:pt>
                <c:pt idx="4210">
                  <c:v>0.70273386034255603</c:v>
                </c:pt>
                <c:pt idx="4211">
                  <c:v>0.70273386034255603</c:v>
                </c:pt>
                <c:pt idx="4212">
                  <c:v>0.70273386034255603</c:v>
                </c:pt>
                <c:pt idx="4213">
                  <c:v>0.70273386034255603</c:v>
                </c:pt>
                <c:pt idx="4214">
                  <c:v>0.70273386034255603</c:v>
                </c:pt>
                <c:pt idx="4215">
                  <c:v>0.70273386034255603</c:v>
                </c:pt>
                <c:pt idx="4216">
                  <c:v>0.70273386034255603</c:v>
                </c:pt>
                <c:pt idx="4217">
                  <c:v>0.70273386034255603</c:v>
                </c:pt>
                <c:pt idx="4218">
                  <c:v>0.70273386034255603</c:v>
                </c:pt>
                <c:pt idx="4219">
                  <c:v>0.70273386034255603</c:v>
                </c:pt>
                <c:pt idx="4220">
                  <c:v>0.70273386034255603</c:v>
                </c:pt>
                <c:pt idx="4221">
                  <c:v>0.70273386034255603</c:v>
                </c:pt>
                <c:pt idx="4222">
                  <c:v>0.70273386034255603</c:v>
                </c:pt>
                <c:pt idx="4223">
                  <c:v>0.70273386034255603</c:v>
                </c:pt>
                <c:pt idx="4224">
                  <c:v>0.70273386034255603</c:v>
                </c:pt>
                <c:pt idx="4225">
                  <c:v>0.70273386034255603</c:v>
                </c:pt>
                <c:pt idx="4226">
                  <c:v>0.70273386034255603</c:v>
                </c:pt>
                <c:pt idx="4227">
                  <c:v>0.70273386034255603</c:v>
                </c:pt>
                <c:pt idx="4228">
                  <c:v>0.70273386034255603</c:v>
                </c:pt>
                <c:pt idx="4229">
                  <c:v>0.70273386034255603</c:v>
                </c:pt>
                <c:pt idx="4230">
                  <c:v>0.70273386034255603</c:v>
                </c:pt>
                <c:pt idx="4231">
                  <c:v>0.70273386034255603</c:v>
                </c:pt>
                <c:pt idx="4232">
                  <c:v>0.70273386034255603</c:v>
                </c:pt>
                <c:pt idx="4233">
                  <c:v>0.70273386034255603</c:v>
                </c:pt>
                <c:pt idx="4234">
                  <c:v>0.70273386034255603</c:v>
                </c:pt>
                <c:pt idx="4235">
                  <c:v>0.70273386034255603</c:v>
                </c:pt>
                <c:pt idx="4236">
                  <c:v>0.70273386034255603</c:v>
                </c:pt>
                <c:pt idx="4237">
                  <c:v>0.70273386034255603</c:v>
                </c:pt>
                <c:pt idx="4238">
                  <c:v>0.70273386034255603</c:v>
                </c:pt>
                <c:pt idx="4239">
                  <c:v>0.70273386034255603</c:v>
                </c:pt>
                <c:pt idx="4240">
                  <c:v>0.70273386034255603</c:v>
                </c:pt>
                <c:pt idx="4241">
                  <c:v>0.70273386034255603</c:v>
                </c:pt>
                <c:pt idx="4242">
                  <c:v>0.70273386034255603</c:v>
                </c:pt>
                <c:pt idx="4243">
                  <c:v>0.70273386034255603</c:v>
                </c:pt>
                <c:pt idx="4244">
                  <c:v>0.70273386034255603</c:v>
                </c:pt>
                <c:pt idx="4245">
                  <c:v>0.70273386034255603</c:v>
                </c:pt>
                <c:pt idx="4246">
                  <c:v>0.70273386034255603</c:v>
                </c:pt>
                <c:pt idx="4247">
                  <c:v>0.70273386034255603</c:v>
                </c:pt>
                <c:pt idx="4248">
                  <c:v>0.70273386034255603</c:v>
                </c:pt>
                <c:pt idx="4249">
                  <c:v>0.70273386034255603</c:v>
                </c:pt>
                <c:pt idx="4250">
                  <c:v>0.70273386034255603</c:v>
                </c:pt>
                <c:pt idx="4251">
                  <c:v>0.70273386034255603</c:v>
                </c:pt>
                <c:pt idx="4252">
                  <c:v>0.70273386034255603</c:v>
                </c:pt>
                <c:pt idx="4253">
                  <c:v>0.70273386034255603</c:v>
                </c:pt>
                <c:pt idx="4254">
                  <c:v>0.70273386034255603</c:v>
                </c:pt>
                <c:pt idx="4255">
                  <c:v>0.70273386034255603</c:v>
                </c:pt>
                <c:pt idx="4256">
                  <c:v>0.70273386034255603</c:v>
                </c:pt>
                <c:pt idx="4257">
                  <c:v>0.70273386034255603</c:v>
                </c:pt>
                <c:pt idx="4258">
                  <c:v>0.70273386034255603</c:v>
                </c:pt>
                <c:pt idx="4259">
                  <c:v>0.70273386034255603</c:v>
                </c:pt>
                <c:pt idx="4260">
                  <c:v>0.70273386034255603</c:v>
                </c:pt>
                <c:pt idx="4261">
                  <c:v>0.70273386034255603</c:v>
                </c:pt>
                <c:pt idx="4262">
                  <c:v>0.70273386034255603</c:v>
                </c:pt>
                <c:pt idx="4263">
                  <c:v>0.70273386034255603</c:v>
                </c:pt>
                <c:pt idx="4264">
                  <c:v>0.70273386034255603</c:v>
                </c:pt>
                <c:pt idx="4265">
                  <c:v>0.70273386034255603</c:v>
                </c:pt>
                <c:pt idx="4266">
                  <c:v>0.70273386034255603</c:v>
                </c:pt>
                <c:pt idx="4267">
                  <c:v>0.70289855072463769</c:v>
                </c:pt>
                <c:pt idx="4268">
                  <c:v>0.7256258234519104</c:v>
                </c:pt>
                <c:pt idx="4269">
                  <c:v>0.7256258234519104</c:v>
                </c:pt>
                <c:pt idx="4270">
                  <c:v>0.7256258234519104</c:v>
                </c:pt>
                <c:pt idx="4271">
                  <c:v>0.7256258234519104</c:v>
                </c:pt>
                <c:pt idx="4272">
                  <c:v>0.7256258234519104</c:v>
                </c:pt>
                <c:pt idx="4273">
                  <c:v>0.7256258234519104</c:v>
                </c:pt>
                <c:pt idx="4274">
                  <c:v>0.7256258234519104</c:v>
                </c:pt>
                <c:pt idx="4275">
                  <c:v>0.7256258234519104</c:v>
                </c:pt>
                <c:pt idx="4276">
                  <c:v>0.7256258234519104</c:v>
                </c:pt>
                <c:pt idx="4277">
                  <c:v>0.7256258234519104</c:v>
                </c:pt>
                <c:pt idx="4278">
                  <c:v>0.7256258234519104</c:v>
                </c:pt>
                <c:pt idx="4279">
                  <c:v>0.7256258234519104</c:v>
                </c:pt>
                <c:pt idx="4280">
                  <c:v>0.7256258234519104</c:v>
                </c:pt>
                <c:pt idx="4281">
                  <c:v>0.7256258234519104</c:v>
                </c:pt>
                <c:pt idx="4282">
                  <c:v>0.7256258234519104</c:v>
                </c:pt>
                <c:pt idx="4283">
                  <c:v>0.7256258234519104</c:v>
                </c:pt>
                <c:pt idx="4284">
                  <c:v>0.7256258234519104</c:v>
                </c:pt>
                <c:pt idx="4285">
                  <c:v>0.7256258234519104</c:v>
                </c:pt>
                <c:pt idx="4286">
                  <c:v>0.7256258234519104</c:v>
                </c:pt>
                <c:pt idx="4287">
                  <c:v>0.7256258234519104</c:v>
                </c:pt>
                <c:pt idx="4288">
                  <c:v>0.7256258234519104</c:v>
                </c:pt>
                <c:pt idx="4289">
                  <c:v>0.7256258234519104</c:v>
                </c:pt>
                <c:pt idx="4290">
                  <c:v>0.7256258234519104</c:v>
                </c:pt>
                <c:pt idx="4291">
                  <c:v>0.7256258234519104</c:v>
                </c:pt>
                <c:pt idx="4292">
                  <c:v>0.7256258234519104</c:v>
                </c:pt>
                <c:pt idx="4293">
                  <c:v>0.7256258234519104</c:v>
                </c:pt>
                <c:pt idx="4294">
                  <c:v>0.7256258234519104</c:v>
                </c:pt>
                <c:pt idx="4295">
                  <c:v>0.7256258234519104</c:v>
                </c:pt>
                <c:pt idx="4296">
                  <c:v>0.7256258234519104</c:v>
                </c:pt>
                <c:pt idx="4297">
                  <c:v>0.7256258234519104</c:v>
                </c:pt>
                <c:pt idx="4298">
                  <c:v>0.7256258234519104</c:v>
                </c:pt>
                <c:pt idx="4299">
                  <c:v>0.7256258234519104</c:v>
                </c:pt>
                <c:pt idx="4300">
                  <c:v>0.7256258234519104</c:v>
                </c:pt>
                <c:pt idx="4301">
                  <c:v>0.7256258234519104</c:v>
                </c:pt>
                <c:pt idx="4302">
                  <c:v>0.7256258234519104</c:v>
                </c:pt>
                <c:pt idx="4303">
                  <c:v>0.7256258234519104</c:v>
                </c:pt>
                <c:pt idx="4304">
                  <c:v>0.7256258234519104</c:v>
                </c:pt>
                <c:pt idx="4305">
                  <c:v>0.7256258234519104</c:v>
                </c:pt>
                <c:pt idx="4306">
                  <c:v>0.7256258234519104</c:v>
                </c:pt>
                <c:pt idx="4307">
                  <c:v>0.7256258234519104</c:v>
                </c:pt>
                <c:pt idx="4308">
                  <c:v>0.7256258234519104</c:v>
                </c:pt>
                <c:pt idx="4309">
                  <c:v>0.7256258234519104</c:v>
                </c:pt>
                <c:pt idx="4310">
                  <c:v>0.7256258234519104</c:v>
                </c:pt>
                <c:pt idx="4311">
                  <c:v>0.7256258234519104</c:v>
                </c:pt>
                <c:pt idx="4312">
                  <c:v>0.7256258234519104</c:v>
                </c:pt>
                <c:pt idx="4313">
                  <c:v>0.7256258234519104</c:v>
                </c:pt>
                <c:pt idx="4314">
                  <c:v>0.7256258234519104</c:v>
                </c:pt>
                <c:pt idx="4315">
                  <c:v>0.7256258234519104</c:v>
                </c:pt>
                <c:pt idx="4316">
                  <c:v>0.7256258234519104</c:v>
                </c:pt>
                <c:pt idx="4317">
                  <c:v>0.7256258234519104</c:v>
                </c:pt>
                <c:pt idx="4318">
                  <c:v>0.7256258234519104</c:v>
                </c:pt>
                <c:pt idx="4319">
                  <c:v>0.7256258234519104</c:v>
                </c:pt>
                <c:pt idx="4320">
                  <c:v>0.7256258234519104</c:v>
                </c:pt>
                <c:pt idx="4321">
                  <c:v>0.7256258234519104</c:v>
                </c:pt>
                <c:pt idx="4322">
                  <c:v>0.7256258234519104</c:v>
                </c:pt>
                <c:pt idx="4323">
                  <c:v>0.7256258234519104</c:v>
                </c:pt>
                <c:pt idx="4324">
                  <c:v>0.7256258234519104</c:v>
                </c:pt>
                <c:pt idx="4325">
                  <c:v>0.7256258234519104</c:v>
                </c:pt>
                <c:pt idx="4326">
                  <c:v>0.7256258234519104</c:v>
                </c:pt>
                <c:pt idx="4327">
                  <c:v>0.7256258234519104</c:v>
                </c:pt>
                <c:pt idx="4328">
                  <c:v>0.7256258234519104</c:v>
                </c:pt>
                <c:pt idx="4329">
                  <c:v>0.7256258234519104</c:v>
                </c:pt>
                <c:pt idx="4330">
                  <c:v>0.7256258234519104</c:v>
                </c:pt>
                <c:pt idx="4331">
                  <c:v>0.7256258234519104</c:v>
                </c:pt>
                <c:pt idx="4332">
                  <c:v>0.7256258234519104</c:v>
                </c:pt>
                <c:pt idx="4333">
                  <c:v>0.7256258234519104</c:v>
                </c:pt>
                <c:pt idx="4334">
                  <c:v>0.7256258234519104</c:v>
                </c:pt>
                <c:pt idx="4335">
                  <c:v>0.7256258234519104</c:v>
                </c:pt>
                <c:pt idx="4336">
                  <c:v>0.7256258234519104</c:v>
                </c:pt>
                <c:pt idx="4337">
                  <c:v>0.7256258234519104</c:v>
                </c:pt>
                <c:pt idx="4338">
                  <c:v>0.7256258234519104</c:v>
                </c:pt>
                <c:pt idx="4339">
                  <c:v>0.7256258234519104</c:v>
                </c:pt>
                <c:pt idx="4340">
                  <c:v>0.7256258234519104</c:v>
                </c:pt>
                <c:pt idx="4341">
                  <c:v>0.7256258234519104</c:v>
                </c:pt>
                <c:pt idx="4342">
                  <c:v>0.7256258234519104</c:v>
                </c:pt>
                <c:pt idx="4343">
                  <c:v>0.7256258234519104</c:v>
                </c:pt>
                <c:pt idx="4344">
                  <c:v>0.7256258234519104</c:v>
                </c:pt>
                <c:pt idx="4345">
                  <c:v>0.7256258234519104</c:v>
                </c:pt>
                <c:pt idx="4346">
                  <c:v>0.7256258234519104</c:v>
                </c:pt>
                <c:pt idx="4347">
                  <c:v>0.7256258234519104</c:v>
                </c:pt>
                <c:pt idx="4348">
                  <c:v>0.7256258234519104</c:v>
                </c:pt>
                <c:pt idx="4349">
                  <c:v>0.7256258234519104</c:v>
                </c:pt>
                <c:pt idx="4350">
                  <c:v>0.7256258234519104</c:v>
                </c:pt>
                <c:pt idx="4351">
                  <c:v>0.7256258234519104</c:v>
                </c:pt>
                <c:pt idx="4352">
                  <c:v>0.7256258234519104</c:v>
                </c:pt>
                <c:pt idx="4353">
                  <c:v>0.7256258234519104</c:v>
                </c:pt>
                <c:pt idx="4354">
                  <c:v>0.7256258234519104</c:v>
                </c:pt>
                <c:pt idx="4355">
                  <c:v>0.7256258234519104</c:v>
                </c:pt>
                <c:pt idx="4356">
                  <c:v>0.7256258234519104</c:v>
                </c:pt>
                <c:pt idx="4357">
                  <c:v>0.7256258234519104</c:v>
                </c:pt>
                <c:pt idx="4358">
                  <c:v>0.7256258234519104</c:v>
                </c:pt>
                <c:pt idx="4359">
                  <c:v>0.7256258234519104</c:v>
                </c:pt>
                <c:pt idx="4360">
                  <c:v>0.7256258234519104</c:v>
                </c:pt>
                <c:pt idx="4361">
                  <c:v>0.7256258234519104</c:v>
                </c:pt>
                <c:pt idx="4362">
                  <c:v>0.7256258234519104</c:v>
                </c:pt>
                <c:pt idx="4363">
                  <c:v>0.7256258234519104</c:v>
                </c:pt>
                <c:pt idx="4364">
                  <c:v>0.7256258234519104</c:v>
                </c:pt>
                <c:pt idx="4365">
                  <c:v>0.7256258234519104</c:v>
                </c:pt>
                <c:pt idx="4366">
                  <c:v>0.7256258234519104</c:v>
                </c:pt>
                <c:pt idx="4367">
                  <c:v>0.7256258234519104</c:v>
                </c:pt>
                <c:pt idx="4368">
                  <c:v>0.7256258234519104</c:v>
                </c:pt>
                <c:pt idx="4369">
                  <c:v>0.7256258234519104</c:v>
                </c:pt>
                <c:pt idx="4370">
                  <c:v>0.7256258234519104</c:v>
                </c:pt>
                <c:pt idx="4371">
                  <c:v>0.7256258234519104</c:v>
                </c:pt>
                <c:pt idx="4372">
                  <c:v>0.7256258234519104</c:v>
                </c:pt>
                <c:pt idx="4373">
                  <c:v>0.7256258234519104</c:v>
                </c:pt>
                <c:pt idx="4374">
                  <c:v>0.7256258234519104</c:v>
                </c:pt>
                <c:pt idx="4375">
                  <c:v>0.7256258234519104</c:v>
                </c:pt>
                <c:pt idx="4376">
                  <c:v>0.7256258234519104</c:v>
                </c:pt>
                <c:pt idx="4377">
                  <c:v>0.7256258234519104</c:v>
                </c:pt>
                <c:pt idx="4378">
                  <c:v>0.7256258234519104</c:v>
                </c:pt>
                <c:pt idx="4379">
                  <c:v>0.7256258234519104</c:v>
                </c:pt>
                <c:pt idx="4380">
                  <c:v>0.7256258234519104</c:v>
                </c:pt>
                <c:pt idx="4381">
                  <c:v>0.7256258234519104</c:v>
                </c:pt>
                <c:pt idx="4382">
                  <c:v>0.7256258234519104</c:v>
                </c:pt>
                <c:pt idx="4383">
                  <c:v>0.7256258234519104</c:v>
                </c:pt>
                <c:pt idx="4384">
                  <c:v>0.7256258234519104</c:v>
                </c:pt>
                <c:pt idx="4385">
                  <c:v>0.7256258234519104</c:v>
                </c:pt>
                <c:pt idx="4386">
                  <c:v>0.7256258234519104</c:v>
                </c:pt>
                <c:pt idx="4387">
                  <c:v>0.7256258234519104</c:v>
                </c:pt>
                <c:pt idx="4388">
                  <c:v>0.7256258234519104</c:v>
                </c:pt>
                <c:pt idx="4389">
                  <c:v>0.7256258234519104</c:v>
                </c:pt>
                <c:pt idx="4390">
                  <c:v>0.7256258234519104</c:v>
                </c:pt>
                <c:pt idx="4391">
                  <c:v>0.7256258234519104</c:v>
                </c:pt>
                <c:pt idx="4392">
                  <c:v>0.7256258234519104</c:v>
                </c:pt>
                <c:pt idx="4393">
                  <c:v>0.7256258234519104</c:v>
                </c:pt>
                <c:pt idx="4394">
                  <c:v>0.7256258234519104</c:v>
                </c:pt>
                <c:pt idx="4395">
                  <c:v>0.7256258234519104</c:v>
                </c:pt>
                <c:pt idx="4396">
                  <c:v>0.7256258234519104</c:v>
                </c:pt>
                <c:pt idx="4397">
                  <c:v>0.7256258234519104</c:v>
                </c:pt>
                <c:pt idx="4398">
                  <c:v>0.7256258234519104</c:v>
                </c:pt>
                <c:pt idx="4399">
                  <c:v>0.7256258234519104</c:v>
                </c:pt>
                <c:pt idx="4400">
                  <c:v>0.7256258234519104</c:v>
                </c:pt>
                <c:pt idx="4401">
                  <c:v>0.7256258234519104</c:v>
                </c:pt>
                <c:pt idx="4402">
                  <c:v>0.7256258234519104</c:v>
                </c:pt>
                <c:pt idx="4403">
                  <c:v>0.7256258234519104</c:v>
                </c:pt>
                <c:pt idx="4404">
                  <c:v>0.7256258234519104</c:v>
                </c:pt>
                <c:pt idx="4405">
                  <c:v>0.7256258234519104</c:v>
                </c:pt>
                <c:pt idx="4406">
                  <c:v>0.72579051383399207</c:v>
                </c:pt>
                <c:pt idx="4407">
                  <c:v>0.73155467720685108</c:v>
                </c:pt>
                <c:pt idx="4408">
                  <c:v>0.73155467720685108</c:v>
                </c:pt>
                <c:pt idx="4409">
                  <c:v>0.73155467720685108</c:v>
                </c:pt>
                <c:pt idx="4410">
                  <c:v>0.73155467720685108</c:v>
                </c:pt>
                <c:pt idx="4411">
                  <c:v>0.73155467720685108</c:v>
                </c:pt>
                <c:pt idx="4412">
                  <c:v>0.73155467720685108</c:v>
                </c:pt>
                <c:pt idx="4413">
                  <c:v>0.73155467720685108</c:v>
                </c:pt>
                <c:pt idx="4414">
                  <c:v>0.73155467720685108</c:v>
                </c:pt>
                <c:pt idx="4415">
                  <c:v>0.73155467720685108</c:v>
                </c:pt>
                <c:pt idx="4416">
                  <c:v>0.73155467720685108</c:v>
                </c:pt>
                <c:pt idx="4417">
                  <c:v>0.73155467720685108</c:v>
                </c:pt>
                <c:pt idx="4418">
                  <c:v>0.73155467720685108</c:v>
                </c:pt>
                <c:pt idx="4419">
                  <c:v>0.73155467720685108</c:v>
                </c:pt>
                <c:pt idx="4420">
                  <c:v>0.73155467720685108</c:v>
                </c:pt>
                <c:pt idx="4421">
                  <c:v>0.73155467720685108</c:v>
                </c:pt>
                <c:pt idx="4422">
                  <c:v>0.73155467720685108</c:v>
                </c:pt>
                <c:pt idx="4423">
                  <c:v>0.73155467720685108</c:v>
                </c:pt>
                <c:pt idx="4424">
                  <c:v>0.73155467720685108</c:v>
                </c:pt>
                <c:pt idx="4425">
                  <c:v>0.73155467720685108</c:v>
                </c:pt>
                <c:pt idx="4426">
                  <c:v>0.73155467720685108</c:v>
                </c:pt>
                <c:pt idx="4427">
                  <c:v>0.73155467720685108</c:v>
                </c:pt>
                <c:pt idx="4428">
                  <c:v>0.73155467720685108</c:v>
                </c:pt>
                <c:pt idx="4429">
                  <c:v>0.73155467720685108</c:v>
                </c:pt>
                <c:pt idx="4430">
                  <c:v>0.73155467720685108</c:v>
                </c:pt>
                <c:pt idx="4431">
                  <c:v>0.73155467720685108</c:v>
                </c:pt>
                <c:pt idx="4432">
                  <c:v>0.73155467720685108</c:v>
                </c:pt>
                <c:pt idx="4433">
                  <c:v>0.73155467720685108</c:v>
                </c:pt>
                <c:pt idx="4434">
                  <c:v>0.73155467720685108</c:v>
                </c:pt>
                <c:pt idx="4435">
                  <c:v>0.73155467720685108</c:v>
                </c:pt>
                <c:pt idx="4436">
                  <c:v>0.73155467720685108</c:v>
                </c:pt>
                <c:pt idx="4437">
                  <c:v>0.73155467720685108</c:v>
                </c:pt>
                <c:pt idx="4438">
                  <c:v>0.73155467720685108</c:v>
                </c:pt>
                <c:pt idx="4439">
                  <c:v>0.73155467720685108</c:v>
                </c:pt>
                <c:pt idx="4440">
                  <c:v>0.73155467720685108</c:v>
                </c:pt>
                <c:pt idx="4441">
                  <c:v>0.73155467720685108</c:v>
                </c:pt>
                <c:pt idx="4442">
                  <c:v>0.81175889328063244</c:v>
                </c:pt>
                <c:pt idx="4443">
                  <c:v>0.81175889328063244</c:v>
                </c:pt>
                <c:pt idx="4444">
                  <c:v>0.81175889328063244</c:v>
                </c:pt>
                <c:pt idx="4445">
                  <c:v>0.81175889328063244</c:v>
                </c:pt>
                <c:pt idx="4446">
                  <c:v>0.81175889328063244</c:v>
                </c:pt>
                <c:pt idx="4447">
                  <c:v>0.81175889328063244</c:v>
                </c:pt>
                <c:pt idx="4448">
                  <c:v>0.81175889328063244</c:v>
                </c:pt>
                <c:pt idx="4449">
                  <c:v>0.81175889328063244</c:v>
                </c:pt>
                <c:pt idx="4450">
                  <c:v>0.81175889328063244</c:v>
                </c:pt>
                <c:pt idx="4451">
                  <c:v>0.81175889328063244</c:v>
                </c:pt>
                <c:pt idx="4452">
                  <c:v>0.81175889328063244</c:v>
                </c:pt>
                <c:pt idx="4453">
                  <c:v>0.81175889328063244</c:v>
                </c:pt>
                <c:pt idx="4454">
                  <c:v>0.81175889328063244</c:v>
                </c:pt>
                <c:pt idx="4455">
                  <c:v>0.81175889328063244</c:v>
                </c:pt>
                <c:pt idx="4456">
                  <c:v>0.81175889328063244</c:v>
                </c:pt>
                <c:pt idx="4457">
                  <c:v>0.81175889328063244</c:v>
                </c:pt>
                <c:pt idx="4458">
                  <c:v>0.81175889328063244</c:v>
                </c:pt>
                <c:pt idx="4459">
                  <c:v>0.81175889328063244</c:v>
                </c:pt>
                <c:pt idx="4460">
                  <c:v>0.81175889328063244</c:v>
                </c:pt>
                <c:pt idx="4461">
                  <c:v>0.81175889328063244</c:v>
                </c:pt>
                <c:pt idx="4462">
                  <c:v>0.81175889328063244</c:v>
                </c:pt>
                <c:pt idx="4463">
                  <c:v>0.81175889328063244</c:v>
                </c:pt>
                <c:pt idx="4464">
                  <c:v>0.81175889328063244</c:v>
                </c:pt>
                <c:pt idx="4465">
                  <c:v>0.81175889328063244</c:v>
                </c:pt>
                <c:pt idx="4466">
                  <c:v>0.81175889328063244</c:v>
                </c:pt>
                <c:pt idx="4467">
                  <c:v>0.81175889328063244</c:v>
                </c:pt>
                <c:pt idx="4468">
                  <c:v>0.81175889328063244</c:v>
                </c:pt>
                <c:pt idx="4469">
                  <c:v>0.81175889328063244</c:v>
                </c:pt>
                <c:pt idx="4470">
                  <c:v>0.81175889328063244</c:v>
                </c:pt>
                <c:pt idx="4471">
                  <c:v>0.81175889328063244</c:v>
                </c:pt>
                <c:pt idx="4472">
                  <c:v>0.81175889328063244</c:v>
                </c:pt>
                <c:pt idx="4473">
                  <c:v>0.81175889328063244</c:v>
                </c:pt>
                <c:pt idx="4474">
                  <c:v>0.81175889328063244</c:v>
                </c:pt>
                <c:pt idx="4475">
                  <c:v>0.81175889328063244</c:v>
                </c:pt>
                <c:pt idx="4476">
                  <c:v>0.81175889328063244</c:v>
                </c:pt>
                <c:pt idx="4477">
                  <c:v>0.81175889328063244</c:v>
                </c:pt>
                <c:pt idx="4478">
                  <c:v>0.81175889328063244</c:v>
                </c:pt>
                <c:pt idx="4479">
                  <c:v>0.81175889328063244</c:v>
                </c:pt>
                <c:pt idx="4480">
                  <c:v>0.81175889328063244</c:v>
                </c:pt>
                <c:pt idx="4481">
                  <c:v>0.81175889328063244</c:v>
                </c:pt>
                <c:pt idx="4482">
                  <c:v>0.81175889328063244</c:v>
                </c:pt>
                <c:pt idx="4483">
                  <c:v>0.81175889328063244</c:v>
                </c:pt>
                <c:pt idx="4484">
                  <c:v>0.81175889328063244</c:v>
                </c:pt>
                <c:pt idx="4485">
                  <c:v>0.81175889328063244</c:v>
                </c:pt>
                <c:pt idx="4486">
                  <c:v>0.81175889328063244</c:v>
                </c:pt>
                <c:pt idx="4487">
                  <c:v>0.81175889328063244</c:v>
                </c:pt>
                <c:pt idx="4488">
                  <c:v>0.81175889328063244</c:v>
                </c:pt>
                <c:pt idx="4489">
                  <c:v>0.81175889328063244</c:v>
                </c:pt>
                <c:pt idx="4490">
                  <c:v>0.81175889328063244</c:v>
                </c:pt>
                <c:pt idx="4491">
                  <c:v>0.81175889328063244</c:v>
                </c:pt>
                <c:pt idx="4492">
                  <c:v>0.81175889328063244</c:v>
                </c:pt>
                <c:pt idx="4493">
                  <c:v>0.81175889328063244</c:v>
                </c:pt>
                <c:pt idx="4494">
                  <c:v>0.81175889328063244</c:v>
                </c:pt>
                <c:pt idx="4495">
                  <c:v>0.81175889328063244</c:v>
                </c:pt>
                <c:pt idx="4496">
                  <c:v>0.81175889328063244</c:v>
                </c:pt>
                <c:pt idx="4497">
                  <c:v>0.81175889328063244</c:v>
                </c:pt>
                <c:pt idx="4498">
                  <c:v>0.81175889328063244</c:v>
                </c:pt>
                <c:pt idx="4499">
                  <c:v>0.81175889328063244</c:v>
                </c:pt>
                <c:pt idx="4500">
                  <c:v>0.81175889328063244</c:v>
                </c:pt>
                <c:pt idx="4501">
                  <c:v>0.81175889328063244</c:v>
                </c:pt>
                <c:pt idx="4502">
                  <c:v>0.81175889328063244</c:v>
                </c:pt>
                <c:pt idx="4503">
                  <c:v>0.81175889328063244</c:v>
                </c:pt>
                <c:pt idx="4504">
                  <c:v>0.81175889328063244</c:v>
                </c:pt>
                <c:pt idx="4505">
                  <c:v>0.81175889328063244</c:v>
                </c:pt>
                <c:pt idx="4506">
                  <c:v>0.81175889328063244</c:v>
                </c:pt>
                <c:pt idx="4507">
                  <c:v>0.81175889328063244</c:v>
                </c:pt>
                <c:pt idx="4508">
                  <c:v>0.81175889328063244</c:v>
                </c:pt>
                <c:pt idx="4509">
                  <c:v>0.81175889328063244</c:v>
                </c:pt>
                <c:pt idx="4510">
                  <c:v>0.81175889328063244</c:v>
                </c:pt>
                <c:pt idx="4511">
                  <c:v>0.81175889328063244</c:v>
                </c:pt>
                <c:pt idx="4512">
                  <c:v>0.81175889328063244</c:v>
                </c:pt>
                <c:pt idx="4513">
                  <c:v>0.81175889328063244</c:v>
                </c:pt>
                <c:pt idx="4514">
                  <c:v>0.81175889328063244</c:v>
                </c:pt>
                <c:pt idx="4515">
                  <c:v>0.81175889328063244</c:v>
                </c:pt>
                <c:pt idx="4516">
                  <c:v>0.81175889328063244</c:v>
                </c:pt>
                <c:pt idx="4517">
                  <c:v>0.81175889328063244</c:v>
                </c:pt>
                <c:pt idx="4518">
                  <c:v>0.81175889328063244</c:v>
                </c:pt>
                <c:pt idx="4519">
                  <c:v>0.81175889328063244</c:v>
                </c:pt>
                <c:pt idx="4520">
                  <c:v>0.81175889328063244</c:v>
                </c:pt>
                <c:pt idx="4521">
                  <c:v>0.81175889328063244</c:v>
                </c:pt>
                <c:pt idx="4522">
                  <c:v>0.81175889328063244</c:v>
                </c:pt>
                <c:pt idx="4523">
                  <c:v>0.81175889328063244</c:v>
                </c:pt>
                <c:pt idx="4524">
                  <c:v>0.81175889328063244</c:v>
                </c:pt>
                <c:pt idx="4525">
                  <c:v>0.81175889328063244</c:v>
                </c:pt>
                <c:pt idx="4526">
                  <c:v>0.81175889328063244</c:v>
                </c:pt>
                <c:pt idx="4527">
                  <c:v>0.81175889328063244</c:v>
                </c:pt>
                <c:pt idx="4528">
                  <c:v>0.81175889328063244</c:v>
                </c:pt>
                <c:pt idx="4529">
                  <c:v>0.81175889328063244</c:v>
                </c:pt>
                <c:pt idx="4530">
                  <c:v>0.81175889328063244</c:v>
                </c:pt>
                <c:pt idx="4531">
                  <c:v>0.81175889328063244</c:v>
                </c:pt>
                <c:pt idx="4532">
                  <c:v>0.81175889328063244</c:v>
                </c:pt>
                <c:pt idx="4533">
                  <c:v>0.81175889328063244</c:v>
                </c:pt>
                <c:pt idx="4534">
                  <c:v>0.81175889328063244</c:v>
                </c:pt>
                <c:pt idx="4535">
                  <c:v>0.81175889328063244</c:v>
                </c:pt>
                <c:pt idx="4536">
                  <c:v>0.81175889328063244</c:v>
                </c:pt>
                <c:pt idx="4537">
                  <c:v>0.81175889328063244</c:v>
                </c:pt>
                <c:pt idx="4538">
                  <c:v>0.81175889328063244</c:v>
                </c:pt>
                <c:pt idx="4539">
                  <c:v>0.81175889328063244</c:v>
                </c:pt>
                <c:pt idx="4540">
                  <c:v>0.81175889328063244</c:v>
                </c:pt>
                <c:pt idx="4541">
                  <c:v>0.81175889328063244</c:v>
                </c:pt>
                <c:pt idx="4542">
                  <c:v>0.81175889328063244</c:v>
                </c:pt>
                <c:pt idx="4543">
                  <c:v>0.81175889328063244</c:v>
                </c:pt>
                <c:pt idx="4544">
                  <c:v>0.81175889328063244</c:v>
                </c:pt>
                <c:pt idx="4545">
                  <c:v>0.81175889328063244</c:v>
                </c:pt>
                <c:pt idx="4546">
                  <c:v>0.81175889328063244</c:v>
                </c:pt>
                <c:pt idx="4547">
                  <c:v>0.81175889328063244</c:v>
                </c:pt>
                <c:pt idx="4548">
                  <c:v>0.81175889328063244</c:v>
                </c:pt>
                <c:pt idx="4549">
                  <c:v>0.81175889328063244</c:v>
                </c:pt>
                <c:pt idx="4550">
                  <c:v>0.81175889328063244</c:v>
                </c:pt>
                <c:pt idx="4551">
                  <c:v>0.81175889328063244</c:v>
                </c:pt>
                <c:pt idx="4552">
                  <c:v>0.81175889328063244</c:v>
                </c:pt>
                <c:pt idx="4553">
                  <c:v>0.81175889328063244</c:v>
                </c:pt>
                <c:pt idx="4554">
                  <c:v>0.81175889328063244</c:v>
                </c:pt>
                <c:pt idx="4555">
                  <c:v>0.81175889328063244</c:v>
                </c:pt>
                <c:pt idx="4556">
                  <c:v>0.81175889328063244</c:v>
                </c:pt>
                <c:pt idx="4557">
                  <c:v>0.81175889328063244</c:v>
                </c:pt>
                <c:pt idx="4558">
                  <c:v>0.81175889328063244</c:v>
                </c:pt>
                <c:pt idx="4559">
                  <c:v>0.81175889328063244</c:v>
                </c:pt>
                <c:pt idx="4560">
                  <c:v>0.81175889328063244</c:v>
                </c:pt>
                <c:pt idx="4561">
                  <c:v>0.81175889328063244</c:v>
                </c:pt>
                <c:pt idx="4562">
                  <c:v>0.81175889328063244</c:v>
                </c:pt>
                <c:pt idx="4563">
                  <c:v>0.81175889328063244</c:v>
                </c:pt>
                <c:pt idx="4564">
                  <c:v>0.81175889328063244</c:v>
                </c:pt>
                <c:pt idx="4565">
                  <c:v>0.81175889328063244</c:v>
                </c:pt>
                <c:pt idx="4566">
                  <c:v>0.81175889328063244</c:v>
                </c:pt>
                <c:pt idx="4567">
                  <c:v>0.81175889328063244</c:v>
                </c:pt>
                <c:pt idx="4568">
                  <c:v>0.81175889328063244</c:v>
                </c:pt>
                <c:pt idx="4569">
                  <c:v>0.81175889328063244</c:v>
                </c:pt>
                <c:pt idx="4570">
                  <c:v>0.81175889328063244</c:v>
                </c:pt>
                <c:pt idx="4571">
                  <c:v>0.81175889328063244</c:v>
                </c:pt>
                <c:pt idx="4572">
                  <c:v>0.81175889328063244</c:v>
                </c:pt>
                <c:pt idx="4573">
                  <c:v>0.81175889328063244</c:v>
                </c:pt>
                <c:pt idx="4574">
                  <c:v>0.81175889328063244</c:v>
                </c:pt>
                <c:pt idx="4575">
                  <c:v>0.81175889328063244</c:v>
                </c:pt>
                <c:pt idx="4576">
                  <c:v>0.81175889328063244</c:v>
                </c:pt>
                <c:pt idx="4577">
                  <c:v>0.81175889328063244</c:v>
                </c:pt>
                <c:pt idx="4578">
                  <c:v>0.81175889328063244</c:v>
                </c:pt>
                <c:pt idx="4579">
                  <c:v>0.81175889328063244</c:v>
                </c:pt>
                <c:pt idx="4580">
                  <c:v>0.81175889328063244</c:v>
                </c:pt>
                <c:pt idx="4581">
                  <c:v>0.81175889328063244</c:v>
                </c:pt>
                <c:pt idx="4582">
                  <c:v>0.81175889328063244</c:v>
                </c:pt>
                <c:pt idx="4583">
                  <c:v>0.81175889328063244</c:v>
                </c:pt>
                <c:pt idx="4584">
                  <c:v>0.81175889328063244</c:v>
                </c:pt>
                <c:pt idx="4585">
                  <c:v>0.81175889328063244</c:v>
                </c:pt>
                <c:pt idx="4586">
                  <c:v>0.81175889328063244</c:v>
                </c:pt>
                <c:pt idx="4587">
                  <c:v>0.81175889328063244</c:v>
                </c:pt>
                <c:pt idx="4588">
                  <c:v>0.81175889328063244</c:v>
                </c:pt>
                <c:pt idx="4589">
                  <c:v>0.81175889328063244</c:v>
                </c:pt>
                <c:pt idx="4590">
                  <c:v>0.81175889328063244</c:v>
                </c:pt>
                <c:pt idx="4591">
                  <c:v>0.81175889328063244</c:v>
                </c:pt>
                <c:pt idx="4592">
                  <c:v>0.81175889328063244</c:v>
                </c:pt>
                <c:pt idx="4593">
                  <c:v>0.81175889328063244</c:v>
                </c:pt>
                <c:pt idx="4594">
                  <c:v>0.81175889328063244</c:v>
                </c:pt>
                <c:pt idx="4595">
                  <c:v>0.81175889328063244</c:v>
                </c:pt>
                <c:pt idx="4596">
                  <c:v>0.81175889328063244</c:v>
                </c:pt>
                <c:pt idx="4597">
                  <c:v>0.81175889328063244</c:v>
                </c:pt>
                <c:pt idx="4598">
                  <c:v>0.81175889328063244</c:v>
                </c:pt>
                <c:pt idx="4599">
                  <c:v>0.81175889328063244</c:v>
                </c:pt>
                <c:pt idx="4600">
                  <c:v>0.81175889328063244</c:v>
                </c:pt>
                <c:pt idx="4601">
                  <c:v>0.81175889328063244</c:v>
                </c:pt>
                <c:pt idx="4602">
                  <c:v>0.81175889328063244</c:v>
                </c:pt>
                <c:pt idx="4603">
                  <c:v>0.81175889328063244</c:v>
                </c:pt>
                <c:pt idx="4604">
                  <c:v>0.81175889328063244</c:v>
                </c:pt>
                <c:pt idx="4605">
                  <c:v>0.81175889328063244</c:v>
                </c:pt>
                <c:pt idx="4606">
                  <c:v>0.81175889328063244</c:v>
                </c:pt>
                <c:pt idx="4607">
                  <c:v>0.81175889328063244</c:v>
                </c:pt>
                <c:pt idx="4608">
                  <c:v>0.81175889328063244</c:v>
                </c:pt>
                <c:pt idx="4609">
                  <c:v>0.81175889328063244</c:v>
                </c:pt>
                <c:pt idx="4610">
                  <c:v>0.81175889328063244</c:v>
                </c:pt>
                <c:pt idx="4611">
                  <c:v>0.81175889328063244</c:v>
                </c:pt>
                <c:pt idx="4612">
                  <c:v>0.81175889328063244</c:v>
                </c:pt>
                <c:pt idx="4613">
                  <c:v>0.81175889328063244</c:v>
                </c:pt>
                <c:pt idx="4614">
                  <c:v>0.81175889328063244</c:v>
                </c:pt>
                <c:pt idx="4615">
                  <c:v>0.81175889328063244</c:v>
                </c:pt>
                <c:pt idx="4616">
                  <c:v>0.81175889328063244</c:v>
                </c:pt>
                <c:pt idx="4617">
                  <c:v>0.81175889328063244</c:v>
                </c:pt>
                <c:pt idx="4618">
                  <c:v>0.81175889328063244</c:v>
                </c:pt>
                <c:pt idx="4619">
                  <c:v>0.81175889328063244</c:v>
                </c:pt>
                <c:pt idx="4620">
                  <c:v>0.81175889328063244</c:v>
                </c:pt>
                <c:pt idx="4621">
                  <c:v>0.81175889328063244</c:v>
                </c:pt>
                <c:pt idx="4622">
                  <c:v>0.81175889328063244</c:v>
                </c:pt>
                <c:pt idx="4623">
                  <c:v>0.81175889328063244</c:v>
                </c:pt>
                <c:pt idx="4624">
                  <c:v>0.81175889328063244</c:v>
                </c:pt>
                <c:pt idx="4625">
                  <c:v>0.81175889328063244</c:v>
                </c:pt>
                <c:pt idx="4626">
                  <c:v>0.81175889328063244</c:v>
                </c:pt>
                <c:pt idx="4627">
                  <c:v>0.81175889328063244</c:v>
                </c:pt>
                <c:pt idx="4628">
                  <c:v>0.81175889328063244</c:v>
                </c:pt>
                <c:pt idx="4629">
                  <c:v>0.81175889328063244</c:v>
                </c:pt>
                <c:pt idx="4630">
                  <c:v>0.81175889328063244</c:v>
                </c:pt>
                <c:pt idx="4631">
                  <c:v>0.81175889328063244</c:v>
                </c:pt>
                <c:pt idx="4632">
                  <c:v>0.81175889328063244</c:v>
                </c:pt>
                <c:pt idx="4633">
                  <c:v>0.81175889328063244</c:v>
                </c:pt>
                <c:pt idx="4634">
                  <c:v>0.81175889328063244</c:v>
                </c:pt>
                <c:pt idx="4635">
                  <c:v>0.81175889328063244</c:v>
                </c:pt>
                <c:pt idx="4636">
                  <c:v>0.81175889328063244</c:v>
                </c:pt>
                <c:pt idx="4637">
                  <c:v>0.81175889328063244</c:v>
                </c:pt>
                <c:pt idx="4638">
                  <c:v>0.81175889328063244</c:v>
                </c:pt>
                <c:pt idx="4639">
                  <c:v>0.81175889328063244</c:v>
                </c:pt>
                <c:pt idx="4640">
                  <c:v>0.81175889328063244</c:v>
                </c:pt>
                <c:pt idx="4641">
                  <c:v>0.81175889328063244</c:v>
                </c:pt>
                <c:pt idx="4642">
                  <c:v>0.81175889328063244</c:v>
                </c:pt>
                <c:pt idx="4643">
                  <c:v>0.81175889328063244</c:v>
                </c:pt>
                <c:pt idx="4644">
                  <c:v>0.81175889328063244</c:v>
                </c:pt>
                <c:pt idx="4645">
                  <c:v>0.81175889328063244</c:v>
                </c:pt>
                <c:pt idx="4646">
                  <c:v>0.81175889328063244</c:v>
                </c:pt>
                <c:pt idx="4647">
                  <c:v>0.81175889328063244</c:v>
                </c:pt>
                <c:pt idx="4648">
                  <c:v>0.81175889328063244</c:v>
                </c:pt>
                <c:pt idx="4649">
                  <c:v>0.81175889328063244</c:v>
                </c:pt>
                <c:pt idx="4650">
                  <c:v>0.81175889328063244</c:v>
                </c:pt>
                <c:pt idx="4651">
                  <c:v>0.81175889328063244</c:v>
                </c:pt>
                <c:pt idx="4652">
                  <c:v>0.81175889328063244</c:v>
                </c:pt>
                <c:pt idx="4653">
                  <c:v>0.81175889328063244</c:v>
                </c:pt>
                <c:pt idx="4654">
                  <c:v>0.81175889328063244</c:v>
                </c:pt>
                <c:pt idx="4655">
                  <c:v>0.81175889328063244</c:v>
                </c:pt>
                <c:pt idx="4656">
                  <c:v>0.81175889328063244</c:v>
                </c:pt>
                <c:pt idx="4657">
                  <c:v>0.81175889328063244</c:v>
                </c:pt>
                <c:pt idx="4658">
                  <c:v>0.81175889328063244</c:v>
                </c:pt>
                <c:pt idx="4659">
                  <c:v>0.81175889328063244</c:v>
                </c:pt>
                <c:pt idx="4660">
                  <c:v>0.81175889328063244</c:v>
                </c:pt>
                <c:pt idx="4661">
                  <c:v>0.81175889328063244</c:v>
                </c:pt>
                <c:pt idx="4662">
                  <c:v>0.81175889328063244</c:v>
                </c:pt>
                <c:pt idx="4663">
                  <c:v>0.81175889328063244</c:v>
                </c:pt>
                <c:pt idx="4664">
                  <c:v>0.81175889328063244</c:v>
                </c:pt>
                <c:pt idx="4665">
                  <c:v>0.81175889328063244</c:v>
                </c:pt>
                <c:pt idx="4666">
                  <c:v>0.81175889328063244</c:v>
                </c:pt>
                <c:pt idx="4667">
                  <c:v>0.81175889328063244</c:v>
                </c:pt>
                <c:pt idx="4668">
                  <c:v>0.81175889328063244</c:v>
                </c:pt>
                <c:pt idx="4669">
                  <c:v>0.81175889328063244</c:v>
                </c:pt>
                <c:pt idx="4670">
                  <c:v>0.81175889328063244</c:v>
                </c:pt>
                <c:pt idx="4671">
                  <c:v>0.81175889328063244</c:v>
                </c:pt>
                <c:pt idx="4672">
                  <c:v>0.81175889328063244</c:v>
                </c:pt>
                <c:pt idx="4673">
                  <c:v>0.81175889328063244</c:v>
                </c:pt>
                <c:pt idx="4674">
                  <c:v>0.81175889328063244</c:v>
                </c:pt>
                <c:pt idx="4675">
                  <c:v>0.81175889328063244</c:v>
                </c:pt>
                <c:pt idx="4676">
                  <c:v>0.81175889328063244</c:v>
                </c:pt>
                <c:pt idx="4677">
                  <c:v>0.81175889328063244</c:v>
                </c:pt>
                <c:pt idx="4678">
                  <c:v>0.81175889328063244</c:v>
                </c:pt>
                <c:pt idx="4679">
                  <c:v>0.81175889328063244</c:v>
                </c:pt>
                <c:pt idx="4680">
                  <c:v>0.81175889328063244</c:v>
                </c:pt>
                <c:pt idx="4681">
                  <c:v>0.81175889328063244</c:v>
                </c:pt>
                <c:pt idx="4682">
                  <c:v>0.81175889328063244</c:v>
                </c:pt>
                <c:pt idx="4683">
                  <c:v>0.81175889328063244</c:v>
                </c:pt>
                <c:pt idx="4684">
                  <c:v>0.81175889328063244</c:v>
                </c:pt>
                <c:pt idx="4685">
                  <c:v>0.81175889328063244</c:v>
                </c:pt>
                <c:pt idx="4686">
                  <c:v>0.81175889328063244</c:v>
                </c:pt>
                <c:pt idx="4687">
                  <c:v>0.81175889328063244</c:v>
                </c:pt>
                <c:pt idx="4688">
                  <c:v>0.81175889328063244</c:v>
                </c:pt>
                <c:pt idx="4689">
                  <c:v>0.81175889328063244</c:v>
                </c:pt>
                <c:pt idx="4690">
                  <c:v>0.81175889328063244</c:v>
                </c:pt>
                <c:pt idx="4691">
                  <c:v>0.81175889328063244</c:v>
                </c:pt>
                <c:pt idx="4692">
                  <c:v>0.81175889328063244</c:v>
                </c:pt>
                <c:pt idx="4693">
                  <c:v>0.81175889328063244</c:v>
                </c:pt>
                <c:pt idx="4694">
                  <c:v>0.81175889328063244</c:v>
                </c:pt>
                <c:pt idx="4695">
                  <c:v>0.81175889328063244</c:v>
                </c:pt>
                <c:pt idx="4696">
                  <c:v>0.81175889328063244</c:v>
                </c:pt>
                <c:pt idx="4697">
                  <c:v>0.81175889328063244</c:v>
                </c:pt>
                <c:pt idx="4698">
                  <c:v>0.81175889328063244</c:v>
                </c:pt>
                <c:pt idx="4699">
                  <c:v>0.81175889328063244</c:v>
                </c:pt>
                <c:pt idx="4700">
                  <c:v>0.81175889328063244</c:v>
                </c:pt>
                <c:pt idx="4701">
                  <c:v>0.81175889328063244</c:v>
                </c:pt>
                <c:pt idx="4702">
                  <c:v>0.81175889328063244</c:v>
                </c:pt>
                <c:pt idx="4703">
                  <c:v>0.81175889328063244</c:v>
                </c:pt>
                <c:pt idx="4704">
                  <c:v>0.81175889328063244</c:v>
                </c:pt>
                <c:pt idx="4705">
                  <c:v>0.81175889328063244</c:v>
                </c:pt>
                <c:pt idx="4706">
                  <c:v>0.81175889328063244</c:v>
                </c:pt>
                <c:pt idx="4707">
                  <c:v>0.81175889328063244</c:v>
                </c:pt>
                <c:pt idx="4708">
                  <c:v>0.81175889328063244</c:v>
                </c:pt>
                <c:pt idx="4709">
                  <c:v>0.81175889328063244</c:v>
                </c:pt>
                <c:pt idx="4710">
                  <c:v>0.81175889328063244</c:v>
                </c:pt>
                <c:pt idx="4711">
                  <c:v>0.81175889328063244</c:v>
                </c:pt>
                <c:pt idx="4712">
                  <c:v>0.81175889328063244</c:v>
                </c:pt>
                <c:pt idx="4713">
                  <c:v>0.81175889328063244</c:v>
                </c:pt>
                <c:pt idx="4714">
                  <c:v>0.81175889328063244</c:v>
                </c:pt>
                <c:pt idx="4715">
                  <c:v>0.81175889328063244</c:v>
                </c:pt>
                <c:pt idx="4716">
                  <c:v>0.81175889328063244</c:v>
                </c:pt>
                <c:pt idx="4717">
                  <c:v>0.81175889328063244</c:v>
                </c:pt>
                <c:pt idx="4718">
                  <c:v>0.81175889328063244</c:v>
                </c:pt>
                <c:pt idx="4719">
                  <c:v>0.81175889328063244</c:v>
                </c:pt>
                <c:pt idx="4720">
                  <c:v>0.81175889328063244</c:v>
                </c:pt>
                <c:pt idx="4721">
                  <c:v>0.81175889328063244</c:v>
                </c:pt>
                <c:pt idx="4722">
                  <c:v>0.81175889328063244</c:v>
                </c:pt>
                <c:pt idx="4723">
                  <c:v>0.81175889328063244</c:v>
                </c:pt>
                <c:pt idx="4724">
                  <c:v>0.81175889328063244</c:v>
                </c:pt>
                <c:pt idx="4725">
                  <c:v>0.81175889328063244</c:v>
                </c:pt>
                <c:pt idx="4726">
                  <c:v>0.81175889328063244</c:v>
                </c:pt>
                <c:pt idx="4727">
                  <c:v>0.81175889328063244</c:v>
                </c:pt>
                <c:pt idx="4728">
                  <c:v>0.81175889328063244</c:v>
                </c:pt>
                <c:pt idx="4729">
                  <c:v>0.81175889328063244</c:v>
                </c:pt>
                <c:pt idx="4730">
                  <c:v>0.81175889328063244</c:v>
                </c:pt>
                <c:pt idx="4731">
                  <c:v>0.81175889328063244</c:v>
                </c:pt>
                <c:pt idx="4732">
                  <c:v>0.81175889328063244</c:v>
                </c:pt>
                <c:pt idx="4733">
                  <c:v>0.81175889328063244</c:v>
                </c:pt>
                <c:pt idx="4734">
                  <c:v>0.81175889328063244</c:v>
                </c:pt>
                <c:pt idx="4735">
                  <c:v>0.81175889328063244</c:v>
                </c:pt>
                <c:pt idx="4736">
                  <c:v>0.81175889328063244</c:v>
                </c:pt>
                <c:pt idx="4737">
                  <c:v>0.81175889328063244</c:v>
                </c:pt>
                <c:pt idx="4738">
                  <c:v>0.81175889328063244</c:v>
                </c:pt>
                <c:pt idx="4739">
                  <c:v>0.81175889328063244</c:v>
                </c:pt>
                <c:pt idx="4740">
                  <c:v>0.81175889328063244</c:v>
                </c:pt>
                <c:pt idx="4741">
                  <c:v>0.81175889328063244</c:v>
                </c:pt>
                <c:pt idx="4742">
                  <c:v>0.81175889328063244</c:v>
                </c:pt>
                <c:pt idx="4743">
                  <c:v>0.81175889328063244</c:v>
                </c:pt>
                <c:pt idx="4744">
                  <c:v>0.81175889328063244</c:v>
                </c:pt>
                <c:pt idx="4745">
                  <c:v>0.81175889328063244</c:v>
                </c:pt>
                <c:pt idx="4746">
                  <c:v>0.81175889328063244</c:v>
                </c:pt>
                <c:pt idx="4747">
                  <c:v>0.81175889328063244</c:v>
                </c:pt>
                <c:pt idx="4748">
                  <c:v>0.81175889328063244</c:v>
                </c:pt>
                <c:pt idx="4749">
                  <c:v>0.81175889328063244</c:v>
                </c:pt>
                <c:pt idx="4750">
                  <c:v>0.81175889328063244</c:v>
                </c:pt>
                <c:pt idx="4751">
                  <c:v>0.81175889328063244</c:v>
                </c:pt>
                <c:pt idx="4752">
                  <c:v>0.81175889328063244</c:v>
                </c:pt>
                <c:pt idx="4753">
                  <c:v>0.81175889328063244</c:v>
                </c:pt>
                <c:pt idx="4754">
                  <c:v>0.81175889328063244</c:v>
                </c:pt>
                <c:pt idx="4755">
                  <c:v>0.81175889328063244</c:v>
                </c:pt>
                <c:pt idx="4756">
                  <c:v>0.81175889328063244</c:v>
                </c:pt>
                <c:pt idx="4757">
                  <c:v>0.81175889328063244</c:v>
                </c:pt>
                <c:pt idx="4758">
                  <c:v>0.81175889328063244</c:v>
                </c:pt>
                <c:pt idx="4759">
                  <c:v>0.81175889328063244</c:v>
                </c:pt>
                <c:pt idx="4760">
                  <c:v>0.81175889328063244</c:v>
                </c:pt>
                <c:pt idx="4761">
                  <c:v>0.81175889328063244</c:v>
                </c:pt>
                <c:pt idx="4762">
                  <c:v>0.81175889328063244</c:v>
                </c:pt>
                <c:pt idx="4763">
                  <c:v>0.81175889328063244</c:v>
                </c:pt>
                <c:pt idx="4764">
                  <c:v>0.81175889328063244</c:v>
                </c:pt>
                <c:pt idx="4765">
                  <c:v>0.81175889328063244</c:v>
                </c:pt>
                <c:pt idx="4766">
                  <c:v>0.81175889328063244</c:v>
                </c:pt>
                <c:pt idx="4767">
                  <c:v>0.81175889328063244</c:v>
                </c:pt>
                <c:pt idx="4768">
                  <c:v>0.81175889328063244</c:v>
                </c:pt>
                <c:pt idx="4769">
                  <c:v>0.81175889328063244</c:v>
                </c:pt>
                <c:pt idx="4770">
                  <c:v>0.81175889328063244</c:v>
                </c:pt>
                <c:pt idx="4771">
                  <c:v>0.81175889328063244</c:v>
                </c:pt>
                <c:pt idx="4772">
                  <c:v>0.81175889328063244</c:v>
                </c:pt>
                <c:pt idx="4773">
                  <c:v>0.81175889328063244</c:v>
                </c:pt>
                <c:pt idx="4774">
                  <c:v>0.81175889328063244</c:v>
                </c:pt>
                <c:pt idx="4775">
                  <c:v>0.81175889328063244</c:v>
                </c:pt>
                <c:pt idx="4776">
                  <c:v>0.81175889328063244</c:v>
                </c:pt>
                <c:pt idx="4777">
                  <c:v>0.81175889328063244</c:v>
                </c:pt>
                <c:pt idx="4778">
                  <c:v>0.81175889328063244</c:v>
                </c:pt>
                <c:pt idx="4779">
                  <c:v>0.81175889328063244</c:v>
                </c:pt>
                <c:pt idx="4780">
                  <c:v>0.81175889328063244</c:v>
                </c:pt>
                <c:pt idx="4781">
                  <c:v>0.81175889328063244</c:v>
                </c:pt>
                <c:pt idx="4782">
                  <c:v>0.81175889328063244</c:v>
                </c:pt>
                <c:pt idx="4783">
                  <c:v>0.81175889328063244</c:v>
                </c:pt>
                <c:pt idx="4784">
                  <c:v>0.81175889328063244</c:v>
                </c:pt>
                <c:pt idx="4785">
                  <c:v>0.81175889328063244</c:v>
                </c:pt>
                <c:pt idx="4786">
                  <c:v>0.81175889328063244</c:v>
                </c:pt>
                <c:pt idx="4787">
                  <c:v>0.81175889328063244</c:v>
                </c:pt>
                <c:pt idx="4788">
                  <c:v>0.81175889328063244</c:v>
                </c:pt>
                <c:pt idx="4789">
                  <c:v>0.81175889328063244</c:v>
                </c:pt>
                <c:pt idx="4790">
                  <c:v>0.81175889328063244</c:v>
                </c:pt>
                <c:pt idx="4791">
                  <c:v>0.81175889328063244</c:v>
                </c:pt>
                <c:pt idx="4792">
                  <c:v>0.81175889328063244</c:v>
                </c:pt>
                <c:pt idx="4793">
                  <c:v>0.81175889328063244</c:v>
                </c:pt>
                <c:pt idx="4794">
                  <c:v>0.81175889328063244</c:v>
                </c:pt>
                <c:pt idx="4795">
                  <c:v>0.81175889328063244</c:v>
                </c:pt>
                <c:pt idx="4796">
                  <c:v>0.81175889328063244</c:v>
                </c:pt>
                <c:pt idx="4797">
                  <c:v>0.81175889328063244</c:v>
                </c:pt>
                <c:pt idx="4798">
                  <c:v>0.81175889328063244</c:v>
                </c:pt>
                <c:pt idx="4799">
                  <c:v>0.81175889328063244</c:v>
                </c:pt>
                <c:pt idx="4800">
                  <c:v>0.81175889328063244</c:v>
                </c:pt>
                <c:pt idx="4801">
                  <c:v>0.81175889328063244</c:v>
                </c:pt>
                <c:pt idx="4802">
                  <c:v>0.81175889328063244</c:v>
                </c:pt>
                <c:pt idx="4803">
                  <c:v>0.81175889328063244</c:v>
                </c:pt>
                <c:pt idx="4804">
                  <c:v>0.81175889328063244</c:v>
                </c:pt>
                <c:pt idx="4805">
                  <c:v>0.81175889328063244</c:v>
                </c:pt>
                <c:pt idx="4806">
                  <c:v>0.81175889328063244</c:v>
                </c:pt>
                <c:pt idx="4807">
                  <c:v>0.81175889328063244</c:v>
                </c:pt>
                <c:pt idx="4808">
                  <c:v>0.81175889328063244</c:v>
                </c:pt>
                <c:pt idx="4809">
                  <c:v>0.81175889328063244</c:v>
                </c:pt>
                <c:pt idx="4810">
                  <c:v>0.81175889328063244</c:v>
                </c:pt>
                <c:pt idx="4811">
                  <c:v>0.81175889328063244</c:v>
                </c:pt>
                <c:pt idx="4812">
                  <c:v>0.81175889328063244</c:v>
                </c:pt>
                <c:pt idx="4813">
                  <c:v>0.81175889328063244</c:v>
                </c:pt>
                <c:pt idx="4814">
                  <c:v>0.81175889328063244</c:v>
                </c:pt>
                <c:pt idx="4815">
                  <c:v>0.81175889328063244</c:v>
                </c:pt>
                <c:pt idx="4816">
                  <c:v>0.81175889328063244</c:v>
                </c:pt>
                <c:pt idx="4817">
                  <c:v>0.81175889328063244</c:v>
                </c:pt>
                <c:pt idx="4818">
                  <c:v>0.81175889328063244</c:v>
                </c:pt>
                <c:pt idx="4819">
                  <c:v>0.81175889328063244</c:v>
                </c:pt>
                <c:pt idx="4820">
                  <c:v>0.81175889328063244</c:v>
                </c:pt>
                <c:pt idx="4821">
                  <c:v>0.81175889328063244</c:v>
                </c:pt>
                <c:pt idx="4822">
                  <c:v>0.81175889328063244</c:v>
                </c:pt>
                <c:pt idx="4823">
                  <c:v>0.81175889328063244</c:v>
                </c:pt>
                <c:pt idx="4824">
                  <c:v>0.81175889328063244</c:v>
                </c:pt>
                <c:pt idx="4825">
                  <c:v>0.81175889328063244</c:v>
                </c:pt>
                <c:pt idx="4826">
                  <c:v>0.81175889328063244</c:v>
                </c:pt>
                <c:pt idx="4827">
                  <c:v>0.81175889328063244</c:v>
                </c:pt>
                <c:pt idx="4828">
                  <c:v>0.81175889328063244</c:v>
                </c:pt>
                <c:pt idx="4829">
                  <c:v>0.81175889328063244</c:v>
                </c:pt>
                <c:pt idx="4830">
                  <c:v>0.81175889328063244</c:v>
                </c:pt>
                <c:pt idx="4831">
                  <c:v>0.81175889328063244</c:v>
                </c:pt>
                <c:pt idx="4832">
                  <c:v>0.81175889328063244</c:v>
                </c:pt>
                <c:pt idx="4833">
                  <c:v>0.81175889328063244</c:v>
                </c:pt>
                <c:pt idx="4834">
                  <c:v>0.81175889328063244</c:v>
                </c:pt>
                <c:pt idx="4835">
                  <c:v>0.81175889328063244</c:v>
                </c:pt>
                <c:pt idx="4836">
                  <c:v>0.81175889328063244</c:v>
                </c:pt>
                <c:pt idx="4837">
                  <c:v>0.81175889328063244</c:v>
                </c:pt>
                <c:pt idx="4838">
                  <c:v>0.81175889328063244</c:v>
                </c:pt>
                <c:pt idx="4839">
                  <c:v>0.81175889328063244</c:v>
                </c:pt>
                <c:pt idx="4840">
                  <c:v>0.81175889328063244</c:v>
                </c:pt>
                <c:pt idx="4841">
                  <c:v>0.81175889328063244</c:v>
                </c:pt>
                <c:pt idx="4842">
                  <c:v>0.81175889328063244</c:v>
                </c:pt>
                <c:pt idx="4843">
                  <c:v>0.81175889328063244</c:v>
                </c:pt>
                <c:pt idx="4844">
                  <c:v>0.81175889328063244</c:v>
                </c:pt>
                <c:pt idx="4845">
                  <c:v>0.81175889328063244</c:v>
                </c:pt>
                <c:pt idx="4846">
                  <c:v>0.81175889328063244</c:v>
                </c:pt>
                <c:pt idx="4847">
                  <c:v>0.81175889328063244</c:v>
                </c:pt>
                <c:pt idx="4848">
                  <c:v>0.81175889328063244</c:v>
                </c:pt>
                <c:pt idx="4849">
                  <c:v>0.81175889328063244</c:v>
                </c:pt>
                <c:pt idx="4850">
                  <c:v>0.81175889328063244</c:v>
                </c:pt>
                <c:pt idx="4851">
                  <c:v>0.81175889328063244</c:v>
                </c:pt>
                <c:pt idx="4852">
                  <c:v>0.81175889328063244</c:v>
                </c:pt>
                <c:pt idx="4853">
                  <c:v>0.81175889328063244</c:v>
                </c:pt>
                <c:pt idx="4854">
                  <c:v>0.81175889328063244</c:v>
                </c:pt>
                <c:pt idx="4855">
                  <c:v>0.81175889328063244</c:v>
                </c:pt>
                <c:pt idx="4856">
                  <c:v>0.81175889328063244</c:v>
                </c:pt>
                <c:pt idx="4857">
                  <c:v>0.81175889328063244</c:v>
                </c:pt>
                <c:pt idx="4858">
                  <c:v>0.81175889328063244</c:v>
                </c:pt>
                <c:pt idx="4859">
                  <c:v>0.81175889328063244</c:v>
                </c:pt>
                <c:pt idx="4860">
                  <c:v>0.81175889328063244</c:v>
                </c:pt>
                <c:pt idx="4861">
                  <c:v>0.81175889328063244</c:v>
                </c:pt>
                <c:pt idx="4862">
                  <c:v>0.81175889328063244</c:v>
                </c:pt>
                <c:pt idx="4863">
                  <c:v>0.81175889328063244</c:v>
                </c:pt>
                <c:pt idx="4864">
                  <c:v>0.81175889328063244</c:v>
                </c:pt>
                <c:pt idx="4865">
                  <c:v>0.81175889328063244</c:v>
                </c:pt>
                <c:pt idx="4866">
                  <c:v>0.81175889328063244</c:v>
                </c:pt>
                <c:pt idx="4867">
                  <c:v>0.81175889328063244</c:v>
                </c:pt>
                <c:pt idx="4868">
                  <c:v>0.81175889328063244</c:v>
                </c:pt>
                <c:pt idx="4869">
                  <c:v>0.81175889328063244</c:v>
                </c:pt>
                <c:pt idx="4870">
                  <c:v>0.81175889328063244</c:v>
                </c:pt>
                <c:pt idx="4871">
                  <c:v>0.81175889328063244</c:v>
                </c:pt>
                <c:pt idx="4872">
                  <c:v>0.81175889328063244</c:v>
                </c:pt>
                <c:pt idx="4873">
                  <c:v>0.81175889328063244</c:v>
                </c:pt>
                <c:pt idx="4874">
                  <c:v>0.81175889328063244</c:v>
                </c:pt>
                <c:pt idx="4875">
                  <c:v>0.81175889328063244</c:v>
                </c:pt>
                <c:pt idx="4876">
                  <c:v>0.81175889328063244</c:v>
                </c:pt>
                <c:pt idx="4877">
                  <c:v>0.81175889328063244</c:v>
                </c:pt>
                <c:pt idx="4878">
                  <c:v>0.81175889328063244</c:v>
                </c:pt>
                <c:pt idx="4879">
                  <c:v>0.81175889328063244</c:v>
                </c:pt>
                <c:pt idx="4880">
                  <c:v>0.81175889328063244</c:v>
                </c:pt>
                <c:pt idx="4881">
                  <c:v>0.81175889328063244</c:v>
                </c:pt>
                <c:pt idx="4882">
                  <c:v>0.81175889328063244</c:v>
                </c:pt>
                <c:pt idx="4883">
                  <c:v>0.81175889328063244</c:v>
                </c:pt>
                <c:pt idx="4884">
                  <c:v>0.81175889328063244</c:v>
                </c:pt>
                <c:pt idx="4885">
                  <c:v>0.81175889328063244</c:v>
                </c:pt>
                <c:pt idx="4886">
                  <c:v>0.81175889328063244</c:v>
                </c:pt>
                <c:pt idx="4887">
                  <c:v>0.81175889328063244</c:v>
                </c:pt>
                <c:pt idx="4888">
                  <c:v>0.81175889328063244</c:v>
                </c:pt>
                <c:pt idx="4889">
                  <c:v>0.81175889328063244</c:v>
                </c:pt>
                <c:pt idx="4890">
                  <c:v>0.81175889328063244</c:v>
                </c:pt>
                <c:pt idx="4891">
                  <c:v>0.81175889328063244</c:v>
                </c:pt>
                <c:pt idx="4892">
                  <c:v>0.81175889328063244</c:v>
                </c:pt>
                <c:pt idx="4893">
                  <c:v>0.81175889328063244</c:v>
                </c:pt>
                <c:pt idx="4894">
                  <c:v>0.81175889328063244</c:v>
                </c:pt>
                <c:pt idx="4895">
                  <c:v>0.81175889328063244</c:v>
                </c:pt>
                <c:pt idx="4896">
                  <c:v>0.81175889328063244</c:v>
                </c:pt>
                <c:pt idx="4897">
                  <c:v>0.81175889328063244</c:v>
                </c:pt>
                <c:pt idx="4898">
                  <c:v>0.81175889328063244</c:v>
                </c:pt>
                <c:pt idx="4899">
                  <c:v>0.81175889328063244</c:v>
                </c:pt>
                <c:pt idx="4900">
                  <c:v>0.81175889328063244</c:v>
                </c:pt>
                <c:pt idx="4901">
                  <c:v>0.81175889328063244</c:v>
                </c:pt>
                <c:pt idx="4902">
                  <c:v>0.81175889328063244</c:v>
                </c:pt>
                <c:pt idx="4903">
                  <c:v>0.81175889328063244</c:v>
                </c:pt>
                <c:pt idx="4904">
                  <c:v>0.81175889328063244</c:v>
                </c:pt>
                <c:pt idx="4905">
                  <c:v>0.81175889328063244</c:v>
                </c:pt>
                <c:pt idx="4906">
                  <c:v>0.81175889328063244</c:v>
                </c:pt>
                <c:pt idx="4907">
                  <c:v>0.81175889328063244</c:v>
                </c:pt>
                <c:pt idx="4908">
                  <c:v>0.81175889328063244</c:v>
                </c:pt>
                <c:pt idx="4909">
                  <c:v>0.81175889328063244</c:v>
                </c:pt>
                <c:pt idx="4910">
                  <c:v>0.81175889328063244</c:v>
                </c:pt>
                <c:pt idx="4911">
                  <c:v>0.81175889328063244</c:v>
                </c:pt>
                <c:pt idx="4912">
                  <c:v>0.81175889328063244</c:v>
                </c:pt>
                <c:pt idx="4913">
                  <c:v>0.81175889328063244</c:v>
                </c:pt>
                <c:pt idx="4914">
                  <c:v>0.81175889328063244</c:v>
                </c:pt>
                <c:pt idx="4915">
                  <c:v>0.81175889328063244</c:v>
                </c:pt>
                <c:pt idx="4916">
                  <c:v>0.81175889328063244</c:v>
                </c:pt>
                <c:pt idx="4917">
                  <c:v>0.81175889328063244</c:v>
                </c:pt>
                <c:pt idx="4918">
                  <c:v>0.81175889328063244</c:v>
                </c:pt>
                <c:pt idx="4919">
                  <c:v>0.81175889328063244</c:v>
                </c:pt>
                <c:pt idx="4920">
                  <c:v>0.81175889328063244</c:v>
                </c:pt>
                <c:pt idx="4921">
                  <c:v>0.81175889328063244</c:v>
                </c:pt>
                <c:pt idx="4922">
                  <c:v>0.81175889328063244</c:v>
                </c:pt>
                <c:pt idx="4923">
                  <c:v>0.81175889328063244</c:v>
                </c:pt>
                <c:pt idx="4924">
                  <c:v>0.81175889328063244</c:v>
                </c:pt>
                <c:pt idx="4925">
                  <c:v>0.81175889328063244</c:v>
                </c:pt>
                <c:pt idx="4926">
                  <c:v>0.81175889328063244</c:v>
                </c:pt>
                <c:pt idx="4927">
                  <c:v>0.81175889328063244</c:v>
                </c:pt>
                <c:pt idx="4928">
                  <c:v>0.81175889328063244</c:v>
                </c:pt>
                <c:pt idx="4929">
                  <c:v>0.81982872200263501</c:v>
                </c:pt>
                <c:pt idx="4930">
                  <c:v>0.81982872200263501</c:v>
                </c:pt>
                <c:pt idx="4931">
                  <c:v>0.81982872200263501</c:v>
                </c:pt>
                <c:pt idx="4932">
                  <c:v>0.81982872200263501</c:v>
                </c:pt>
                <c:pt idx="4933">
                  <c:v>0.81982872200263501</c:v>
                </c:pt>
                <c:pt idx="4934">
                  <c:v>0.81982872200263501</c:v>
                </c:pt>
                <c:pt idx="4935">
                  <c:v>0.81982872200263501</c:v>
                </c:pt>
                <c:pt idx="4936">
                  <c:v>0.81982872200263501</c:v>
                </c:pt>
                <c:pt idx="4937">
                  <c:v>0.81982872200263501</c:v>
                </c:pt>
                <c:pt idx="4938">
                  <c:v>0.81982872200263501</c:v>
                </c:pt>
                <c:pt idx="4939">
                  <c:v>0.81982872200263501</c:v>
                </c:pt>
                <c:pt idx="4940">
                  <c:v>0.81982872200263501</c:v>
                </c:pt>
                <c:pt idx="4941">
                  <c:v>0.81982872200263501</c:v>
                </c:pt>
                <c:pt idx="4942">
                  <c:v>0.81982872200263501</c:v>
                </c:pt>
                <c:pt idx="4943">
                  <c:v>0.81982872200263501</c:v>
                </c:pt>
                <c:pt idx="4944">
                  <c:v>0.81982872200263501</c:v>
                </c:pt>
                <c:pt idx="4945">
                  <c:v>0.81982872200263501</c:v>
                </c:pt>
                <c:pt idx="4946">
                  <c:v>0.81982872200263501</c:v>
                </c:pt>
                <c:pt idx="4947">
                  <c:v>0.81982872200263501</c:v>
                </c:pt>
                <c:pt idx="4948">
                  <c:v>0.81982872200263501</c:v>
                </c:pt>
                <c:pt idx="4949">
                  <c:v>0.81982872200263501</c:v>
                </c:pt>
                <c:pt idx="4950">
                  <c:v>0.81982872200263501</c:v>
                </c:pt>
                <c:pt idx="4951">
                  <c:v>0.81982872200263501</c:v>
                </c:pt>
                <c:pt idx="4952">
                  <c:v>0.81982872200263501</c:v>
                </c:pt>
                <c:pt idx="4953">
                  <c:v>0.81982872200263501</c:v>
                </c:pt>
                <c:pt idx="4954">
                  <c:v>0.81982872200263501</c:v>
                </c:pt>
                <c:pt idx="4955">
                  <c:v>0.81982872200263501</c:v>
                </c:pt>
                <c:pt idx="4956">
                  <c:v>0.81982872200263501</c:v>
                </c:pt>
                <c:pt idx="4957">
                  <c:v>0.81982872200263501</c:v>
                </c:pt>
                <c:pt idx="4958">
                  <c:v>0.81982872200263501</c:v>
                </c:pt>
                <c:pt idx="4959">
                  <c:v>0.81982872200263501</c:v>
                </c:pt>
                <c:pt idx="4960">
                  <c:v>0.81982872200263501</c:v>
                </c:pt>
                <c:pt idx="4961">
                  <c:v>0.81982872200263501</c:v>
                </c:pt>
                <c:pt idx="4962">
                  <c:v>0.81982872200263501</c:v>
                </c:pt>
                <c:pt idx="4963">
                  <c:v>0.81982872200263501</c:v>
                </c:pt>
                <c:pt idx="4964">
                  <c:v>0.81982872200263501</c:v>
                </c:pt>
                <c:pt idx="4965">
                  <c:v>0.81982872200263501</c:v>
                </c:pt>
                <c:pt idx="4966">
                  <c:v>0.81982872200263501</c:v>
                </c:pt>
                <c:pt idx="4967">
                  <c:v>0.81982872200263501</c:v>
                </c:pt>
                <c:pt idx="4968">
                  <c:v>0.81982872200263501</c:v>
                </c:pt>
                <c:pt idx="4969">
                  <c:v>0.81982872200263501</c:v>
                </c:pt>
                <c:pt idx="4970">
                  <c:v>0.81982872200263501</c:v>
                </c:pt>
                <c:pt idx="4971">
                  <c:v>0.81982872200263501</c:v>
                </c:pt>
                <c:pt idx="4972">
                  <c:v>0.81982872200263501</c:v>
                </c:pt>
                <c:pt idx="4973">
                  <c:v>0.81982872200263501</c:v>
                </c:pt>
                <c:pt idx="4974">
                  <c:v>0.81982872200263501</c:v>
                </c:pt>
                <c:pt idx="4975">
                  <c:v>0.81982872200263501</c:v>
                </c:pt>
                <c:pt idx="4976">
                  <c:v>0.81982872200263501</c:v>
                </c:pt>
                <c:pt idx="4977">
                  <c:v>0.81982872200263501</c:v>
                </c:pt>
                <c:pt idx="4978">
                  <c:v>0.86660079051383399</c:v>
                </c:pt>
                <c:pt idx="4979">
                  <c:v>0.86660079051383399</c:v>
                </c:pt>
                <c:pt idx="4980">
                  <c:v>0.86660079051383399</c:v>
                </c:pt>
                <c:pt idx="4981">
                  <c:v>0.86660079051383399</c:v>
                </c:pt>
                <c:pt idx="4982">
                  <c:v>0.86660079051383399</c:v>
                </c:pt>
                <c:pt idx="4983">
                  <c:v>0.86660079051383399</c:v>
                </c:pt>
                <c:pt idx="4984">
                  <c:v>0.86660079051383399</c:v>
                </c:pt>
                <c:pt idx="4985">
                  <c:v>0.86660079051383399</c:v>
                </c:pt>
                <c:pt idx="4986">
                  <c:v>0.86660079051383399</c:v>
                </c:pt>
                <c:pt idx="4987">
                  <c:v>0.86660079051383399</c:v>
                </c:pt>
                <c:pt idx="4988">
                  <c:v>0.86660079051383399</c:v>
                </c:pt>
                <c:pt idx="4989">
                  <c:v>0.86660079051383399</c:v>
                </c:pt>
                <c:pt idx="4990">
                  <c:v>0.86660079051383399</c:v>
                </c:pt>
                <c:pt idx="4991">
                  <c:v>0.86660079051383399</c:v>
                </c:pt>
                <c:pt idx="4992">
                  <c:v>0.86660079051383399</c:v>
                </c:pt>
                <c:pt idx="4993">
                  <c:v>0.86660079051383399</c:v>
                </c:pt>
                <c:pt idx="4994">
                  <c:v>0.86660079051383399</c:v>
                </c:pt>
                <c:pt idx="4995">
                  <c:v>0.86660079051383399</c:v>
                </c:pt>
                <c:pt idx="4996">
                  <c:v>0.86660079051383399</c:v>
                </c:pt>
                <c:pt idx="4997">
                  <c:v>0.86660079051383399</c:v>
                </c:pt>
                <c:pt idx="4998">
                  <c:v>0.86660079051383399</c:v>
                </c:pt>
                <c:pt idx="4999">
                  <c:v>0.86660079051383399</c:v>
                </c:pt>
                <c:pt idx="5000">
                  <c:v>0.86660079051383399</c:v>
                </c:pt>
                <c:pt idx="5001">
                  <c:v>0.86660079051383399</c:v>
                </c:pt>
                <c:pt idx="5002">
                  <c:v>0.86660079051383399</c:v>
                </c:pt>
                <c:pt idx="5003">
                  <c:v>0.86660079051383399</c:v>
                </c:pt>
                <c:pt idx="5004">
                  <c:v>0.86660079051383399</c:v>
                </c:pt>
                <c:pt idx="5005">
                  <c:v>0.86660079051383399</c:v>
                </c:pt>
                <c:pt idx="5006">
                  <c:v>0.86660079051383399</c:v>
                </c:pt>
                <c:pt idx="5007">
                  <c:v>0.86660079051383399</c:v>
                </c:pt>
                <c:pt idx="5008">
                  <c:v>0.86660079051383399</c:v>
                </c:pt>
                <c:pt idx="5009">
                  <c:v>0.86660079051383399</c:v>
                </c:pt>
                <c:pt idx="5010">
                  <c:v>0.86660079051383399</c:v>
                </c:pt>
                <c:pt idx="5011">
                  <c:v>0.86660079051383399</c:v>
                </c:pt>
                <c:pt idx="5012">
                  <c:v>0.86660079051383399</c:v>
                </c:pt>
                <c:pt idx="5013">
                  <c:v>0.86660079051383399</c:v>
                </c:pt>
                <c:pt idx="5014">
                  <c:v>0.86660079051383399</c:v>
                </c:pt>
                <c:pt idx="5015">
                  <c:v>0.86660079051383399</c:v>
                </c:pt>
                <c:pt idx="5016">
                  <c:v>0.86660079051383399</c:v>
                </c:pt>
                <c:pt idx="5017">
                  <c:v>0.86660079051383399</c:v>
                </c:pt>
                <c:pt idx="5018">
                  <c:v>0.86660079051383399</c:v>
                </c:pt>
                <c:pt idx="5019">
                  <c:v>0.86660079051383399</c:v>
                </c:pt>
                <c:pt idx="5020">
                  <c:v>0.86660079051383399</c:v>
                </c:pt>
                <c:pt idx="5021">
                  <c:v>0.86660079051383399</c:v>
                </c:pt>
                <c:pt idx="5022">
                  <c:v>0.86660079051383399</c:v>
                </c:pt>
                <c:pt idx="5023">
                  <c:v>0.86660079051383399</c:v>
                </c:pt>
                <c:pt idx="5024">
                  <c:v>0.86660079051383399</c:v>
                </c:pt>
                <c:pt idx="5025">
                  <c:v>0.86660079051383399</c:v>
                </c:pt>
                <c:pt idx="5026">
                  <c:v>0.86660079051383399</c:v>
                </c:pt>
                <c:pt idx="5027">
                  <c:v>0.86660079051383399</c:v>
                </c:pt>
                <c:pt idx="5028">
                  <c:v>0.86660079051383399</c:v>
                </c:pt>
                <c:pt idx="5029">
                  <c:v>0.86660079051383399</c:v>
                </c:pt>
                <c:pt idx="5030">
                  <c:v>0.86660079051383399</c:v>
                </c:pt>
                <c:pt idx="5031">
                  <c:v>0.86660079051383399</c:v>
                </c:pt>
                <c:pt idx="5032">
                  <c:v>0.86660079051383399</c:v>
                </c:pt>
                <c:pt idx="5033">
                  <c:v>0.86660079051383399</c:v>
                </c:pt>
                <c:pt idx="5034">
                  <c:v>0.86660079051383399</c:v>
                </c:pt>
                <c:pt idx="5035">
                  <c:v>0.86660079051383399</c:v>
                </c:pt>
                <c:pt idx="5036">
                  <c:v>0.86660079051383399</c:v>
                </c:pt>
                <c:pt idx="5037">
                  <c:v>0.86660079051383399</c:v>
                </c:pt>
                <c:pt idx="5038">
                  <c:v>0.86660079051383399</c:v>
                </c:pt>
                <c:pt idx="5039">
                  <c:v>0.86660079051383399</c:v>
                </c:pt>
                <c:pt idx="5040">
                  <c:v>0.86660079051383399</c:v>
                </c:pt>
                <c:pt idx="5041">
                  <c:v>0.86660079051383399</c:v>
                </c:pt>
                <c:pt idx="5042">
                  <c:v>0.86660079051383399</c:v>
                </c:pt>
                <c:pt idx="5043">
                  <c:v>0.86660079051383399</c:v>
                </c:pt>
                <c:pt idx="5044">
                  <c:v>0.86660079051383399</c:v>
                </c:pt>
                <c:pt idx="5045">
                  <c:v>0.86660079051383399</c:v>
                </c:pt>
                <c:pt idx="5046">
                  <c:v>0.86660079051383399</c:v>
                </c:pt>
                <c:pt idx="5047">
                  <c:v>0.86660079051383399</c:v>
                </c:pt>
                <c:pt idx="5048">
                  <c:v>0.86660079051383399</c:v>
                </c:pt>
                <c:pt idx="5049">
                  <c:v>0.86660079051383399</c:v>
                </c:pt>
                <c:pt idx="5050">
                  <c:v>0.86660079051383399</c:v>
                </c:pt>
                <c:pt idx="5051">
                  <c:v>0.86660079051383399</c:v>
                </c:pt>
                <c:pt idx="5052">
                  <c:v>0.86660079051383399</c:v>
                </c:pt>
                <c:pt idx="5053">
                  <c:v>0.86660079051383399</c:v>
                </c:pt>
                <c:pt idx="5054">
                  <c:v>0.86660079051383399</c:v>
                </c:pt>
                <c:pt idx="5055">
                  <c:v>0.86660079051383399</c:v>
                </c:pt>
                <c:pt idx="5056">
                  <c:v>0.86660079051383399</c:v>
                </c:pt>
                <c:pt idx="5057">
                  <c:v>0.86660079051383399</c:v>
                </c:pt>
                <c:pt idx="5058">
                  <c:v>0.86660079051383399</c:v>
                </c:pt>
                <c:pt idx="5059">
                  <c:v>0.86660079051383399</c:v>
                </c:pt>
                <c:pt idx="5060">
                  <c:v>0.86660079051383399</c:v>
                </c:pt>
                <c:pt idx="5061">
                  <c:v>0.86660079051383399</c:v>
                </c:pt>
                <c:pt idx="5062">
                  <c:v>0.86660079051383399</c:v>
                </c:pt>
                <c:pt idx="5063">
                  <c:v>0.86660079051383399</c:v>
                </c:pt>
                <c:pt idx="5064">
                  <c:v>0.86660079051383399</c:v>
                </c:pt>
                <c:pt idx="5065">
                  <c:v>0.86660079051383399</c:v>
                </c:pt>
                <c:pt idx="5066">
                  <c:v>0.86660079051383399</c:v>
                </c:pt>
                <c:pt idx="5067">
                  <c:v>0.86660079051383399</c:v>
                </c:pt>
                <c:pt idx="5068">
                  <c:v>0.86660079051383399</c:v>
                </c:pt>
                <c:pt idx="5069">
                  <c:v>0.86660079051383399</c:v>
                </c:pt>
                <c:pt idx="5070">
                  <c:v>0.86660079051383399</c:v>
                </c:pt>
                <c:pt idx="5071">
                  <c:v>0.86660079051383399</c:v>
                </c:pt>
                <c:pt idx="5072">
                  <c:v>0.86660079051383399</c:v>
                </c:pt>
                <c:pt idx="5073">
                  <c:v>0.86660079051383399</c:v>
                </c:pt>
                <c:pt idx="5074">
                  <c:v>0.86660079051383399</c:v>
                </c:pt>
                <c:pt idx="5075">
                  <c:v>0.86660079051383399</c:v>
                </c:pt>
                <c:pt idx="5076">
                  <c:v>0.86660079051383399</c:v>
                </c:pt>
                <c:pt idx="5077">
                  <c:v>0.86660079051383399</c:v>
                </c:pt>
                <c:pt idx="5078">
                  <c:v>0.86660079051383399</c:v>
                </c:pt>
                <c:pt idx="5079">
                  <c:v>0.86660079051383399</c:v>
                </c:pt>
                <c:pt idx="5080">
                  <c:v>0.86660079051383399</c:v>
                </c:pt>
                <c:pt idx="5081">
                  <c:v>0.86660079051383399</c:v>
                </c:pt>
                <c:pt idx="5082">
                  <c:v>0.86660079051383399</c:v>
                </c:pt>
                <c:pt idx="5083">
                  <c:v>0.86660079051383399</c:v>
                </c:pt>
                <c:pt idx="5084">
                  <c:v>0.86660079051383399</c:v>
                </c:pt>
                <c:pt idx="5085">
                  <c:v>0.86660079051383399</c:v>
                </c:pt>
                <c:pt idx="5086">
                  <c:v>0.86660079051383399</c:v>
                </c:pt>
                <c:pt idx="5087">
                  <c:v>0.86660079051383399</c:v>
                </c:pt>
                <c:pt idx="5088">
                  <c:v>0.86660079051383399</c:v>
                </c:pt>
                <c:pt idx="5089">
                  <c:v>0.86660079051383399</c:v>
                </c:pt>
                <c:pt idx="5090">
                  <c:v>0.86660079051383399</c:v>
                </c:pt>
                <c:pt idx="5091">
                  <c:v>0.86660079051383399</c:v>
                </c:pt>
                <c:pt idx="5092">
                  <c:v>0.86660079051383399</c:v>
                </c:pt>
                <c:pt idx="5093">
                  <c:v>0.86660079051383399</c:v>
                </c:pt>
                <c:pt idx="5094">
                  <c:v>0.86660079051383399</c:v>
                </c:pt>
                <c:pt idx="5095">
                  <c:v>0.86660079051383399</c:v>
                </c:pt>
                <c:pt idx="5096">
                  <c:v>0.86660079051383399</c:v>
                </c:pt>
                <c:pt idx="5097">
                  <c:v>0.86660079051383399</c:v>
                </c:pt>
                <c:pt idx="5098">
                  <c:v>0.86660079051383399</c:v>
                </c:pt>
                <c:pt idx="5099">
                  <c:v>0.86660079051383399</c:v>
                </c:pt>
                <c:pt idx="5100">
                  <c:v>0.86660079051383399</c:v>
                </c:pt>
                <c:pt idx="5101">
                  <c:v>0.86660079051383399</c:v>
                </c:pt>
                <c:pt idx="5102">
                  <c:v>0.86660079051383399</c:v>
                </c:pt>
                <c:pt idx="5103">
                  <c:v>0.86660079051383399</c:v>
                </c:pt>
                <c:pt idx="5104">
                  <c:v>0.86660079051383399</c:v>
                </c:pt>
                <c:pt idx="5105">
                  <c:v>0.86660079051383399</c:v>
                </c:pt>
                <c:pt idx="5106">
                  <c:v>0.86660079051383399</c:v>
                </c:pt>
                <c:pt idx="5107">
                  <c:v>0.86660079051383399</c:v>
                </c:pt>
                <c:pt idx="5108">
                  <c:v>0.86660079051383399</c:v>
                </c:pt>
                <c:pt idx="5109">
                  <c:v>0.86660079051383399</c:v>
                </c:pt>
                <c:pt idx="5110">
                  <c:v>0.86660079051383399</c:v>
                </c:pt>
                <c:pt idx="5111">
                  <c:v>0.86660079051383399</c:v>
                </c:pt>
                <c:pt idx="5112">
                  <c:v>0.86660079051383399</c:v>
                </c:pt>
                <c:pt idx="5113">
                  <c:v>0.86660079051383399</c:v>
                </c:pt>
                <c:pt idx="5114">
                  <c:v>0.86660079051383399</c:v>
                </c:pt>
                <c:pt idx="5115">
                  <c:v>0.86660079051383399</c:v>
                </c:pt>
                <c:pt idx="5116">
                  <c:v>0.86660079051383399</c:v>
                </c:pt>
                <c:pt idx="5117">
                  <c:v>0.86660079051383399</c:v>
                </c:pt>
                <c:pt idx="5118">
                  <c:v>0.86660079051383399</c:v>
                </c:pt>
                <c:pt idx="5119">
                  <c:v>0.86660079051383399</c:v>
                </c:pt>
                <c:pt idx="5120">
                  <c:v>0.86660079051383399</c:v>
                </c:pt>
                <c:pt idx="5121">
                  <c:v>0.86660079051383399</c:v>
                </c:pt>
                <c:pt idx="5122">
                  <c:v>0.86660079051383399</c:v>
                </c:pt>
                <c:pt idx="5123">
                  <c:v>0.86660079051383399</c:v>
                </c:pt>
                <c:pt idx="5124">
                  <c:v>0.86660079051383399</c:v>
                </c:pt>
                <c:pt idx="5125">
                  <c:v>0.86660079051383399</c:v>
                </c:pt>
                <c:pt idx="5126">
                  <c:v>0.86660079051383399</c:v>
                </c:pt>
                <c:pt idx="5127">
                  <c:v>0.86660079051383399</c:v>
                </c:pt>
                <c:pt idx="5128">
                  <c:v>0.86660079051383399</c:v>
                </c:pt>
                <c:pt idx="5129">
                  <c:v>0.86660079051383399</c:v>
                </c:pt>
                <c:pt idx="5130">
                  <c:v>0.86660079051383399</c:v>
                </c:pt>
                <c:pt idx="5131">
                  <c:v>0.86660079051383399</c:v>
                </c:pt>
                <c:pt idx="5132">
                  <c:v>0.86660079051383399</c:v>
                </c:pt>
                <c:pt idx="5133">
                  <c:v>0.86660079051383399</c:v>
                </c:pt>
                <c:pt idx="5134">
                  <c:v>0.86660079051383399</c:v>
                </c:pt>
                <c:pt idx="5135">
                  <c:v>0.86660079051383399</c:v>
                </c:pt>
                <c:pt idx="5136">
                  <c:v>0.86660079051383399</c:v>
                </c:pt>
                <c:pt idx="5137">
                  <c:v>0.86660079051383399</c:v>
                </c:pt>
                <c:pt idx="5138">
                  <c:v>0.86660079051383399</c:v>
                </c:pt>
                <c:pt idx="5139">
                  <c:v>0.86660079051383399</c:v>
                </c:pt>
                <c:pt idx="5140">
                  <c:v>0.86660079051383399</c:v>
                </c:pt>
                <c:pt idx="5141">
                  <c:v>0.86660079051383399</c:v>
                </c:pt>
                <c:pt idx="5142">
                  <c:v>0.86660079051383399</c:v>
                </c:pt>
                <c:pt idx="5143">
                  <c:v>0.86660079051383399</c:v>
                </c:pt>
                <c:pt idx="5144">
                  <c:v>0.86660079051383399</c:v>
                </c:pt>
                <c:pt idx="5145">
                  <c:v>0.86660079051383399</c:v>
                </c:pt>
                <c:pt idx="5146">
                  <c:v>0.86660079051383399</c:v>
                </c:pt>
                <c:pt idx="5147">
                  <c:v>0.86660079051383399</c:v>
                </c:pt>
                <c:pt idx="5148">
                  <c:v>0.86660079051383399</c:v>
                </c:pt>
                <c:pt idx="5149">
                  <c:v>0.86660079051383399</c:v>
                </c:pt>
                <c:pt idx="5150">
                  <c:v>0.86660079051383399</c:v>
                </c:pt>
                <c:pt idx="5151">
                  <c:v>0.86660079051383399</c:v>
                </c:pt>
                <c:pt idx="5152">
                  <c:v>0.86660079051383399</c:v>
                </c:pt>
                <c:pt idx="5153">
                  <c:v>0.86660079051383399</c:v>
                </c:pt>
                <c:pt idx="5154">
                  <c:v>0.86660079051383399</c:v>
                </c:pt>
                <c:pt idx="5155">
                  <c:v>0.86660079051383399</c:v>
                </c:pt>
                <c:pt idx="5156">
                  <c:v>0.86660079051383399</c:v>
                </c:pt>
                <c:pt idx="5157">
                  <c:v>0.86660079051383399</c:v>
                </c:pt>
                <c:pt idx="5158">
                  <c:v>0.86660079051383399</c:v>
                </c:pt>
                <c:pt idx="5159">
                  <c:v>0.86660079051383399</c:v>
                </c:pt>
                <c:pt idx="5160">
                  <c:v>0.86660079051383399</c:v>
                </c:pt>
                <c:pt idx="5161">
                  <c:v>0.86660079051383399</c:v>
                </c:pt>
                <c:pt idx="5162">
                  <c:v>0.86660079051383399</c:v>
                </c:pt>
                <c:pt idx="5163">
                  <c:v>0.86660079051383399</c:v>
                </c:pt>
                <c:pt idx="5164">
                  <c:v>0.86660079051383399</c:v>
                </c:pt>
                <c:pt idx="5165">
                  <c:v>0.86660079051383399</c:v>
                </c:pt>
                <c:pt idx="5166">
                  <c:v>0.86660079051383399</c:v>
                </c:pt>
                <c:pt idx="5167">
                  <c:v>0.86660079051383399</c:v>
                </c:pt>
                <c:pt idx="5168">
                  <c:v>0.86660079051383399</c:v>
                </c:pt>
                <c:pt idx="5169">
                  <c:v>0.86660079051383399</c:v>
                </c:pt>
                <c:pt idx="5170">
                  <c:v>0.86660079051383399</c:v>
                </c:pt>
                <c:pt idx="5171">
                  <c:v>0.86660079051383399</c:v>
                </c:pt>
                <c:pt idx="5172">
                  <c:v>0.86660079051383399</c:v>
                </c:pt>
                <c:pt idx="5173">
                  <c:v>0.86660079051383399</c:v>
                </c:pt>
                <c:pt idx="5174">
                  <c:v>0.86660079051383399</c:v>
                </c:pt>
                <c:pt idx="5175">
                  <c:v>0.86660079051383399</c:v>
                </c:pt>
                <c:pt idx="5176">
                  <c:v>0.86660079051383399</c:v>
                </c:pt>
                <c:pt idx="5177">
                  <c:v>0.86660079051383399</c:v>
                </c:pt>
                <c:pt idx="5178">
                  <c:v>0.86660079051383399</c:v>
                </c:pt>
                <c:pt idx="5179">
                  <c:v>0.86660079051383399</c:v>
                </c:pt>
                <c:pt idx="5180">
                  <c:v>0.86660079051383399</c:v>
                </c:pt>
                <c:pt idx="5181">
                  <c:v>0.86660079051383399</c:v>
                </c:pt>
                <c:pt idx="5182">
                  <c:v>0.86660079051383399</c:v>
                </c:pt>
                <c:pt idx="5183">
                  <c:v>0.86660079051383399</c:v>
                </c:pt>
                <c:pt idx="5184">
                  <c:v>0.86660079051383399</c:v>
                </c:pt>
                <c:pt idx="5185">
                  <c:v>0.86660079051383399</c:v>
                </c:pt>
                <c:pt idx="5186">
                  <c:v>0.86660079051383399</c:v>
                </c:pt>
                <c:pt idx="5187">
                  <c:v>0.86660079051383399</c:v>
                </c:pt>
                <c:pt idx="5188">
                  <c:v>0.86660079051383399</c:v>
                </c:pt>
                <c:pt idx="5189">
                  <c:v>0.86660079051383399</c:v>
                </c:pt>
                <c:pt idx="5190">
                  <c:v>0.86660079051383399</c:v>
                </c:pt>
                <c:pt idx="5191">
                  <c:v>0.86660079051383399</c:v>
                </c:pt>
                <c:pt idx="5192">
                  <c:v>0.86660079051383399</c:v>
                </c:pt>
                <c:pt idx="5193">
                  <c:v>0.86660079051383399</c:v>
                </c:pt>
                <c:pt idx="5194">
                  <c:v>0.86660079051383399</c:v>
                </c:pt>
                <c:pt idx="5195">
                  <c:v>0.86660079051383399</c:v>
                </c:pt>
                <c:pt idx="5196">
                  <c:v>0.86660079051383399</c:v>
                </c:pt>
                <c:pt idx="5197">
                  <c:v>0.86660079051383399</c:v>
                </c:pt>
                <c:pt idx="5198">
                  <c:v>0.86660079051383399</c:v>
                </c:pt>
                <c:pt idx="5199">
                  <c:v>0.86660079051383399</c:v>
                </c:pt>
                <c:pt idx="5200">
                  <c:v>0.86660079051383399</c:v>
                </c:pt>
                <c:pt idx="5201">
                  <c:v>0.86660079051383399</c:v>
                </c:pt>
                <c:pt idx="5202">
                  <c:v>0.86660079051383399</c:v>
                </c:pt>
                <c:pt idx="5203">
                  <c:v>0.86660079051383399</c:v>
                </c:pt>
                <c:pt idx="5204">
                  <c:v>0.86660079051383399</c:v>
                </c:pt>
                <c:pt idx="5205">
                  <c:v>0.86660079051383399</c:v>
                </c:pt>
                <c:pt idx="5206">
                  <c:v>0.86660079051383399</c:v>
                </c:pt>
                <c:pt idx="5207">
                  <c:v>0.86660079051383399</c:v>
                </c:pt>
                <c:pt idx="5208">
                  <c:v>0.86660079051383399</c:v>
                </c:pt>
                <c:pt idx="5209">
                  <c:v>0.86660079051383399</c:v>
                </c:pt>
                <c:pt idx="5210">
                  <c:v>0.86660079051383399</c:v>
                </c:pt>
                <c:pt idx="5211">
                  <c:v>0.86660079051383399</c:v>
                </c:pt>
                <c:pt idx="5212">
                  <c:v>0.86660079051383399</c:v>
                </c:pt>
                <c:pt idx="5213">
                  <c:v>0.86660079051383399</c:v>
                </c:pt>
                <c:pt idx="5214">
                  <c:v>0.86660079051383399</c:v>
                </c:pt>
                <c:pt idx="5215">
                  <c:v>0.86660079051383399</c:v>
                </c:pt>
                <c:pt idx="5216">
                  <c:v>0.86660079051383399</c:v>
                </c:pt>
                <c:pt idx="5217">
                  <c:v>0.86660079051383399</c:v>
                </c:pt>
                <c:pt idx="5218">
                  <c:v>0.86660079051383399</c:v>
                </c:pt>
                <c:pt idx="5219">
                  <c:v>0.86660079051383399</c:v>
                </c:pt>
                <c:pt idx="5220">
                  <c:v>0.86660079051383399</c:v>
                </c:pt>
                <c:pt idx="5221">
                  <c:v>0.86660079051383399</c:v>
                </c:pt>
                <c:pt idx="5222">
                  <c:v>0.86660079051383399</c:v>
                </c:pt>
                <c:pt idx="5223">
                  <c:v>0.86660079051383399</c:v>
                </c:pt>
                <c:pt idx="5224">
                  <c:v>0.86660079051383399</c:v>
                </c:pt>
                <c:pt idx="5225">
                  <c:v>0.86660079051383399</c:v>
                </c:pt>
                <c:pt idx="5226">
                  <c:v>0.86660079051383399</c:v>
                </c:pt>
                <c:pt idx="5227">
                  <c:v>0.86660079051383399</c:v>
                </c:pt>
                <c:pt idx="5228">
                  <c:v>0.86660079051383399</c:v>
                </c:pt>
                <c:pt idx="5229">
                  <c:v>0.86660079051383399</c:v>
                </c:pt>
                <c:pt idx="5230">
                  <c:v>0.86660079051383399</c:v>
                </c:pt>
                <c:pt idx="5231">
                  <c:v>0.86660079051383399</c:v>
                </c:pt>
                <c:pt idx="5232">
                  <c:v>0.86660079051383399</c:v>
                </c:pt>
                <c:pt idx="5233">
                  <c:v>0.86660079051383399</c:v>
                </c:pt>
                <c:pt idx="5234">
                  <c:v>0.86660079051383399</c:v>
                </c:pt>
                <c:pt idx="5235">
                  <c:v>0.86660079051383399</c:v>
                </c:pt>
                <c:pt idx="5236">
                  <c:v>0.86660079051383399</c:v>
                </c:pt>
                <c:pt idx="5237">
                  <c:v>0.86660079051383399</c:v>
                </c:pt>
                <c:pt idx="5238">
                  <c:v>0.86660079051383399</c:v>
                </c:pt>
                <c:pt idx="5239">
                  <c:v>0.86660079051383399</c:v>
                </c:pt>
                <c:pt idx="5240">
                  <c:v>0.86660079051383399</c:v>
                </c:pt>
                <c:pt idx="5241">
                  <c:v>0.86660079051383399</c:v>
                </c:pt>
                <c:pt idx="5242">
                  <c:v>0.86660079051383399</c:v>
                </c:pt>
                <c:pt idx="5243">
                  <c:v>0.86660079051383399</c:v>
                </c:pt>
                <c:pt idx="5244">
                  <c:v>0.86660079051383399</c:v>
                </c:pt>
                <c:pt idx="5245">
                  <c:v>0.86660079051383399</c:v>
                </c:pt>
                <c:pt idx="5246">
                  <c:v>0.86660079051383399</c:v>
                </c:pt>
                <c:pt idx="5247">
                  <c:v>0.86660079051383399</c:v>
                </c:pt>
                <c:pt idx="5248">
                  <c:v>0.86660079051383399</c:v>
                </c:pt>
                <c:pt idx="5249">
                  <c:v>0.86660079051383399</c:v>
                </c:pt>
                <c:pt idx="5250">
                  <c:v>0.86660079051383399</c:v>
                </c:pt>
                <c:pt idx="5251">
                  <c:v>0.86660079051383399</c:v>
                </c:pt>
                <c:pt idx="5252">
                  <c:v>0.86660079051383399</c:v>
                </c:pt>
                <c:pt idx="5253">
                  <c:v>0.86660079051383399</c:v>
                </c:pt>
                <c:pt idx="5254">
                  <c:v>0.86660079051383399</c:v>
                </c:pt>
                <c:pt idx="5255">
                  <c:v>0.86660079051383399</c:v>
                </c:pt>
                <c:pt idx="5256">
                  <c:v>0.86660079051383399</c:v>
                </c:pt>
                <c:pt idx="5257">
                  <c:v>0.86660079051383399</c:v>
                </c:pt>
                <c:pt idx="5258">
                  <c:v>0.86660079051383399</c:v>
                </c:pt>
                <c:pt idx="5259">
                  <c:v>0.86660079051383399</c:v>
                </c:pt>
                <c:pt idx="5260">
                  <c:v>0.86660079051383399</c:v>
                </c:pt>
                <c:pt idx="5261">
                  <c:v>0.86660079051383399</c:v>
                </c:pt>
                <c:pt idx="5262">
                  <c:v>0.86824769433465088</c:v>
                </c:pt>
                <c:pt idx="5263">
                  <c:v>0.86824769433465088</c:v>
                </c:pt>
                <c:pt idx="5264">
                  <c:v>0.86824769433465088</c:v>
                </c:pt>
                <c:pt idx="5265">
                  <c:v>0.86824769433465088</c:v>
                </c:pt>
                <c:pt idx="5266">
                  <c:v>0.86824769433465088</c:v>
                </c:pt>
                <c:pt idx="5267">
                  <c:v>0.86824769433465088</c:v>
                </c:pt>
                <c:pt idx="5268">
                  <c:v>0.86824769433465088</c:v>
                </c:pt>
                <c:pt idx="5269">
                  <c:v>0.86824769433465088</c:v>
                </c:pt>
                <c:pt idx="5270">
                  <c:v>0.86824769433465088</c:v>
                </c:pt>
                <c:pt idx="5271">
                  <c:v>0.86824769433465088</c:v>
                </c:pt>
                <c:pt idx="5272">
                  <c:v>0.86841238471673254</c:v>
                </c:pt>
                <c:pt idx="5273">
                  <c:v>0.86923583662714099</c:v>
                </c:pt>
                <c:pt idx="5274">
                  <c:v>0.86923583662714099</c:v>
                </c:pt>
                <c:pt idx="5275">
                  <c:v>0.86923583662714099</c:v>
                </c:pt>
                <c:pt idx="5276">
                  <c:v>0.86923583662714099</c:v>
                </c:pt>
                <c:pt idx="5277">
                  <c:v>0.86923583662714099</c:v>
                </c:pt>
                <c:pt idx="5278">
                  <c:v>0.88965744400527014</c:v>
                </c:pt>
                <c:pt idx="5279">
                  <c:v>0.88965744400527014</c:v>
                </c:pt>
                <c:pt idx="5280">
                  <c:v>0.88965744400527014</c:v>
                </c:pt>
                <c:pt idx="5281">
                  <c:v>0.88965744400527014</c:v>
                </c:pt>
                <c:pt idx="5282">
                  <c:v>0.88965744400527014</c:v>
                </c:pt>
                <c:pt idx="5283">
                  <c:v>0.88965744400527014</c:v>
                </c:pt>
                <c:pt idx="5284">
                  <c:v>0.88965744400527014</c:v>
                </c:pt>
                <c:pt idx="5285">
                  <c:v>0.88965744400527014</c:v>
                </c:pt>
                <c:pt idx="5286">
                  <c:v>0.88965744400527014</c:v>
                </c:pt>
                <c:pt idx="5287">
                  <c:v>0.88965744400527014</c:v>
                </c:pt>
                <c:pt idx="5288">
                  <c:v>0.88965744400527014</c:v>
                </c:pt>
                <c:pt idx="5289">
                  <c:v>0.88965744400527014</c:v>
                </c:pt>
                <c:pt idx="5290">
                  <c:v>0.88965744400527014</c:v>
                </c:pt>
                <c:pt idx="5291">
                  <c:v>0.88965744400527014</c:v>
                </c:pt>
                <c:pt idx="5292">
                  <c:v>0.88965744400527014</c:v>
                </c:pt>
                <c:pt idx="5293">
                  <c:v>0.88965744400527014</c:v>
                </c:pt>
                <c:pt idx="5294">
                  <c:v>0.88965744400527014</c:v>
                </c:pt>
                <c:pt idx="5295">
                  <c:v>0.88965744400527014</c:v>
                </c:pt>
                <c:pt idx="5296">
                  <c:v>0.88965744400527014</c:v>
                </c:pt>
                <c:pt idx="5297">
                  <c:v>0.88965744400527014</c:v>
                </c:pt>
                <c:pt idx="5298">
                  <c:v>0.88965744400527014</c:v>
                </c:pt>
                <c:pt idx="5299">
                  <c:v>0.88965744400527014</c:v>
                </c:pt>
                <c:pt idx="5300">
                  <c:v>0.88965744400527014</c:v>
                </c:pt>
                <c:pt idx="5301">
                  <c:v>0.88965744400527014</c:v>
                </c:pt>
                <c:pt idx="5302">
                  <c:v>0.88965744400527014</c:v>
                </c:pt>
                <c:pt idx="5303">
                  <c:v>0.88965744400527014</c:v>
                </c:pt>
                <c:pt idx="5304">
                  <c:v>0.88965744400527014</c:v>
                </c:pt>
                <c:pt idx="5305">
                  <c:v>0.88965744400527014</c:v>
                </c:pt>
                <c:pt idx="5306">
                  <c:v>0.88965744400527014</c:v>
                </c:pt>
                <c:pt idx="5307">
                  <c:v>0.88965744400527014</c:v>
                </c:pt>
                <c:pt idx="5308">
                  <c:v>0.88965744400527014</c:v>
                </c:pt>
                <c:pt idx="5309">
                  <c:v>0.88965744400527014</c:v>
                </c:pt>
                <c:pt idx="5310">
                  <c:v>0.88965744400527014</c:v>
                </c:pt>
                <c:pt idx="5311">
                  <c:v>0.88965744400527014</c:v>
                </c:pt>
                <c:pt idx="5312">
                  <c:v>0.88965744400527014</c:v>
                </c:pt>
                <c:pt idx="5313">
                  <c:v>0.88965744400527014</c:v>
                </c:pt>
                <c:pt idx="5314">
                  <c:v>0.88965744400527014</c:v>
                </c:pt>
                <c:pt idx="5315">
                  <c:v>0.88965744400527014</c:v>
                </c:pt>
                <c:pt idx="5316">
                  <c:v>0.88965744400527014</c:v>
                </c:pt>
                <c:pt idx="5317">
                  <c:v>0.88965744400527014</c:v>
                </c:pt>
                <c:pt idx="5318">
                  <c:v>0.88965744400527014</c:v>
                </c:pt>
                <c:pt idx="5319">
                  <c:v>0.88965744400527014</c:v>
                </c:pt>
                <c:pt idx="5320">
                  <c:v>0.88965744400527014</c:v>
                </c:pt>
                <c:pt idx="5321">
                  <c:v>0.88965744400527014</c:v>
                </c:pt>
                <c:pt idx="5322">
                  <c:v>0.88965744400527014</c:v>
                </c:pt>
                <c:pt idx="5323">
                  <c:v>0.88965744400527014</c:v>
                </c:pt>
                <c:pt idx="5324">
                  <c:v>0.88965744400527014</c:v>
                </c:pt>
                <c:pt idx="5325">
                  <c:v>0.88965744400527014</c:v>
                </c:pt>
                <c:pt idx="5326">
                  <c:v>0.88965744400527014</c:v>
                </c:pt>
                <c:pt idx="5327">
                  <c:v>0.88965744400527014</c:v>
                </c:pt>
                <c:pt idx="5328">
                  <c:v>0.88965744400527014</c:v>
                </c:pt>
                <c:pt idx="5329">
                  <c:v>0.88965744400527014</c:v>
                </c:pt>
                <c:pt idx="5330">
                  <c:v>0.88965744400527014</c:v>
                </c:pt>
                <c:pt idx="5331">
                  <c:v>0.88965744400527014</c:v>
                </c:pt>
                <c:pt idx="5332">
                  <c:v>0.88965744400527014</c:v>
                </c:pt>
                <c:pt idx="5333">
                  <c:v>0.88965744400527014</c:v>
                </c:pt>
                <c:pt idx="5334">
                  <c:v>0.88965744400527014</c:v>
                </c:pt>
                <c:pt idx="5335">
                  <c:v>0.88965744400527014</c:v>
                </c:pt>
                <c:pt idx="5336">
                  <c:v>0.88965744400527014</c:v>
                </c:pt>
                <c:pt idx="5337">
                  <c:v>0.88965744400527014</c:v>
                </c:pt>
                <c:pt idx="5338">
                  <c:v>0.88965744400527014</c:v>
                </c:pt>
                <c:pt idx="5339">
                  <c:v>0.88965744400527014</c:v>
                </c:pt>
                <c:pt idx="5340">
                  <c:v>0.88965744400527014</c:v>
                </c:pt>
                <c:pt idx="5341">
                  <c:v>0.88965744400527014</c:v>
                </c:pt>
                <c:pt idx="5342">
                  <c:v>0.88965744400527014</c:v>
                </c:pt>
                <c:pt idx="5343">
                  <c:v>0.88965744400527014</c:v>
                </c:pt>
                <c:pt idx="5344">
                  <c:v>0.88965744400527014</c:v>
                </c:pt>
                <c:pt idx="5345">
                  <c:v>0.88965744400527014</c:v>
                </c:pt>
                <c:pt idx="5346">
                  <c:v>0.88965744400527014</c:v>
                </c:pt>
                <c:pt idx="5347">
                  <c:v>0.88965744400527014</c:v>
                </c:pt>
                <c:pt idx="5348">
                  <c:v>0.88965744400527014</c:v>
                </c:pt>
                <c:pt idx="5349">
                  <c:v>0.88965744400527014</c:v>
                </c:pt>
                <c:pt idx="5350">
                  <c:v>0.88965744400527014</c:v>
                </c:pt>
                <c:pt idx="5351">
                  <c:v>0.88965744400527014</c:v>
                </c:pt>
                <c:pt idx="5352">
                  <c:v>0.88965744400527014</c:v>
                </c:pt>
                <c:pt idx="5353">
                  <c:v>0.88965744400527014</c:v>
                </c:pt>
                <c:pt idx="5354">
                  <c:v>0.88965744400527014</c:v>
                </c:pt>
                <c:pt idx="5355">
                  <c:v>0.88965744400527014</c:v>
                </c:pt>
                <c:pt idx="5356">
                  <c:v>0.88965744400527014</c:v>
                </c:pt>
                <c:pt idx="5357">
                  <c:v>0.88965744400527014</c:v>
                </c:pt>
                <c:pt idx="5358">
                  <c:v>0.88965744400527014</c:v>
                </c:pt>
                <c:pt idx="5359">
                  <c:v>0.88965744400527014</c:v>
                </c:pt>
                <c:pt idx="5360">
                  <c:v>0.88965744400527014</c:v>
                </c:pt>
                <c:pt idx="5361">
                  <c:v>0.88965744400527014</c:v>
                </c:pt>
                <c:pt idx="5362">
                  <c:v>0.88965744400527014</c:v>
                </c:pt>
                <c:pt idx="5363">
                  <c:v>0.88965744400527014</c:v>
                </c:pt>
                <c:pt idx="5364">
                  <c:v>0.88965744400527014</c:v>
                </c:pt>
                <c:pt idx="5365">
                  <c:v>0.88965744400527014</c:v>
                </c:pt>
                <c:pt idx="5366">
                  <c:v>0.88965744400527014</c:v>
                </c:pt>
                <c:pt idx="5367">
                  <c:v>0.88965744400527014</c:v>
                </c:pt>
                <c:pt idx="5368">
                  <c:v>0.88965744400527014</c:v>
                </c:pt>
                <c:pt idx="5369">
                  <c:v>0.88965744400527014</c:v>
                </c:pt>
                <c:pt idx="5370">
                  <c:v>0.88965744400527014</c:v>
                </c:pt>
                <c:pt idx="5371">
                  <c:v>0.88965744400527014</c:v>
                </c:pt>
                <c:pt idx="5372">
                  <c:v>0.88965744400527014</c:v>
                </c:pt>
                <c:pt idx="5373">
                  <c:v>0.88965744400527014</c:v>
                </c:pt>
                <c:pt idx="5374">
                  <c:v>0.88965744400527014</c:v>
                </c:pt>
                <c:pt idx="5375">
                  <c:v>0.88965744400527014</c:v>
                </c:pt>
                <c:pt idx="5376">
                  <c:v>0.88965744400527014</c:v>
                </c:pt>
                <c:pt idx="5377">
                  <c:v>0.88965744400527014</c:v>
                </c:pt>
                <c:pt idx="5378">
                  <c:v>0.88965744400527014</c:v>
                </c:pt>
                <c:pt idx="5379">
                  <c:v>0.88965744400527014</c:v>
                </c:pt>
                <c:pt idx="5380">
                  <c:v>0.88965744400527014</c:v>
                </c:pt>
                <c:pt idx="5381">
                  <c:v>0.88965744400527014</c:v>
                </c:pt>
                <c:pt idx="5382">
                  <c:v>0.88965744400527014</c:v>
                </c:pt>
                <c:pt idx="5383">
                  <c:v>0.88965744400527014</c:v>
                </c:pt>
                <c:pt idx="5384">
                  <c:v>0.88965744400527014</c:v>
                </c:pt>
                <c:pt idx="5385">
                  <c:v>0.88965744400527014</c:v>
                </c:pt>
                <c:pt idx="5386">
                  <c:v>0.88965744400527014</c:v>
                </c:pt>
                <c:pt idx="5387">
                  <c:v>0.88965744400527014</c:v>
                </c:pt>
                <c:pt idx="5388">
                  <c:v>0.88965744400527014</c:v>
                </c:pt>
                <c:pt idx="5389">
                  <c:v>0.88965744400527014</c:v>
                </c:pt>
                <c:pt idx="5390">
                  <c:v>0.88965744400527014</c:v>
                </c:pt>
                <c:pt idx="5391">
                  <c:v>0.88965744400527014</c:v>
                </c:pt>
                <c:pt idx="5392">
                  <c:v>0.88965744400527014</c:v>
                </c:pt>
                <c:pt idx="5393">
                  <c:v>0.88965744400527014</c:v>
                </c:pt>
                <c:pt idx="5394">
                  <c:v>0.88965744400527014</c:v>
                </c:pt>
                <c:pt idx="5395">
                  <c:v>0.88965744400527014</c:v>
                </c:pt>
                <c:pt idx="5396">
                  <c:v>0.88965744400527014</c:v>
                </c:pt>
                <c:pt idx="5397">
                  <c:v>0.88965744400527014</c:v>
                </c:pt>
                <c:pt idx="5398">
                  <c:v>0.88965744400527014</c:v>
                </c:pt>
                <c:pt idx="5399">
                  <c:v>0.88965744400527014</c:v>
                </c:pt>
                <c:pt idx="5400">
                  <c:v>0.88965744400527014</c:v>
                </c:pt>
                <c:pt idx="5401">
                  <c:v>0.88965744400527014</c:v>
                </c:pt>
                <c:pt idx="5402">
                  <c:v>0.9115612648221344</c:v>
                </c:pt>
                <c:pt idx="5403">
                  <c:v>0.9115612648221344</c:v>
                </c:pt>
                <c:pt idx="5404">
                  <c:v>0.9115612648221344</c:v>
                </c:pt>
                <c:pt idx="5405">
                  <c:v>0.9115612648221344</c:v>
                </c:pt>
                <c:pt idx="5406">
                  <c:v>0.9115612648221344</c:v>
                </c:pt>
                <c:pt idx="5407">
                  <c:v>0.9115612648221344</c:v>
                </c:pt>
                <c:pt idx="5408">
                  <c:v>0.9115612648221344</c:v>
                </c:pt>
                <c:pt idx="5409">
                  <c:v>0.9115612648221344</c:v>
                </c:pt>
                <c:pt idx="5410">
                  <c:v>0.9115612648221344</c:v>
                </c:pt>
                <c:pt idx="5411">
                  <c:v>0.9115612648221344</c:v>
                </c:pt>
                <c:pt idx="5412">
                  <c:v>0.9115612648221344</c:v>
                </c:pt>
                <c:pt idx="5413">
                  <c:v>0.9115612648221344</c:v>
                </c:pt>
                <c:pt idx="5414">
                  <c:v>0.9115612648221344</c:v>
                </c:pt>
                <c:pt idx="5415">
                  <c:v>0.9115612648221344</c:v>
                </c:pt>
                <c:pt idx="5416">
                  <c:v>0.9115612648221344</c:v>
                </c:pt>
                <c:pt idx="5417">
                  <c:v>0.9115612648221344</c:v>
                </c:pt>
                <c:pt idx="5418">
                  <c:v>0.9115612648221344</c:v>
                </c:pt>
                <c:pt idx="5419">
                  <c:v>0.9115612648221344</c:v>
                </c:pt>
                <c:pt idx="5420">
                  <c:v>0.9115612648221344</c:v>
                </c:pt>
                <c:pt idx="5421">
                  <c:v>0.9115612648221344</c:v>
                </c:pt>
                <c:pt idx="5422">
                  <c:v>0.9115612648221344</c:v>
                </c:pt>
                <c:pt idx="5423">
                  <c:v>0.9115612648221344</c:v>
                </c:pt>
                <c:pt idx="5424">
                  <c:v>0.9115612648221344</c:v>
                </c:pt>
                <c:pt idx="5425">
                  <c:v>0.9115612648221344</c:v>
                </c:pt>
                <c:pt idx="5426">
                  <c:v>0.9115612648221344</c:v>
                </c:pt>
                <c:pt idx="5427">
                  <c:v>0.9115612648221344</c:v>
                </c:pt>
                <c:pt idx="5428">
                  <c:v>0.9115612648221344</c:v>
                </c:pt>
                <c:pt idx="5429">
                  <c:v>0.9115612648221344</c:v>
                </c:pt>
                <c:pt idx="5430">
                  <c:v>0.9115612648221344</c:v>
                </c:pt>
                <c:pt idx="5431">
                  <c:v>0.9115612648221344</c:v>
                </c:pt>
                <c:pt idx="5432">
                  <c:v>0.9115612648221344</c:v>
                </c:pt>
                <c:pt idx="5433">
                  <c:v>0.9115612648221344</c:v>
                </c:pt>
                <c:pt idx="5434">
                  <c:v>0.9115612648221344</c:v>
                </c:pt>
                <c:pt idx="5435">
                  <c:v>0.9115612648221344</c:v>
                </c:pt>
                <c:pt idx="5436">
                  <c:v>0.9115612648221344</c:v>
                </c:pt>
                <c:pt idx="5437">
                  <c:v>0.9115612648221344</c:v>
                </c:pt>
                <c:pt idx="5438">
                  <c:v>0.9115612648221344</c:v>
                </c:pt>
                <c:pt idx="5439">
                  <c:v>0.9115612648221344</c:v>
                </c:pt>
                <c:pt idx="5440">
                  <c:v>0.9115612648221344</c:v>
                </c:pt>
                <c:pt idx="5441">
                  <c:v>0.9115612648221344</c:v>
                </c:pt>
                <c:pt idx="5442">
                  <c:v>0.9115612648221344</c:v>
                </c:pt>
                <c:pt idx="5443">
                  <c:v>0.9115612648221344</c:v>
                </c:pt>
                <c:pt idx="5444">
                  <c:v>0.9115612648221344</c:v>
                </c:pt>
                <c:pt idx="5445">
                  <c:v>0.9115612648221344</c:v>
                </c:pt>
                <c:pt idx="5446">
                  <c:v>0.9115612648221344</c:v>
                </c:pt>
                <c:pt idx="5447">
                  <c:v>0.9115612648221344</c:v>
                </c:pt>
                <c:pt idx="5448">
                  <c:v>0.9115612648221344</c:v>
                </c:pt>
                <c:pt idx="5449">
                  <c:v>0.9115612648221344</c:v>
                </c:pt>
                <c:pt idx="5450">
                  <c:v>0.9115612648221344</c:v>
                </c:pt>
                <c:pt idx="5451">
                  <c:v>0.9115612648221344</c:v>
                </c:pt>
                <c:pt idx="5452">
                  <c:v>0.9115612648221344</c:v>
                </c:pt>
                <c:pt idx="5453">
                  <c:v>0.9115612648221344</c:v>
                </c:pt>
                <c:pt idx="5454">
                  <c:v>0.9115612648221344</c:v>
                </c:pt>
                <c:pt idx="5455">
                  <c:v>0.9115612648221344</c:v>
                </c:pt>
                <c:pt idx="5456">
                  <c:v>0.9115612648221344</c:v>
                </c:pt>
                <c:pt idx="5457">
                  <c:v>0.9115612648221344</c:v>
                </c:pt>
                <c:pt idx="5458">
                  <c:v>0.9115612648221344</c:v>
                </c:pt>
                <c:pt idx="5459">
                  <c:v>0.9115612648221344</c:v>
                </c:pt>
                <c:pt idx="5460">
                  <c:v>0.9115612648221344</c:v>
                </c:pt>
                <c:pt idx="5461">
                  <c:v>0.9115612648221344</c:v>
                </c:pt>
                <c:pt idx="5462">
                  <c:v>0.9115612648221344</c:v>
                </c:pt>
                <c:pt idx="5463">
                  <c:v>0.9115612648221344</c:v>
                </c:pt>
                <c:pt idx="5464">
                  <c:v>0.9115612648221344</c:v>
                </c:pt>
                <c:pt idx="5465">
                  <c:v>0.9115612648221344</c:v>
                </c:pt>
                <c:pt idx="5466">
                  <c:v>0.9115612648221344</c:v>
                </c:pt>
                <c:pt idx="5467">
                  <c:v>0.9115612648221344</c:v>
                </c:pt>
                <c:pt idx="5468">
                  <c:v>0.9115612648221344</c:v>
                </c:pt>
                <c:pt idx="5469">
                  <c:v>0.9115612648221344</c:v>
                </c:pt>
                <c:pt idx="5470">
                  <c:v>0.9115612648221344</c:v>
                </c:pt>
                <c:pt idx="5471">
                  <c:v>0.9115612648221344</c:v>
                </c:pt>
                <c:pt idx="5472">
                  <c:v>0.9115612648221344</c:v>
                </c:pt>
                <c:pt idx="5473">
                  <c:v>0.9115612648221344</c:v>
                </c:pt>
                <c:pt idx="5474">
                  <c:v>0.9115612648221344</c:v>
                </c:pt>
                <c:pt idx="5475">
                  <c:v>0.9115612648221344</c:v>
                </c:pt>
                <c:pt idx="5476">
                  <c:v>0.9115612648221344</c:v>
                </c:pt>
                <c:pt idx="5477">
                  <c:v>0.9115612648221344</c:v>
                </c:pt>
                <c:pt idx="5478">
                  <c:v>0.9115612648221344</c:v>
                </c:pt>
                <c:pt idx="5479">
                  <c:v>0.9115612648221344</c:v>
                </c:pt>
                <c:pt idx="5480">
                  <c:v>0.9115612648221344</c:v>
                </c:pt>
                <c:pt idx="5481">
                  <c:v>0.9115612648221344</c:v>
                </c:pt>
                <c:pt idx="5482">
                  <c:v>0.9115612648221344</c:v>
                </c:pt>
                <c:pt idx="5483">
                  <c:v>0.9115612648221344</c:v>
                </c:pt>
                <c:pt idx="5484">
                  <c:v>0.9115612648221344</c:v>
                </c:pt>
                <c:pt idx="5485">
                  <c:v>0.9115612648221344</c:v>
                </c:pt>
                <c:pt idx="5486">
                  <c:v>0.9115612648221344</c:v>
                </c:pt>
                <c:pt idx="5487">
                  <c:v>0.9115612648221344</c:v>
                </c:pt>
                <c:pt idx="5488">
                  <c:v>0.9115612648221344</c:v>
                </c:pt>
                <c:pt idx="5489">
                  <c:v>0.9115612648221344</c:v>
                </c:pt>
                <c:pt idx="5490">
                  <c:v>0.9115612648221344</c:v>
                </c:pt>
                <c:pt idx="5491">
                  <c:v>0.9115612648221344</c:v>
                </c:pt>
                <c:pt idx="5492">
                  <c:v>0.9115612648221344</c:v>
                </c:pt>
                <c:pt idx="5493">
                  <c:v>0.9115612648221344</c:v>
                </c:pt>
                <c:pt idx="5494">
                  <c:v>0.9115612648221344</c:v>
                </c:pt>
                <c:pt idx="5495">
                  <c:v>0.9115612648221344</c:v>
                </c:pt>
                <c:pt idx="5496">
                  <c:v>0.9115612648221344</c:v>
                </c:pt>
                <c:pt idx="5497">
                  <c:v>0.9115612648221344</c:v>
                </c:pt>
                <c:pt idx="5498">
                  <c:v>0.9115612648221344</c:v>
                </c:pt>
                <c:pt idx="5499">
                  <c:v>0.9115612648221344</c:v>
                </c:pt>
                <c:pt idx="5500">
                  <c:v>0.9115612648221344</c:v>
                </c:pt>
                <c:pt idx="5501">
                  <c:v>0.9115612648221344</c:v>
                </c:pt>
                <c:pt idx="5502">
                  <c:v>0.9115612648221344</c:v>
                </c:pt>
                <c:pt idx="5503">
                  <c:v>0.9115612648221344</c:v>
                </c:pt>
                <c:pt idx="5504">
                  <c:v>0.9115612648221344</c:v>
                </c:pt>
                <c:pt idx="5505">
                  <c:v>0.9115612648221344</c:v>
                </c:pt>
                <c:pt idx="5506">
                  <c:v>0.9115612648221344</c:v>
                </c:pt>
                <c:pt idx="5507">
                  <c:v>0.9115612648221344</c:v>
                </c:pt>
                <c:pt idx="5508">
                  <c:v>0.9115612648221344</c:v>
                </c:pt>
                <c:pt idx="5509">
                  <c:v>0.9115612648221344</c:v>
                </c:pt>
                <c:pt idx="5510">
                  <c:v>0.9115612648221344</c:v>
                </c:pt>
                <c:pt idx="5511">
                  <c:v>0.9115612648221344</c:v>
                </c:pt>
                <c:pt idx="5512">
                  <c:v>0.9115612648221344</c:v>
                </c:pt>
                <c:pt idx="5513">
                  <c:v>0.9115612648221344</c:v>
                </c:pt>
                <c:pt idx="5514">
                  <c:v>0.9115612648221344</c:v>
                </c:pt>
                <c:pt idx="5515">
                  <c:v>0.9115612648221344</c:v>
                </c:pt>
                <c:pt idx="5516">
                  <c:v>0.9115612648221344</c:v>
                </c:pt>
                <c:pt idx="5517">
                  <c:v>0.9115612648221344</c:v>
                </c:pt>
                <c:pt idx="5518">
                  <c:v>0.9115612648221344</c:v>
                </c:pt>
                <c:pt idx="5519">
                  <c:v>0.9115612648221344</c:v>
                </c:pt>
                <c:pt idx="5520">
                  <c:v>0.9115612648221344</c:v>
                </c:pt>
                <c:pt idx="5521">
                  <c:v>0.9115612648221344</c:v>
                </c:pt>
                <c:pt idx="5522">
                  <c:v>0.9115612648221344</c:v>
                </c:pt>
                <c:pt idx="5523">
                  <c:v>0.9115612648221344</c:v>
                </c:pt>
                <c:pt idx="5524">
                  <c:v>0.9115612648221344</c:v>
                </c:pt>
                <c:pt idx="5525">
                  <c:v>0.9115612648221344</c:v>
                </c:pt>
                <c:pt idx="5526">
                  <c:v>0.9115612648221344</c:v>
                </c:pt>
                <c:pt idx="5527">
                  <c:v>0.9115612648221344</c:v>
                </c:pt>
                <c:pt idx="5528">
                  <c:v>0.9115612648221344</c:v>
                </c:pt>
                <c:pt idx="5529">
                  <c:v>0.9115612648221344</c:v>
                </c:pt>
                <c:pt idx="5530">
                  <c:v>0.9115612648221344</c:v>
                </c:pt>
                <c:pt idx="5531">
                  <c:v>0.9115612648221344</c:v>
                </c:pt>
                <c:pt idx="5532">
                  <c:v>0.9115612648221344</c:v>
                </c:pt>
                <c:pt idx="5533">
                  <c:v>0.9115612648221344</c:v>
                </c:pt>
                <c:pt idx="5534">
                  <c:v>0.9115612648221344</c:v>
                </c:pt>
                <c:pt idx="5535">
                  <c:v>0.91403162055335974</c:v>
                </c:pt>
                <c:pt idx="5536">
                  <c:v>0.91403162055335974</c:v>
                </c:pt>
                <c:pt idx="5537">
                  <c:v>0.91403162055335974</c:v>
                </c:pt>
                <c:pt idx="5538">
                  <c:v>0.91403162055335974</c:v>
                </c:pt>
                <c:pt idx="5539">
                  <c:v>0.91403162055335974</c:v>
                </c:pt>
                <c:pt idx="5540">
                  <c:v>0.91403162055335974</c:v>
                </c:pt>
                <c:pt idx="5541">
                  <c:v>0.91403162055335974</c:v>
                </c:pt>
                <c:pt idx="5542">
                  <c:v>0.91403162055335974</c:v>
                </c:pt>
                <c:pt idx="5543">
                  <c:v>0.91403162055335974</c:v>
                </c:pt>
                <c:pt idx="5544">
                  <c:v>0.91403162055335974</c:v>
                </c:pt>
                <c:pt idx="5545">
                  <c:v>0.91403162055335974</c:v>
                </c:pt>
                <c:pt idx="5546">
                  <c:v>0.91403162055335974</c:v>
                </c:pt>
                <c:pt idx="5547">
                  <c:v>0.91403162055335974</c:v>
                </c:pt>
                <c:pt idx="5548">
                  <c:v>0.91403162055335974</c:v>
                </c:pt>
                <c:pt idx="5549">
                  <c:v>0.91403162055335974</c:v>
                </c:pt>
                <c:pt idx="5550">
                  <c:v>0.9141963109354414</c:v>
                </c:pt>
                <c:pt idx="5551">
                  <c:v>0.93725296442687744</c:v>
                </c:pt>
                <c:pt idx="5552">
                  <c:v>0.93725296442687744</c:v>
                </c:pt>
                <c:pt idx="5553">
                  <c:v>0.93725296442687744</c:v>
                </c:pt>
                <c:pt idx="5554">
                  <c:v>0.93725296442687744</c:v>
                </c:pt>
                <c:pt idx="5555">
                  <c:v>0.93725296442687744</c:v>
                </c:pt>
                <c:pt idx="5556">
                  <c:v>0.93725296442687744</c:v>
                </c:pt>
                <c:pt idx="5557">
                  <c:v>0.93725296442687744</c:v>
                </c:pt>
                <c:pt idx="5558">
                  <c:v>0.93725296442687744</c:v>
                </c:pt>
                <c:pt idx="5559">
                  <c:v>0.93725296442687744</c:v>
                </c:pt>
                <c:pt idx="5560">
                  <c:v>0.93725296442687744</c:v>
                </c:pt>
                <c:pt idx="5561">
                  <c:v>0.93725296442687744</c:v>
                </c:pt>
                <c:pt idx="5562">
                  <c:v>0.93725296442687744</c:v>
                </c:pt>
                <c:pt idx="5563">
                  <c:v>0.93725296442687744</c:v>
                </c:pt>
                <c:pt idx="5564">
                  <c:v>0.93725296442687744</c:v>
                </c:pt>
                <c:pt idx="5565">
                  <c:v>0.93725296442687744</c:v>
                </c:pt>
                <c:pt idx="5566">
                  <c:v>0.93725296442687744</c:v>
                </c:pt>
                <c:pt idx="5567">
                  <c:v>0.93725296442687744</c:v>
                </c:pt>
                <c:pt idx="5568">
                  <c:v>0.93725296442687744</c:v>
                </c:pt>
                <c:pt idx="5569">
                  <c:v>0.93725296442687744</c:v>
                </c:pt>
                <c:pt idx="5570">
                  <c:v>0.93725296442687744</c:v>
                </c:pt>
                <c:pt idx="5571">
                  <c:v>0.93725296442687744</c:v>
                </c:pt>
                <c:pt idx="5572">
                  <c:v>0.93725296442687744</c:v>
                </c:pt>
                <c:pt idx="5573">
                  <c:v>0.93725296442687744</c:v>
                </c:pt>
                <c:pt idx="5574">
                  <c:v>0.93725296442687744</c:v>
                </c:pt>
                <c:pt idx="5575">
                  <c:v>0.93725296442687744</c:v>
                </c:pt>
                <c:pt idx="5576">
                  <c:v>0.93725296442687744</c:v>
                </c:pt>
                <c:pt idx="5577">
                  <c:v>0.93725296442687744</c:v>
                </c:pt>
                <c:pt idx="5578">
                  <c:v>0.93725296442687744</c:v>
                </c:pt>
                <c:pt idx="5579">
                  <c:v>0.93725296442687744</c:v>
                </c:pt>
                <c:pt idx="5580">
                  <c:v>0.93725296442687744</c:v>
                </c:pt>
                <c:pt idx="5581">
                  <c:v>0.93725296442687744</c:v>
                </c:pt>
                <c:pt idx="5582">
                  <c:v>0.93725296442687744</c:v>
                </c:pt>
                <c:pt idx="5583">
                  <c:v>0.93725296442687744</c:v>
                </c:pt>
                <c:pt idx="5584">
                  <c:v>0.93725296442687744</c:v>
                </c:pt>
                <c:pt idx="5585">
                  <c:v>0.93725296442687744</c:v>
                </c:pt>
                <c:pt idx="5586">
                  <c:v>0.93725296442687744</c:v>
                </c:pt>
                <c:pt idx="5587">
                  <c:v>0.93725296442687744</c:v>
                </c:pt>
                <c:pt idx="5588">
                  <c:v>0.93725296442687744</c:v>
                </c:pt>
                <c:pt idx="5589">
                  <c:v>0.93725296442687744</c:v>
                </c:pt>
                <c:pt idx="5590">
                  <c:v>0.93725296442687744</c:v>
                </c:pt>
                <c:pt idx="5591">
                  <c:v>0.93725296442687744</c:v>
                </c:pt>
                <c:pt idx="5592">
                  <c:v>0.93725296442687744</c:v>
                </c:pt>
                <c:pt idx="5593">
                  <c:v>0.93725296442687744</c:v>
                </c:pt>
                <c:pt idx="5594">
                  <c:v>0.93725296442687744</c:v>
                </c:pt>
                <c:pt idx="5595">
                  <c:v>0.93725296442687744</c:v>
                </c:pt>
                <c:pt idx="5596">
                  <c:v>0.93725296442687744</c:v>
                </c:pt>
                <c:pt idx="5597">
                  <c:v>0.93725296442687744</c:v>
                </c:pt>
                <c:pt idx="5598">
                  <c:v>0.93725296442687744</c:v>
                </c:pt>
                <c:pt idx="5599">
                  <c:v>0.93725296442687744</c:v>
                </c:pt>
                <c:pt idx="5600">
                  <c:v>0.93725296442687744</c:v>
                </c:pt>
                <c:pt idx="5601">
                  <c:v>0.93725296442687744</c:v>
                </c:pt>
                <c:pt idx="5602">
                  <c:v>0.93725296442687744</c:v>
                </c:pt>
                <c:pt idx="5603">
                  <c:v>0.93725296442687744</c:v>
                </c:pt>
                <c:pt idx="5604">
                  <c:v>0.93725296442687744</c:v>
                </c:pt>
                <c:pt idx="5605">
                  <c:v>0.93725296442687744</c:v>
                </c:pt>
                <c:pt idx="5606">
                  <c:v>0.93725296442687744</c:v>
                </c:pt>
                <c:pt idx="5607">
                  <c:v>0.93725296442687744</c:v>
                </c:pt>
                <c:pt idx="5608">
                  <c:v>0.93725296442687744</c:v>
                </c:pt>
                <c:pt idx="5609">
                  <c:v>0.93725296442687744</c:v>
                </c:pt>
                <c:pt idx="5610">
                  <c:v>0.93725296442687744</c:v>
                </c:pt>
                <c:pt idx="5611">
                  <c:v>0.93725296442687744</c:v>
                </c:pt>
                <c:pt idx="5612">
                  <c:v>0.93725296442687744</c:v>
                </c:pt>
                <c:pt idx="5613">
                  <c:v>0.93725296442687744</c:v>
                </c:pt>
                <c:pt idx="5614">
                  <c:v>0.93725296442687744</c:v>
                </c:pt>
                <c:pt idx="5615">
                  <c:v>0.93725296442687744</c:v>
                </c:pt>
                <c:pt idx="5616">
                  <c:v>0.93725296442687744</c:v>
                </c:pt>
                <c:pt idx="5617">
                  <c:v>0.93725296442687744</c:v>
                </c:pt>
                <c:pt idx="5618">
                  <c:v>0.93725296442687744</c:v>
                </c:pt>
                <c:pt idx="5619">
                  <c:v>0.93725296442687744</c:v>
                </c:pt>
                <c:pt idx="5620">
                  <c:v>0.93725296442687744</c:v>
                </c:pt>
                <c:pt idx="5621">
                  <c:v>0.93725296442687744</c:v>
                </c:pt>
                <c:pt idx="5622">
                  <c:v>0.93725296442687744</c:v>
                </c:pt>
                <c:pt idx="5623">
                  <c:v>0.93725296442687744</c:v>
                </c:pt>
                <c:pt idx="5624">
                  <c:v>0.93725296442687744</c:v>
                </c:pt>
                <c:pt idx="5625">
                  <c:v>0.93725296442687744</c:v>
                </c:pt>
                <c:pt idx="5626">
                  <c:v>0.93725296442687744</c:v>
                </c:pt>
                <c:pt idx="5627">
                  <c:v>0.93725296442687744</c:v>
                </c:pt>
                <c:pt idx="5628">
                  <c:v>0.93725296442687744</c:v>
                </c:pt>
                <c:pt idx="5629">
                  <c:v>0.93725296442687744</c:v>
                </c:pt>
                <c:pt idx="5630">
                  <c:v>0.93725296442687744</c:v>
                </c:pt>
                <c:pt idx="5631">
                  <c:v>0.93725296442687744</c:v>
                </c:pt>
                <c:pt idx="5632">
                  <c:v>0.93725296442687744</c:v>
                </c:pt>
                <c:pt idx="5633">
                  <c:v>0.93725296442687744</c:v>
                </c:pt>
                <c:pt idx="5634">
                  <c:v>0.93725296442687744</c:v>
                </c:pt>
                <c:pt idx="5635">
                  <c:v>0.93725296442687744</c:v>
                </c:pt>
                <c:pt idx="5636">
                  <c:v>0.93725296442687744</c:v>
                </c:pt>
                <c:pt idx="5637">
                  <c:v>0.93725296442687744</c:v>
                </c:pt>
                <c:pt idx="5638">
                  <c:v>0.93725296442687744</c:v>
                </c:pt>
                <c:pt idx="5639">
                  <c:v>0.93725296442687744</c:v>
                </c:pt>
                <c:pt idx="5640">
                  <c:v>0.93725296442687744</c:v>
                </c:pt>
                <c:pt idx="5641">
                  <c:v>0.93725296442687744</c:v>
                </c:pt>
                <c:pt idx="5642">
                  <c:v>0.93725296442687744</c:v>
                </c:pt>
                <c:pt idx="5643">
                  <c:v>0.93725296442687744</c:v>
                </c:pt>
                <c:pt idx="5644">
                  <c:v>0.93725296442687744</c:v>
                </c:pt>
                <c:pt idx="5645">
                  <c:v>0.93725296442687744</c:v>
                </c:pt>
                <c:pt idx="5646">
                  <c:v>0.93725296442687744</c:v>
                </c:pt>
                <c:pt idx="5647">
                  <c:v>0.93725296442687744</c:v>
                </c:pt>
                <c:pt idx="5648">
                  <c:v>0.93725296442687744</c:v>
                </c:pt>
                <c:pt idx="5649">
                  <c:v>0.93725296442687744</c:v>
                </c:pt>
                <c:pt idx="5650">
                  <c:v>0.93725296442687744</c:v>
                </c:pt>
                <c:pt idx="5651">
                  <c:v>0.93725296442687744</c:v>
                </c:pt>
                <c:pt idx="5652">
                  <c:v>0.93725296442687744</c:v>
                </c:pt>
                <c:pt idx="5653">
                  <c:v>0.93725296442687744</c:v>
                </c:pt>
                <c:pt idx="5654">
                  <c:v>0.93725296442687744</c:v>
                </c:pt>
                <c:pt idx="5655">
                  <c:v>0.93725296442687744</c:v>
                </c:pt>
                <c:pt idx="5656">
                  <c:v>0.93725296442687744</c:v>
                </c:pt>
                <c:pt idx="5657">
                  <c:v>0.93725296442687744</c:v>
                </c:pt>
                <c:pt idx="5658">
                  <c:v>0.93725296442687744</c:v>
                </c:pt>
                <c:pt idx="5659">
                  <c:v>0.93725296442687744</c:v>
                </c:pt>
                <c:pt idx="5660">
                  <c:v>0.93725296442687744</c:v>
                </c:pt>
                <c:pt idx="5661">
                  <c:v>0.93725296442687744</c:v>
                </c:pt>
                <c:pt idx="5662">
                  <c:v>0.93725296442687744</c:v>
                </c:pt>
                <c:pt idx="5663">
                  <c:v>0.93725296442687744</c:v>
                </c:pt>
                <c:pt idx="5664">
                  <c:v>0.93725296442687744</c:v>
                </c:pt>
                <c:pt idx="5665">
                  <c:v>0.93725296442687744</c:v>
                </c:pt>
                <c:pt idx="5666">
                  <c:v>0.93725296442687744</c:v>
                </c:pt>
                <c:pt idx="5667">
                  <c:v>0.93725296442687744</c:v>
                </c:pt>
                <c:pt idx="5668">
                  <c:v>0.93725296442687744</c:v>
                </c:pt>
                <c:pt idx="5669">
                  <c:v>0.93725296442687744</c:v>
                </c:pt>
                <c:pt idx="5670">
                  <c:v>0.93725296442687744</c:v>
                </c:pt>
                <c:pt idx="5671">
                  <c:v>0.93725296442687744</c:v>
                </c:pt>
                <c:pt idx="5672">
                  <c:v>0.93725296442687744</c:v>
                </c:pt>
                <c:pt idx="5673">
                  <c:v>0.93725296442687744</c:v>
                </c:pt>
                <c:pt idx="5674">
                  <c:v>0.93725296442687744</c:v>
                </c:pt>
                <c:pt idx="5675">
                  <c:v>0.93725296442687744</c:v>
                </c:pt>
                <c:pt idx="5676">
                  <c:v>0.93725296442687744</c:v>
                </c:pt>
                <c:pt idx="5677">
                  <c:v>0.93725296442687744</c:v>
                </c:pt>
                <c:pt idx="5678">
                  <c:v>0.93725296442687744</c:v>
                </c:pt>
                <c:pt idx="5679">
                  <c:v>0.93725296442687744</c:v>
                </c:pt>
                <c:pt idx="5680">
                  <c:v>0.93725296442687744</c:v>
                </c:pt>
                <c:pt idx="5681">
                  <c:v>0.93725296442687744</c:v>
                </c:pt>
                <c:pt idx="5682">
                  <c:v>0.93725296442687744</c:v>
                </c:pt>
                <c:pt idx="5683">
                  <c:v>0.93725296442687744</c:v>
                </c:pt>
                <c:pt idx="5684">
                  <c:v>0.93725296442687744</c:v>
                </c:pt>
                <c:pt idx="5685">
                  <c:v>0.93725296442687744</c:v>
                </c:pt>
                <c:pt idx="5686">
                  <c:v>0.93725296442687744</c:v>
                </c:pt>
                <c:pt idx="5687">
                  <c:v>0.93725296442687744</c:v>
                </c:pt>
                <c:pt idx="5688">
                  <c:v>0.93725296442687744</c:v>
                </c:pt>
                <c:pt idx="5689">
                  <c:v>0.93725296442687744</c:v>
                </c:pt>
                <c:pt idx="5690">
                  <c:v>0.93725296442687744</c:v>
                </c:pt>
                <c:pt idx="5691">
                  <c:v>0.99983530961791833</c:v>
                </c:pt>
                <c:pt idx="5692">
                  <c:v>0.99983530961791833</c:v>
                </c:pt>
                <c:pt idx="5693">
                  <c:v>0.99983530961791833</c:v>
                </c:pt>
                <c:pt idx="5694">
                  <c:v>0.99983530961791833</c:v>
                </c:pt>
                <c:pt idx="5695">
                  <c:v>0.99983530961791833</c:v>
                </c:pt>
                <c:pt idx="5696">
                  <c:v>0.99983530961791833</c:v>
                </c:pt>
                <c:pt idx="5697">
                  <c:v>0.99983530961791833</c:v>
                </c:pt>
                <c:pt idx="5698">
                  <c:v>0.99983530961791833</c:v>
                </c:pt>
                <c:pt idx="5699">
                  <c:v>0.99983530961791833</c:v>
                </c:pt>
                <c:pt idx="5700">
                  <c:v>0.99983530961791833</c:v>
                </c:pt>
                <c:pt idx="5701">
                  <c:v>0.99983530961791833</c:v>
                </c:pt>
                <c:pt idx="5702">
                  <c:v>0.99983530961791833</c:v>
                </c:pt>
                <c:pt idx="5703">
                  <c:v>0.99983530961791833</c:v>
                </c:pt>
                <c:pt idx="5704">
                  <c:v>0.99983530961791833</c:v>
                </c:pt>
                <c:pt idx="5705">
                  <c:v>0.99983530961791833</c:v>
                </c:pt>
                <c:pt idx="5706">
                  <c:v>0.99983530961791833</c:v>
                </c:pt>
                <c:pt idx="5707">
                  <c:v>0.99983530961791833</c:v>
                </c:pt>
                <c:pt idx="5708">
                  <c:v>0.99983530961791833</c:v>
                </c:pt>
                <c:pt idx="5709">
                  <c:v>0.99983530961791833</c:v>
                </c:pt>
                <c:pt idx="5710">
                  <c:v>0.99983530961791833</c:v>
                </c:pt>
                <c:pt idx="5711">
                  <c:v>0.99983530961791833</c:v>
                </c:pt>
                <c:pt idx="5712">
                  <c:v>0.99983530961791833</c:v>
                </c:pt>
                <c:pt idx="5713">
                  <c:v>0.99983530961791833</c:v>
                </c:pt>
                <c:pt idx="5714">
                  <c:v>0.99983530961791833</c:v>
                </c:pt>
                <c:pt idx="5715">
                  <c:v>0.99983530961791833</c:v>
                </c:pt>
                <c:pt idx="5716">
                  <c:v>0.99983530961791833</c:v>
                </c:pt>
                <c:pt idx="5717">
                  <c:v>0.99983530961791833</c:v>
                </c:pt>
                <c:pt idx="5718">
                  <c:v>0.99983530961791833</c:v>
                </c:pt>
                <c:pt idx="5719">
                  <c:v>0.99983530961791833</c:v>
                </c:pt>
                <c:pt idx="5720">
                  <c:v>0.99983530961791833</c:v>
                </c:pt>
                <c:pt idx="5721">
                  <c:v>0.99983530961791833</c:v>
                </c:pt>
                <c:pt idx="5722">
                  <c:v>0.99983530961791833</c:v>
                </c:pt>
                <c:pt idx="5723">
                  <c:v>0.99983530961791833</c:v>
                </c:pt>
                <c:pt idx="5724">
                  <c:v>0.99983530961791833</c:v>
                </c:pt>
                <c:pt idx="5725">
                  <c:v>0.99983530961791833</c:v>
                </c:pt>
                <c:pt idx="5726">
                  <c:v>0.99983530961791833</c:v>
                </c:pt>
                <c:pt idx="5727">
                  <c:v>0.99983530961791833</c:v>
                </c:pt>
                <c:pt idx="5728">
                  <c:v>0.99983530961791833</c:v>
                </c:pt>
                <c:pt idx="5729">
                  <c:v>0.99983530961791833</c:v>
                </c:pt>
                <c:pt idx="5730">
                  <c:v>0.99983530961791833</c:v>
                </c:pt>
                <c:pt idx="5731">
                  <c:v>0.99983530961791833</c:v>
                </c:pt>
                <c:pt idx="5732">
                  <c:v>0.99983530961791833</c:v>
                </c:pt>
                <c:pt idx="5733">
                  <c:v>0.99983530961791833</c:v>
                </c:pt>
                <c:pt idx="5734">
                  <c:v>0.99983530961791833</c:v>
                </c:pt>
                <c:pt idx="5735">
                  <c:v>0.99983530961791833</c:v>
                </c:pt>
                <c:pt idx="5736">
                  <c:v>0.99983530961791833</c:v>
                </c:pt>
                <c:pt idx="5737">
                  <c:v>0.99983530961791833</c:v>
                </c:pt>
                <c:pt idx="5738">
                  <c:v>0.99983530961791833</c:v>
                </c:pt>
                <c:pt idx="5739">
                  <c:v>0.99983530961791833</c:v>
                </c:pt>
                <c:pt idx="5740">
                  <c:v>0.99983530961791833</c:v>
                </c:pt>
                <c:pt idx="5741">
                  <c:v>0.99983530961791833</c:v>
                </c:pt>
                <c:pt idx="5742">
                  <c:v>0.99983530961791833</c:v>
                </c:pt>
                <c:pt idx="5743">
                  <c:v>0.99983530961791833</c:v>
                </c:pt>
                <c:pt idx="5744">
                  <c:v>0.99983530961791833</c:v>
                </c:pt>
                <c:pt idx="5745">
                  <c:v>0.99983530961791833</c:v>
                </c:pt>
                <c:pt idx="5746">
                  <c:v>0.99983530961791833</c:v>
                </c:pt>
                <c:pt idx="5747">
                  <c:v>0.99983530961791833</c:v>
                </c:pt>
                <c:pt idx="5748">
                  <c:v>0.99983530961791833</c:v>
                </c:pt>
                <c:pt idx="5749">
                  <c:v>0.99983530961791833</c:v>
                </c:pt>
                <c:pt idx="5750">
                  <c:v>0.99983530961791833</c:v>
                </c:pt>
                <c:pt idx="5751">
                  <c:v>0.99983530961791833</c:v>
                </c:pt>
                <c:pt idx="5752">
                  <c:v>0.99983530961791833</c:v>
                </c:pt>
                <c:pt idx="5753">
                  <c:v>0.99983530961791833</c:v>
                </c:pt>
                <c:pt idx="5754">
                  <c:v>0.99983530961791833</c:v>
                </c:pt>
                <c:pt idx="5755">
                  <c:v>0.99983530961791833</c:v>
                </c:pt>
                <c:pt idx="5756">
                  <c:v>0.99983530961791833</c:v>
                </c:pt>
                <c:pt idx="5757">
                  <c:v>0.99983530961791833</c:v>
                </c:pt>
                <c:pt idx="5758">
                  <c:v>0.99983530961791833</c:v>
                </c:pt>
                <c:pt idx="5759">
                  <c:v>0.99983530961791833</c:v>
                </c:pt>
                <c:pt idx="5760">
                  <c:v>0.99983530961791833</c:v>
                </c:pt>
                <c:pt idx="5761">
                  <c:v>0.99983530961791833</c:v>
                </c:pt>
                <c:pt idx="5762">
                  <c:v>0.99983530961791833</c:v>
                </c:pt>
                <c:pt idx="5763">
                  <c:v>0.99983530961791833</c:v>
                </c:pt>
                <c:pt idx="5764">
                  <c:v>0.99983530961791833</c:v>
                </c:pt>
                <c:pt idx="5765">
                  <c:v>0.99983530961791833</c:v>
                </c:pt>
                <c:pt idx="5766">
                  <c:v>0.99983530961791833</c:v>
                </c:pt>
                <c:pt idx="5767">
                  <c:v>0.99983530961791833</c:v>
                </c:pt>
                <c:pt idx="5768">
                  <c:v>0.99983530961791833</c:v>
                </c:pt>
                <c:pt idx="5769">
                  <c:v>0.99983530961791833</c:v>
                </c:pt>
                <c:pt idx="5770">
                  <c:v>0.99983530961791833</c:v>
                </c:pt>
                <c:pt idx="5771">
                  <c:v>0.99983530961791833</c:v>
                </c:pt>
                <c:pt idx="5772">
                  <c:v>0.99983530961791833</c:v>
                </c:pt>
                <c:pt idx="5773">
                  <c:v>0.99983530961791833</c:v>
                </c:pt>
                <c:pt idx="5774">
                  <c:v>0.99983530961791833</c:v>
                </c:pt>
                <c:pt idx="5775">
                  <c:v>0.99983530961791833</c:v>
                </c:pt>
                <c:pt idx="5776">
                  <c:v>0.99983530961791833</c:v>
                </c:pt>
                <c:pt idx="5777">
                  <c:v>0.99983530961791833</c:v>
                </c:pt>
                <c:pt idx="5778">
                  <c:v>0.99983530961791833</c:v>
                </c:pt>
                <c:pt idx="5779">
                  <c:v>0.99983530961791833</c:v>
                </c:pt>
                <c:pt idx="5780">
                  <c:v>0.99983530961791833</c:v>
                </c:pt>
                <c:pt idx="5781">
                  <c:v>0.99983530961791833</c:v>
                </c:pt>
                <c:pt idx="5782">
                  <c:v>0.99983530961791833</c:v>
                </c:pt>
                <c:pt idx="5783">
                  <c:v>0.99983530961791833</c:v>
                </c:pt>
                <c:pt idx="5784">
                  <c:v>0.99983530961791833</c:v>
                </c:pt>
                <c:pt idx="5785">
                  <c:v>0.99983530961791833</c:v>
                </c:pt>
                <c:pt idx="5786">
                  <c:v>0.99983530961791833</c:v>
                </c:pt>
                <c:pt idx="5787">
                  <c:v>0.99983530961791833</c:v>
                </c:pt>
                <c:pt idx="5788">
                  <c:v>0.99983530961791833</c:v>
                </c:pt>
                <c:pt idx="5789">
                  <c:v>0.99983530961791833</c:v>
                </c:pt>
                <c:pt idx="5790">
                  <c:v>0.99983530961791833</c:v>
                </c:pt>
                <c:pt idx="5791">
                  <c:v>0.99983530961791833</c:v>
                </c:pt>
                <c:pt idx="5792">
                  <c:v>0.99983530961791833</c:v>
                </c:pt>
                <c:pt idx="5793">
                  <c:v>0.99983530961791833</c:v>
                </c:pt>
                <c:pt idx="5794">
                  <c:v>0.99983530961791833</c:v>
                </c:pt>
                <c:pt idx="5795">
                  <c:v>0.99983530961791833</c:v>
                </c:pt>
                <c:pt idx="5796">
                  <c:v>0.99983530961791833</c:v>
                </c:pt>
                <c:pt idx="5797">
                  <c:v>0.99983530961791833</c:v>
                </c:pt>
                <c:pt idx="5798">
                  <c:v>0.99983530961791833</c:v>
                </c:pt>
                <c:pt idx="5799">
                  <c:v>0.99983530961791833</c:v>
                </c:pt>
                <c:pt idx="5800">
                  <c:v>0.99983530961791833</c:v>
                </c:pt>
                <c:pt idx="5801">
                  <c:v>0.99983530961791833</c:v>
                </c:pt>
                <c:pt idx="5802">
                  <c:v>0.99983530961791833</c:v>
                </c:pt>
                <c:pt idx="5803">
                  <c:v>0.99983530961791833</c:v>
                </c:pt>
                <c:pt idx="5804">
                  <c:v>0.99983530961791833</c:v>
                </c:pt>
                <c:pt idx="5805">
                  <c:v>0.99983530961791833</c:v>
                </c:pt>
                <c:pt idx="5806">
                  <c:v>0.99983530961791833</c:v>
                </c:pt>
                <c:pt idx="5807">
                  <c:v>0.99983530961791833</c:v>
                </c:pt>
                <c:pt idx="5808">
                  <c:v>0.99983530961791833</c:v>
                </c:pt>
                <c:pt idx="5809">
                  <c:v>0.99983530961791833</c:v>
                </c:pt>
                <c:pt idx="5810">
                  <c:v>0.99983530961791833</c:v>
                </c:pt>
                <c:pt idx="5811">
                  <c:v>0.99983530961791833</c:v>
                </c:pt>
                <c:pt idx="5812">
                  <c:v>0.99983530961791833</c:v>
                </c:pt>
                <c:pt idx="5813">
                  <c:v>0.99983530961791833</c:v>
                </c:pt>
                <c:pt idx="5814">
                  <c:v>0.99983530961791833</c:v>
                </c:pt>
                <c:pt idx="5815">
                  <c:v>0.99983530961791833</c:v>
                </c:pt>
                <c:pt idx="5816">
                  <c:v>0.99983530961791833</c:v>
                </c:pt>
                <c:pt idx="5817">
                  <c:v>0.99983530961791833</c:v>
                </c:pt>
                <c:pt idx="5818">
                  <c:v>0.99983530961791833</c:v>
                </c:pt>
                <c:pt idx="5819">
                  <c:v>0.99983530961791833</c:v>
                </c:pt>
                <c:pt idx="5820">
                  <c:v>0.99983530961791833</c:v>
                </c:pt>
                <c:pt idx="5821">
                  <c:v>0.99983530961791833</c:v>
                </c:pt>
                <c:pt idx="5822">
                  <c:v>0.99983530961791833</c:v>
                </c:pt>
                <c:pt idx="5823">
                  <c:v>0.99983530961791833</c:v>
                </c:pt>
                <c:pt idx="5824">
                  <c:v>0.99983530961791833</c:v>
                </c:pt>
                <c:pt idx="5825">
                  <c:v>0.99983530961791833</c:v>
                </c:pt>
                <c:pt idx="5826">
                  <c:v>0.99983530961791833</c:v>
                </c:pt>
                <c:pt idx="5827">
                  <c:v>0.99983530961791833</c:v>
                </c:pt>
                <c:pt idx="5828">
                  <c:v>0.99983530961791833</c:v>
                </c:pt>
                <c:pt idx="5829">
                  <c:v>0.99983530961791833</c:v>
                </c:pt>
                <c:pt idx="5830">
                  <c:v>0.99983530961791833</c:v>
                </c:pt>
                <c:pt idx="5831">
                  <c:v>0.99983530961791833</c:v>
                </c:pt>
                <c:pt idx="5832">
                  <c:v>0.99983530961791833</c:v>
                </c:pt>
                <c:pt idx="5833">
                  <c:v>0.99983530961791833</c:v>
                </c:pt>
                <c:pt idx="5834">
                  <c:v>0.99983530961791833</c:v>
                </c:pt>
                <c:pt idx="5835">
                  <c:v>0.99983530961791833</c:v>
                </c:pt>
                <c:pt idx="5836">
                  <c:v>0.99983530961791833</c:v>
                </c:pt>
                <c:pt idx="5837">
                  <c:v>0.99983530961791833</c:v>
                </c:pt>
                <c:pt idx="5838">
                  <c:v>0.99983530961791833</c:v>
                </c:pt>
                <c:pt idx="5839">
                  <c:v>0.99983530961791833</c:v>
                </c:pt>
                <c:pt idx="5840">
                  <c:v>0.99983530961791833</c:v>
                </c:pt>
                <c:pt idx="5841">
                  <c:v>0.99983530961791833</c:v>
                </c:pt>
                <c:pt idx="5842">
                  <c:v>0.99983530961791833</c:v>
                </c:pt>
                <c:pt idx="5843">
                  <c:v>0.99983530961791833</c:v>
                </c:pt>
                <c:pt idx="5844">
                  <c:v>0.99983530961791833</c:v>
                </c:pt>
                <c:pt idx="5845">
                  <c:v>0.99983530961791833</c:v>
                </c:pt>
                <c:pt idx="5846">
                  <c:v>0.99983530961791833</c:v>
                </c:pt>
                <c:pt idx="5847">
                  <c:v>0.99983530961791833</c:v>
                </c:pt>
                <c:pt idx="5848">
                  <c:v>0.99983530961791833</c:v>
                </c:pt>
                <c:pt idx="5849">
                  <c:v>0.99983530961791833</c:v>
                </c:pt>
                <c:pt idx="5850">
                  <c:v>0.99983530961791833</c:v>
                </c:pt>
                <c:pt idx="5851">
                  <c:v>0.99983530961791833</c:v>
                </c:pt>
                <c:pt idx="5852">
                  <c:v>0.99983530961791833</c:v>
                </c:pt>
                <c:pt idx="5853">
                  <c:v>0.99983530961791833</c:v>
                </c:pt>
                <c:pt idx="5854">
                  <c:v>0.99983530961791833</c:v>
                </c:pt>
                <c:pt idx="5855">
                  <c:v>0.99983530961791833</c:v>
                </c:pt>
                <c:pt idx="5856">
                  <c:v>0.99983530961791833</c:v>
                </c:pt>
                <c:pt idx="5857">
                  <c:v>0.99983530961791833</c:v>
                </c:pt>
                <c:pt idx="5858">
                  <c:v>0.99983530961791833</c:v>
                </c:pt>
                <c:pt idx="5859">
                  <c:v>0.99983530961791833</c:v>
                </c:pt>
                <c:pt idx="5860">
                  <c:v>0.99983530961791833</c:v>
                </c:pt>
                <c:pt idx="5861">
                  <c:v>0.99983530961791833</c:v>
                </c:pt>
                <c:pt idx="5862">
                  <c:v>0.99983530961791833</c:v>
                </c:pt>
                <c:pt idx="5863">
                  <c:v>0.99983530961791833</c:v>
                </c:pt>
                <c:pt idx="5864">
                  <c:v>0.99983530961791833</c:v>
                </c:pt>
                <c:pt idx="5865">
                  <c:v>0.99983530961791833</c:v>
                </c:pt>
                <c:pt idx="5866">
                  <c:v>0.99983530961791833</c:v>
                </c:pt>
                <c:pt idx="5867">
                  <c:v>0.99983530961791833</c:v>
                </c:pt>
                <c:pt idx="5868">
                  <c:v>0.99983530961791833</c:v>
                </c:pt>
                <c:pt idx="5869">
                  <c:v>0.99983530961791833</c:v>
                </c:pt>
                <c:pt idx="5870">
                  <c:v>0.99983530961791833</c:v>
                </c:pt>
                <c:pt idx="5871">
                  <c:v>0.99983530961791833</c:v>
                </c:pt>
                <c:pt idx="5872">
                  <c:v>0.99983530961791833</c:v>
                </c:pt>
                <c:pt idx="5873">
                  <c:v>0.99983530961791833</c:v>
                </c:pt>
                <c:pt idx="5874">
                  <c:v>0.99983530961791833</c:v>
                </c:pt>
                <c:pt idx="5875">
                  <c:v>0.99983530961791833</c:v>
                </c:pt>
                <c:pt idx="5876">
                  <c:v>0.99983530961791833</c:v>
                </c:pt>
                <c:pt idx="5877">
                  <c:v>0.99983530961791833</c:v>
                </c:pt>
                <c:pt idx="5878">
                  <c:v>0.99983530961791833</c:v>
                </c:pt>
                <c:pt idx="5879">
                  <c:v>0.99983530961791833</c:v>
                </c:pt>
                <c:pt idx="5880">
                  <c:v>0.99983530961791833</c:v>
                </c:pt>
                <c:pt idx="5881">
                  <c:v>0.99983530961791833</c:v>
                </c:pt>
                <c:pt idx="5882">
                  <c:v>0.99983530961791833</c:v>
                </c:pt>
                <c:pt idx="5883">
                  <c:v>0.99983530961791833</c:v>
                </c:pt>
                <c:pt idx="5884">
                  <c:v>0.99983530961791833</c:v>
                </c:pt>
                <c:pt idx="5885">
                  <c:v>0.99983530961791833</c:v>
                </c:pt>
                <c:pt idx="5886">
                  <c:v>0.99983530961791833</c:v>
                </c:pt>
                <c:pt idx="5887">
                  <c:v>0.99983530961791833</c:v>
                </c:pt>
                <c:pt idx="5888">
                  <c:v>0.99983530961791833</c:v>
                </c:pt>
                <c:pt idx="5889">
                  <c:v>0.99983530961791833</c:v>
                </c:pt>
                <c:pt idx="5890">
                  <c:v>0.99983530961791833</c:v>
                </c:pt>
                <c:pt idx="5891">
                  <c:v>0.99983530961791833</c:v>
                </c:pt>
                <c:pt idx="5892">
                  <c:v>0.99983530961791833</c:v>
                </c:pt>
                <c:pt idx="5893">
                  <c:v>0.99983530961791833</c:v>
                </c:pt>
                <c:pt idx="5894">
                  <c:v>0.99983530961791833</c:v>
                </c:pt>
                <c:pt idx="5895">
                  <c:v>0.99983530961791833</c:v>
                </c:pt>
                <c:pt idx="5896">
                  <c:v>0.99983530961791833</c:v>
                </c:pt>
                <c:pt idx="5897">
                  <c:v>0.99983530961791833</c:v>
                </c:pt>
                <c:pt idx="5898">
                  <c:v>0.99983530961791833</c:v>
                </c:pt>
                <c:pt idx="5899">
                  <c:v>0.99983530961791833</c:v>
                </c:pt>
                <c:pt idx="5900">
                  <c:v>0.99983530961791833</c:v>
                </c:pt>
                <c:pt idx="5901">
                  <c:v>0.99983530961791833</c:v>
                </c:pt>
                <c:pt idx="5902">
                  <c:v>0.99983530961791833</c:v>
                </c:pt>
                <c:pt idx="5903">
                  <c:v>0.99983530961791833</c:v>
                </c:pt>
                <c:pt idx="5904">
                  <c:v>0.99983530961791833</c:v>
                </c:pt>
                <c:pt idx="5905">
                  <c:v>0.99983530961791833</c:v>
                </c:pt>
                <c:pt idx="5906">
                  <c:v>0.99983530961791833</c:v>
                </c:pt>
                <c:pt idx="5907">
                  <c:v>0.99983530961791833</c:v>
                </c:pt>
                <c:pt idx="5908">
                  <c:v>0.99983530961791833</c:v>
                </c:pt>
                <c:pt idx="5909">
                  <c:v>0.99983530961791833</c:v>
                </c:pt>
                <c:pt idx="5910">
                  <c:v>0.99983530961791833</c:v>
                </c:pt>
                <c:pt idx="5911">
                  <c:v>0.99983530961791833</c:v>
                </c:pt>
                <c:pt idx="5912">
                  <c:v>0.99983530961791833</c:v>
                </c:pt>
                <c:pt idx="5913">
                  <c:v>0.99983530961791833</c:v>
                </c:pt>
                <c:pt idx="5914">
                  <c:v>0.99983530961791833</c:v>
                </c:pt>
                <c:pt idx="5915">
                  <c:v>0.99983530961791833</c:v>
                </c:pt>
                <c:pt idx="5916">
                  <c:v>0.99983530961791833</c:v>
                </c:pt>
                <c:pt idx="5917">
                  <c:v>0.99983530961791833</c:v>
                </c:pt>
                <c:pt idx="5918">
                  <c:v>0.99983530961791833</c:v>
                </c:pt>
                <c:pt idx="5919">
                  <c:v>0.99983530961791833</c:v>
                </c:pt>
                <c:pt idx="5920">
                  <c:v>0.99983530961791833</c:v>
                </c:pt>
                <c:pt idx="5921">
                  <c:v>0.99983530961791833</c:v>
                </c:pt>
                <c:pt idx="5922">
                  <c:v>0.99983530961791833</c:v>
                </c:pt>
                <c:pt idx="5923">
                  <c:v>0.99983530961791833</c:v>
                </c:pt>
                <c:pt idx="5924">
                  <c:v>0.99983530961791833</c:v>
                </c:pt>
                <c:pt idx="5925">
                  <c:v>0.99983530961791833</c:v>
                </c:pt>
                <c:pt idx="5926">
                  <c:v>0.99983530961791833</c:v>
                </c:pt>
                <c:pt idx="5927">
                  <c:v>0.99983530961791833</c:v>
                </c:pt>
                <c:pt idx="5928">
                  <c:v>0.99983530961791833</c:v>
                </c:pt>
                <c:pt idx="5929">
                  <c:v>0.99983530961791833</c:v>
                </c:pt>
                <c:pt idx="5930">
                  <c:v>0.99983530961791833</c:v>
                </c:pt>
                <c:pt idx="5931">
                  <c:v>0.99983530961791833</c:v>
                </c:pt>
                <c:pt idx="5932">
                  <c:v>0.99983530961791833</c:v>
                </c:pt>
                <c:pt idx="5933">
                  <c:v>0.99983530961791833</c:v>
                </c:pt>
                <c:pt idx="5934">
                  <c:v>0.99983530961791833</c:v>
                </c:pt>
                <c:pt idx="5935">
                  <c:v>0.99983530961791833</c:v>
                </c:pt>
                <c:pt idx="5936">
                  <c:v>0.99983530961791833</c:v>
                </c:pt>
                <c:pt idx="5937">
                  <c:v>0.99983530961791833</c:v>
                </c:pt>
                <c:pt idx="5938">
                  <c:v>0.99983530961791833</c:v>
                </c:pt>
                <c:pt idx="5939">
                  <c:v>0.99983530961791833</c:v>
                </c:pt>
                <c:pt idx="5940">
                  <c:v>0.99983530961791833</c:v>
                </c:pt>
                <c:pt idx="5941">
                  <c:v>0.99983530961791833</c:v>
                </c:pt>
                <c:pt idx="5942">
                  <c:v>0.99983530961791833</c:v>
                </c:pt>
                <c:pt idx="5943">
                  <c:v>0.99983530961791833</c:v>
                </c:pt>
                <c:pt idx="5944">
                  <c:v>0.99983530961791833</c:v>
                </c:pt>
                <c:pt idx="5945">
                  <c:v>0.99983530961791833</c:v>
                </c:pt>
                <c:pt idx="5946">
                  <c:v>0.99983530961791833</c:v>
                </c:pt>
                <c:pt idx="5947">
                  <c:v>0.99983530961791833</c:v>
                </c:pt>
                <c:pt idx="5948">
                  <c:v>0.99983530961791833</c:v>
                </c:pt>
                <c:pt idx="5949">
                  <c:v>0.99983530961791833</c:v>
                </c:pt>
                <c:pt idx="5950">
                  <c:v>0.99983530961791833</c:v>
                </c:pt>
                <c:pt idx="5951">
                  <c:v>0.99983530961791833</c:v>
                </c:pt>
                <c:pt idx="5952">
                  <c:v>0.99983530961791833</c:v>
                </c:pt>
                <c:pt idx="5953">
                  <c:v>0.99983530961791833</c:v>
                </c:pt>
                <c:pt idx="5954">
                  <c:v>0.99983530961791833</c:v>
                </c:pt>
                <c:pt idx="5955">
                  <c:v>0.99983530961791833</c:v>
                </c:pt>
                <c:pt idx="5956">
                  <c:v>0.99983530961791833</c:v>
                </c:pt>
                <c:pt idx="5957">
                  <c:v>0.99983530961791833</c:v>
                </c:pt>
                <c:pt idx="5958">
                  <c:v>0.99983530961791833</c:v>
                </c:pt>
                <c:pt idx="5959">
                  <c:v>0.99983530961791833</c:v>
                </c:pt>
                <c:pt idx="5960">
                  <c:v>0.99983530961791833</c:v>
                </c:pt>
                <c:pt idx="5961">
                  <c:v>0.99983530961791833</c:v>
                </c:pt>
                <c:pt idx="5962">
                  <c:v>0.99983530961791833</c:v>
                </c:pt>
                <c:pt idx="5963">
                  <c:v>0.99983530961791833</c:v>
                </c:pt>
                <c:pt idx="5964">
                  <c:v>0.99983530961791833</c:v>
                </c:pt>
                <c:pt idx="5965">
                  <c:v>0.99983530961791833</c:v>
                </c:pt>
                <c:pt idx="5966">
                  <c:v>0.99983530961791833</c:v>
                </c:pt>
                <c:pt idx="5967">
                  <c:v>0.99983530961791833</c:v>
                </c:pt>
                <c:pt idx="5968">
                  <c:v>0.99983530961791833</c:v>
                </c:pt>
                <c:pt idx="5969">
                  <c:v>0.99983530961791833</c:v>
                </c:pt>
                <c:pt idx="5970">
                  <c:v>0.99983530961791833</c:v>
                </c:pt>
                <c:pt idx="5971">
                  <c:v>0.99983530961791833</c:v>
                </c:pt>
                <c:pt idx="5972">
                  <c:v>0.99983530961791833</c:v>
                </c:pt>
                <c:pt idx="5973">
                  <c:v>0.99983530961791833</c:v>
                </c:pt>
                <c:pt idx="5974">
                  <c:v>0.99983530961791833</c:v>
                </c:pt>
                <c:pt idx="5975">
                  <c:v>0.99983530961791833</c:v>
                </c:pt>
                <c:pt idx="5976">
                  <c:v>0.99983530961791833</c:v>
                </c:pt>
                <c:pt idx="5977">
                  <c:v>0.99983530961791833</c:v>
                </c:pt>
                <c:pt idx="5978">
                  <c:v>0.99983530961791833</c:v>
                </c:pt>
                <c:pt idx="5979">
                  <c:v>0.99983530961791833</c:v>
                </c:pt>
                <c:pt idx="5980">
                  <c:v>0.99983530961791833</c:v>
                </c:pt>
                <c:pt idx="5981">
                  <c:v>0.99983530961791833</c:v>
                </c:pt>
                <c:pt idx="5982">
                  <c:v>0.99983530961791833</c:v>
                </c:pt>
                <c:pt idx="5983">
                  <c:v>0.99983530961791833</c:v>
                </c:pt>
                <c:pt idx="5984">
                  <c:v>0.99983530961791833</c:v>
                </c:pt>
                <c:pt idx="5985">
                  <c:v>0.99983530961791833</c:v>
                </c:pt>
                <c:pt idx="5986">
                  <c:v>0.99983530961791833</c:v>
                </c:pt>
                <c:pt idx="5987">
                  <c:v>0.99983530961791833</c:v>
                </c:pt>
                <c:pt idx="5988">
                  <c:v>0.99983530961791833</c:v>
                </c:pt>
                <c:pt idx="5989">
                  <c:v>0.99983530961791833</c:v>
                </c:pt>
                <c:pt idx="5990">
                  <c:v>0.99983530961791833</c:v>
                </c:pt>
                <c:pt idx="5991">
                  <c:v>0.99983530961791833</c:v>
                </c:pt>
                <c:pt idx="5992">
                  <c:v>0.99983530961791833</c:v>
                </c:pt>
                <c:pt idx="5993">
                  <c:v>0.99983530961791833</c:v>
                </c:pt>
                <c:pt idx="5994">
                  <c:v>0.99983530961791833</c:v>
                </c:pt>
                <c:pt idx="5995">
                  <c:v>0.99983530961791833</c:v>
                </c:pt>
                <c:pt idx="5996">
                  <c:v>0.99983530961791833</c:v>
                </c:pt>
                <c:pt idx="5997">
                  <c:v>0.99983530961791833</c:v>
                </c:pt>
                <c:pt idx="5998">
                  <c:v>0.99983530961791833</c:v>
                </c:pt>
                <c:pt idx="5999">
                  <c:v>0.99983530961791833</c:v>
                </c:pt>
                <c:pt idx="6000">
                  <c:v>0.99983530961791833</c:v>
                </c:pt>
                <c:pt idx="6001">
                  <c:v>0.99983530961791833</c:v>
                </c:pt>
                <c:pt idx="6002">
                  <c:v>0.99983530961791833</c:v>
                </c:pt>
                <c:pt idx="6003">
                  <c:v>0.99983530961791833</c:v>
                </c:pt>
                <c:pt idx="6004">
                  <c:v>0.99983530961791833</c:v>
                </c:pt>
                <c:pt idx="6005">
                  <c:v>0.99983530961791833</c:v>
                </c:pt>
                <c:pt idx="6006">
                  <c:v>0.99983530961791833</c:v>
                </c:pt>
                <c:pt idx="6007">
                  <c:v>0.99983530961791833</c:v>
                </c:pt>
                <c:pt idx="6008">
                  <c:v>0.99983530961791833</c:v>
                </c:pt>
                <c:pt idx="6009">
                  <c:v>0.99983530961791833</c:v>
                </c:pt>
                <c:pt idx="6010">
                  <c:v>0.99983530961791833</c:v>
                </c:pt>
                <c:pt idx="6011">
                  <c:v>0.99983530961791833</c:v>
                </c:pt>
                <c:pt idx="6012">
                  <c:v>0.99983530961791833</c:v>
                </c:pt>
                <c:pt idx="6013">
                  <c:v>0.99983530961791833</c:v>
                </c:pt>
                <c:pt idx="6014">
                  <c:v>0.99983530961791833</c:v>
                </c:pt>
                <c:pt idx="6015">
                  <c:v>0.99983530961791833</c:v>
                </c:pt>
                <c:pt idx="6016">
                  <c:v>0.99983530961791833</c:v>
                </c:pt>
                <c:pt idx="6017">
                  <c:v>0.99983530961791833</c:v>
                </c:pt>
                <c:pt idx="6018">
                  <c:v>0.99983530961791833</c:v>
                </c:pt>
                <c:pt idx="6019">
                  <c:v>0.99983530961791833</c:v>
                </c:pt>
                <c:pt idx="6020">
                  <c:v>0.99983530961791833</c:v>
                </c:pt>
                <c:pt idx="6021">
                  <c:v>0.99983530961791833</c:v>
                </c:pt>
                <c:pt idx="6022">
                  <c:v>0.99983530961791833</c:v>
                </c:pt>
                <c:pt idx="6023">
                  <c:v>0.99983530961791833</c:v>
                </c:pt>
                <c:pt idx="6024">
                  <c:v>0.99983530961791833</c:v>
                </c:pt>
                <c:pt idx="6025">
                  <c:v>0.99983530961791833</c:v>
                </c:pt>
                <c:pt idx="6026">
                  <c:v>0.99983530961791833</c:v>
                </c:pt>
                <c:pt idx="6027">
                  <c:v>0.99983530961791833</c:v>
                </c:pt>
                <c:pt idx="6028">
                  <c:v>0.99983530961791833</c:v>
                </c:pt>
                <c:pt idx="6029">
                  <c:v>0.99983530961791833</c:v>
                </c:pt>
                <c:pt idx="6030">
                  <c:v>0.99983530961791833</c:v>
                </c:pt>
                <c:pt idx="6031">
                  <c:v>0.99983530961791833</c:v>
                </c:pt>
                <c:pt idx="6032">
                  <c:v>0.99983530961791833</c:v>
                </c:pt>
                <c:pt idx="6033">
                  <c:v>0.99983530961791833</c:v>
                </c:pt>
                <c:pt idx="6034">
                  <c:v>0.99983530961791833</c:v>
                </c:pt>
                <c:pt idx="6035">
                  <c:v>0.99983530961791833</c:v>
                </c:pt>
                <c:pt idx="6036">
                  <c:v>0.99983530961791833</c:v>
                </c:pt>
                <c:pt idx="6037">
                  <c:v>0.99983530961791833</c:v>
                </c:pt>
                <c:pt idx="6038">
                  <c:v>0.99983530961791833</c:v>
                </c:pt>
                <c:pt idx="6039">
                  <c:v>0.99983530961791833</c:v>
                </c:pt>
                <c:pt idx="6040">
                  <c:v>0.99983530961791833</c:v>
                </c:pt>
                <c:pt idx="6041">
                  <c:v>0.99983530961791833</c:v>
                </c:pt>
                <c:pt idx="6042">
                  <c:v>0.99983530961791833</c:v>
                </c:pt>
                <c:pt idx="6043">
                  <c:v>0.99983530961791833</c:v>
                </c:pt>
                <c:pt idx="6044">
                  <c:v>0.99983530961791833</c:v>
                </c:pt>
                <c:pt idx="6045">
                  <c:v>0.99983530961791833</c:v>
                </c:pt>
                <c:pt idx="6046">
                  <c:v>0.99983530961791833</c:v>
                </c:pt>
                <c:pt idx="6047">
                  <c:v>0.99983530961791833</c:v>
                </c:pt>
                <c:pt idx="6048">
                  <c:v>0.99983530961791833</c:v>
                </c:pt>
                <c:pt idx="6049">
                  <c:v>0.99983530961791833</c:v>
                </c:pt>
                <c:pt idx="6050">
                  <c:v>0.99983530961791833</c:v>
                </c:pt>
                <c:pt idx="6051">
                  <c:v>0.99983530961791833</c:v>
                </c:pt>
                <c:pt idx="6052">
                  <c:v>0.99983530961791833</c:v>
                </c:pt>
                <c:pt idx="6053">
                  <c:v>0.99983530961791833</c:v>
                </c:pt>
                <c:pt idx="6054">
                  <c:v>0.99983530961791833</c:v>
                </c:pt>
                <c:pt idx="6055">
                  <c:v>0.99983530961791833</c:v>
                </c:pt>
                <c:pt idx="6056">
                  <c:v>0.99983530961791833</c:v>
                </c:pt>
                <c:pt idx="6057">
                  <c:v>0.99983530961791833</c:v>
                </c:pt>
                <c:pt idx="6058">
                  <c:v>0.99983530961791833</c:v>
                </c:pt>
                <c:pt idx="6059">
                  <c:v>0.99983530961791833</c:v>
                </c:pt>
                <c:pt idx="6060">
                  <c:v>0.99983530961791833</c:v>
                </c:pt>
                <c:pt idx="6061">
                  <c:v>0.99983530961791833</c:v>
                </c:pt>
                <c:pt idx="6062">
                  <c:v>0.99983530961791833</c:v>
                </c:pt>
                <c:pt idx="6063">
                  <c:v>0.99983530961791833</c:v>
                </c:pt>
                <c:pt idx="6064">
                  <c:v>0.99983530961791833</c:v>
                </c:pt>
                <c:pt idx="6065">
                  <c:v>0.99983530961791833</c:v>
                </c:pt>
                <c:pt idx="6066">
                  <c:v>0.99983530961791833</c:v>
                </c:pt>
                <c:pt idx="6067">
                  <c:v>0.99983530961791833</c:v>
                </c:pt>
                <c:pt idx="6068">
                  <c:v>0.99983530961791833</c:v>
                </c:pt>
                <c:pt idx="6069">
                  <c:v>0.99983530961791833</c:v>
                </c:pt>
                <c:pt idx="6070">
                  <c:v>0.99983530961791833</c:v>
                </c:pt>
                <c:pt idx="6071">
                  <c:v>0.99983530961791833</c:v>
                </c:pt>
              </c:numCache>
            </c:numRef>
          </c:yVal>
          <c:smooth val="1"/>
          <c:extLst xmlns:c16r2="http://schemas.microsoft.com/office/drawing/2015/06/chart">
            <c:ext xmlns:c16="http://schemas.microsoft.com/office/drawing/2014/chart" uri="{C3380CC4-5D6E-409C-BE32-E72D297353CC}">
              <c16:uniqueId val="{00000000-C524-804E-A687-7BF4D7005193}"/>
            </c:ext>
          </c:extLst>
        </c:ser>
        <c:dLbls>
          <c:showLegendKey val="0"/>
          <c:showVal val="0"/>
          <c:showCatName val="0"/>
          <c:showSerName val="0"/>
          <c:showPercent val="0"/>
          <c:showBubbleSize val="0"/>
        </c:dLbls>
        <c:axId val="83478784"/>
        <c:axId val="83484672"/>
      </c:scatterChart>
      <c:valAx>
        <c:axId val="83478784"/>
        <c:scaling>
          <c:orientation val="minMax"/>
          <c:max val="1"/>
          <c:min val="0"/>
        </c:scaling>
        <c:delete val="0"/>
        <c:axPos val="b"/>
        <c:numFmt formatCode="General" sourceLinked="1"/>
        <c:majorTickMark val="out"/>
        <c:minorTickMark val="none"/>
        <c:tickLblPos val="nextTo"/>
        <c:crossAx val="83484672"/>
        <c:crosses val="autoZero"/>
        <c:crossBetween val="midCat"/>
      </c:valAx>
      <c:valAx>
        <c:axId val="83484672"/>
        <c:scaling>
          <c:orientation val="minMax"/>
          <c:max val="1"/>
          <c:min val="0"/>
        </c:scaling>
        <c:delete val="0"/>
        <c:axPos val="l"/>
        <c:majorGridlines/>
        <c:numFmt formatCode="General" sourceLinked="1"/>
        <c:majorTickMark val="out"/>
        <c:minorTickMark val="none"/>
        <c:tickLblPos val="nextTo"/>
        <c:crossAx val="83478784"/>
        <c:crosses val="autoZero"/>
        <c:crossBetween val="midCat"/>
      </c:valAx>
    </c:plotArea>
    <c:legend>
      <c:legendPos val="r"/>
      <c:layout/>
      <c:overlay val="0"/>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scatterChart>
        <c:scatterStyle val="smoothMarker"/>
        <c:varyColors val="0"/>
        <c:ser>
          <c:idx val="0"/>
          <c:order val="0"/>
          <c:tx>
            <c:strRef>
              <c:f>host_used!$J$1</c:f>
              <c:strCache>
                <c:ptCount val="1"/>
                <c:pt idx="0">
                  <c:v>内存使用率比例</c:v>
                </c:pt>
              </c:strCache>
            </c:strRef>
          </c:tx>
          <c:marker>
            <c:symbol val="none"/>
          </c:marker>
          <c:xVal>
            <c:numRef>
              <c:f>host_used!$H$2:$H$6105</c:f>
              <c:numCache>
                <c:formatCode>General</c:formatCode>
                <c:ptCount val="6104"/>
                <c:pt idx="0">
                  <c:v>3.2938076416337287E-4</c:v>
                </c:pt>
                <c:pt idx="1">
                  <c:v>4.9407114624505926E-4</c:v>
                </c:pt>
                <c:pt idx="2">
                  <c:v>6.5876152832674575E-4</c:v>
                </c:pt>
                <c:pt idx="3">
                  <c:v>8.2345191040843213E-4</c:v>
                </c:pt>
                <c:pt idx="4">
                  <c:v>9.8814229249011851E-4</c:v>
                </c:pt>
                <c:pt idx="5">
                  <c:v>1.152832674571805E-3</c:v>
                </c:pt>
                <c:pt idx="6">
                  <c:v>1.3175230566534915E-3</c:v>
                </c:pt>
                <c:pt idx="7">
                  <c:v>1.4822134387351778E-3</c:v>
                </c:pt>
                <c:pt idx="8">
                  <c:v>1.6469038208168643E-3</c:v>
                </c:pt>
                <c:pt idx="9">
                  <c:v>1.8115942028985507E-3</c:v>
                </c:pt>
                <c:pt idx="10">
                  <c:v>1.976284584980237E-3</c:v>
                </c:pt>
                <c:pt idx="11">
                  <c:v>2.1409749670619235E-3</c:v>
                </c:pt>
                <c:pt idx="12">
                  <c:v>2.30566534914361E-3</c:v>
                </c:pt>
                <c:pt idx="13">
                  <c:v>2.4703557312252965E-3</c:v>
                </c:pt>
                <c:pt idx="14">
                  <c:v>2.635046113306983E-3</c:v>
                </c:pt>
                <c:pt idx="15">
                  <c:v>2.7997364953886695E-3</c:v>
                </c:pt>
                <c:pt idx="16">
                  <c:v>2.9644268774703555E-3</c:v>
                </c:pt>
                <c:pt idx="17">
                  <c:v>3.129117259552042E-3</c:v>
                </c:pt>
                <c:pt idx="18">
                  <c:v>3.2938076416337285E-3</c:v>
                </c:pt>
                <c:pt idx="19">
                  <c:v>3.458498023715415E-3</c:v>
                </c:pt>
                <c:pt idx="20">
                  <c:v>3.6231884057971015E-3</c:v>
                </c:pt>
                <c:pt idx="21">
                  <c:v>3.787878787878788E-3</c:v>
                </c:pt>
                <c:pt idx="22">
                  <c:v>3.952569169960474E-3</c:v>
                </c:pt>
                <c:pt idx="23">
                  <c:v>4.117259552042161E-3</c:v>
                </c:pt>
                <c:pt idx="24">
                  <c:v>4.281949934123847E-3</c:v>
                </c:pt>
                <c:pt idx="25">
                  <c:v>4.4466403162055339E-3</c:v>
                </c:pt>
                <c:pt idx="26">
                  <c:v>4.61133069828722E-3</c:v>
                </c:pt>
                <c:pt idx="27">
                  <c:v>4.7760210803689061E-3</c:v>
                </c:pt>
                <c:pt idx="28">
                  <c:v>4.940711462450593E-3</c:v>
                </c:pt>
                <c:pt idx="29">
                  <c:v>5.105401844532279E-3</c:v>
                </c:pt>
                <c:pt idx="30">
                  <c:v>5.270092226613966E-3</c:v>
                </c:pt>
                <c:pt idx="31">
                  <c:v>5.434782608695652E-3</c:v>
                </c:pt>
                <c:pt idx="32">
                  <c:v>5.5994729907773389E-3</c:v>
                </c:pt>
                <c:pt idx="33">
                  <c:v>5.764163372859025E-3</c:v>
                </c:pt>
                <c:pt idx="34">
                  <c:v>5.9288537549407111E-3</c:v>
                </c:pt>
                <c:pt idx="35">
                  <c:v>6.093544137022398E-3</c:v>
                </c:pt>
                <c:pt idx="36">
                  <c:v>6.258234519104084E-3</c:v>
                </c:pt>
                <c:pt idx="37">
                  <c:v>6.422924901185771E-3</c:v>
                </c:pt>
                <c:pt idx="38">
                  <c:v>6.587615283267457E-3</c:v>
                </c:pt>
                <c:pt idx="39">
                  <c:v>6.7523056653491439E-3</c:v>
                </c:pt>
                <c:pt idx="40">
                  <c:v>6.91699604743083E-3</c:v>
                </c:pt>
                <c:pt idx="41">
                  <c:v>7.0816864295125161E-3</c:v>
                </c:pt>
                <c:pt idx="42">
                  <c:v>7.246376811594203E-3</c:v>
                </c:pt>
                <c:pt idx="43">
                  <c:v>7.411067193675889E-3</c:v>
                </c:pt>
                <c:pt idx="44">
                  <c:v>7.575757575757576E-3</c:v>
                </c:pt>
                <c:pt idx="45">
                  <c:v>7.740447957839262E-3</c:v>
                </c:pt>
                <c:pt idx="46">
                  <c:v>7.9051383399209481E-3</c:v>
                </c:pt>
                <c:pt idx="47">
                  <c:v>8.0698287220026359E-3</c:v>
                </c:pt>
                <c:pt idx="48">
                  <c:v>8.2345191040843219E-3</c:v>
                </c:pt>
                <c:pt idx="49">
                  <c:v>8.399209486166008E-3</c:v>
                </c:pt>
                <c:pt idx="50">
                  <c:v>8.563899868247694E-3</c:v>
                </c:pt>
                <c:pt idx="51">
                  <c:v>8.7285902503293801E-3</c:v>
                </c:pt>
                <c:pt idx="52">
                  <c:v>8.8932806324110679E-3</c:v>
                </c:pt>
                <c:pt idx="53">
                  <c:v>9.057971014492754E-3</c:v>
                </c:pt>
                <c:pt idx="54">
                  <c:v>9.22266139657444E-3</c:v>
                </c:pt>
                <c:pt idx="55">
                  <c:v>9.3873517786561261E-3</c:v>
                </c:pt>
                <c:pt idx="56">
                  <c:v>9.5520421607378121E-3</c:v>
                </c:pt>
                <c:pt idx="57">
                  <c:v>9.7167325428194999E-3</c:v>
                </c:pt>
                <c:pt idx="58">
                  <c:v>9.881422924901186E-3</c:v>
                </c:pt>
                <c:pt idx="59">
                  <c:v>1.0046113306982872E-2</c:v>
                </c:pt>
                <c:pt idx="60">
                  <c:v>1.0210803689064558E-2</c:v>
                </c:pt>
                <c:pt idx="61">
                  <c:v>1.0375494071146246E-2</c:v>
                </c:pt>
                <c:pt idx="62">
                  <c:v>1.0540184453227932E-2</c:v>
                </c:pt>
                <c:pt idx="63">
                  <c:v>1.0704874835309618E-2</c:v>
                </c:pt>
                <c:pt idx="64">
                  <c:v>1.0869565217391304E-2</c:v>
                </c:pt>
                <c:pt idx="65">
                  <c:v>1.103425559947299E-2</c:v>
                </c:pt>
                <c:pt idx="66">
                  <c:v>1.1198945981554678E-2</c:v>
                </c:pt>
                <c:pt idx="67">
                  <c:v>1.1363636363636364E-2</c:v>
                </c:pt>
                <c:pt idx="68">
                  <c:v>1.152832674571805E-2</c:v>
                </c:pt>
                <c:pt idx="69">
                  <c:v>1.1693017127799736E-2</c:v>
                </c:pt>
                <c:pt idx="70">
                  <c:v>1.1857707509881422E-2</c:v>
                </c:pt>
                <c:pt idx="71">
                  <c:v>1.202239789196311E-2</c:v>
                </c:pt>
                <c:pt idx="72">
                  <c:v>1.2187088274044796E-2</c:v>
                </c:pt>
                <c:pt idx="73">
                  <c:v>1.2351778656126482E-2</c:v>
                </c:pt>
                <c:pt idx="74">
                  <c:v>1.2516469038208168E-2</c:v>
                </c:pt>
                <c:pt idx="75">
                  <c:v>1.2681159420289856E-2</c:v>
                </c:pt>
                <c:pt idx="76">
                  <c:v>1.2845849802371542E-2</c:v>
                </c:pt>
                <c:pt idx="77">
                  <c:v>1.3010540184453228E-2</c:v>
                </c:pt>
                <c:pt idx="78">
                  <c:v>1.3175230566534914E-2</c:v>
                </c:pt>
                <c:pt idx="79">
                  <c:v>1.33399209486166E-2</c:v>
                </c:pt>
                <c:pt idx="80">
                  <c:v>1.3504611330698288E-2</c:v>
                </c:pt>
                <c:pt idx="81">
                  <c:v>1.3669301712779974E-2</c:v>
                </c:pt>
                <c:pt idx="82">
                  <c:v>1.383399209486166E-2</c:v>
                </c:pt>
                <c:pt idx="83">
                  <c:v>1.3998682476943346E-2</c:v>
                </c:pt>
                <c:pt idx="84">
                  <c:v>1.4163372859025032E-2</c:v>
                </c:pt>
                <c:pt idx="85">
                  <c:v>1.432806324110672E-2</c:v>
                </c:pt>
                <c:pt idx="86">
                  <c:v>1.4492753623188406E-2</c:v>
                </c:pt>
                <c:pt idx="87">
                  <c:v>1.4657444005270092E-2</c:v>
                </c:pt>
                <c:pt idx="88">
                  <c:v>1.4822134387351778E-2</c:v>
                </c:pt>
                <c:pt idx="89">
                  <c:v>1.4986824769433466E-2</c:v>
                </c:pt>
                <c:pt idx="90">
                  <c:v>1.5151515151515152E-2</c:v>
                </c:pt>
                <c:pt idx="91">
                  <c:v>1.5316205533596838E-2</c:v>
                </c:pt>
                <c:pt idx="92">
                  <c:v>1.5480895915678524E-2</c:v>
                </c:pt>
                <c:pt idx="93">
                  <c:v>1.5645586297760212E-2</c:v>
                </c:pt>
                <c:pt idx="94">
                  <c:v>1.5810276679841896E-2</c:v>
                </c:pt>
                <c:pt idx="95">
                  <c:v>1.5974967061923584E-2</c:v>
                </c:pt>
                <c:pt idx="96">
                  <c:v>1.6139657444005272E-2</c:v>
                </c:pt>
                <c:pt idx="97">
                  <c:v>1.6304347826086956E-2</c:v>
                </c:pt>
                <c:pt idx="98">
                  <c:v>1.6469038208168644E-2</c:v>
                </c:pt>
                <c:pt idx="99">
                  <c:v>1.6633728590250328E-2</c:v>
                </c:pt>
                <c:pt idx="100">
                  <c:v>1.6798418972332016E-2</c:v>
                </c:pt>
                <c:pt idx="101">
                  <c:v>1.6963109354413704E-2</c:v>
                </c:pt>
                <c:pt idx="102">
                  <c:v>1.7127799736495388E-2</c:v>
                </c:pt>
                <c:pt idx="103">
                  <c:v>1.7292490118577076E-2</c:v>
                </c:pt>
                <c:pt idx="104">
                  <c:v>1.745718050065876E-2</c:v>
                </c:pt>
                <c:pt idx="105">
                  <c:v>1.7621870882740448E-2</c:v>
                </c:pt>
                <c:pt idx="106">
                  <c:v>1.7786561264822136E-2</c:v>
                </c:pt>
                <c:pt idx="107">
                  <c:v>1.795125164690382E-2</c:v>
                </c:pt>
                <c:pt idx="108">
                  <c:v>1.8115942028985508E-2</c:v>
                </c:pt>
                <c:pt idx="109">
                  <c:v>1.8280632411067192E-2</c:v>
                </c:pt>
                <c:pt idx="110">
                  <c:v>1.844532279314888E-2</c:v>
                </c:pt>
                <c:pt idx="111">
                  <c:v>1.8610013175230568E-2</c:v>
                </c:pt>
                <c:pt idx="112">
                  <c:v>1.8774703557312252E-2</c:v>
                </c:pt>
                <c:pt idx="113">
                  <c:v>1.893939393939394E-2</c:v>
                </c:pt>
                <c:pt idx="114">
                  <c:v>1.9104084321475624E-2</c:v>
                </c:pt>
                <c:pt idx="115">
                  <c:v>1.9268774703557312E-2</c:v>
                </c:pt>
                <c:pt idx="116">
                  <c:v>1.9433465085639E-2</c:v>
                </c:pt>
                <c:pt idx="117">
                  <c:v>1.9598155467720684E-2</c:v>
                </c:pt>
                <c:pt idx="118">
                  <c:v>1.9762845849802372E-2</c:v>
                </c:pt>
                <c:pt idx="119">
                  <c:v>1.9927536231884056E-2</c:v>
                </c:pt>
                <c:pt idx="120">
                  <c:v>2.0092226613965744E-2</c:v>
                </c:pt>
                <c:pt idx="121">
                  <c:v>2.0256916996047432E-2</c:v>
                </c:pt>
                <c:pt idx="122">
                  <c:v>2.0421607378129116E-2</c:v>
                </c:pt>
                <c:pt idx="123">
                  <c:v>2.0586297760210804E-2</c:v>
                </c:pt>
                <c:pt idx="124">
                  <c:v>2.0750988142292492E-2</c:v>
                </c:pt>
                <c:pt idx="125">
                  <c:v>2.0915678524374176E-2</c:v>
                </c:pt>
                <c:pt idx="126">
                  <c:v>2.1080368906455864E-2</c:v>
                </c:pt>
                <c:pt idx="127">
                  <c:v>2.1245059288537548E-2</c:v>
                </c:pt>
                <c:pt idx="128">
                  <c:v>2.1409749670619236E-2</c:v>
                </c:pt>
                <c:pt idx="129">
                  <c:v>2.1574440052700924E-2</c:v>
                </c:pt>
                <c:pt idx="130">
                  <c:v>2.1739130434782608E-2</c:v>
                </c:pt>
                <c:pt idx="131">
                  <c:v>2.1903820816864296E-2</c:v>
                </c:pt>
                <c:pt idx="132">
                  <c:v>2.206851119894598E-2</c:v>
                </c:pt>
                <c:pt idx="133">
                  <c:v>2.2233201581027668E-2</c:v>
                </c:pt>
                <c:pt idx="134">
                  <c:v>2.2397891963109356E-2</c:v>
                </c:pt>
                <c:pt idx="135">
                  <c:v>2.256258234519104E-2</c:v>
                </c:pt>
                <c:pt idx="136">
                  <c:v>2.2727272727272728E-2</c:v>
                </c:pt>
                <c:pt idx="137">
                  <c:v>2.2891963109354412E-2</c:v>
                </c:pt>
                <c:pt idx="138">
                  <c:v>2.30566534914361E-2</c:v>
                </c:pt>
                <c:pt idx="139">
                  <c:v>2.3221343873517788E-2</c:v>
                </c:pt>
                <c:pt idx="140">
                  <c:v>2.3386034255599472E-2</c:v>
                </c:pt>
                <c:pt idx="141">
                  <c:v>2.355072463768116E-2</c:v>
                </c:pt>
                <c:pt idx="142">
                  <c:v>2.3715415019762844E-2</c:v>
                </c:pt>
                <c:pt idx="143">
                  <c:v>2.3880105401844532E-2</c:v>
                </c:pt>
                <c:pt idx="144">
                  <c:v>2.404479578392622E-2</c:v>
                </c:pt>
                <c:pt idx="145">
                  <c:v>2.4209486166007904E-2</c:v>
                </c:pt>
                <c:pt idx="146">
                  <c:v>2.4374176548089592E-2</c:v>
                </c:pt>
                <c:pt idx="147">
                  <c:v>2.4538866930171276E-2</c:v>
                </c:pt>
                <c:pt idx="148">
                  <c:v>2.4703557312252964E-2</c:v>
                </c:pt>
                <c:pt idx="149">
                  <c:v>2.4868247694334652E-2</c:v>
                </c:pt>
                <c:pt idx="150">
                  <c:v>2.5032938076416336E-2</c:v>
                </c:pt>
                <c:pt idx="151">
                  <c:v>2.5197628458498024E-2</c:v>
                </c:pt>
                <c:pt idx="152">
                  <c:v>2.5362318840579712E-2</c:v>
                </c:pt>
                <c:pt idx="153">
                  <c:v>2.5527009222661396E-2</c:v>
                </c:pt>
                <c:pt idx="154">
                  <c:v>2.5691699604743084E-2</c:v>
                </c:pt>
                <c:pt idx="155">
                  <c:v>2.5856389986824768E-2</c:v>
                </c:pt>
                <c:pt idx="156">
                  <c:v>2.6021080368906456E-2</c:v>
                </c:pt>
                <c:pt idx="157">
                  <c:v>2.6185770750988144E-2</c:v>
                </c:pt>
                <c:pt idx="158">
                  <c:v>2.6350461133069828E-2</c:v>
                </c:pt>
                <c:pt idx="159">
                  <c:v>2.6515151515151516E-2</c:v>
                </c:pt>
                <c:pt idx="160">
                  <c:v>2.66798418972332E-2</c:v>
                </c:pt>
                <c:pt idx="161">
                  <c:v>2.6844532279314888E-2</c:v>
                </c:pt>
                <c:pt idx="162">
                  <c:v>2.7009222661396576E-2</c:v>
                </c:pt>
                <c:pt idx="163">
                  <c:v>2.717391304347826E-2</c:v>
                </c:pt>
                <c:pt idx="164">
                  <c:v>2.7338603425559948E-2</c:v>
                </c:pt>
                <c:pt idx="165">
                  <c:v>2.7503293807641632E-2</c:v>
                </c:pt>
                <c:pt idx="166">
                  <c:v>2.766798418972332E-2</c:v>
                </c:pt>
                <c:pt idx="167">
                  <c:v>2.7832674571805008E-2</c:v>
                </c:pt>
                <c:pt idx="168">
                  <c:v>2.7997364953886692E-2</c:v>
                </c:pt>
                <c:pt idx="169">
                  <c:v>2.816205533596838E-2</c:v>
                </c:pt>
                <c:pt idx="170">
                  <c:v>2.8326745718050064E-2</c:v>
                </c:pt>
                <c:pt idx="171">
                  <c:v>2.8491436100131752E-2</c:v>
                </c:pt>
                <c:pt idx="172">
                  <c:v>2.865612648221344E-2</c:v>
                </c:pt>
                <c:pt idx="173">
                  <c:v>2.8820816864295124E-2</c:v>
                </c:pt>
                <c:pt idx="174">
                  <c:v>2.8985507246376812E-2</c:v>
                </c:pt>
                <c:pt idx="175">
                  <c:v>2.91501976284585E-2</c:v>
                </c:pt>
                <c:pt idx="176">
                  <c:v>2.9314888010540184E-2</c:v>
                </c:pt>
                <c:pt idx="177">
                  <c:v>2.9479578392621872E-2</c:v>
                </c:pt>
                <c:pt idx="178">
                  <c:v>2.9644268774703556E-2</c:v>
                </c:pt>
                <c:pt idx="179">
                  <c:v>2.9808959156785244E-2</c:v>
                </c:pt>
                <c:pt idx="180">
                  <c:v>2.9973649538866932E-2</c:v>
                </c:pt>
                <c:pt idx="181">
                  <c:v>3.0138339920948616E-2</c:v>
                </c:pt>
                <c:pt idx="182">
                  <c:v>3.0303030303030304E-2</c:v>
                </c:pt>
                <c:pt idx="183">
                  <c:v>3.0467720685111988E-2</c:v>
                </c:pt>
                <c:pt idx="184">
                  <c:v>3.0632411067193676E-2</c:v>
                </c:pt>
                <c:pt idx="185">
                  <c:v>3.0797101449275364E-2</c:v>
                </c:pt>
                <c:pt idx="186">
                  <c:v>3.0961791831357048E-2</c:v>
                </c:pt>
                <c:pt idx="187">
                  <c:v>3.1126482213438736E-2</c:v>
                </c:pt>
                <c:pt idx="188">
                  <c:v>3.1291172595520424E-2</c:v>
                </c:pt>
                <c:pt idx="189">
                  <c:v>3.1455862977602111E-2</c:v>
                </c:pt>
                <c:pt idx="190">
                  <c:v>3.1620553359683792E-2</c:v>
                </c:pt>
                <c:pt idx="191">
                  <c:v>3.178524374176548E-2</c:v>
                </c:pt>
                <c:pt idx="192">
                  <c:v>3.1949934123847168E-2</c:v>
                </c:pt>
                <c:pt idx="193">
                  <c:v>3.2114624505928856E-2</c:v>
                </c:pt>
                <c:pt idx="194">
                  <c:v>3.2279314888010543E-2</c:v>
                </c:pt>
                <c:pt idx="195">
                  <c:v>3.2444005270092224E-2</c:v>
                </c:pt>
                <c:pt idx="196">
                  <c:v>3.2608695652173912E-2</c:v>
                </c:pt>
                <c:pt idx="197">
                  <c:v>3.27733860342556E-2</c:v>
                </c:pt>
                <c:pt idx="198">
                  <c:v>3.2938076416337288E-2</c:v>
                </c:pt>
                <c:pt idx="199">
                  <c:v>3.3102766798418976E-2</c:v>
                </c:pt>
                <c:pt idx="200">
                  <c:v>3.3267457180500656E-2</c:v>
                </c:pt>
                <c:pt idx="201">
                  <c:v>3.3432147562582344E-2</c:v>
                </c:pt>
                <c:pt idx="202">
                  <c:v>3.3596837944664032E-2</c:v>
                </c:pt>
                <c:pt idx="203">
                  <c:v>3.376152832674572E-2</c:v>
                </c:pt>
                <c:pt idx="204">
                  <c:v>3.3926218708827408E-2</c:v>
                </c:pt>
                <c:pt idx="205">
                  <c:v>3.4090909090909088E-2</c:v>
                </c:pt>
                <c:pt idx="206">
                  <c:v>3.4255599472990776E-2</c:v>
                </c:pt>
                <c:pt idx="207">
                  <c:v>3.4420289855072464E-2</c:v>
                </c:pt>
                <c:pt idx="208">
                  <c:v>3.4584980237154152E-2</c:v>
                </c:pt>
                <c:pt idx="209">
                  <c:v>3.474967061923584E-2</c:v>
                </c:pt>
                <c:pt idx="210">
                  <c:v>3.491436100131752E-2</c:v>
                </c:pt>
                <c:pt idx="211">
                  <c:v>3.5079051383399208E-2</c:v>
                </c:pt>
                <c:pt idx="212">
                  <c:v>3.5243741765480896E-2</c:v>
                </c:pt>
                <c:pt idx="213">
                  <c:v>3.5408432147562584E-2</c:v>
                </c:pt>
                <c:pt idx="214">
                  <c:v>3.5573122529644272E-2</c:v>
                </c:pt>
                <c:pt idx="215">
                  <c:v>3.5737812911725952E-2</c:v>
                </c:pt>
                <c:pt idx="216">
                  <c:v>3.590250329380764E-2</c:v>
                </c:pt>
                <c:pt idx="217">
                  <c:v>3.6067193675889328E-2</c:v>
                </c:pt>
                <c:pt idx="218">
                  <c:v>3.6231884057971016E-2</c:v>
                </c:pt>
                <c:pt idx="219">
                  <c:v>3.6396574440052704E-2</c:v>
                </c:pt>
                <c:pt idx="220">
                  <c:v>3.6561264822134384E-2</c:v>
                </c:pt>
                <c:pt idx="221">
                  <c:v>3.6725955204216072E-2</c:v>
                </c:pt>
                <c:pt idx="222">
                  <c:v>3.689064558629776E-2</c:v>
                </c:pt>
                <c:pt idx="223">
                  <c:v>3.7055335968379448E-2</c:v>
                </c:pt>
                <c:pt idx="224">
                  <c:v>3.7220026350461136E-2</c:v>
                </c:pt>
                <c:pt idx="225">
                  <c:v>3.7384716732542816E-2</c:v>
                </c:pt>
                <c:pt idx="226">
                  <c:v>3.7549407114624504E-2</c:v>
                </c:pt>
                <c:pt idx="227">
                  <c:v>3.7714097496706192E-2</c:v>
                </c:pt>
                <c:pt idx="228">
                  <c:v>3.787878787878788E-2</c:v>
                </c:pt>
                <c:pt idx="229">
                  <c:v>3.8043478260869568E-2</c:v>
                </c:pt>
                <c:pt idx="230">
                  <c:v>3.8208168642951248E-2</c:v>
                </c:pt>
                <c:pt idx="231">
                  <c:v>3.8372859025032936E-2</c:v>
                </c:pt>
                <c:pt idx="232">
                  <c:v>3.8537549407114624E-2</c:v>
                </c:pt>
                <c:pt idx="233">
                  <c:v>3.8702239789196312E-2</c:v>
                </c:pt>
                <c:pt idx="234">
                  <c:v>3.8866930171278E-2</c:v>
                </c:pt>
                <c:pt idx="235">
                  <c:v>3.9031620553359681E-2</c:v>
                </c:pt>
                <c:pt idx="236">
                  <c:v>3.9196310935441368E-2</c:v>
                </c:pt>
                <c:pt idx="237">
                  <c:v>3.9361001317523056E-2</c:v>
                </c:pt>
                <c:pt idx="238">
                  <c:v>3.9525691699604744E-2</c:v>
                </c:pt>
                <c:pt idx="239">
                  <c:v>3.9690382081686432E-2</c:v>
                </c:pt>
                <c:pt idx="240">
                  <c:v>3.9855072463768113E-2</c:v>
                </c:pt>
                <c:pt idx="241">
                  <c:v>4.00197628458498E-2</c:v>
                </c:pt>
                <c:pt idx="242">
                  <c:v>4.0184453227931488E-2</c:v>
                </c:pt>
                <c:pt idx="243">
                  <c:v>4.0349143610013176E-2</c:v>
                </c:pt>
                <c:pt idx="244">
                  <c:v>4.0513833992094864E-2</c:v>
                </c:pt>
                <c:pt idx="245">
                  <c:v>4.0678524374176551E-2</c:v>
                </c:pt>
                <c:pt idx="246">
                  <c:v>4.0843214756258232E-2</c:v>
                </c:pt>
                <c:pt idx="247">
                  <c:v>4.100790513833992E-2</c:v>
                </c:pt>
                <c:pt idx="248">
                  <c:v>4.1172595520421608E-2</c:v>
                </c:pt>
                <c:pt idx="249">
                  <c:v>4.1337285902503296E-2</c:v>
                </c:pt>
                <c:pt idx="250">
                  <c:v>4.1501976284584984E-2</c:v>
                </c:pt>
                <c:pt idx="251">
                  <c:v>4.1666666666666664E-2</c:v>
                </c:pt>
                <c:pt idx="252">
                  <c:v>4.1831357048748352E-2</c:v>
                </c:pt>
                <c:pt idx="253">
                  <c:v>4.199604743083004E-2</c:v>
                </c:pt>
                <c:pt idx="254">
                  <c:v>4.2160737812911728E-2</c:v>
                </c:pt>
                <c:pt idx="255">
                  <c:v>4.2325428194993416E-2</c:v>
                </c:pt>
                <c:pt idx="256">
                  <c:v>4.2490118577075096E-2</c:v>
                </c:pt>
                <c:pt idx="257">
                  <c:v>4.2654808959156784E-2</c:v>
                </c:pt>
                <c:pt idx="258">
                  <c:v>4.2819499341238472E-2</c:v>
                </c:pt>
                <c:pt idx="259">
                  <c:v>4.298418972332016E-2</c:v>
                </c:pt>
                <c:pt idx="260">
                  <c:v>4.3148880105401848E-2</c:v>
                </c:pt>
                <c:pt idx="261">
                  <c:v>4.3313570487483528E-2</c:v>
                </c:pt>
                <c:pt idx="262">
                  <c:v>4.3478260869565216E-2</c:v>
                </c:pt>
                <c:pt idx="263">
                  <c:v>4.3642951251646904E-2</c:v>
                </c:pt>
                <c:pt idx="264">
                  <c:v>4.3807641633728592E-2</c:v>
                </c:pt>
                <c:pt idx="265">
                  <c:v>4.397233201581028E-2</c:v>
                </c:pt>
                <c:pt idx="266">
                  <c:v>4.413702239789196E-2</c:v>
                </c:pt>
                <c:pt idx="267">
                  <c:v>4.4301712779973648E-2</c:v>
                </c:pt>
                <c:pt idx="268">
                  <c:v>4.4466403162055336E-2</c:v>
                </c:pt>
                <c:pt idx="269">
                  <c:v>4.4631093544137024E-2</c:v>
                </c:pt>
                <c:pt idx="270">
                  <c:v>4.4795783926218712E-2</c:v>
                </c:pt>
                <c:pt idx="271">
                  <c:v>4.4960474308300392E-2</c:v>
                </c:pt>
                <c:pt idx="272">
                  <c:v>4.512516469038208E-2</c:v>
                </c:pt>
                <c:pt idx="273">
                  <c:v>4.5289855072463768E-2</c:v>
                </c:pt>
                <c:pt idx="274">
                  <c:v>4.5454545454545456E-2</c:v>
                </c:pt>
                <c:pt idx="275">
                  <c:v>4.5619235836627144E-2</c:v>
                </c:pt>
                <c:pt idx="276">
                  <c:v>4.5783926218708824E-2</c:v>
                </c:pt>
                <c:pt idx="277">
                  <c:v>4.5948616600790512E-2</c:v>
                </c:pt>
                <c:pt idx="278">
                  <c:v>4.61133069828722E-2</c:v>
                </c:pt>
                <c:pt idx="279">
                  <c:v>4.6277997364953888E-2</c:v>
                </c:pt>
                <c:pt idx="280">
                  <c:v>4.6442687747035576E-2</c:v>
                </c:pt>
                <c:pt idx="281">
                  <c:v>4.6607378129117256E-2</c:v>
                </c:pt>
                <c:pt idx="282">
                  <c:v>4.6772068511198944E-2</c:v>
                </c:pt>
                <c:pt idx="283">
                  <c:v>4.6936758893280632E-2</c:v>
                </c:pt>
                <c:pt idx="284">
                  <c:v>4.710144927536232E-2</c:v>
                </c:pt>
                <c:pt idx="285">
                  <c:v>4.7266139657444008E-2</c:v>
                </c:pt>
                <c:pt idx="286">
                  <c:v>4.7430830039525688E-2</c:v>
                </c:pt>
                <c:pt idx="287">
                  <c:v>4.7595520421607376E-2</c:v>
                </c:pt>
                <c:pt idx="288">
                  <c:v>4.7760210803689064E-2</c:v>
                </c:pt>
                <c:pt idx="289">
                  <c:v>4.7924901185770752E-2</c:v>
                </c:pt>
                <c:pt idx="290">
                  <c:v>4.808959156785244E-2</c:v>
                </c:pt>
                <c:pt idx="291">
                  <c:v>4.8254281949934121E-2</c:v>
                </c:pt>
                <c:pt idx="292">
                  <c:v>4.8418972332015808E-2</c:v>
                </c:pt>
                <c:pt idx="293">
                  <c:v>4.8583662714097496E-2</c:v>
                </c:pt>
                <c:pt idx="294">
                  <c:v>4.8748353096179184E-2</c:v>
                </c:pt>
                <c:pt idx="295">
                  <c:v>4.8913043478260872E-2</c:v>
                </c:pt>
                <c:pt idx="296">
                  <c:v>4.9077733860342553E-2</c:v>
                </c:pt>
                <c:pt idx="297">
                  <c:v>4.924242424242424E-2</c:v>
                </c:pt>
                <c:pt idx="298">
                  <c:v>4.9407114624505928E-2</c:v>
                </c:pt>
                <c:pt idx="299">
                  <c:v>4.9571805006587616E-2</c:v>
                </c:pt>
                <c:pt idx="300">
                  <c:v>4.9736495388669304E-2</c:v>
                </c:pt>
                <c:pt idx="301">
                  <c:v>4.9901185770750991E-2</c:v>
                </c:pt>
                <c:pt idx="302">
                  <c:v>5.0065876152832672E-2</c:v>
                </c:pt>
                <c:pt idx="303">
                  <c:v>5.023056653491436E-2</c:v>
                </c:pt>
                <c:pt idx="304">
                  <c:v>5.0395256916996048E-2</c:v>
                </c:pt>
                <c:pt idx="305">
                  <c:v>5.0559947299077736E-2</c:v>
                </c:pt>
                <c:pt idx="306">
                  <c:v>5.0724637681159424E-2</c:v>
                </c:pt>
                <c:pt idx="307">
                  <c:v>5.0889328063241104E-2</c:v>
                </c:pt>
                <c:pt idx="308">
                  <c:v>5.1054018445322792E-2</c:v>
                </c:pt>
                <c:pt idx="309">
                  <c:v>5.121870882740448E-2</c:v>
                </c:pt>
                <c:pt idx="310">
                  <c:v>5.1383399209486168E-2</c:v>
                </c:pt>
                <c:pt idx="311">
                  <c:v>5.1548089591567856E-2</c:v>
                </c:pt>
                <c:pt idx="312">
                  <c:v>5.1712779973649536E-2</c:v>
                </c:pt>
                <c:pt idx="313">
                  <c:v>5.1877470355731224E-2</c:v>
                </c:pt>
                <c:pt idx="314">
                  <c:v>5.2042160737812912E-2</c:v>
                </c:pt>
                <c:pt idx="315">
                  <c:v>5.22068511198946E-2</c:v>
                </c:pt>
                <c:pt idx="316">
                  <c:v>5.2371541501976288E-2</c:v>
                </c:pt>
                <c:pt idx="317">
                  <c:v>5.2536231884057968E-2</c:v>
                </c:pt>
                <c:pt idx="318">
                  <c:v>5.2700922266139656E-2</c:v>
                </c:pt>
                <c:pt idx="319">
                  <c:v>5.2865612648221344E-2</c:v>
                </c:pt>
                <c:pt idx="320">
                  <c:v>5.3030303030303032E-2</c:v>
                </c:pt>
                <c:pt idx="321">
                  <c:v>5.319499341238472E-2</c:v>
                </c:pt>
                <c:pt idx="322">
                  <c:v>5.33596837944664E-2</c:v>
                </c:pt>
                <c:pt idx="323">
                  <c:v>5.3524374176548088E-2</c:v>
                </c:pt>
                <c:pt idx="324">
                  <c:v>5.3689064558629776E-2</c:v>
                </c:pt>
                <c:pt idx="325">
                  <c:v>5.3853754940711464E-2</c:v>
                </c:pt>
                <c:pt idx="326">
                  <c:v>5.4018445322793152E-2</c:v>
                </c:pt>
                <c:pt idx="327">
                  <c:v>5.4183135704874832E-2</c:v>
                </c:pt>
                <c:pt idx="328">
                  <c:v>5.434782608695652E-2</c:v>
                </c:pt>
                <c:pt idx="329">
                  <c:v>5.4512516469038208E-2</c:v>
                </c:pt>
                <c:pt idx="330">
                  <c:v>5.4677206851119896E-2</c:v>
                </c:pt>
                <c:pt idx="331">
                  <c:v>5.4841897233201584E-2</c:v>
                </c:pt>
                <c:pt idx="332">
                  <c:v>5.5006587615283264E-2</c:v>
                </c:pt>
                <c:pt idx="333">
                  <c:v>5.5171277997364952E-2</c:v>
                </c:pt>
                <c:pt idx="334">
                  <c:v>5.533596837944664E-2</c:v>
                </c:pt>
                <c:pt idx="335">
                  <c:v>5.5500658761528328E-2</c:v>
                </c:pt>
                <c:pt idx="336">
                  <c:v>5.5665349143610016E-2</c:v>
                </c:pt>
                <c:pt idx="337">
                  <c:v>5.5830039525691696E-2</c:v>
                </c:pt>
                <c:pt idx="338">
                  <c:v>5.5994729907773384E-2</c:v>
                </c:pt>
                <c:pt idx="339">
                  <c:v>5.6159420289855072E-2</c:v>
                </c:pt>
                <c:pt idx="340">
                  <c:v>5.632411067193676E-2</c:v>
                </c:pt>
                <c:pt idx="341">
                  <c:v>5.6488801054018448E-2</c:v>
                </c:pt>
                <c:pt idx="342">
                  <c:v>5.6653491436100128E-2</c:v>
                </c:pt>
                <c:pt idx="343">
                  <c:v>5.6818181818181816E-2</c:v>
                </c:pt>
                <c:pt idx="344">
                  <c:v>5.6982872200263504E-2</c:v>
                </c:pt>
                <c:pt idx="345">
                  <c:v>5.7147562582345192E-2</c:v>
                </c:pt>
                <c:pt idx="346">
                  <c:v>5.731225296442688E-2</c:v>
                </c:pt>
                <c:pt idx="347">
                  <c:v>5.7476943346508561E-2</c:v>
                </c:pt>
                <c:pt idx="348">
                  <c:v>5.7641633728590248E-2</c:v>
                </c:pt>
                <c:pt idx="349">
                  <c:v>5.7806324110671936E-2</c:v>
                </c:pt>
                <c:pt idx="350">
                  <c:v>5.7971014492753624E-2</c:v>
                </c:pt>
                <c:pt idx="351">
                  <c:v>5.8135704874835312E-2</c:v>
                </c:pt>
                <c:pt idx="352">
                  <c:v>5.8300395256916999E-2</c:v>
                </c:pt>
                <c:pt idx="353">
                  <c:v>5.846508563899868E-2</c:v>
                </c:pt>
                <c:pt idx="354">
                  <c:v>5.8629776021080368E-2</c:v>
                </c:pt>
                <c:pt idx="355">
                  <c:v>5.8794466403162056E-2</c:v>
                </c:pt>
                <c:pt idx="356">
                  <c:v>5.8959156785243744E-2</c:v>
                </c:pt>
                <c:pt idx="357">
                  <c:v>5.9123847167325431E-2</c:v>
                </c:pt>
                <c:pt idx="358">
                  <c:v>5.9288537549407112E-2</c:v>
                </c:pt>
                <c:pt idx="359">
                  <c:v>5.94532279314888E-2</c:v>
                </c:pt>
                <c:pt idx="360">
                  <c:v>5.9617918313570488E-2</c:v>
                </c:pt>
                <c:pt idx="361">
                  <c:v>5.9782608695652176E-2</c:v>
                </c:pt>
                <c:pt idx="362">
                  <c:v>5.9947299077733864E-2</c:v>
                </c:pt>
                <c:pt idx="363">
                  <c:v>6.0111989459815544E-2</c:v>
                </c:pt>
                <c:pt idx="364">
                  <c:v>6.0276679841897232E-2</c:v>
                </c:pt>
                <c:pt idx="365">
                  <c:v>6.044137022397892E-2</c:v>
                </c:pt>
                <c:pt idx="366">
                  <c:v>6.0606060606060608E-2</c:v>
                </c:pt>
                <c:pt idx="367">
                  <c:v>6.0770750988142296E-2</c:v>
                </c:pt>
                <c:pt idx="368">
                  <c:v>6.0935441370223976E-2</c:v>
                </c:pt>
                <c:pt idx="369">
                  <c:v>6.1100131752305664E-2</c:v>
                </c:pt>
                <c:pt idx="370">
                  <c:v>6.1264822134387352E-2</c:v>
                </c:pt>
                <c:pt idx="371">
                  <c:v>6.142951251646904E-2</c:v>
                </c:pt>
                <c:pt idx="372">
                  <c:v>6.1594202898550728E-2</c:v>
                </c:pt>
                <c:pt idx="373">
                  <c:v>6.1758893280632408E-2</c:v>
                </c:pt>
                <c:pt idx="374">
                  <c:v>6.1923583662714096E-2</c:v>
                </c:pt>
                <c:pt idx="375">
                  <c:v>6.2088274044795784E-2</c:v>
                </c:pt>
                <c:pt idx="376">
                  <c:v>6.2252964426877472E-2</c:v>
                </c:pt>
                <c:pt idx="377">
                  <c:v>6.241765480895916E-2</c:v>
                </c:pt>
                <c:pt idx="378">
                  <c:v>6.2582345191040847E-2</c:v>
                </c:pt>
                <c:pt idx="379">
                  <c:v>6.2747035573122528E-2</c:v>
                </c:pt>
                <c:pt idx="380">
                  <c:v>6.2911725955204223E-2</c:v>
                </c:pt>
                <c:pt idx="381">
                  <c:v>6.3076416337285904E-2</c:v>
                </c:pt>
                <c:pt idx="382">
                  <c:v>6.3241106719367585E-2</c:v>
                </c:pt>
                <c:pt idx="383">
                  <c:v>6.3405797101449279E-2</c:v>
                </c:pt>
                <c:pt idx="384">
                  <c:v>6.357048748353096E-2</c:v>
                </c:pt>
                <c:pt idx="385">
                  <c:v>6.3735177865612655E-2</c:v>
                </c:pt>
                <c:pt idx="386">
                  <c:v>6.3899868247694336E-2</c:v>
                </c:pt>
                <c:pt idx="387">
                  <c:v>6.4064558629776017E-2</c:v>
                </c:pt>
                <c:pt idx="388">
                  <c:v>6.4229249011857711E-2</c:v>
                </c:pt>
                <c:pt idx="389">
                  <c:v>6.4393939393939392E-2</c:v>
                </c:pt>
                <c:pt idx="390">
                  <c:v>6.4558629776021087E-2</c:v>
                </c:pt>
                <c:pt idx="391">
                  <c:v>6.4723320158102768E-2</c:v>
                </c:pt>
                <c:pt idx="392">
                  <c:v>6.4888010540184449E-2</c:v>
                </c:pt>
                <c:pt idx="393">
                  <c:v>6.5052700922266143E-2</c:v>
                </c:pt>
                <c:pt idx="394">
                  <c:v>6.5217391304347824E-2</c:v>
                </c:pt>
                <c:pt idx="395">
                  <c:v>6.5382081686429519E-2</c:v>
                </c:pt>
                <c:pt idx="396">
                  <c:v>6.55467720685112E-2</c:v>
                </c:pt>
                <c:pt idx="397">
                  <c:v>6.5711462450592881E-2</c:v>
                </c:pt>
                <c:pt idx="398">
                  <c:v>6.5876152832674575E-2</c:v>
                </c:pt>
                <c:pt idx="399">
                  <c:v>6.6040843214756256E-2</c:v>
                </c:pt>
                <c:pt idx="400">
                  <c:v>6.6205533596837951E-2</c:v>
                </c:pt>
                <c:pt idx="401">
                  <c:v>6.6370223978919632E-2</c:v>
                </c:pt>
                <c:pt idx="402">
                  <c:v>6.6534914361001313E-2</c:v>
                </c:pt>
                <c:pt idx="403">
                  <c:v>6.6699604743083007E-2</c:v>
                </c:pt>
                <c:pt idx="404">
                  <c:v>6.6864295125164688E-2</c:v>
                </c:pt>
                <c:pt idx="405">
                  <c:v>6.7028985507246383E-2</c:v>
                </c:pt>
                <c:pt idx="406">
                  <c:v>6.7193675889328064E-2</c:v>
                </c:pt>
                <c:pt idx="407">
                  <c:v>6.7358366271409745E-2</c:v>
                </c:pt>
                <c:pt idx="408">
                  <c:v>6.7523056653491439E-2</c:v>
                </c:pt>
                <c:pt idx="409">
                  <c:v>6.768774703557312E-2</c:v>
                </c:pt>
                <c:pt idx="410">
                  <c:v>6.7852437417654815E-2</c:v>
                </c:pt>
                <c:pt idx="411">
                  <c:v>6.8017127799736496E-2</c:v>
                </c:pt>
                <c:pt idx="412">
                  <c:v>6.8181818181818177E-2</c:v>
                </c:pt>
                <c:pt idx="413">
                  <c:v>6.8346508563899872E-2</c:v>
                </c:pt>
                <c:pt idx="414">
                  <c:v>6.8511198945981552E-2</c:v>
                </c:pt>
                <c:pt idx="415">
                  <c:v>6.8675889328063247E-2</c:v>
                </c:pt>
                <c:pt idx="416">
                  <c:v>6.8840579710144928E-2</c:v>
                </c:pt>
                <c:pt idx="417">
                  <c:v>6.9005270092226609E-2</c:v>
                </c:pt>
                <c:pt idx="418">
                  <c:v>6.9169960474308304E-2</c:v>
                </c:pt>
                <c:pt idx="419">
                  <c:v>6.9334650856389984E-2</c:v>
                </c:pt>
                <c:pt idx="420">
                  <c:v>6.9499341238471679E-2</c:v>
                </c:pt>
                <c:pt idx="421">
                  <c:v>6.966403162055336E-2</c:v>
                </c:pt>
                <c:pt idx="422">
                  <c:v>6.9828722002635041E-2</c:v>
                </c:pt>
                <c:pt idx="423">
                  <c:v>6.9993412384716736E-2</c:v>
                </c:pt>
                <c:pt idx="424">
                  <c:v>7.0158102766798416E-2</c:v>
                </c:pt>
                <c:pt idx="425">
                  <c:v>7.0322793148880111E-2</c:v>
                </c:pt>
                <c:pt idx="426">
                  <c:v>7.0487483530961792E-2</c:v>
                </c:pt>
                <c:pt idx="427">
                  <c:v>7.0652173913043473E-2</c:v>
                </c:pt>
                <c:pt idx="428">
                  <c:v>7.0816864295125168E-2</c:v>
                </c:pt>
                <c:pt idx="429">
                  <c:v>7.0981554677206848E-2</c:v>
                </c:pt>
                <c:pt idx="430">
                  <c:v>7.1146245059288543E-2</c:v>
                </c:pt>
                <c:pt idx="431">
                  <c:v>7.1310935441370224E-2</c:v>
                </c:pt>
                <c:pt idx="432">
                  <c:v>7.1475625823451905E-2</c:v>
                </c:pt>
                <c:pt idx="433">
                  <c:v>7.16403162055336E-2</c:v>
                </c:pt>
                <c:pt idx="434">
                  <c:v>7.180500658761528E-2</c:v>
                </c:pt>
                <c:pt idx="435">
                  <c:v>7.1969696969696975E-2</c:v>
                </c:pt>
                <c:pt idx="436">
                  <c:v>7.2134387351778656E-2</c:v>
                </c:pt>
                <c:pt idx="437">
                  <c:v>7.2299077733860337E-2</c:v>
                </c:pt>
                <c:pt idx="438">
                  <c:v>7.2463768115942032E-2</c:v>
                </c:pt>
                <c:pt idx="439">
                  <c:v>7.2628458498023712E-2</c:v>
                </c:pt>
                <c:pt idx="440">
                  <c:v>7.2793148880105407E-2</c:v>
                </c:pt>
                <c:pt idx="441">
                  <c:v>7.2957839262187088E-2</c:v>
                </c:pt>
                <c:pt idx="442">
                  <c:v>7.3122529644268769E-2</c:v>
                </c:pt>
                <c:pt idx="443">
                  <c:v>7.3287220026350464E-2</c:v>
                </c:pt>
                <c:pt idx="444">
                  <c:v>7.3451910408432144E-2</c:v>
                </c:pt>
                <c:pt idx="445">
                  <c:v>7.3616600790513839E-2</c:v>
                </c:pt>
                <c:pt idx="446">
                  <c:v>7.378129117259552E-2</c:v>
                </c:pt>
                <c:pt idx="447">
                  <c:v>7.3945981554677201E-2</c:v>
                </c:pt>
                <c:pt idx="448">
                  <c:v>7.4110671936758896E-2</c:v>
                </c:pt>
                <c:pt idx="449">
                  <c:v>7.4275362318840576E-2</c:v>
                </c:pt>
                <c:pt idx="450">
                  <c:v>7.4440052700922271E-2</c:v>
                </c:pt>
                <c:pt idx="451">
                  <c:v>7.4604743083003952E-2</c:v>
                </c:pt>
                <c:pt idx="452">
                  <c:v>7.4769433465085633E-2</c:v>
                </c:pt>
                <c:pt idx="453">
                  <c:v>7.4934123847167328E-2</c:v>
                </c:pt>
                <c:pt idx="454">
                  <c:v>7.5098814229249009E-2</c:v>
                </c:pt>
                <c:pt idx="455">
                  <c:v>7.5263504611330703E-2</c:v>
                </c:pt>
                <c:pt idx="456">
                  <c:v>7.5428194993412384E-2</c:v>
                </c:pt>
                <c:pt idx="457">
                  <c:v>7.5592885375494065E-2</c:v>
                </c:pt>
                <c:pt idx="458">
                  <c:v>7.575757575757576E-2</c:v>
                </c:pt>
                <c:pt idx="459">
                  <c:v>7.5922266139657441E-2</c:v>
                </c:pt>
                <c:pt idx="460">
                  <c:v>7.6086956521739135E-2</c:v>
                </c:pt>
                <c:pt idx="461">
                  <c:v>7.6251646903820816E-2</c:v>
                </c:pt>
                <c:pt idx="462">
                  <c:v>7.6416337285902497E-2</c:v>
                </c:pt>
                <c:pt idx="463">
                  <c:v>7.6581027667984192E-2</c:v>
                </c:pt>
                <c:pt idx="464">
                  <c:v>7.6745718050065873E-2</c:v>
                </c:pt>
                <c:pt idx="465">
                  <c:v>7.6910408432147567E-2</c:v>
                </c:pt>
                <c:pt idx="466">
                  <c:v>7.7075098814229248E-2</c:v>
                </c:pt>
                <c:pt idx="467">
                  <c:v>7.7239789196310929E-2</c:v>
                </c:pt>
                <c:pt idx="468">
                  <c:v>7.7404479578392624E-2</c:v>
                </c:pt>
                <c:pt idx="469">
                  <c:v>7.7569169960474305E-2</c:v>
                </c:pt>
                <c:pt idx="470">
                  <c:v>7.7733860342555999E-2</c:v>
                </c:pt>
                <c:pt idx="471">
                  <c:v>7.789855072463768E-2</c:v>
                </c:pt>
                <c:pt idx="472">
                  <c:v>7.8063241106719361E-2</c:v>
                </c:pt>
                <c:pt idx="473">
                  <c:v>7.8227931488801056E-2</c:v>
                </c:pt>
                <c:pt idx="474">
                  <c:v>7.8392621870882737E-2</c:v>
                </c:pt>
                <c:pt idx="475">
                  <c:v>7.8557312252964431E-2</c:v>
                </c:pt>
                <c:pt idx="476">
                  <c:v>7.8722002635046112E-2</c:v>
                </c:pt>
                <c:pt idx="477">
                  <c:v>7.8886693017127793E-2</c:v>
                </c:pt>
                <c:pt idx="478">
                  <c:v>7.9051383399209488E-2</c:v>
                </c:pt>
                <c:pt idx="479">
                  <c:v>7.9216073781291169E-2</c:v>
                </c:pt>
                <c:pt idx="480">
                  <c:v>7.9380764163372863E-2</c:v>
                </c:pt>
                <c:pt idx="481">
                  <c:v>7.9545454545454544E-2</c:v>
                </c:pt>
                <c:pt idx="482">
                  <c:v>7.9710144927536225E-2</c:v>
                </c:pt>
                <c:pt idx="483">
                  <c:v>7.987483530961792E-2</c:v>
                </c:pt>
                <c:pt idx="484">
                  <c:v>8.0039525691699601E-2</c:v>
                </c:pt>
                <c:pt idx="485">
                  <c:v>8.0204216073781295E-2</c:v>
                </c:pt>
                <c:pt idx="486">
                  <c:v>8.0368906455862976E-2</c:v>
                </c:pt>
                <c:pt idx="487">
                  <c:v>8.0533596837944671E-2</c:v>
                </c:pt>
                <c:pt idx="488">
                  <c:v>8.0698287220026352E-2</c:v>
                </c:pt>
                <c:pt idx="489">
                  <c:v>8.0862977602108033E-2</c:v>
                </c:pt>
                <c:pt idx="490">
                  <c:v>8.1027667984189727E-2</c:v>
                </c:pt>
                <c:pt idx="491">
                  <c:v>8.1192358366271408E-2</c:v>
                </c:pt>
                <c:pt idx="492">
                  <c:v>8.1357048748353103E-2</c:v>
                </c:pt>
                <c:pt idx="493">
                  <c:v>8.1521739130434784E-2</c:v>
                </c:pt>
                <c:pt idx="494">
                  <c:v>8.1686429512516465E-2</c:v>
                </c:pt>
                <c:pt idx="495">
                  <c:v>8.1851119894598159E-2</c:v>
                </c:pt>
                <c:pt idx="496">
                  <c:v>8.201581027667984E-2</c:v>
                </c:pt>
                <c:pt idx="497">
                  <c:v>8.2180500658761535E-2</c:v>
                </c:pt>
                <c:pt idx="498">
                  <c:v>8.2345191040843216E-2</c:v>
                </c:pt>
                <c:pt idx="499">
                  <c:v>8.2509881422924897E-2</c:v>
                </c:pt>
                <c:pt idx="500">
                  <c:v>8.2674571805006591E-2</c:v>
                </c:pt>
                <c:pt idx="501">
                  <c:v>8.2839262187088272E-2</c:v>
                </c:pt>
                <c:pt idx="502">
                  <c:v>8.3003952569169967E-2</c:v>
                </c:pt>
                <c:pt idx="503">
                  <c:v>8.3168642951251648E-2</c:v>
                </c:pt>
                <c:pt idx="504">
                  <c:v>8.3333333333333329E-2</c:v>
                </c:pt>
                <c:pt idx="505">
                  <c:v>8.3498023715415023E-2</c:v>
                </c:pt>
                <c:pt idx="506">
                  <c:v>8.3662714097496704E-2</c:v>
                </c:pt>
                <c:pt idx="507">
                  <c:v>8.3827404479578399E-2</c:v>
                </c:pt>
                <c:pt idx="508">
                  <c:v>8.399209486166008E-2</c:v>
                </c:pt>
                <c:pt idx="509">
                  <c:v>8.4156785243741761E-2</c:v>
                </c:pt>
                <c:pt idx="510">
                  <c:v>8.4321475625823455E-2</c:v>
                </c:pt>
                <c:pt idx="511">
                  <c:v>8.4486166007905136E-2</c:v>
                </c:pt>
                <c:pt idx="512">
                  <c:v>8.4650856389986831E-2</c:v>
                </c:pt>
                <c:pt idx="513">
                  <c:v>8.4815546772068512E-2</c:v>
                </c:pt>
                <c:pt idx="514">
                  <c:v>8.4980237154150193E-2</c:v>
                </c:pt>
                <c:pt idx="515">
                  <c:v>8.5144927536231887E-2</c:v>
                </c:pt>
                <c:pt idx="516">
                  <c:v>8.5309617918313568E-2</c:v>
                </c:pt>
                <c:pt idx="517">
                  <c:v>8.5474308300395263E-2</c:v>
                </c:pt>
                <c:pt idx="518">
                  <c:v>8.5638998682476944E-2</c:v>
                </c:pt>
                <c:pt idx="519">
                  <c:v>8.5803689064558625E-2</c:v>
                </c:pt>
                <c:pt idx="520">
                  <c:v>8.5968379446640319E-2</c:v>
                </c:pt>
                <c:pt idx="521">
                  <c:v>8.6133069828722E-2</c:v>
                </c:pt>
                <c:pt idx="522">
                  <c:v>8.6297760210803695E-2</c:v>
                </c:pt>
                <c:pt idx="523">
                  <c:v>8.6462450592885376E-2</c:v>
                </c:pt>
                <c:pt idx="524">
                  <c:v>8.6627140974967057E-2</c:v>
                </c:pt>
                <c:pt idx="525">
                  <c:v>8.6791831357048752E-2</c:v>
                </c:pt>
                <c:pt idx="526">
                  <c:v>8.6956521739130432E-2</c:v>
                </c:pt>
                <c:pt idx="527">
                  <c:v>8.7121212121212127E-2</c:v>
                </c:pt>
                <c:pt idx="528">
                  <c:v>8.7285902503293808E-2</c:v>
                </c:pt>
                <c:pt idx="529">
                  <c:v>8.7450592885375489E-2</c:v>
                </c:pt>
                <c:pt idx="530">
                  <c:v>8.7615283267457184E-2</c:v>
                </c:pt>
                <c:pt idx="531">
                  <c:v>8.7779973649538864E-2</c:v>
                </c:pt>
                <c:pt idx="532">
                  <c:v>8.7944664031620559E-2</c:v>
                </c:pt>
                <c:pt idx="533">
                  <c:v>8.810935441370224E-2</c:v>
                </c:pt>
                <c:pt idx="534">
                  <c:v>8.8274044795783921E-2</c:v>
                </c:pt>
                <c:pt idx="535">
                  <c:v>8.8438735177865616E-2</c:v>
                </c:pt>
                <c:pt idx="536">
                  <c:v>8.8603425559947296E-2</c:v>
                </c:pt>
                <c:pt idx="537">
                  <c:v>8.8768115942028991E-2</c:v>
                </c:pt>
                <c:pt idx="538">
                  <c:v>8.8932806324110672E-2</c:v>
                </c:pt>
                <c:pt idx="539">
                  <c:v>8.9097496706192353E-2</c:v>
                </c:pt>
                <c:pt idx="540">
                  <c:v>8.9262187088274048E-2</c:v>
                </c:pt>
                <c:pt idx="541">
                  <c:v>8.9426877470355728E-2</c:v>
                </c:pt>
                <c:pt idx="542">
                  <c:v>8.9591567852437423E-2</c:v>
                </c:pt>
                <c:pt idx="543">
                  <c:v>8.9756258234519104E-2</c:v>
                </c:pt>
                <c:pt idx="544">
                  <c:v>8.9920948616600785E-2</c:v>
                </c:pt>
                <c:pt idx="545">
                  <c:v>9.008563899868248E-2</c:v>
                </c:pt>
                <c:pt idx="546">
                  <c:v>9.025032938076416E-2</c:v>
                </c:pt>
                <c:pt idx="547">
                  <c:v>9.0415019762845855E-2</c:v>
                </c:pt>
                <c:pt idx="548">
                  <c:v>9.0579710144927536E-2</c:v>
                </c:pt>
                <c:pt idx="549">
                  <c:v>9.0744400527009217E-2</c:v>
                </c:pt>
                <c:pt idx="550">
                  <c:v>9.0909090909090912E-2</c:v>
                </c:pt>
                <c:pt idx="551">
                  <c:v>9.1073781291172592E-2</c:v>
                </c:pt>
                <c:pt idx="552">
                  <c:v>9.1238471673254287E-2</c:v>
                </c:pt>
                <c:pt idx="553">
                  <c:v>9.1403162055335968E-2</c:v>
                </c:pt>
                <c:pt idx="554">
                  <c:v>9.1567852437417649E-2</c:v>
                </c:pt>
                <c:pt idx="555">
                  <c:v>9.1732542819499344E-2</c:v>
                </c:pt>
                <c:pt idx="556">
                  <c:v>9.1897233201581024E-2</c:v>
                </c:pt>
                <c:pt idx="557">
                  <c:v>9.2061923583662719E-2</c:v>
                </c:pt>
                <c:pt idx="558">
                  <c:v>9.22266139657444E-2</c:v>
                </c:pt>
                <c:pt idx="559">
                  <c:v>9.2391304347826081E-2</c:v>
                </c:pt>
                <c:pt idx="560">
                  <c:v>9.2555994729907776E-2</c:v>
                </c:pt>
                <c:pt idx="561">
                  <c:v>9.2720685111989457E-2</c:v>
                </c:pt>
                <c:pt idx="562">
                  <c:v>9.2885375494071151E-2</c:v>
                </c:pt>
                <c:pt idx="563">
                  <c:v>9.3050065876152832E-2</c:v>
                </c:pt>
                <c:pt idx="564">
                  <c:v>9.3214756258234513E-2</c:v>
                </c:pt>
                <c:pt idx="565">
                  <c:v>9.3379446640316208E-2</c:v>
                </c:pt>
                <c:pt idx="566">
                  <c:v>9.3544137022397889E-2</c:v>
                </c:pt>
                <c:pt idx="567">
                  <c:v>9.3708827404479583E-2</c:v>
                </c:pt>
                <c:pt idx="568">
                  <c:v>9.3873517786561264E-2</c:v>
                </c:pt>
                <c:pt idx="569">
                  <c:v>9.4038208168642945E-2</c:v>
                </c:pt>
                <c:pt idx="570">
                  <c:v>9.420289855072464E-2</c:v>
                </c:pt>
                <c:pt idx="571">
                  <c:v>9.4367588932806321E-2</c:v>
                </c:pt>
                <c:pt idx="572">
                  <c:v>9.4532279314888015E-2</c:v>
                </c:pt>
                <c:pt idx="573">
                  <c:v>9.4696969696969696E-2</c:v>
                </c:pt>
                <c:pt idx="574">
                  <c:v>9.4861660079051377E-2</c:v>
                </c:pt>
                <c:pt idx="575">
                  <c:v>9.5026350461133072E-2</c:v>
                </c:pt>
                <c:pt idx="576">
                  <c:v>9.5191040843214753E-2</c:v>
                </c:pt>
                <c:pt idx="577">
                  <c:v>9.5355731225296447E-2</c:v>
                </c:pt>
                <c:pt idx="578">
                  <c:v>9.5520421607378128E-2</c:v>
                </c:pt>
                <c:pt idx="579">
                  <c:v>9.5685111989459809E-2</c:v>
                </c:pt>
                <c:pt idx="580">
                  <c:v>9.5849802371541504E-2</c:v>
                </c:pt>
                <c:pt idx="581">
                  <c:v>9.6014492753623185E-2</c:v>
                </c:pt>
                <c:pt idx="582">
                  <c:v>9.6179183135704879E-2</c:v>
                </c:pt>
                <c:pt idx="583">
                  <c:v>9.634387351778656E-2</c:v>
                </c:pt>
                <c:pt idx="584">
                  <c:v>9.6508563899868241E-2</c:v>
                </c:pt>
                <c:pt idx="585">
                  <c:v>9.6673254281949936E-2</c:v>
                </c:pt>
                <c:pt idx="586">
                  <c:v>9.6837944664031617E-2</c:v>
                </c:pt>
                <c:pt idx="587">
                  <c:v>9.7002635046113311E-2</c:v>
                </c:pt>
                <c:pt idx="588">
                  <c:v>9.7167325428194992E-2</c:v>
                </c:pt>
                <c:pt idx="589">
                  <c:v>9.7332015810276673E-2</c:v>
                </c:pt>
                <c:pt idx="590">
                  <c:v>9.7496706192358368E-2</c:v>
                </c:pt>
                <c:pt idx="591">
                  <c:v>9.7661396574440049E-2</c:v>
                </c:pt>
                <c:pt idx="592">
                  <c:v>9.7826086956521743E-2</c:v>
                </c:pt>
                <c:pt idx="593">
                  <c:v>9.7990777338603424E-2</c:v>
                </c:pt>
                <c:pt idx="594">
                  <c:v>9.8155467720685105E-2</c:v>
                </c:pt>
                <c:pt idx="595">
                  <c:v>9.83201581027668E-2</c:v>
                </c:pt>
                <c:pt idx="596">
                  <c:v>9.8484848484848481E-2</c:v>
                </c:pt>
                <c:pt idx="597">
                  <c:v>9.8649538866930175E-2</c:v>
                </c:pt>
                <c:pt idx="598">
                  <c:v>9.8814229249011856E-2</c:v>
                </c:pt>
                <c:pt idx="599">
                  <c:v>9.8978919631093551E-2</c:v>
                </c:pt>
                <c:pt idx="600">
                  <c:v>9.9143610013175232E-2</c:v>
                </c:pt>
                <c:pt idx="601">
                  <c:v>9.9308300395256913E-2</c:v>
                </c:pt>
                <c:pt idx="602">
                  <c:v>9.9472990777338607E-2</c:v>
                </c:pt>
                <c:pt idx="603">
                  <c:v>9.9637681159420288E-2</c:v>
                </c:pt>
                <c:pt idx="604">
                  <c:v>9.9802371541501983E-2</c:v>
                </c:pt>
                <c:pt idx="605">
                  <c:v>9.9967061923583664E-2</c:v>
                </c:pt>
                <c:pt idx="606">
                  <c:v>0.10013175230566534</c:v>
                </c:pt>
                <c:pt idx="607">
                  <c:v>0.10029644268774704</c:v>
                </c:pt>
                <c:pt idx="608">
                  <c:v>0.10046113306982872</c:v>
                </c:pt>
                <c:pt idx="609">
                  <c:v>0.10062582345191041</c:v>
                </c:pt>
                <c:pt idx="610">
                  <c:v>0.1007905138339921</c:v>
                </c:pt>
                <c:pt idx="611">
                  <c:v>0.10095520421607378</c:v>
                </c:pt>
                <c:pt idx="612">
                  <c:v>0.10111989459815547</c:v>
                </c:pt>
                <c:pt idx="613">
                  <c:v>0.10128458498023715</c:v>
                </c:pt>
                <c:pt idx="614">
                  <c:v>0.10144927536231885</c:v>
                </c:pt>
                <c:pt idx="615">
                  <c:v>0.10161396574440053</c:v>
                </c:pt>
                <c:pt idx="616">
                  <c:v>0.10177865612648221</c:v>
                </c:pt>
                <c:pt idx="617">
                  <c:v>0.1019433465085639</c:v>
                </c:pt>
                <c:pt idx="618">
                  <c:v>0.10210803689064558</c:v>
                </c:pt>
                <c:pt idx="619">
                  <c:v>0.10227272727272728</c:v>
                </c:pt>
                <c:pt idx="620">
                  <c:v>0.10243741765480896</c:v>
                </c:pt>
                <c:pt idx="621">
                  <c:v>0.10260210803689064</c:v>
                </c:pt>
                <c:pt idx="622">
                  <c:v>0.10276679841897234</c:v>
                </c:pt>
                <c:pt idx="623">
                  <c:v>0.10293148880105402</c:v>
                </c:pt>
                <c:pt idx="624">
                  <c:v>0.10309617918313571</c:v>
                </c:pt>
                <c:pt idx="625">
                  <c:v>0.10326086956521739</c:v>
                </c:pt>
                <c:pt idx="626">
                  <c:v>0.10342555994729907</c:v>
                </c:pt>
                <c:pt idx="627">
                  <c:v>0.10359025032938077</c:v>
                </c:pt>
                <c:pt idx="628">
                  <c:v>0.10375494071146245</c:v>
                </c:pt>
                <c:pt idx="629">
                  <c:v>0.10391963109354414</c:v>
                </c:pt>
                <c:pt idx="630">
                  <c:v>0.10408432147562582</c:v>
                </c:pt>
                <c:pt idx="631">
                  <c:v>0.1042490118577075</c:v>
                </c:pt>
                <c:pt idx="632">
                  <c:v>0.1044137022397892</c:v>
                </c:pt>
                <c:pt idx="633">
                  <c:v>0.10457839262187088</c:v>
                </c:pt>
                <c:pt idx="634">
                  <c:v>0.10474308300395258</c:v>
                </c:pt>
                <c:pt idx="635">
                  <c:v>0.10490777338603426</c:v>
                </c:pt>
                <c:pt idx="636">
                  <c:v>0.10507246376811594</c:v>
                </c:pt>
                <c:pt idx="637">
                  <c:v>0.10523715415019763</c:v>
                </c:pt>
                <c:pt idx="638">
                  <c:v>0.10540184453227931</c:v>
                </c:pt>
                <c:pt idx="639">
                  <c:v>0.10556653491436101</c:v>
                </c:pt>
                <c:pt idx="640">
                  <c:v>0.10573122529644269</c:v>
                </c:pt>
                <c:pt idx="641">
                  <c:v>0.10589591567852437</c:v>
                </c:pt>
                <c:pt idx="642">
                  <c:v>0.10606060606060606</c:v>
                </c:pt>
                <c:pt idx="643">
                  <c:v>0.10622529644268774</c:v>
                </c:pt>
                <c:pt idx="644">
                  <c:v>0.10638998682476944</c:v>
                </c:pt>
                <c:pt idx="645">
                  <c:v>0.10655467720685112</c:v>
                </c:pt>
                <c:pt idx="646">
                  <c:v>0.1067193675889328</c:v>
                </c:pt>
                <c:pt idx="647">
                  <c:v>0.1068840579710145</c:v>
                </c:pt>
                <c:pt idx="648">
                  <c:v>0.10704874835309618</c:v>
                </c:pt>
                <c:pt idx="649">
                  <c:v>0.10721343873517787</c:v>
                </c:pt>
                <c:pt idx="650">
                  <c:v>0.10737812911725955</c:v>
                </c:pt>
                <c:pt idx="651">
                  <c:v>0.10754281949934123</c:v>
                </c:pt>
                <c:pt idx="652">
                  <c:v>0.10770750988142293</c:v>
                </c:pt>
                <c:pt idx="653">
                  <c:v>0.10787220026350461</c:v>
                </c:pt>
                <c:pt idx="654">
                  <c:v>0.1080368906455863</c:v>
                </c:pt>
                <c:pt idx="655">
                  <c:v>0.10820158102766798</c:v>
                </c:pt>
                <c:pt idx="656">
                  <c:v>0.10836627140974966</c:v>
                </c:pt>
                <c:pt idx="657">
                  <c:v>0.10853096179183136</c:v>
                </c:pt>
                <c:pt idx="658">
                  <c:v>0.10869565217391304</c:v>
                </c:pt>
                <c:pt idx="659">
                  <c:v>0.10886034255599474</c:v>
                </c:pt>
                <c:pt idx="660">
                  <c:v>0.10902503293807642</c:v>
                </c:pt>
                <c:pt idx="661">
                  <c:v>0.1091897233201581</c:v>
                </c:pt>
                <c:pt idx="662">
                  <c:v>0.10935441370223979</c:v>
                </c:pt>
                <c:pt idx="663">
                  <c:v>0.10951910408432147</c:v>
                </c:pt>
                <c:pt idx="664">
                  <c:v>0.10968379446640317</c:v>
                </c:pt>
                <c:pt idx="665">
                  <c:v>0.10984848484848485</c:v>
                </c:pt>
                <c:pt idx="666">
                  <c:v>0.11001317523056653</c:v>
                </c:pt>
                <c:pt idx="667">
                  <c:v>0.11017786561264822</c:v>
                </c:pt>
                <c:pt idx="668">
                  <c:v>0.1103425559947299</c:v>
                </c:pt>
                <c:pt idx="669">
                  <c:v>0.1105072463768116</c:v>
                </c:pt>
                <c:pt idx="670">
                  <c:v>0.11067193675889328</c:v>
                </c:pt>
                <c:pt idx="671">
                  <c:v>0.11083662714097496</c:v>
                </c:pt>
                <c:pt idx="672">
                  <c:v>0.11100131752305666</c:v>
                </c:pt>
                <c:pt idx="673">
                  <c:v>0.11116600790513834</c:v>
                </c:pt>
                <c:pt idx="674">
                  <c:v>0.11133069828722003</c:v>
                </c:pt>
                <c:pt idx="675">
                  <c:v>0.11149538866930171</c:v>
                </c:pt>
                <c:pt idx="676">
                  <c:v>0.11166007905138339</c:v>
                </c:pt>
                <c:pt idx="677">
                  <c:v>0.11182476943346509</c:v>
                </c:pt>
                <c:pt idx="678">
                  <c:v>0.11198945981554677</c:v>
                </c:pt>
                <c:pt idx="679">
                  <c:v>0.11215415019762846</c:v>
                </c:pt>
                <c:pt idx="680">
                  <c:v>0.11231884057971014</c:v>
                </c:pt>
                <c:pt idx="681">
                  <c:v>0.11248353096179182</c:v>
                </c:pt>
                <c:pt idx="682">
                  <c:v>0.11264822134387352</c:v>
                </c:pt>
                <c:pt idx="683">
                  <c:v>0.1128129117259552</c:v>
                </c:pt>
                <c:pt idx="684">
                  <c:v>0.1129776021080369</c:v>
                </c:pt>
                <c:pt idx="685">
                  <c:v>0.11314229249011858</c:v>
                </c:pt>
                <c:pt idx="686">
                  <c:v>0.11330698287220026</c:v>
                </c:pt>
                <c:pt idx="687">
                  <c:v>0.11347167325428195</c:v>
                </c:pt>
                <c:pt idx="688">
                  <c:v>0.11363636363636363</c:v>
                </c:pt>
                <c:pt idx="689">
                  <c:v>0.11380105401844533</c:v>
                </c:pt>
                <c:pt idx="690">
                  <c:v>0.11396574440052701</c:v>
                </c:pt>
                <c:pt idx="691">
                  <c:v>0.11413043478260869</c:v>
                </c:pt>
                <c:pt idx="692">
                  <c:v>0.11429512516469038</c:v>
                </c:pt>
                <c:pt idx="693">
                  <c:v>0.11445981554677206</c:v>
                </c:pt>
                <c:pt idx="694">
                  <c:v>0.11462450592885376</c:v>
                </c:pt>
                <c:pt idx="695">
                  <c:v>0.11478919631093544</c:v>
                </c:pt>
                <c:pt idx="696">
                  <c:v>0.11495388669301712</c:v>
                </c:pt>
                <c:pt idx="697">
                  <c:v>0.11511857707509882</c:v>
                </c:pt>
                <c:pt idx="698">
                  <c:v>0.1152832674571805</c:v>
                </c:pt>
                <c:pt idx="699">
                  <c:v>0.11544795783926219</c:v>
                </c:pt>
                <c:pt idx="700">
                  <c:v>0.11561264822134387</c:v>
                </c:pt>
                <c:pt idx="701">
                  <c:v>0.11577733860342555</c:v>
                </c:pt>
                <c:pt idx="702">
                  <c:v>0.11594202898550725</c:v>
                </c:pt>
                <c:pt idx="703">
                  <c:v>0.11610671936758893</c:v>
                </c:pt>
                <c:pt idx="704">
                  <c:v>0.11627140974967062</c:v>
                </c:pt>
                <c:pt idx="705">
                  <c:v>0.1164361001317523</c:v>
                </c:pt>
                <c:pt idx="706">
                  <c:v>0.116600790513834</c:v>
                </c:pt>
                <c:pt idx="707">
                  <c:v>0.11676548089591568</c:v>
                </c:pt>
                <c:pt idx="708">
                  <c:v>0.11693017127799736</c:v>
                </c:pt>
                <c:pt idx="709">
                  <c:v>0.11709486166007906</c:v>
                </c:pt>
                <c:pt idx="710">
                  <c:v>0.11725955204216074</c:v>
                </c:pt>
                <c:pt idx="711">
                  <c:v>0.11742424242424243</c:v>
                </c:pt>
                <c:pt idx="712">
                  <c:v>0.11758893280632411</c:v>
                </c:pt>
                <c:pt idx="713">
                  <c:v>0.11775362318840579</c:v>
                </c:pt>
                <c:pt idx="714">
                  <c:v>0.11791831357048749</c:v>
                </c:pt>
                <c:pt idx="715">
                  <c:v>0.11808300395256917</c:v>
                </c:pt>
                <c:pt idx="716">
                  <c:v>0.11824769433465086</c:v>
                </c:pt>
                <c:pt idx="717">
                  <c:v>0.11841238471673254</c:v>
                </c:pt>
                <c:pt idx="718">
                  <c:v>0.11857707509881422</c:v>
                </c:pt>
                <c:pt idx="719">
                  <c:v>0.11874176548089592</c:v>
                </c:pt>
                <c:pt idx="720">
                  <c:v>0.1189064558629776</c:v>
                </c:pt>
                <c:pt idx="721">
                  <c:v>0.1190711462450593</c:v>
                </c:pt>
                <c:pt idx="722">
                  <c:v>0.11923583662714098</c:v>
                </c:pt>
                <c:pt idx="723">
                  <c:v>0.11940052700922266</c:v>
                </c:pt>
                <c:pt idx="724">
                  <c:v>0.11956521739130435</c:v>
                </c:pt>
                <c:pt idx="725">
                  <c:v>0.11972990777338603</c:v>
                </c:pt>
                <c:pt idx="726">
                  <c:v>0.11989459815546773</c:v>
                </c:pt>
                <c:pt idx="727">
                  <c:v>0.12005928853754941</c:v>
                </c:pt>
                <c:pt idx="728">
                  <c:v>0.12022397891963109</c:v>
                </c:pt>
                <c:pt idx="729">
                  <c:v>0.12038866930171278</c:v>
                </c:pt>
                <c:pt idx="730">
                  <c:v>0.12055335968379446</c:v>
                </c:pt>
                <c:pt idx="731">
                  <c:v>0.12071805006587616</c:v>
                </c:pt>
                <c:pt idx="732">
                  <c:v>0.12088274044795784</c:v>
                </c:pt>
                <c:pt idx="733">
                  <c:v>0.12104743083003952</c:v>
                </c:pt>
                <c:pt idx="734">
                  <c:v>0.12121212121212122</c:v>
                </c:pt>
                <c:pt idx="735">
                  <c:v>0.1213768115942029</c:v>
                </c:pt>
                <c:pt idx="736">
                  <c:v>0.12154150197628459</c:v>
                </c:pt>
                <c:pt idx="737">
                  <c:v>0.12170619235836627</c:v>
                </c:pt>
                <c:pt idx="738">
                  <c:v>0.12187088274044795</c:v>
                </c:pt>
                <c:pt idx="739">
                  <c:v>0.12203557312252965</c:v>
                </c:pt>
                <c:pt idx="740">
                  <c:v>0.12220026350461133</c:v>
                </c:pt>
                <c:pt idx="741">
                  <c:v>0.12236495388669302</c:v>
                </c:pt>
                <c:pt idx="742">
                  <c:v>0.1225296442687747</c:v>
                </c:pt>
                <c:pt idx="743">
                  <c:v>0.12269433465085638</c:v>
                </c:pt>
                <c:pt idx="744">
                  <c:v>0.12285902503293808</c:v>
                </c:pt>
                <c:pt idx="745">
                  <c:v>0.12302371541501976</c:v>
                </c:pt>
                <c:pt idx="746">
                  <c:v>0.12318840579710146</c:v>
                </c:pt>
                <c:pt idx="747">
                  <c:v>0.12335309617918314</c:v>
                </c:pt>
                <c:pt idx="748">
                  <c:v>0.12351778656126482</c:v>
                </c:pt>
                <c:pt idx="749">
                  <c:v>0.12368247694334651</c:v>
                </c:pt>
                <c:pt idx="750">
                  <c:v>0.12384716732542819</c:v>
                </c:pt>
                <c:pt idx="751">
                  <c:v>0.12401185770750989</c:v>
                </c:pt>
                <c:pt idx="752">
                  <c:v>0.12417654808959157</c:v>
                </c:pt>
                <c:pt idx="753">
                  <c:v>0.12434123847167325</c:v>
                </c:pt>
                <c:pt idx="754">
                  <c:v>0.12450592885375494</c:v>
                </c:pt>
                <c:pt idx="755">
                  <c:v>0.12467061923583662</c:v>
                </c:pt>
                <c:pt idx="756">
                  <c:v>0.12483530961791832</c:v>
                </c:pt>
                <c:pt idx="757">
                  <c:v>0.125</c:v>
                </c:pt>
                <c:pt idx="758">
                  <c:v>0.12516469038208169</c:v>
                </c:pt>
                <c:pt idx="759">
                  <c:v>0.12532938076416336</c:v>
                </c:pt>
                <c:pt idx="760">
                  <c:v>0.12549407114624506</c:v>
                </c:pt>
                <c:pt idx="761">
                  <c:v>0.12565876152832675</c:v>
                </c:pt>
                <c:pt idx="762">
                  <c:v>0.12582345191040845</c:v>
                </c:pt>
                <c:pt idx="763">
                  <c:v>0.12598814229249011</c:v>
                </c:pt>
                <c:pt idx="764">
                  <c:v>0.12615283267457181</c:v>
                </c:pt>
                <c:pt idx="765">
                  <c:v>0.1263175230566535</c:v>
                </c:pt>
                <c:pt idx="766">
                  <c:v>0.12648221343873517</c:v>
                </c:pt>
                <c:pt idx="767">
                  <c:v>0.12664690382081686</c:v>
                </c:pt>
                <c:pt idx="768">
                  <c:v>0.12681159420289856</c:v>
                </c:pt>
                <c:pt idx="769">
                  <c:v>0.12697628458498023</c:v>
                </c:pt>
                <c:pt idx="770">
                  <c:v>0.12714097496706192</c:v>
                </c:pt>
                <c:pt idx="771">
                  <c:v>0.12730566534914362</c:v>
                </c:pt>
                <c:pt idx="772">
                  <c:v>0.12747035573122531</c:v>
                </c:pt>
                <c:pt idx="773">
                  <c:v>0.12763504611330698</c:v>
                </c:pt>
                <c:pt idx="774">
                  <c:v>0.12779973649538867</c:v>
                </c:pt>
                <c:pt idx="775">
                  <c:v>0.12796442687747037</c:v>
                </c:pt>
                <c:pt idx="776">
                  <c:v>0.12812911725955203</c:v>
                </c:pt>
                <c:pt idx="777">
                  <c:v>0.12829380764163373</c:v>
                </c:pt>
                <c:pt idx="778">
                  <c:v>0.12845849802371542</c:v>
                </c:pt>
                <c:pt idx="779">
                  <c:v>0.12862318840579709</c:v>
                </c:pt>
                <c:pt idx="780">
                  <c:v>0.12878787878787878</c:v>
                </c:pt>
                <c:pt idx="781">
                  <c:v>0.12895256916996048</c:v>
                </c:pt>
                <c:pt idx="782">
                  <c:v>0.12911725955204217</c:v>
                </c:pt>
                <c:pt idx="783">
                  <c:v>0.12928194993412384</c:v>
                </c:pt>
                <c:pt idx="784">
                  <c:v>0.12944664031620554</c:v>
                </c:pt>
                <c:pt idx="785">
                  <c:v>0.12961133069828723</c:v>
                </c:pt>
                <c:pt idx="786">
                  <c:v>0.1297760210803689</c:v>
                </c:pt>
                <c:pt idx="787">
                  <c:v>0.12994071146245059</c:v>
                </c:pt>
                <c:pt idx="788">
                  <c:v>0.13010540184453229</c:v>
                </c:pt>
                <c:pt idx="789">
                  <c:v>0.13027009222661395</c:v>
                </c:pt>
                <c:pt idx="790">
                  <c:v>0.13043478260869565</c:v>
                </c:pt>
                <c:pt idx="791">
                  <c:v>0.13059947299077734</c:v>
                </c:pt>
                <c:pt idx="792">
                  <c:v>0.13076416337285904</c:v>
                </c:pt>
                <c:pt idx="793">
                  <c:v>0.1309288537549407</c:v>
                </c:pt>
                <c:pt idx="794">
                  <c:v>0.1310935441370224</c:v>
                </c:pt>
                <c:pt idx="795">
                  <c:v>0.13125823451910409</c:v>
                </c:pt>
                <c:pt idx="796">
                  <c:v>0.13142292490118576</c:v>
                </c:pt>
                <c:pt idx="797">
                  <c:v>0.13158761528326746</c:v>
                </c:pt>
                <c:pt idx="798">
                  <c:v>0.13175230566534915</c:v>
                </c:pt>
                <c:pt idx="799">
                  <c:v>0.13191699604743082</c:v>
                </c:pt>
                <c:pt idx="800">
                  <c:v>0.13208168642951251</c:v>
                </c:pt>
                <c:pt idx="801">
                  <c:v>0.13224637681159421</c:v>
                </c:pt>
                <c:pt idx="802">
                  <c:v>0.1324110671936759</c:v>
                </c:pt>
                <c:pt idx="803">
                  <c:v>0.13257575757575757</c:v>
                </c:pt>
                <c:pt idx="804">
                  <c:v>0.13274044795783926</c:v>
                </c:pt>
                <c:pt idx="805">
                  <c:v>0.13290513833992096</c:v>
                </c:pt>
                <c:pt idx="806">
                  <c:v>0.13306982872200263</c:v>
                </c:pt>
                <c:pt idx="807">
                  <c:v>0.13323451910408432</c:v>
                </c:pt>
                <c:pt idx="808">
                  <c:v>0.13339920948616601</c:v>
                </c:pt>
                <c:pt idx="809">
                  <c:v>0.13356389986824768</c:v>
                </c:pt>
                <c:pt idx="810">
                  <c:v>0.13372859025032938</c:v>
                </c:pt>
                <c:pt idx="811">
                  <c:v>0.13389328063241107</c:v>
                </c:pt>
                <c:pt idx="812">
                  <c:v>0.13405797101449277</c:v>
                </c:pt>
                <c:pt idx="813">
                  <c:v>0.13422266139657443</c:v>
                </c:pt>
                <c:pt idx="814">
                  <c:v>0.13438735177865613</c:v>
                </c:pt>
                <c:pt idx="815">
                  <c:v>0.13455204216073782</c:v>
                </c:pt>
                <c:pt idx="816">
                  <c:v>0.13471673254281949</c:v>
                </c:pt>
                <c:pt idx="817">
                  <c:v>0.13488142292490118</c:v>
                </c:pt>
                <c:pt idx="818">
                  <c:v>0.13504611330698288</c:v>
                </c:pt>
                <c:pt idx="819">
                  <c:v>0.13521080368906455</c:v>
                </c:pt>
                <c:pt idx="820">
                  <c:v>0.13537549407114624</c:v>
                </c:pt>
                <c:pt idx="821">
                  <c:v>0.13554018445322794</c:v>
                </c:pt>
                <c:pt idx="822">
                  <c:v>0.13570487483530963</c:v>
                </c:pt>
                <c:pt idx="823">
                  <c:v>0.1358695652173913</c:v>
                </c:pt>
                <c:pt idx="824">
                  <c:v>0.13603425559947299</c:v>
                </c:pt>
                <c:pt idx="825">
                  <c:v>0.13619894598155469</c:v>
                </c:pt>
                <c:pt idx="826">
                  <c:v>0.13636363636363635</c:v>
                </c:pt>
                <c:pt idx="827">
                  <c:v>0.13652832674571805</c:v>
                </c:pt>
                <c:pt idx="828">
                  <c:v>0.13669301712779974</c:v>
                </c:pt>
                <c:pt idx="829">
                  <c:v>0.13685770750988141</c:v>
                </c:pt>
                <c:pt idx="830">
                  <c:v>0.1370223978919631</c:v>
                </c:pt>
                <c:pt idx="831">
                  <c:v>0.1371870882740448</c:v>
                </c:pt>
                <c:pt idx="832">
                  <c:v>0.13735177865612649</c:v>
                </c:pt>
                <c:pt idx="833">
                  <c:v>0.13751646903820816</c:v>
                </c:pt>
                <c:pt idx="834">
                  <c:v>0.13768115942028986</c:v>
                </c:pt>
                <c:pt idx="835">
                  <c:v>0.13784584980237155</c:v>
                </c:pt>
                <c:pt idx="836">
                  <c:v>0.13801054018445322</c:v>
                </c:pt>
                <c:pt idx="837">
                  <c:v>0.13817523056653491</c:v>
                </c:pt>
                <c:pt idx="838">
                  <c:v>0.13833992094861661</c:v>
                </c:pt>
                <c:pt idx="839">
                  <c:v>0.13850461133069827</c:v>
                </c:pt>
                <c:pt idx="840">
                  <c:v>0.13866930171277997</c:v>
                </c:pt>
                <c:pt idx="841">
                  <c:v>0.13883399209486166</c:v>
                </c:pt>
                <c:pt idx="842">
                  <c:v>0.13899868247694336</c:v>
                </c:pt>
                <c:pt idx="843">
                  <c:v>0.13916337285902503</c:v>
                </c:pt>
                <c:pt idx="844">
                  <c:v>0.13932806324110672</c:v>
                </c:pt>
                <c:pt idx="845">
                  <c:v>0.13949275362318841</c:v>
                </c:pt>
                <c:pt idx="846">
                  <c:v>0.13965744400527008</c:v>
                </c:pt>
                <c:pt idx="847">
                  <c:v>0.13982213438735178</c:v>
                </c:pt>
                <c:pt idx="848">
                  <c:v>0.13998682476943347</c:v>
                </c:pt>
                <c:pt idx="849">
                  <c:v>0.14015151515151514</c:v>
                </c:pt>
                <c:pt idx="850">
                  <c:v>0.14031620553359683</c:v>
                </c:pt>
                <c:pt idx="851">
                  <c:v>0.14048089591567853</c:v>
                </c:pt>
                <c:pt idx="852">
                  <c:v>0.14064558629776022</c:v>
                </c:pt>
                <c:pt idx="853">
                  <c:v>0.14081027667984189</c:v>
                </c:pt>
                <c:pt idx="854">
                  <c:v>0.14097496706192358</c:v>
                </c:pt>
                <c:pt idx="855">
                  <c:v>0.14113965744400528</c:v>
                </c:pt>
                <c:pt idx="856">
                  <c:v>0.14130434782608695</c:v>
                </c:pt>
                <c:pt idx="857">
                  <c:v>0.14146903820816864</c:v>
                </c:pt>
                <c:pt idx="858">
                  <c:v>0.14163372859025034</c:v>
                </c:pt>
                <c:pt idx="859">
                  <c:v>0.141798418972332</c:v>
                </c:pt>
                <c:pt idx="860">
                  <c:v>0.1419631093544137</c:v>
                </c:pt>
                <c:pt idx="861">
                  <c:v>0.14212779973649539</c:v>
                </c:pt>
                <c:pt idx="862">
                  <c:v>0.14229249011857709</c:v>
                </c:pt>
                <c:pt idx="863">
                  <c:v>0.14245718050065875</c:v>
                </c:pt>
                <c:pt idx="864">
                  <c:v>0.14262187088274045</c:v>
                </c:pt>
                <c:pt idx="865">
                  <c:v>0.14278656126482214</c:v>
                </c:pt>
                <c:pt idx="866">
                  <c:v>0.14295125164690381</c:v>
                </c:pt>
                <c:pt idx="867">
                  <c:v>0.1431159420289855</c:v>
                </c:pt>
                <c:pt idx="868">
                  <c:v>0.1432806324110672</c:v>
                </c:pt>
                <c:pt idx="869">
                  <c:v>0.14344532279314889</c:v>
                </c:pt>
                <c:pt idx="870">
                  <c:v>0.14361001317523056</c:v>
                </c:pt>
                <c:pt idx="871">
                  <c:v>0.14377470355731226</c:v>
                </c:pt>
                <c:pt idx="872">
                  <c:v>0.14393939393939395</c:v>
                </c:pt>
                <c:pt idx="873">
                  <c:v>0.14410408432147562</c:v>
                </c:pt>
                <c:pt idx="874">
                  <c:v>0.14426877470355731</c:v>
                </c:pt>
                <c:pt idx="875">
                  <c:v>0.14443346508563901</c:v>
                </c:pt>
                <c:pt idx="876">
                  <c:v>0.14459815546772067</c:v>
                </c:pt>
                <c:pt idx="877">
                  <c:v>0.14476284584980237</c:v>
                </c:pt>
                <c:pt idx="878">
                  <c:v>0.14492753623188406</c:v>
                </c:pt>
                <c:pt idx="879">
                  <c:v>0.14509222661396576</c:v>
                </c:pt>
                <c:pt idx="880">
                  <c:v>0.14525691699604742</c:v>
                </c:pt>
                <c:pt idx="881">
                  <c:v>0.14542160737812912</c:v>
                </c:pt>
                <c:pt idx="882">
                  <c:v>0.14558629776021081</c:v>
                </c:pt>
                <c:pt idx="883">
                  <c:v>0.14575098814229248</c:v>
                </c:pt>
                <c:pt idx="884">
                  <c:v>0.14591567852437418</c:v>
                </c:pt>
                <c:pt idx="885">
                  <c:v>0.14608036890645587</c:v>
                </c:pt>
                <c:pt idx="886">
                  <c:v>0.14624505928853754</c:v>
                </c:pt>
                <c:pt idx="887">
                  <c:v>0.14640974967061923</c:v>
                </c:pt>
                <c:pt idx="888">
                  <c:v>0.14657444005270093</c:v>
                </c:pt>
                <c:pt idx="889">
                  <c:v>0.14673913043478262</c:v>
                </c:pt>
                <c:pt idx="890">
                  <c:v>0.14690382081686429</c:v>
                </c:pt>
                <c:pt idx="891">
                  <c:v>0.14706851119894598</c:v>
                </c:pt>
                <c:pt idx="892">
                  <c:v>0.14723320158102768</c:v>
                </c:pt>
                <c:pt idx="893">
                  <c:v>0.14739789196310935</c:v>
                </c:pt>
                <c:pt idx="894">
                  <c:v>0.14756258234519104</c:v>
                </c:pt>
                <c:pt idx="895">
                  <c:v>0.14772727272727273</c:v>
                </c:pt>
                <c:pt idx="896">
                  <c:v>0.1478919631093544</c:v>
                </c:pt>
                <c:pt idx="897">
                  <c:v>0.1480566534914361</c:v>
                </c:pt>
                <c:pt idx="898">
                  <c:v>0.14822134387351779</c:v>
                </c:pt>
                <c:pt idx="899">
                  <c:v>0.14838603425559949</c:v>
                </c:pt>
                <c:pt idx="900">
                  <c:v>0.14855072463768115</c:v>
                </c:pt>
                <c:pt idx="901">
                  <c:v>0.14871541501976285</c:v>
                </c:pt>
                <c:pt idx="902">
                  <c:v>0.14888010540184454</c:v>
                </c:pt>
                <c:pt idx="903">
                  <c:v>0.14904479578392621</c:v>
                </c:pt>
                <c:pt idx="904">
                  <c:v>0.1492094861660079</c:v>
                </c:pt>
                <c:pt idx="905">
                  <c:v>0.1493741765480896</c:v>
                </c:pt>
                <c:pt idx="906">
                  <c:v>0.14953886693017127</c:v>
                </c:pt>
                <c:pt idx="907">
                  <c:v>0.14970355731225296</c:v>
                </c:pt>
                <c:pt idx="908">
                  <c:v>0.14986824769433466</c:v>
                </c:pt>
                <c:pt idx="909">
                  <c:v>0.15003293807641635</c:v>
                </c:pt>
                <c:pt idx="910">
                  <c:v>0.15019762845849802</c:v>
                </c:pt>
                <c:pt idx="911">
                  <c:v>0.15036231884057971</c:v>
                </c:pt>
                <c:pt idx="912">
                  <c:v>0.15052700922266141</c:v>
                </c:pt>
                <c:pt idx="913">
                  <c:v>0.15069169960474307</c:v>
                </c:pt>
                <c:pt idx="914">
                  <c:v>0.15085638998682477</c:v>
                </c:pt>
                <c:pt idx="915">
                  <c:v>0.15102108036890646</c:v>
                </c:pt>
                <c:pt idx="916">
                  <c:v>0.15118577075098813</c:v>
                </c:pt>
                <c:pt idx="917">
                  <c:v>0.15135046113306982</c:v>
                </c:pt>
                <c:pt idx="918">
                  <c:v>0.15151515151515152</c:v>
                </c:pt>
                <c:pt idx="919">
                  <c:v>0.15167984189723321</c:v>
                </c:pt>
                <c:pt idx="920">
                  <c:v>0.15184453227931488</c:v>
                </c:pt>
                <c:pt idx="921">
                  <c:v>0.15200922266139658</c:v>
                </c:pt>
                <c:pt idx="922">
                  <c:v>0.15217391304347827</c:v>
                </c:pt>
                <c:pt idx="923">
                  <c:v>0.15233860342555994</c:v>
                </c:pt>
                <c:pt idx="924">
                  <c:v>0.15250329380764163</c:v>
                </c:pt>
                <c:pt idx="925">
                  <c:v>0.15266798418972333</c:v>
                </c:pt>
                <c:pt idx="926">
                  <c:v>0.15283267457180499</c:v>
                </c:pt>
                <c:pt idx="927">
                  <c:v>0.15299736495388669</c:v>
                </c:pt>
                <c:pt idx="928">
                  <c:v>0.15316205533596838</c:v>
                </c:pt>
                <c:pt idx="929">
                  <c:v>0.15332674571805008</c:v>
                </c:pt>
                <c:pt idx="930">
                  <c:v>0.15349143610013175</c:v>
                </c:pt>
                <c:pt idx="931">
                  <c:v>0.15365612648221344</c:v>
                </c:pt>
                <c:pt idx="932">
                  <c:v>0.15382081686429513</c:v>
                </c:pt>
                <c:pt idx="933">
                  <c:v>0.1539855072463768</c:v>
                </c:pt>
                <c:pt idx="934">
                  <c:v>0.1541501976284585</c:v>
                </c:pt>
                <c:pt idx="935">
                  <c:v>0.15431488801054019</c:v>
                </c:pt>
                <c:pt idx="936">
                  <c:v>0.15447957839262186</c:v>
                </c:pt>
                <c:pt idx="937">
                  <c:v>0.15464426877470355</c:v>
                </c:pt>
                <c:pt idx="938">
                  <c:v>0.15480895915678525</c:v>
                </c:pt>
                <c:pt idx="939">
                  <c:v>0.15497364953886694</c:v>
                </c:pt>
                <c:pt idx="940">
                  <c:v>0.15513833992094861</c:v>
                </c:pt>
                <c:pt idx="941">
                  <c:v>0.1553030303030303</c:v>
                </c:pt>
                <c:pt idx="942">
                  <c:v>0.155467720685112</c:v>
                </c:pt>
                <c:pt idx="943">
                  <c:v>0.15563241106719367</c:v>
                </c:pt>
                <c:pt idx="944">
                  <c:v>0.15579710144927536</c:v>
                </c:pt>
                <c:pt idx="945">
                  <c:v>0.15596179183135706</c:v>
                </c:pt>
                <c:pt idx="946">
                  <c:v>0.15612648221343872</c:v>
                </c:pt>
                <c:pt idx="947">
                  <c:v>0.15629117259552042</c:v>
                </c:pt>
                <c:pt idx="948">
                  <c:v>0.15645586297760211</c:v>
                </c:pt>
                <c:pt idx="949">
                  <c:v>0.15662055335968381</c:v>
                </c:pt>
                <c:pt idx="950">
                  <c:v>0.15678524374176547</c:v>
                </c:pt>
                <c:pt idx="951">
                  <c:v>0.15694993412384717</c:v>
                </c:pt>
                <c:pt idx="952">
                  <c:v>0.15711462450592886</c:v>
                </c:pt>
                <c:pt idx="953">
                  <c:v>0.15727931488801053</c:v>
                </c:pt>
                <c:pt idx="954">
                  <c:v>0.15744400527009222</c:v>
                </c:pt>
                <c:pt idx="955">
                  <c:v>0.15760869565217392</c:v>
                </c:pt>
                <c:pt idx="956">
                  <c:v>0.15777338603425559</c:v>
                </c:pt>
                <c:pt idx="957">
                  <c:v>0.15793807641633728</c:v>
                </c:pt>
                <c:pt idx="958">
                  <c:v>0.15810276679841898</c:v>
                </c:pt>
                <c:pt idx="959">
                  <c:v>0.15826745718050067</c:v>
                </c:pt>
                <c:pt idx="960">
                  <c:v>0.15843214756258234</c:v>
                </c:pt>
                <c:pt idx="961">
                  <c:v>0.15859683794466403</c:v>
                </c:pt>
                <c:pt idx="962">
                  <c:v>0.15876152832674573</c:v>
                </c:pt>
                <c:pt idx="963">
                  <c:v>0.15892621870882739</c:v>
                </c:pt>
                <c:pt idx="964">
                  <c:v>0.15909090909090909</c:v>
                </c:pt>
                <c:pt idx="965">
                  <c:v>0.15925559947299078</c:v>
                </c:pt>
                <c:pt idx="966">
                  <c:v>0.15942028985507245</c:v>
                </c:pt>
                <c:pt idx="967">
                  <c:v>0.15958498023715414</c:v>
                </c:pt>
                <c:pt idx="968">
                  <c:v>0.15974967061923584</c:v>
                </c:pt>
                <c:pt idx="969">
                  <c:v>0.15991436100131753</c:v>
                </c:pt>
                <c:pt idx="970">
                  <c:v>0.1600790513833992</c:v>
                </c:pt>
                <c:pt idx="971">
                  <c:v>0.1602437417654809</c:v>
                </c:pt>
                <c:pt idx="972">
                  <c:v>0.16040843214756259</c:v>
                </c:pt>
                <c:pt idx="973">
                  <c:v>0.16057312252964426</c:v>
                </c:pt>
                <c:pt idx="974">
                  <c:v>0.16073781291172595</c:v>
                </c:pt>
                <c:pt idx="975">
                  <c:v>0.16090250329380765</c:v>
                </c:pt>
                <c:pt idx="976">
                  <c:v>0.16106719367588934</c:v>
                </c:pt>
                <c:pt idx="977">
                  <c:v>0.16123188405797101</c:v>
                </c:pt>
                <c:pt idx="978">
                  <c:v>0.1613965744400527</c:v>
                </c:pt>
                <c:pt idx="979">
                  <c:v>0.1615612648221344</c:v>
                </c:pt>
                <c:pt idx="980">
                  <c:v>0.16172595520421607</c:v>
                </c:pt>
                <c:pt idx="981">
                  <c:v>0.16189064558629776</c:v>
                </c:pt>
                <c:pt idx="982">
                  <c:v>0.16205533596837945</c:v>
                </c:pt>
                <c:pt idx="983">
                  <c:v>0.16222002635046112</c:v>
                </c:pt>
                <c:pt idx="984">
                  <c:v>0.16238471673254282</c:v>
                </c:pt>
                <c:pt idx="985">
                  <c:v>0.16254940711462451</c:v>
                </c:pt>
                <c:pt idx="986">
                  <c:v>0.16271409749670621</c:v>
                </c:pt>
                <c:pt idx="987">
                  <c:v>0.16287878787878787</c:v>
                </c:pt>
                <c:pt idx="988">
                  <c:v>0.16304347826086957</c:v>
                </c:pt>
                <c:pt idx="989">
                  <c:v>0.16320816864295126</c:v>
                </c:pt>
                <c:pt idx="990">
                  <c:v>0.16337285902503293</c:v>
                </c:pt>
                <c:pt idx="991">
                  <c:v>0.16353754940711462</c:v>
                </c:pt>
                <c:pt idx="992">
                  <c:v>0.16370223978919632</c:v>
                </c:pt>
                <c:pt idx="993">
                  <c:v>0.16386693017127799</c:v>
                </c:pt>
                <c:pt idx="994">
                  <c:v>0.16403162055335968</c:v>
                </c:pt>
                <c:pt idx="995">
                  <c:v>0.16419631093544138</c:v>
                </c:pt>
                <c:pt idx="996">
                  <c:v>0.16436100131752307</c:v>
                </c:pt>
                <c:pt idx="997">
                  <c:v>0.16452569169960474</c:v>
                </c:pt>
                <c:pt idx="998">
                  <c:v>0.16469038208168643</c:v>
                </c:pt>
                <c:pt idx="999">
                  <c:v>0.16485507246376813</c:v>
                </c:pt>
                <c:pt idx="1000">
                  <c:v>0.16501976284584979</c:v>
                </c:pt>
                <c:pt idx="1001">
                  <c:v>0.16518445322793149</c:v>
                </c:pt>
                <c:pt idx="1002">
                  <c:v>0.16534914361001318</c:v>
                </c:pt>
                <c:pt idx="1003">
                  <c:v>0.16551383399209485</c:v>
                </c:pt>
                <c:pt idx="1004">
                  <c:v>0.16567852437417654</c:v>
                </c:pt>
                <c:pt idx="1005">
                  <c:v>0.16584321475625824</c:v>
                </c:pt>
                <c:pt idx="1006">
                  <c:v>0.16600790513833993</c:v>
                </c:pt>
                <c:pt idx="1007">
                  <c:v>0.1661725955204216</c:v>
                </c:pt>
                <c:pt idx="1008">
                  <c:v>0.1663372859025033</c:v>
                </c:pt>
                <c:pt idx="1009">
                  <c:v>0.16650197628458499</c:v>
                </c:pt>
                <c:pt idx="1010">
                  <c:v>0.16666666666666666</c:v>
                </c:pt>
                <c:pt idx="1011">
                  <c:v>0.16683135704874835</c:v>
                </c:pt>
                <c:pt idx="1012">
                  <c:v>0.16699604743083005</c:v>
                </c:pt>
                <c:pt idx="1013">
                  <c:v>0.16716073781291171</c:v>
                </c:pt>
                <c:pt idx="1014">
                  <c:v>0.16732542819499341</c:v>
                </c:pt>
                <c:pt idx="1015">
                  <c:v>0.1674901185770751</c:v>
                </c:pt>
                <c:pt idx="1016">
                  <c:v>0.1676548089591568</c:v>
                </c:pt>
                <c:pt idx="1017">
                  <c:v>0.16781949934123847</c:v>
                </c:pt>
                <c:pt idx="1018">
                  <c:v>0.16798418972332016</c:v>
                </c:pt>
                <c:pt idx="1019">
                  <c:v>0.16814888010540185</c:v>
                </c:pt>
                <c:pt idx="1020">
                  <c:v>0.16831357048748352</c:v>
                </c:pt>
                <c:pt idx="1021">
                  <c:v>0.16847826086956522</c:v>
                </c:pt>
                <c:pt idx="1022">
                  <c:v>0.16864295125164691</c:v>
                </c:pt>
                <c:pt idx="1023">
                  <c:v>0.16880764163372858</c:v>
                </c:pt>
                <c:pt idx="1024">
                  <c:v>0.16897233201581027</c:v>
                </c:pt>
                <c:pt idx="1025">
                  <c:v>0.16913702239789197</c:v>
                </c:pt>
                <c:pt idx="1026">
                  <c:v>0.16930171277997366</c:v>
                </c:pt>
                <c:pt idx="1027">
                  <c:v>0.16946640316205533</c:v>
                </c:pt>
                <c:pt idx="1028">
                  <c:v>0.16963109354413702</c:v>
                </c:pt>
                <c:pt idx="1029">
                  <c:v>0.16979578392621872</c:v>
                </c:pt>
                <c:pt idx="1030">
                  <c:v>0.16996047430830039</c:v>
                </c:pt>
                <c:pt idx="1031">
                  <c:v>0.17012516469038208</c:v>
                </c:pt>
                <c:pt idx="1032">
                  <c:v>0.17028985507246377</c:v>
                </c:pt>
                <c:pt idx="1033">
                  <c:v>0.17045454545454544</c:v>
                </c:pt>
                <c:pt idx="1034">
                  <c:v>0.17061923583662714</c:v>
                </c:pt>
                <c:pt idx="1035">
                  <c:v>0.17078392621870883</c:v>
                </c:pt>
                <c:pt idx="1036">
                  <c:v>0.17094861660079053</c:v>
                </c:pt>
                <c:pt idx="1037">
                  <c:v>0.17111330698287219</c:v>
                </c:pt>
                <c:pt idx="1038">
                  <c:v>0.17127799736495389</c:v>
                </c:pt>
                <c:pt idx="1039">
                  <c:v>0.17144268774703558</c:v>
                </c:pt>
                <c:pt idx="1040">
                  <c:v>0.17160737812911725</c:v>
                </c:pt>
                <c:pt idx="1041">
                  <c:v>0.17177206851119894</c:v>
                </c:pt>
                <c:pt idx="1042">
                  <c:v>0.17193675889328064</c:v>
                </c:pt>
                <c:pt idx="1043">
                  <c:v>0.17210144927536231</c:v>
                </c:pt>
                <c:pt idx="1044">
                  <c:v>0.172266139657444</c:v>
                </c:pt>
                <c:pt idx="1045">
                  <c:v>0.1724308300395257</c:v>
                </c:pt>
                <c:pt idx="1046">
                  <c:v>0.17259552042160739</c:v>
                </c:pt>
                <c:pt idx="1047">
                  <c:v>0.17276021080368906</c:v>
                </c:pt>
                <c:pt idx="1048">
                  <c:v>0.17292490118577075</c:v>
                </c:pt>
                <c:pt idx="1049">
                  <c:v>0.17308959156785245</c:v>
                </c:pt>
                <c:pt idx="1050">
                  <c:v>0.17325428194993411</c:v>
                </c:pt>
                <c:pt idx="1051">
                  <c:v>0.17341897233201581</c:v>
                </c:pt>
                <c:pt idx="1052">
                  <c:v>0.1735836627140975</c:v>
                </c:pt>
                <c:pt idx="1053">
                  <c:v>0.17374835309617917</c:v>
                </c:pt>
                <c:pt idx="1054">
                  <c:v>0.17391304347826086</c:v>
                </c:pt>
                <c:pt idx="1055">
                  <c:v>0.17407773386034256</c:v>
                </c:pt>
                <c:pt idx="1056">
                  <c:v>0.17424242424242425</c:v>
                </c:pt>
                <c:pt idx="1057">
                  <c:v>0.17440711462450592</c:v>
                </c:pt>
                <c:pt idx="1058">
                  <c:v>0.17457180500658762</c:v>
                </c:pt>
                <c:pt idx="1059">
                  <c:v>0.17473649538866931</c:v>
                </c:pt>
                <c:pt idx="1060">
                  <c:v>0.17490118577075098</c:v>
                </c:pt>
                <c:pt idx="1061">
                  <c:v>0.17506587615283267</c:v>
                </c:pt>
                <c:pt idx="1062">
                  <c:v>0.17523056653491437</c:v>
                </c:pt>
                <c:pt idx="1063">
                  <c:v>0.17539525691699603</c:v>
                </c:pt>
                <c:pt idx="1064">
                  <c:v>0.17555994729907773</c:v>
                </c:pt>
                <c:pt idx="1065">
                  <c:v>0.17572463768115942</c:v>
                </c:pt>
                <c:pt idx="1066">
                  <c:v>0.17588932806324112</c:v>
                </c:pt>
                <c:pt idx="1067">
                  <c:v>0.17605401844532279</c:v>
                </c:pt>
                <c:pt idx="1068">
                  <c:v>0.17621870882740448</c:v>
                </c:pt>
                <c:pt idx="1069">
                  <c:v>0.17638339920948617</c:v>
                </c:pt>
                <c:pt idx="1070">
                  <c:v>0.17654808959156784</c:v>
                </c:pt>
                <c:pt idx="1071">
                  <c:v>0.17671277997364954</c:v>
                </c:pt>
                <c:pt idx="1072">
                  <c:v>0.17687747035573123</c:v>
                </c:pt>
                <c:pt idx="1073">
                  <c:v>0.1770421607378129</c:v>
                </c:pt>
                <c:pt idx="1074">
                  <c:v>0.17720685111989459</c:v>
                </c:pt>
                <c:pt idx="1075">
                  <c:v>0.17737154150197629</c:v>
                </c:pt>
                <c:pt idx="1076">
                  <c:v>0.17753623188405798</c:v>
                </c:pt>
                <c:pt idx="1077">
                  <c:v>0.17770092226613965</c:v>
                </c:pt>
                <c:pt idx="1078">
                  <c:v>0.17786561264822134</c:v>
                </c:pt>
                <c:pt idx="1079">
                  <c:v>0.17803030303030304</c:v>
                </c:pt>
                <c:pt idx="1080">
                  <c:v>0.17819499341238471</c:v>
                </c:pt>
                <c:pt idx="1081">
                  <c:v>0.1783596837944664</c:v>
                </c:pt>
                <c:pt idx="1082">
                  <c:v>0.1785243741765481</c:v>
                </c:pt>
                <c:pt idx="1083">
                  <c:v>0.17868906455862979</c:v>
                </c:pt>
                <c:pt idx="1084">
                  <c:v>0.17885375494071146</c:v>
                </c:pt>
                <c:pt idx="1085">
                  <c:v>0.17901844532279315</c:v>
                </c:pt>
                <c:pt idx="1086">
                  <c:v>0.17918313570487485</c:v>
                </c:pt>
                <c:pt idx="1087">
                  <c:v>0.17934782608695651</c:v>
                </c:pt>
                <c:pt idx="1088">
                  <c:v>0.17951251646903821</c:v>
                </c:pt>
                <c:pt idx="1089">
                  <c:v>0.1796772068511199</c:v>
                </c:pt>
                <c:pt idx="1090">
                  <c:v>0.17984189723320157</c:v>
                </c:pt>
                <c:pt idx="1091">
                  <c:v>0.18000658761528326</c:v>
                </c:pt>
                <c:pt idx="1092">
                  <c:v>0.18017127799736496</c:v>
                </c:pt>
                <c:pt idx="1093">
                  <c:v>0.18033596837944665</c:v>
                </c:pt>
                <c:pt idx="1094">
                  <c:v>0.18050065876152832</c:v>
                </c:pt>
                <c:pt idx="1095">
                  <c:v>0.18066534914361002</c:v>
                </c:pt>
                <c:pt idx="1096">
                  <c:v>0.18083003952569171</c:v>
                </c:pt>
                <c:pt idx="1097">
                  <c:v>0.18099472990777338</c:v>
                </c:pt>
                <c:pt idx="1098">
                  <c:v>0.18115942028985507</c:v>
                </c:pt>
                <c:pt idx="1099">
                  <c:v>0.18132411067193677</c:v>
                </c:pt>
                <c:pt idx="1100">
                  <c:v>0.18148880105401843</c:v>
                </c:pt>
                <c:pt idx="1101">
                  <c:v>0.18165349143610013</c:v>
                </c:pt>
                <c:pt idx="1102">
                  <c:v>0.18181818181818182</c:v>
                </c:pt>
                <c:pt idx="1103">
                  <c:v>0.18198287220026352</c:v>
                </c:pt>
                <c:pt idx="1104">
                  <c:v>0.18214756258234518</c:v>
                </c:pt>
                <c:pt idx="1105">
                  <c:v>0.18231225296442688</c:v>
                </c:pt>
                <c:pt idx="1106">
                  <c:v>0.18247694334650857</c:v>
                </c:pt>
                <c:pt idx="1107">
                  <c:v>0.18264163372859024</c:v>
                </c:pt>
                <c:pt idx="1108">
                  <c:v>0.18280632411067194</c:v>
                </c:pt>
                <c:pt idx="1109">
                  <c:v>0.18297101449275363</c:v>
                </c:pt>
                <c:pt idx="1110">
                  <c:v>0.1831357048748353</c:v>
                </c:pt>
                <c:pt idx="1111">
                  <c:v>0.18330039525691699</c:v>
                </c:pt>
                <c:pt idx="1112">
                  <c:v>0.18346508563899869</c:v>
                </c:pt>
                <c:pt idx="1113">
                  <c:v>0.18362977602108038</c:v>
                </c:pt>
                <c:pt idx="1114">
                  <c:v>0.18379446640316205</c:v>
                </c:pt>
                <c:pt idx="1115">
                  <c:v>0.18395915678524374</c:v>
                </c:pt>
                <c:pt idx="1116">
                  <c:v>0.18412384716732544</c:v>
                </c:pt>
                <c:pt idx="1117">
                  <c:v>0.18428853754940711</c:v>
                </c:pt>
                <c:pt idx="1118">
                  <c:v>0.1844532279314888</c:v>
                </c:pt>
                <c:pt idx="1119">
                  <c:v>0.18461791831357049</c:v>
                </c:pt>
                <c:pt idx="1120">
                  <c:v>0.18478260869565216</c:v>
                </c:pt>
                <c:pt idx="1121">
                  <c:v>0.18494729907773386</c:v>
                </c:pt>
                <c:pt idx="1122">
                  <c:v>0.18511198945981555</c:v>
                </c:pt>
                <c:pt idx="1123">
                  <c:v>0.18527667984189725</c:v>
                </c:pt>
                <c:pt idx="1124">
                  <c:v>0.18544137022397891</c:v>
                </c:pt>
                <c:pt idx="1125">
                  <c:v>0.18560606060606061</c:v>
                </c:pt>
                <c:pt idx="1126">
                  <c:v>0.1857707509881423</c:v>
                </c:pt>
                <c:pt idx="1127">
                  <c:v>0.18593544137022397</c:v>
                </c:pt>
                <c:pt idx="1128">
                  <c:v>0.18610013175230566</c:v>
                </c:pt>
                <c:pt idx="1129">
                  <c:v>0.18626482213438736</c:v>
                </c:pt>
                <c:pt idx="1130">
                  <c:v>0.18642951251646903</c:v>
                </c:pt>
                <c:pt idx="1131">
                  <c:v>0.18659420289855072</c:v>
                </c:pt>
                <c:pt idx="1132">
                  <c:v>0.18675889328063242</c:v>
                </c:pt>
                <c:pt idx="1133">
                  <c:v>0.18692358366271411</c:v>
                </c:pt>
                <c:pt idx="1134">
                  <c:v>0.18708827404479578</c:v>
                </c:pt>
                <c:pt idx="1135">
                  <c:v>0.18725296442687747</c:v>
                </c:pt>
                <c:pt idx="1136">
                  <c:v>0.18741765480895917</c:v>
                </c:pt>
                <c:pt idx="1137">
                  <c:v>0.18758234519104083</c:v>
                </c:pt>
                <c:pt idx="1138">
                  <c:v>0.18774703557312253</c:v>
                </c:pt>
                <c:pt idx="1139">
                  <c:v>0.18791172595520422</c:v>
                </c:pt>
                <c:pt idx="1140">
                  <c:v>0.18807641633728589</c:v>
                </c:pt>
                <c:pt idx="1141">
                  <c:v>0.18824110671936758</c:v>
                </c:pt>
                <c:pt idx="1142">
                  <c:v>0.18840579710144928</c:v>
                </c:pt>
                <c:pt idx="1143">
                  <c:v>0.18857048748353097</c:v>
                </c:pt>
                <c:pt idx="1144">
                  <c:v>0.18873517786561264</c:v>
                </c:pt>
                <c:pt idx="1145">
                  <c:v>0.18889986824769434</c:v>
                </c:pt>
                <c:pt idx="1146">
                  <c:v>0.18906455862977603</c:v>
                </c:pt>
                <c:pt idx="1147">
                  <c:v>0.1892292490118577</c:v>
                </c:pt>
                <c:pt idx="1148">
                  <c:v>0.18939393939393939</c:v>
                </c:pt>
                <c:pt idx="1149">
                  <c:v>0.18955862977602109</c:v>
                </c:pt>
                <c:pt idx="1150">
                  <c:v>0.18972332015810275</c:v>
                </c:pt>
                <c:pt idx="1151">
                  <c:v>0.18988801054018445</c:v>
                </c:pt>
                <c:pt idx="1152">
                  <c:v>0.19005270092226614</c:v>
                </c:pt>
                <c:pt idx="1153">
                  <c:v>0.19021739130434784</c:v>
                </c:pt>
                <c:pt idx="1154">
                  <c:v>0.19038208168642951</c:v>
                </c:pt>
                <c:pt idx="1155">
                  <c:v>0.1905467720685112</c:v>
                </c:pt>
                <c:pt idx="1156">
                  <c:v>0.19071146245059289</c:v>
                </c:pt>
                <c:pt idx="1157">
                  <c:v>0.19087615283267456</c:v>
                </c:pt>
                <c:pt idx="1158">
                  <c:v>0.19104084321475626</c:v>
                </c:pt>
                <c:pt idx="1159">
                  <c:v>0.19120553359683795</c:v>
                </c:pt>
                <c:pt idx="1160">
                  <c:v>0.19137022397891962</c:v>
                </c:pt>
                <c:pt idx="1161">
                  <c:v>0.19153491436100131</c:v>
                </c:pt>
                <c:pt idx="1162">
                  <c:v>0.19169960474308301</c:v>
                </c:pt>
                <c:pt idx="1163">
                  <c:v>0.1918642951251647</c:v>
                </c:pt>
                <c:pt idx="1164">
                  <c:v>0.19202898550724637</c:v>
                </c:pt>
                <c:pt idx="1165">
                  <c:v>0.19219367588932806</c:v>
                </c:pt>
                <c:pt idx="1166">
                  <c:v>0.19235836627140976</c:v>
                </c:pt>
                <c:pt idx="1167">
                  <c:v>0.19252305665349143</c:v>
                </c:pt>
                <c:pt idx="1168">
                  <c:v>0.19268774703557312</c:v>
                </c:pt>
                <c:pt idx="1169">
                  <c:v>0.19285243741765482</c:v>
                </c:pt>
                <c:pt idx="1170">
                  <c:v>0.19301712779973648</c:v>
                </c:pt>
                <c:pt idx="1171">
                  <c:v>0.19318181818181818</c:v>
                </c:pt>
                <c:pt idx="1172">
                  <c:v>0.19334650856389987</c:v>
                </c:pt>
                <c:pt idx="1173">
                  <c:v>0.19351119894598157</c:v>
                </c:pt>
                <c:pt idx="1174">
                  <c:v>0.19367588932806323</c:v>
                </c:pt>
                <c:pt idx="1175">
                  <c:v>0.19384057971014493</c:v>
                </c:pt>
                <c:pt idx="1176">
                  <c:v>0.19400527009222662</c:v>
                </c:pt>
                <c:pt idx="1177">
                  <c:v>0.19416996047430829</c:v>
                </c:pt>
                <c:pt idx="1178">
                  <c:v>0.19433465085638998</c:v>
                </c:pt>
                <c:pt idx="1179">
                  <c:v>0.19449934123847168</c:v>
                </c:pt>
                <c:pt idx="1180">
                  <c:v>0.19466403162055335</c:v>
                </c:pt>
                <c:pt idx="1181">
                  <c:v>0.19482872200263504</c:v>
                </c:pt>
                <c:pt idx="1182">
                  <c:v>0.19499341238471674</c:v>
                </c:pt>
                <c:pt idx="1183">
                  <c:v>0.19515810276679843</c:v>
                </c:pt>
                <c:pt idx="1184">
                  <c:v>0.1953227931488801</c:v>
                </c:pt>
                <c:pt idx="1185">
                  <c:v>0.19548748353096179</c:v>
                </c:pt>
                <c:pt idx="1186">
                  <c:v>0.19565217391304349</c:v>
                </c:pt>
                <c:pt idx="1187">
                  <c:v>0.19581686429512515</c:v>
                </c:pt>
                <c:pt idx="1188">
                  <c:v>0.19598155467720685</c:v>
                </c:pt>
                <c:pt idx="1189">
                  <c:v>0.19614624505928854</c:v>
                </c:pt>
                <c:pt idx="1190">
                  <c:v>0.19631093544137021</c:v>
                </c:pt>
                <c:pt idx="1191">
                  <c:v>0.1964756258234519</c:v>
                </c:pt>
                <c:pt idx="1192">
                  <c:v>0.1966403162055336</c:v>
                </c:pt>
                <c:pt idx="1193">
                  <c:v>0.19680500658761529</c:v>
                </c:pt>
                <c:pt idx="1194">
                  <c:v>0.19696969696969696</c:v>
                </c:pt>
                <c:pt idx="1195">
                  <c:v>0.19713438735177866</c:v>
                </c:pt>
                <c:pt idx="1196">
                  <c:v>0.19729907773386035</c:v>
                </c:pt>
                <c:pt idx="1197">
                  <c:v>0.19746376811594202</c:v>
                </c:pt>
                <c:pt idx="1198">
                  <c:v>0.19762845849802371</c:v>
                </c:pt>
                <c:pt idx="1199">
                  <c:v>0.19779314888010541</c:v>
                </c:pt>
                <c:pt idx="1200">
                  <c:v>0.1979578392621871</c:v>
                </c:pt>
                <c:pt idx="1201">
                  <c:v>0.19812252964426877</c:v>
                </c:pt>
                <c:pt idx="1202">
                  <c:v>0.19828722002635046</c:v>
                </c:pt>
                <c:pt idx="1203">
                  <c:v>0.19845191040843216</c:v>
                </c:pt>
                <c:pt idx="1204">
                  <c:v>0.19861660079051383</c:v>
                </c:pt>
                <c:pt idx="1205">
                  <c:v>0.19878129117259552</c:v>
                </c:pt>
                <c:pt idx="1206">
                  <c:v>0.19894598155467721</c:v>
                </c:pt>
                <c:pt idx="1207">
                  <c:v>0.19911067193675888</c:v>
                </c:pt>
                <c:pt idx="1208">
                  <c:v>0.19927536231884058</c:v>
                </c:pt>
                <c:pt idx="1209">
                  <c:v>0.19944005270092227</c:v>
                </c:pt>
                <c:pt idx="1210">
                  <c:v>0.19960474308300397</c:v>
                </c:pt>
                <c:pt idx="1211">
                  <c:v>0.19976943346508563</c:v>
                </c:pt>
                <c:pt idx="1212">
                  <c:v>0.19993412384716733</c:v>
                </c:pt>
                <c:pt idx="1213">
                  <c:v>0.20009881422924902</c:v>
                </c:pt>
                <c:pt idx="1214">
                  <c:v>0.20026350461133069</c:v>
                </c:pt>
                <c:pt idx="1215">
                  <c:v>0.20042819499341238</c:v>
                </c:pt>
                <c:pt idx="1216">
                  <c:v>0.20059288537549408</c:v>
                </c:pt>
                <c:pt idx="1217">
                  <c:v>0.20075757575757575</c:v>
                </c:pt>
                <c:pt idx="1218">
                  <c:v>0.20092226613965744</c:v>
                </c:pt>
                <c:pt idx="1219">
                  <c:v>0.20108695652173914</c:v>
                </c:pt>
                <c:pt idx="1220">
                  <c:v>0.20125164690382083</c:v>
                </c:pt>
                <c:pt idx="1221">
                  <c:v>0.2014163372859025</c:v>
                </c:pt>
                <c:pt idx="1222">
                  <c:v>0.20158102766798419</c:v>
                </c:pt>
                <c:pt idx="1223">
                  <c:v>0.20174571805006589</c:v>
                </c:pt>
                <c:pt idx="1224">
                  <c:v>0.20191040843214755</c:v>
                </c:pt>
                <c:pt idx="1225">
                  <c:v>0.20207509881422925</c:v>
                </c:pt>
                <c:pt idx="1226">
                  <c:v>0.20223978919631094</c:v>
                </c:pt>
                <c:pt idx="1227">
                  <c:v>0.20240447957839261</c:v>
                </c:pt>
                <c:pt idx="1228">
                  <c:v>0.2025691699604743</c:v>
                </c:pt>
                <c:pt idx="1229">
                  <c:v>0.202733860342556</c:v>
                </c:pt>
                <c:pt idx="1230">
                  <c:v>0.20289855072463769</c:v>
                </c:pt>
                <c:pt idx="1231">
                  <c:v>0.20306324110671936</c:v>
                </c:pt>
                <c:pt idx="1232">
                  <c:v>0.20322793148880106</c:v>
                </c:pt>
                <c:pt idx="1233">
                  <c:v>0.20339262187088275</c:v>
                </c:pt>
                <c:pt idx="1234">
                  <c:v>0.20355731225296442</c:v>
                </c:pt>
                <c:pt idx="1235">
                  <c:v>0.20372200263504611</c:v>
                </c:pt>
                <c:pt idx="1236">
                  <c:v>0.20388669301712781</c:v>
                </c:pt>
                <c:pt idx="1237">
                  <c:v>0.20405138339920947</c:v>
                </c:pt>
                <c:pt idx="1238">
                  <c:v>0.20421607378129117</c:v>
                </c:pt>
                <c:pt idx="1239">
                  <c:v>0.20438076416337286</c:v>
                </c:pt>
                <c:pt idx="1240">
                  <c:v>0.20454545454545456</c:v>
                </c:pt>
                <c:pt idx="1241">
                  <c:v>0.20471014492753623</c:v>
                </c:pt>
                <c:pt idx="1242">
                  <c:v>0.20487483530961792</c:v>
                </c:pt>
                <c:pt idx="1243">
                  <c:v>0.20503952569169961</c:v>
                </c:pt>
                <c:pt idx="1244">
                  <c:v>0.20520421607378128</c:v>
                </c:pt>
                <c:pt idx="1245">
                  <c:v>0.20536890645586298</c:v>
                </c:pt>
                <c:pt idx="1246">
                  <c:v>0.20553359683794467</c:v>
                </c:pt>
                <c:pt idx="1247">
                  <c:v>0.20569828722002634</c:v>
                </c:pt>
                <c:pt idx="1248">
                  <c:v>0.20586297760210803</c:v>
                </c:pt>
                <c:pt idx="1249">
                  <c:v>0.20602766798418973</c:v>
                </c:pt>
                <c:pt idx="1250">
                  <c:v>0.20619235836627142</c:v>
                </c:pt>
                <c:pt idx="1251">
                  <c:v>0.20635704874835309</c:v>
                </c:pt>
                <c:pt idx="1252">
                  <c:v>0.20652173913043478</c:v>
                </c:pt>
                <c:pt idx="1253">
                  <c:v>0.20668642951251648</c:v>
                </c:pt>
                <c:pt idx="1254">
                  <c:v>0.20685111989459815</c:v>
                </c:pt>
                <c:pt idx="1255">
                  <c:v>0.20701581027667984</c:v>
                </c:pt>
                <c:pt idx="1256">
                  <c:v>0.20718050065876153</c:v>
                </c:pt>
                <c:pt idx="1257">
                  <c:v>0.2073451910408432</c:v>
                </c:pt>
                <c:pt idx="1258">
                  <c:v>0.2075098814229249</c:v>
                </c:pt>
                <c:pt idx="1259">
                  <c:v>0.20767457180500659</c:v>
                </c:pt>
                <c:pt idx="1260">
                  <c:v>0.20783926218708829</c:v>
                </c:pt>
                <c:pt idx="1261">
                  <c:v>0.20800395256916995</c:v>
                </c:pt>
                <c:pt idx="1262">
                  <c:v>0.20816864295125165</c:v>
                </c:pt>
                <c:pt idx="1263">
                  <c:v>0.20833333333333334</c:v>
                </c:pt>
                <c:pt idx="1264">
                  <c:v>0.20849802371541501</c:v>
                </c:pt>
                <c:pt idx="1265">
                  <c:v>0.2086627140974967</c:v>
                </c:pt>
                <c:pt idx="1266">
                  <c:v>0.2088274044795784</c:v>
                </c:pt>
                <c:pt idx="1267">
                  <c:v>0.20899209486166007</c:v>
                </c:pt>
                <c:pt idx="1268">
                  <c:v>0.20915678524374176</c:v>
                </c:pt>
                <c:pt idx="1269">
                  <c:v>0.20932147562582346</c:v>
                </c:pt>
                <c:pt idx="1270">
                  <c:v>0.20948616600790515</c:v>
                </c:pt>
                <c:pt idx="1271">
                  <c:v>0.20965085638998682</c:v>
                </c:pt>
                <c:pt idx="1272">
                  <c:v>0.20981554677206851</c:v>
                </c:pt>
                <c:pt idx="1273">
                  <c:v>0.20998023715415021</c:v>
                </c:pt>
                <c:pt idx="1274">
                  <c:v>0.21014492753623187</c:v>
                </c:pt>
                <c:pt idx="1275">
                  <c:v>0.21030961791831357</c:v>
                </c:pt>
                <c:pt idx="1276">
                  <c:v>0.21047430830039526</c:v>
                </c:pt>
                <c:pt idx="1277">
                  <c:v>0.21063899868247693</c:v>
                </c:pt>
                <c:pt idx="1278">
                  <c:v>0.21080368906455862</c:v>
                </c:pt>
                <c:pt idx="1279">
                  <c:v>0.21096837944664032</c:v>
                </c:pt>
                <c:pt idx="1280">
                  <c:v>0.21113306982872201</c:v>
                </c:pt>
                <c:pt idx="1281">
                  <c:v>0.21129776021080368</c:v>
                </c:pt>
                <c:pt idx="1282">
                  <c:v>0.21146245059288538</c:v>
                </c:pt>
                <c:pt idx="1283">
                  <c:v>0.21162714097496707</c:v>
                </c:pt>
                <c:pt idx="1284">
                  <c:v>0.21179183135704874</c:v>
                </c:pt>
                <c:pt idx="1285">
                  <c:v>0.21195652173913043</c:v>
                </c:pt>
                <c:pt idx="1286">
                  <c:v>0.21212121212121213</c:v>
                </c:pt>
                <c:pt idx="1287">
                  <c:v>0.21228590250329379</c:v>
                </c:pt>
                <c:pt idx="1288">
                  <c:v>0.21245059288537549</c:v>
                </c:pt>
                <c:pt idx="1289">
                  <c:v>0.21261528326745718</c:v>
                </c:pt>
                <c:pt idx="1290">
                  <c:v>0.21277997364953888</c:v>
                </c:pt>
                <c:pt idx="1291">
                  <c:v>0.21294466403162055</c:v>
                </c:pt>
                <c:pt idx="1292">
                  <c:v>0.21310935441370224</c:v>
                </c:pt>
                <c:pt idx="1293">
                  <c:v>0.21327404479578393</c:v>
                </c:pt>
                <c:pt idx="1294">
                  <c:v>0.2134387351778656</c:v>
                </c:pt>
                <c:pt idx="1295">
                  <c:v>0.2136034255599473</c:v>
                </c:pt>
                <c:pt idx="1296">
                  <c:v>0.21376811594202899</c:v>
                </c:pt>
                <c:pt idx="1297">
                  <c:v>0.21393280632411066</c:v>
                </c:pt>
                <c:pt idx="1298">
                  <c:v>0.21409749670619235</c:v>
                </c:pt>
                <c:pt idx="1299">
                  <c:v>0.21426218708827405</c:v>
                </c:pt>
                <c:pt idx="1300">
                  <c:v>0.21442687747035574</c:v>
                </c:pt>
                <c:pt idx="1301">
                  <c:v>0.21459156785243741</c:v>
                </c:pt>
                <c:pt idx="1302">
                  <c:v>0.2147562582345191</c:v>
                </c:pt>
                <c:pt idx="1303">
                  <c:v>0.2149209486166008</c:v>
                </c:pt>
                <c:pt idx="1304">
                  <c:v>0.21508563899868247</c:v>
                </c:pt>
                <c:pt idx="1305">
                  <c:v>0.21525032938076416</c:v>
                </c:pt>
                <c:pt idx="1306">
                  <c:v>0.21541501976284586</c:v>
                </c:pt>
                <c:pt idx="1307">
                  <c:v>0.21557971014492755</c:v>
                </c:pt>
                <c:pt idx="1308">
                  <c:v>0.21574440052700922</c:v>
                </c:pt>
                <c:pt idx="1309">
                  <c:v>0.21590909090909091</c:v>
                </c:pt>
                <c:pt idx="1310">
                  <c:v>0.21607378129117261</c:v>
                </c:pt>
                <c:pt idx="1311">
                  <c:v>0.21623847167325427</c:v>
                </c:pt>
                <c:pt idx="1312">
                  <c:v>0.21640316205533597</c:v>
                </c:pt>
                <c:pt idx="1313">
                  <c:v>0.21656785243741766</c:v>
                </c:pt>
                <c:pt idx="1314">
                  <c:v>0.21673254281949933</c:v>
                </c:pt>
                <c:pt idx="1315">
                  <c:v>0.21689723320158102</c:v>
                </c:pt>
                <c:pt idx="1316">
                  <c:v>0.21706192358366272</c:v>
                </c:pt>
                <c:pt idx="1317">
                  <c:v>0.21722661396574441</c:v>
                </c:pt>
                <c:pt idx="1318">
                  <c:v>0.21739130434782608</c:v>
                </c:pt>
                <c:pt idx="1319">
                  <c:v>0.21755599472990778</c:v>
                </c:pt>
                <c:pt idx="1320">
                  <c:v>0.21772068511198947</c:v>
                </c:pt>
                <c:pt idx="1321">
                  <c:v>0.21788537549407114</c:v>
                </c:pt>
                <c:pt idx="1322">
                  <c:v>0.21805006587615283</c:v>
                </c:pt>
                <c:pt idx="1323">
                  <c:v>0.21821475625823453</c:v>
                </c:pt>
                <c:pt idx="1324">
                  <c:v>0.21837944664031619</c:v>
                </c:pt>
                <c:pt idx="1325">
                  <c:v>0.21854413702239789</c:v>
                </c:pt>
                <c:pt idx="1326">
                  <c:v>0.21870882740447958</c:v>
                </c:pt>
                <c:pt idx="1327">
                  <c:v>0.21887351778656128</c:v>
                </c:pt>
                <c:pt idx="1328">
                  <c:v>0.21903820816864294</c:v>
                </c:pt>
                <c:pt idx="1329">
                  <c:v>0.21920289855072464</c:v>
                </c:pt>
                <c:pt idx="1330">
                  <c:v>0.21936758893280633</c:v>
                </c:pt>
                <c:pt idx="1331">
                  <c:v>0.219532279314888</c:v>
                </c:pt>
                <c:pt idx="1332">
                  <c:v>0.2196969696969697</c:v>
                </c:pt>
                <c:pt idx="1333">
                  <c:v>0.21986166007905139</c:v>
                </c:pt>
                <c:pt idx="1334">
                  <c:v>0.22002635046113306</c:v>
                </c:pt>
                <c:pt idx="1335">
                  <c:v>0.22019104084321475</c:v>
                </c:pt>
                <c:pt idx="1336">
                  <c:v>0.22035573122529645</c:v>
                </c:pt>
                <c:pt idx="1337">
                  <c:v>0.22052042160737814</c:v>
                </c:pt>
                <c:pt idx="1338">
                  <c:v>0.22068511198945981</c:v>
                </c:pt>
                <c:pt idx="1339">
                  <c:v>0.2208498023715415</c:v>
                </c:pt>
                <c:pt idx="1340">
                  <c:v>0.2210144927536232</c:v>
                </c:pt>
                <c:pt idx="1341">
                  <c:v>0.22117918313570487</c:v>
                </c:pt>
                <c:pt idx="1342">
                  <c:v>0.22134387351778656</c:v>
                </c:pt>
                <c:pt idx="1343">
                  <c:v>0.22150856389986825</c:v>
                </c:pt>
                <c:pt idx="1344">
                  <c:v>0.22167325428194992</c:v>
                </c:pt>
                <c:pt idx="1345">
                  <c:v>0.22183794466403162</c:v>
                </c:pt>
                <c:pt idx="1346">
                  <c:v>0.22200263504611331</c:v>
                </c:pt>
                <c:pt idx="1347">
                  <c:v>0.22216732542819501</c:v>
                </c:pt>
                <c:pt idx="1348">
                  <c:v>0.22233201581027667</c:v>
                </c:pt>
                <c:pt idx="1349">
                  <c:v>0.22249670619235837</c:v>
                </c:pt>
                <c:pt idx="1350">
                  <c:v>0.22266139657444006</c:v>
                </c:pt>
                <c:pt idx="1351">
                  <c:v>0.22282608695652173</c:v>
                </c:pt>
                <c:pt idx="1352">
                  <c:v>0.22299077733860342</c:v>
                </c:pt>
                <c:pt idx="1353">
                  <c:v>0.22315546772068512</c:v>
                </c:pt>
                <c:pt idx="1354">
                  <c:v>0.22332015810276679</c:v>
                </c:pt>
                <c:pt idx="1355">
                  <c:v>0.22348484848484848</c:v>
                </c:pt>
                <c:pt idx="1356">
                  <c:v>0.22364953886693018</c:v>
                </c:pt>
                <c:pt idx="1357">
                  <c:v>0.22381422924901187</c:v>
                </c:pt>
                <c:pt idx="1358">
                  <c:v>0.22397891963109354</c:v>
                </c:pt>
                <c:pt idx="1359">
                  <c:v>0.22414361001317523</c:v>
                </c:pt>
                <c:pt idx="1360">
                  <c:v>0.22430830039525693</c:v>
                </c:pt>
                <c:pt idx="1361">
                  <c:v>0.22447299077733859</c:v>
                </c:pt>
                <c:pt idx="1362">
                  <c:v>0.22463768115942029</c:v>
                </c:pt>
                <c:pt idx="1363">
                  <c:v>0.22480237154150198</c:v>
                </c:pt>
                <c:pt idx="1364">
                  <c:v>0.22496706192358365</c:v>
                </c:pt>
                <c:pt idx="1365">
                  <c:v>0.22513175230566534</c:v>
                </c:pt>
                <c:pt idx="1366">
                  <c:v>0.22529644268774704</c:v>
                </c:pt>
                <c:pt idx="1367">
                  <c:v>0.22546113306982873</c:v>
                </c:pt>
                <c:pt idx="1368">
                  <c:v>0.2256258234519104</c:v>
                </c:pt>
                <c:pt idx="1369">
                  <c:v>0.2257905138339921</c:v>
                </c:pt>
                <c:pt idx="1370">
                  <c:v>0.22595520421607379</c:v>
                </c:pt>
                <c:pt idx="1371">
                  <c:v>0.22611989459815546</c:v>
                </c:pt>
                <c:pt idx="1372">
                  <c:v>0.22628458498023715</c:v>
                </c:pt>
                <c:pt idx="1373">
                  <c:v>0.22644927536231885</c:v>
                </c:pt>
                <c:pt idx="1374">
                  <c:v>0.22661396574440051</c:v>
                </c:pt>
                <c:pt idx="1375">
                  <c:v>0.22677865612648221</c:v>
                </c:pt>
                <c:pt idx="1376">
                  <c:v>0.2269433465085639</c:v>
                </c:pt>
                <c:pt idx="1377">
                  <c:v>0.2271080368906456</c:v>
                </c:pt>
                <c:pt idx="1378">
                  <c:v>0.22727272727272727</c:v>
                </c:pt>
                <c:pt idx="1379">
                  <c:v>0.22743741765480896</c:v>
                </c:pt>
                <c:pt idx="1380">
                  <c:v>0.22760210803689065</c:v>
                </c:pt>
                <c:pt idx="1381">
                  <c:v>0.22776679841897232</c:v>
                </c:pt>
                <c:pt idx="1382">
                  <c:v>0.22793148880105402</c:v>
                </c:pt>
                <c:pt idx="1383">
                  <c:v>0.22809617918313571</c:v>
                </c:pt>
                <c:pt idx="1384">
                  <c:v>0.22826086956521738</c:v>
                </c:pt>
                <c:pt idx="1385">
                  <c:v>0.22842555994729907</c:v>
                </c:pt>
                <c:pt idx="1386">
                  <c:v>0.22859025032938077</c:v>
                </c:pt>
                <c:pt idx="1387">
                  <c:v>0.22875494071146246</c:v>
                </c:pt>
                <c:pt idx="1388">
                  <c:v>0.22891963109354413</c:v>
                </c:pt>
                <c:pt idx="1389">
                  <c:v>0.22908432147562582</c:v>
                </c:pt>
                <c:pt idx="1390">
                  <c:v>0.22924901185770752</c:v>
                </c:pt>
                <c:pt idx="1391">
                  <c:v>0.22941370223978919</c:v>
                </c:pt>
                <c:pt idx="1392">
                  <c:v>0.22957839262187088</c:v>
                </c:pt>
                <c:pt idx="1393">
                  <c:v>0.22974308300395258</c:v>
                </c:pt>
                <c:pt idx="1394">
                  <c:v>0.22990777338603424</c:v>
                </c:pt>
                <c:pt idx="1395">
                  <c:v>0.23007246376811594</c:v>
                </c:pt>
                <c:pt idx="1396">
                  <c:v>0.23023715415019763</c:v>
                </c:pt>
                <c:pt idx="1397">
                  <c:v>0.23040184453227933</c:v>
                </c:pt>
                <c:pt idx="1398">
                  <c:v>0.23056653491436099</c:v>
                </c:pt>
                <c:pt idx="1399">
                  <c:v>0.23073122529644269</c:v>
                </c:pt>
                <c:pt idx="1400">
                  <c:v>0.23089591567852438</c:v>
                </c:pt>
                <c:pt idx="1401">
                  <c:v>0.23106060606060605</c:v>
                </c:pt>
                <c:pt idx="1402">
                  <c:v>0.23122529644268774</c:v>
                </c:pt>
                <c:pt idx="1403">
                  <c:v>0.23138998682476944</c:v>
                </c:pt>
                <c:pt idx="1404">
                  <c:v>0.23155467720685111</c:v>
                </c:pt>
                <c:pt idx="1405">
                  <c:v>0.2317193675889328</c:v>
                </c:pt>
                <c:pt idx="1406">
                  <c:v>0.2318840579710145</c:v>
                </c:pt>
                <c:pt idx="1407">
                  <c:v>0.23204874835309619</c:v>
                </c:pt>
                <c:pt idx="1408">
                  <c:v>0.23221343873517786</c:v>
                </c:pt>
                <c:pt idx="1409">
                  <c:v>0.23237812911725955</c:v>
                </c:pt>
                <c:pt idx="1410">
                  <c:v>0.23254281949934125</c:v>
                </c:pt>
                <c:pt idx="1411">
                  <c:v>0.23270750988142291</c:v>
                </c:pt>
                <c:pt idx="1412">
                  <c:v>0.23287220026350461</c:v>
                </c:pt>
                <c:pt idx="1413">
                  <c:v>0.2330368906455863</c:v>
                </c:pt>
                <c:pt idx="1414">
                  <c:v>0.233201581027668</c:v>
                </c:pt>
                <c:pt idx="1415">
                  <c:v>0.23336627140974966</c:v>
                </c:pt>
                <c:pt idx="1416">
                  <c:v>0.23353096179183136</c:v>
                </c:pt>
                <c:pt idx="1417">
                  <c:v>0.23369565217391305</c:v>
                </c:pt>
                <c:pt idx="1418">
                  <c:v>0.23386034255599472</c:v>
                </c:pt>
                <c:pt idx="1419">
                  <c:v>0.23402503293807642</c:v>
                </c:pt>
                <c:pt idx="1420">
                  <c:v>0.23418972332015811</c:v>
                </c:pt>
                <c:pt idx="1421">
                  <c:v>0.23435441370223978</c:v>
                </c:pt>
                <c:pt idx="1422">
                  <c:v>0.23451910408432147</c:v>
                </c:pt>
                <c:pt idx="1423">
                  <c:v>0.23468379446640317</c:v>
                </c:pt>
                <c:pt idx="1424">
                  <c:v>0.23484848484848486</c:v>
                </c:pt>
                <c:pt idx="1425">
                  <c:v>0.23501317523056653</c:v>
                </c:pt>
                <c:pt idx="1426">
                  <c:v>0.23517786561264822</c:v>
                </c:pt>
                <c:pt idx="1427">
                  <c:v>0.23534255599472992</c:v>
                </c:pt>
                <c:pt idx="1428">
                  <c:v>0.23550724637681159</c:v>
                </c:pt>
                <c:pt idx="1429">
                  <c:v>0.23567193675889328</c:v>
                </c:pt>
                <c:pt idx="1430">
                  <c:v>0.23583662714097497</c:v>
                </c:pt>
                <c:pt idx="1431">
                  <c:v>0.23600131752305664</c:v>
                </c:pt>
                <c:pt idx="1432">
                  <c:v>0.23616600790513834</c:v>
                </c:pt>
                <c:pt idx="1433">
                  <c:v>0.23633069828722003</c:v>
                </c:pt>
                <c:pt idx="1434">
                  <c:v>0.23649538866930173</c:v>
                </c:pt>
                <c:pt idx="1435">
                  <c:v>0.23666007905138339</c:v>
                </c:pt>
                <c:pt idx="1436">
                  <c:v>0.23682476943346509</c:v>
                </c:pt>
                <c:pt idx="1437">
                  <c:v>0.23698945981554678</c:v>
                </c:pt>
                <c:pt idx="1438">
                  <c:v>0.23715415019762845</c:v>
                </c:pt>
                <c:pt idx="1439">
                  <c:v>0.23731884057971014</c:v>
                </c:pt>
                <c:pt idx="1440">
                  <c:v>0.23748353096179184</c:v>
                </c:pt>
                <c:pt idx="1441">
                  <c:v>0.23764822134387351</c:v>
                </c:pt>
                <c:pt idx="1442">
                  <c:v>0.2378129117259552</c:v>
                </c:pt>
                <c:pt idx="1443">
                  <c:v>0.2379776021080369</c:v>
                </c:pt>
                <c:pt idx="1444">
                  <c:v>0.23814229249011859</c:v>
                </c:pt>
                <c:pt idx="1445">
                  <c:v>0.23830698287220026</c:v>
                </c:pt>
                <c:pt idx="1446">
                  <c:v>0.23847167325428195</c:v>
                </c:pt>
                <c:pt idx="1447">
                  <c:v>0.23863636363636365</c:v>
                </c:pt>
                <c:pt idx="1448">
                  <c:v>0.23880105401844531</c:v>
                </c:pt>
                <c:pt idx="1449">
                  <c:v>0.23896574440052701</c:v>
                </c:pt>
                <c:pt idx="1450">
                  <c:v>0.2391304347826087</c:v>
                </c:pt>
                <c:pt idx="1451">
                  <c:v>0.23929512516469037</c:v>
                </c:pt>
                <c:pt idx="1452">
                  <c:v>0.23945981554677206</c:v>
                </c:pt>
                <c:pt idx="1453">
                  <c:v>0.23962450592885376</c:v>
                </c:pt>
                <c:pt idx="1454">
                  <c:v>0.23978919631093545</c:v>
                </c:pt>
                <c:pt idx="1455">
                  <c:v>0.23995388669301712</c:v>
                </c:pt>
                <c:pt idx="1456">
                  <c:v>0.24011857707509882</c:v>
                </c:pt>
                <c:pt idx="1457">
                  <c:v>0.24028326745718051</c:v>
                </c:pt>
                <c:pt idx="1458">
                  <c:v>0.24044795783926218</c:v>
                </c:pt>
                <c:pt idx="1459">
                  <c:v>0.24061264822134387</c:v>
                </c:pt>
                <c:pt idx="1460">
                  <c:v>0.24077733860342557</c:v>
                </c:pt>
                <c:pt idx="1461">
                  <c:v>0.24094202898550723</c:v>
                </c:pt>
                <c:pt idx="1462">
                  <c:v>0.24110671936758893</c:v>
                </c:pt>
                <c:pt idx="1463">
                  <c:v>0.24127140974967062</c:v>
                </c:pt>
                <c:pt idx="1464">
                  <c:v>0.24143610013175232</c:v>
                </c:pt>
                <c:pt idx="1465">
                  <c:v>0.24160079051383399</c:v>
                </c:pt>
                <c:pt idx="1466">
                  <c:v>0.24176548089591568</c:v>
                </c:pt>
                <c:pt idx="1467">
                  <c:v>0.24193017127799737</c:v>
                </c:pt>
                <c:pt idx="1468">
                  <c:v>0.24209486166007904</c:v>
                </c:pt>
                <c:pt idx="1469">
                  <c:v>0.24225955204216074</c:v>
                </c:pt>
                <c:pt idx="1470">
                  <c:v>0.24242424242424243</c:v>
                </c:pt>
                <c:pt idx="1471">
                  <c:v>0.2425889328063241</c:v>
                </c:pt>
                <c:pt idx="1472">
                  <c:v>0.24275362318840579</c:v>
                </c:pt>
                <c:pt idx="1473">
                  <c:v>0.24291831357048749</c:v>
                </c:pt>
                <c:pt idx="1474">
                  <c:v>0.24308300395256918</c:v>
                </c:pt>
                <c:pt idx="1475">
                  <c:v>0.24324769433465085</c:v>
                </c:pt>
                <c:pt idx="1476">
                  <c:v>0.24341238471673254</c:v>
                </c:pt>
                <c:pt idx="1477">
                  <c:v>0.24357707509881424</c:v>
                </c:pt>
                <c:pt idx="1478">
                  <c:v>0.24374176548089591</c:v>
                </c:pt>
                <c:pt idx="1479">
                  <c:v>0.2439064558629776</c:v>
                </c:pt>
                <c:pt idx="1480">
                  <c:v>0.2440711462450593</c:v>
                </c:pt>
                <c:pt idx="1481">
                  <c:v>0.24423583662714096</c:v>
                </c:pt>
                <c:pt idx="1482">
                  <c:v>0.24440052700922266</c:v>
                </c:pt>
                <c:pt idx="1483">
                  <c:v>0.24456521739130435</c:v>
                </c:pt>
                <c:pt idx="1484">
                  <c:v>0.24472990777338605</c:v>
                </c:pt>
                <c:pt idx="1485">
                  <c:v>0.24489459815546771</c:v>
                </c:pt>
                <c:pt idx="1486">
                  <c:v>0.24505928853754941</c:v>
                </c:pt>
                <c:pt idx="1487">
                  <c:v>0.2452239789196311</c:v>
                </c:pt>
                <c:pt idx="1488">
                  <c:v>0.24538866930171277</c:v>
                </c:pt>
                <c:pt idx="1489">
                  <c:v>0.24555335968379446</c:v>
                </c:pt>
                <c:pt idx="1490">
                  <c:v>0.24571805006587616</c:v>
                </c:pt>
                <c:pt idx="1491">
                  <c:v>0.24588274044795783</c:v>
                </c:pt>
                <c:pt idx="1492">
                  <c:v>0.24604743083003952</c:v>
                </c:pt>
                <c:pt idx="1493">
                  <c:v>0.24621212121212122</c:v>
                </c:pt>
                <c:pt idx="1494">
                  <c:v>0.24637681159420291</c:v>
                </c:pt>
                <c:pt idx="1495">
                  <c:v>0.24654150197628458</c:v>
                </c:pt>
                <c:pt idx="1496">
                  <c:v>0.24670619235836627</c:v>
                </c:pt>
                <c:pt idx="1497">
                  <c:v>0.24687088274044797</c:v>
                </c:pt>
                <c:pt idx="1498">
                  <c:v>0.24703557312252963</c:v>
                </c:pt>
                <c:pt idx="1499">
                  <c:v>0.24720026350461133</c:v>
                </c:pt>
                <c:pt idx="1500">
                  <c:v>0.24736495388669302</c:v>
                </c:pt>
                <c:pt idx="1501">
                  <c:v>0.24752964426877469</c:v>
                </c:pt>
                <c:pt idx="1502">
                  <c:v>0.24769433465085638</c:v>
                </c:pt>
                <c:pt idx="1503">
                  <c:v>0.24785902503293808</c:v>
                </c:pt>
                <c:pt idx="1504">
                  <c:v>0.24802371541501977</c:v>
                </c:pt>
                <c:pt idx="1505">
                  <c:v>0.24818840579710144</c:v>
                </c:pt>
                <c:pt idx="1506">
                  <c:v>0.24835309617918314</c:v>
                </c:pt>
                <c:pt idx="1507">
                  <c:v>0.24851778656126483</c:v>
                </c:pt>
                <c:pt idx="1508">
                  <c:v>0.2486824769433465</c:v>
                </c:pt>
                <c:pt idx="1509">
                  <c:v>0.24884716732542819</c:v>
                </c:pt>
                <c:pt idx="1510">
                  <c:v>0.24901185770750989</c:v>
                </c:pt>
                <c:pt idx="1511">
                  <c:v>0.24917654808959155</c:v>
                </c:pt>
                <c:pt idx="1512">
                  <c:v>0.24934123847167325</c:v>
                </c:pt>
                <c:pt idx="1513">
                  <c:v>0.24950592885375494</c:v>
                </c:pt>
                <c:pt idx="1514">
                  <c:v>0.24967061923583664</c:v>
                </c:pt>
                <c:pt idx="1515">
                  <c:v>0.24983530961791831</c:v>
                </c:pt>
                <c:pt idx="1516">
                  <c:v>0.25</c:v>
                </c:pt>
                <c:pt idx="1517">
                  <c:v>0.25016469038208167</c:v>
                </c:pt>
                <c:pt idx="1518">
                  <c:v>0.25032938076416339</c:v>
                </c:pt>
                <c:pt idx="1519">
                  <c:v>0.25049407114624506</c:v>
                </c:pt>
                <c:pt idx="1520">
                  <c:v>0.25065876152832672</c:v>
                </c:pt>
                <c:pt idx="1521">
                  <c:v>0.25082345191040845</c:v>
                </c:pt>
                <c:pt idx="1522">
                  <c:v>0.25098814229249011</c:v>
                </c:pt>
                <c:pt idx="1523">
                  <c:v>0.25115283267457178</c:v>
                </c:pt>
                <c:pt idx="1524">
                  <c:v>0.2513175230566535</c:v>
                </c:pt>
                <c:pt idx="1525">
                  <c:v>0.25148221343873517</c:v>
                </c:pt>
                <c:pt idx="1526">
                  <c:v>0.25164690382081689</c:v>
                </c:pt>
                <c:pt idx="1527">
                  <c:v>0.25181159420289856</c:v>
                </c:pt>
                <c:pt idx="1528">
                  <c:v>0.25197628458498023</c:v>
                </c:pt>
                <c:pt idx="1529">
                  <c:v>0.25214097496706195</c:v>
                </c:pt>
                <c:pt idx="1530">
                  <c:v>0.25230566534914362</c:v>
                </c:pt>
                <c:pt idx="1531">
                  <c:v>0.25247035573122528</c:v>
                </c:pt>
                <c:pt idx="1532">
                  <c:v>0.252635046113307</c:v>
                </c:pt>
                <c:pt idx="1533">
                  <c:v>0.25279973649538867</c:v>
                </c:pt>
                <c:pt idx="1534">
                  <c:v>0.25296442687747034</c:v>
                </c:pt>
                <c:pt idx="1535">
                  <c:v>0.25312911725955206</c:v>
                </c:pt>
                <c:pt idx="1536">
                  <c:v>0.25329380764163373</c:v>
                </c:pt>
                <c:pt idx="1537">
                  <c:v>0.2534584980237154</c:v>
                </c:pt>
                <c:pt idx="1538">
                  <c:v>0.25362318840579712</c:v>
                </c:pt>
                <c:pt idx="1539">
                  <c:v>0.25378787878787878</c:v>
                </c:pt>
                <c:pt idx="1540">
                  <c:v>0.25395256916996045</c:v>
                </c:pt>
                <c:pt idx="1541">
                  <c:v>0.25411725955204217</c:v>
                </c:pt>
                <c:pt idx="1542">
                  <c:v>0.25428194993412384</c:v>
                </c:pt>
                <c:pt idx="1543">
                  <c:v>0.25444664031620551</c:v>
                </c:pt>
                <c:pt idx="1544">
                  <c:v>0.25461133069828723</c:v>
                </c:pt>
                <c:pt idx="1545">
                  <c:v>0.2547760210803689</c:v>
                </c:pt>
                <c:pt idx="1546">
                  <c:v>0.25494071146245062</c:v>
                </c:pt>
                <c:pt idx="1547">
                  <c:v>0.25510540184453229</c:v>
                </c:pt>
                <c:pt idx="1548">
                  <c:v>0.25527009222661395</c:v>
                </c:pt>
                <c:pt idx="1549">
                  <c:v>0.25543478260869568</c:v>
                </c:pt>
                <c:pt idx="1550">
                  <c:v>0.25559947299077734</c:v>
                </c:pt>
                <c:pt idx="1551">
                  <c:v>0.25576416337285901</c:v>
                </c:pt>
                <c:pt idx="1552">
                  <c:v>0.25592885375494073</c:v>
                </c:pt>
                <c:pt idx="1553">
                  <c:v>0.2560935441370224</c:v>
                </c:pt>
                <c:pt idx="1554">
                  <c:v>0.25625823451910407</c:v>
                </c:pt>
                <c:pt idx="1555">
                  <c:v>0.25642292490118579</c:v>
                </c:pt>
                <c:pt idx="1556">
                  <c:v>0.25658761528326746</c:v>
                </c:pt>
                <c:pt idx="1557">
                  <c:v>0.25675230566534912</c:v>
                </c:pt>
                <c:pt idx="1558">
                  <c:v>0.25691699604743085</c:v>
                </c:pt>
                <c:pt idx="1559">
                  <c:v>0.25708168642951251</c:v>
                </c:pt>
                <c:pt idx="1560">
                  <c:v>0.25724637681159418</c:v>
                </c:pt>
                <c:pt idx="1561">
                  <c:v>0.2574110671936759</c:v>
                </c:pt>
                <c:pt idx="1562">
                  <c:v>0.25757575757575757</c:v>
                </c:pt>
                <c:pt idx="1563">
                  <c:v>0.25774044795783924</c:v>
                </c:pt>
                <c:pt idx="1564">
                  <c:v>0.25790513833992096</c:v>
                </c:pt>
                <c:pt idx="1565">
                  <c:v>0.25806982872200263</c:v>
                </c:pt>
                <c:pt idx="1566">
                  <c:v>0.25823451910408435</c:v>
                </c:pt>
                <c:pt idx="1567">
                  <c:v>0.25839920948616601</c:v>
                </c:pt>
                <c:pt idx="1568">
                  <c:v>0.25856389986824768</c:v>
                </c:pt>
                <c:pt idx="1569">
                  <c:v>0.2587285902503294</c:v>
                </c:pt>
                <c:pt idx="1570">
                  <c:v>0.25889328063241107</c:v>
                </c:pt>
                <c:pt idx="1571">
                  <c:v>0.25905797101449274</c:v>
                </c:pt>
                <c:pt idx="1572">
                  <c:v>0.25922266139657446</c:v>
                </c:pt>
                <c:pt idx="1573">
                  <c:v>0.25938735177865613</c:v>
                </c:pt>
                <c:pt idx="1574">
                  <c:v>0.25955204216073779</c:v>
                </c:pt>
                <c:pt idx="1575">
                  <c:v>0.25971673254281952</c:v>
                </c:pt>
                <c:pt idx="1576">
                  <c:v>0.25988142292490118</c:v>
                </c:pt>
                <c:pt idx="1577">
                  <c:v>0.26004611330698285</c:v>
                </c:pt>
                <c:pt idx="1578">
                  <c:v>0.26021080368906457</c:v>
                </c:pt>
                <c:pt idx="1579">
                  <c:v>0.26037549407114624</c:v>
                </c:pt>
                <c:pt idx="1580">
                  <c:v>0.26054018445322791</c:v>
                </c:pt>
                <c:pt idx="1581">
                  <c:v>0.26070487483530963</c:v>
                </c:pt>
                <c:pt idx="1582">
                  <c:v>0.2608695652173913</c:v>
                </c:pt>
                <c:pt idx="1583">
                  <c:v>0.26103425559947296</c:v>
                </c:pt>
                <c:pt idx="1584">
                  <c:v>0.26119894598155469</c:v>
                </c:pt>
                <c:pt idx="1585">
                  <c:v>0.26136363636363635</c:v>
                </c:pt>
                <c:pt idx="1586">
                  <c:v>0.26152832674571808</c:v>
                </c:pt>
                <c:pt idx="1587">
                  <c:v>0.26169301712779974</c:v>
                </c:pt>
                <c:pt idx="1588">
                  <c:v>0.26185770750988141</c:v>
                </c:pt>
                <c:pt idx="1589">
                  <c:v>0.26202239789196313</c:v>
                </c:pt>
                <c:pt idx="1590">
                  <c:v>0.2621870882740448</c:v>
                </c:pt>
                <c:pt idx="1591">
                  <c:v>0.26235177865612647</c:v>
                </c:pt>
                <c:pt idx="1592">
                  <c:v>0.26251646903820819</c:v>
                </c:pt>
                <c:pt idx="1593">
                  <c:v>0.26268115942028986</c:v>
                </c:pt>
                <c:pt idx="1594">
                  <c:v>0.26284584980237152</c:v>
                </c:pt>
                <c:pt idx="1595">
                  <c:v>0.26301054018445325</c:v>
                </c:pt>
                <c:pt idx="1596">
                  <c:v>0.26317523056653491</c:v>
                </c:pt>
                <c:pt idx="1597">
                  <c:v>0.26333992094861658</c:v>
                </c:pt>
                <c:pt idx="1598">
                  <c:v>0.2635046113306983</c:v>
                </c:pt>
                <c:pt idx="1599">
                  <c:v>0.26366930171277997</c:v>
                </c:pt>
                <c:pt idx="1600">
                  <c:v>0.26383399209486164</c:v>
                </c:pt>
                <c:pt idx="1601">
                  <c:v>0.26399868247694336</c:v>
                </c:pt>
                <c:pt idx="1602">
                  <c:v>0.26416337285902503</c:v>
                </c:pt>
                <c:pt idx="1603">
                  <c:v>0.26432806324110669</c:v>
                </c:pt>
                <c:pt idx="1604">
                  <c:v>0.26449275362318841</c:v>
                </c:pt>
                <c:pt idx="1605">
                  <c:v>0.26465744400527008</c:v>
                </c:pt>
                <c:pt idx="1606">
                  <c:v>0.2648221343873518</c:v>
                </c:pt>
                <c:pt idx="1607">
                  <c:v>0.26498682476943347</c:v>
                </c:pt>
                <c:pt idx="1608">
                  <c:v>0.26515151515151514</c:v>
                </c:pt>
                <c:pt idx="1609">
                  <c:v>0.26531620553359686</c:v>
                </c:pt>
                <c:pt idx="1610">
                  <c:v>0.26548089591567853</c:v>
                </c:pt>
                <c:pt idx="1611">
                  <c:v>0.26564558629776019</c:v>
                </c:pt>
                <c:pt idx="1612">
                  <c:v>0.26581027667984192</c:v>
                </c:pt>
                <c:pt idx="1613">
                  <c:v>0.26597496706192358</c:v>
                </c:pt>
                <c:pt idx="1614">
                  <c:v>0.26613965744400525</c:v>
                </c:pt>
                <c:pt idx="1615">
                  <c:v>0.26630434782608697</c:v>
                </c:pt>
                <c:pt idx="1616">
                  <c:v>0.26646903820816864</c:v>
                </c:pt>
                <c:pt idx="1617">
                  <c:v>0.26663372859025031</c:v>
                </c:pt>
                <c:pt idx="1618">
                  <c:v>0.26679841897233203</c:v>
                </c:pt>
                <c:pt idx="1619">
                  <c:v>0.2669631093544137</c:v>
                </c:pt>
                <c:pt idx="1620">
                  <c:v>0.26712779973649536</c:v>
                </c:pt>
                <c:pt idx="1621">
                  <c:v>0.26729249011857709</c:v>
                </c:pt>
                <c:pt idx="1622">
                  <c:v>0.26745718050065875</c:v>
                </c:pt>
                <c:pt idx="1623">
                  <c:v>0.26762187088274042</c:v>
                </c:pt>
                <c:pt idx="1624">
                  <c:v>0.26778656126482214</c:v>
                </c:pt>
                <c:pt idx="1625">
                  <c:v>0.26795125164690381</c:v>
                </c:pt>
                <c:pt idx="1626">
                  <c:v>0.26811594202898553</c:v>
                </c:pt>
                <c:pt idx="1627">
                  <c:v>0.2682806324110672</c:v>
                </c:pt>
                <c:pt idx="1628">
                  <c:v>0.26844532279314887</c:v>
                </c:pt>
                <c:pt idx="1629">
                  <c:v>0.26861001317523059</c:v>
                </c:pt>
                <c:pt idx="1630">
                  <c:v>0.26877470355731226</c:v>
                </c:pt>
                <c:pt idx="1631">
                  <c:v>0.26893939393939392</c:v>
                </c:pt>
                <c:pt idx="1632">
                  <c:v>0.26910408432147565</c:v>
                </c:pt>
                <c:pt idx="1633">
                  <c:v>0.26926877470355731</c:v>
                </c:pt>
                <c:pt idx="1634">
                  <c:v>0.26943346508563898</c:v>
                </c:pt>
                <c:pt idx="1635">
                  <c:v>0.2695981554677207</c:v>
                </c:pt>
                <c:pt idx="1636">
                  <c:v>0.26976284584980237</c:v>
                </c:pt>
                <c:pt idx="1637">
                  <c:v>0.26992753623188404</c:v>
                </c:pt>
                <c:pt idx="1638">
                  <c:v>0.27009222661396576</c:v>
                </c:pt>
                <c:pt idx="1639">
                  <c:v>0.27025691699604742</c:v>
                </c:pt>
                <c:pt idx="1640">
                  <c:v>0.27042160737812909</c:v>
                </c:pt>
                <c:pt idx="1641">
                  <c:v>0.27058629776021081</c:v>
                </c:pt>
                <c:pt idx="1642">
                  <c:v>0.27075098814229248</c:v>
                </c:pt>
                <c:pt idx="1643">
                  <c:v>0.2709156785243742</c:v>
                </c:pt>
                <c:pt idx="1644">
                  <c:v>0.27108036890645587</c:v>
                </c:pt>
                <c:pt idx="1645">
                  <c:v>0.27124505928853754</c:v>
                </c:pt>
                <c:pt idx="1646">
                  <c:v>0.27140974967061926</c:v>
                </c:pt>
                <c:pt idx="1647">
                  <c:v>0.27157444005270093</c:v>
                </c:pt>
                <c:pt idx="1648">
                  <c:v>0.27173913043478259</c:v>
                </c:pt>
                <c:pt idx="1649">
                  <c:v>0.27190382081686432</c:v>
                </c:pt>
                <c:pt idx="1650">
                  <c:v>0.27206851119894598</c:v>
                </c:pt>
                <c:pt idx="1651">
                  <c:v>0.27223320158102765</c:v>
                </c:pt>
                <c:pt idx="1652">
                  <c:v>0.27239789196310937</c:v>
                </c:pt>
                <c:pt idx="1653">
                  <c:v>0.27256258234519104</c:v>
                </c:pt>
                <c:pt idx="1654">
                  <c:v>0.27272727272727271</c:v>
                </c:pt>
                <c:pt idx="1655">
                  <c:v>0.27289196310935443</c:v>
                </c:pt>
                <c:pt idx="1656">
                  <c:v>0.2730566534914361</c:v>
                </c:pt>
                <c:pt idx="1657">
                  <c:v>0.27322134387351776</c:v>
                </c:pt>
                <c:pt idx="1658">
                  <c:v>0.27338603425559949</c:v>
                </c:pt>
                <c:pt idx="1659">
                  <c:v>0.27355072463768115</c:v>
                </c:pt>
                <c:pt idx="1660">
                  <c:v>0.27371541501976282</c:v>
                </c:pt>
                <c:pt idx="1661">
                  <c:v>0.27388010540184454</c:v>
                </c:pt>
                <c:pt idx="1662">
                  <c:v>0.27404479578392621</c:v>
                </c:pt>
                <c:pt idx="1663">
                  <c:v>0.27420948616600793</c:v>
                </c:pt>
                <c:pt idx="1664">
                  <c:v>0.2743741765480896</c:v>
                </c:pt>
                <c:pt idx="1665">
                  <c:v>0.27453886693017127</c:v>
                </c:pt>
                <c:pt idx="1666">
                  <c:v>0.27470355731225299</c:v>
                </c:pt>
                <c:pt idx="1667">
                  <c:v>0.27486824769433466</c:v>
                </c:pt>
                <c:pt idx="1668">
                  <c:v>0.27503293807641632</c:v>
                </c:pt>
                <c:pt idx="1669">
                  <c:v>0.27519762845849804</c:v>
                </c:pt>
                <c:pt idx="1670">
                  <c:v>0.27536231884057971</c:v>
                </c:pt>
                <c:pt idx="1671">
                  <c:v>0.27552700922266138</c:v>
                </c:pt>
                <c:pt idx="1672">
                  <c:v>0.2756916996047431</c:v>
                </c:pt>
                <c:pt idx="1673">
                  <c:v>0.27585638998682477</c:v>
                </c:pt>
                <c:pt idx="1674">
                  <c:v>0.27602108036890644</c:v>
                </c:pt>
                <c:pt idx="1675">
                  <c:v>0.27618577075098816</c:v>
                </c:pt>
                <c:pt idx="1676">
                  <c:v>0.27635046113306982</c:v>
                </c:pt>
                <c:pt idx="1677">
                  <c:v>0.27651515151515149</c:v>
                </c:pt>
                <c:pt idx="1678">
                  <c:v>0.27667984189723321</c:v>
                </c:pt>
                <c:pt idx="1679">
                  <c:v>0.27684453227931488</c:v>
                </c:pt>
                <c:pt idx="1680">
                  <c:v>0.27700922266139655</c:v>
                </c:pt>
                <c:pt idx="1681">
                  <c:v>0.27717391304347827</c:v>
                </c:pt>
                <c:pt idx="1682">
                  <c:v>0.27733860342555994</c:v>
                </c:pt>
                <c:pt idx="1683">
                  <c:v>0.27750329380764166</c:v>
                </c:pt>
                <c:pt idx="1684">
                  <c:v>0.27766798418972333</c:v>
                </c:pt>
                <c:pt idx="1685">
                  <c:v>0.27783267457180499</c:v>
                </c:pt>
                <c:pt idx="1686">
                  <c:v>0.27799736495388672</c:v>
                </c:pt>
                <c:pt idx="1687">
                  <c:v>0.27816205533596838</c:v>
                </c:pt>
                <c:pt idx="1688">
                  <c:v>0.27832674571805005</c:v>
                </c:pt>
                <c:pt idx="1689">
                  <c:v>0.27849143610013177</c:v>
                </c:pt>
                <c:pt idx="1690">
                  <c:v>0.27865612648221344</c:v>
                </c:pt>
                <c:pt idx="1691">
                  <c:v>0.27882081686429511</c:v>
                </c:pt>
                <c:pt idx="1692">
                  <c:v>0.27898550724637683</c:v>
                </c:pt>
                <c:pt idx="1693">
                  <c:v>0.2791501976284585</c:v>
                </c:pt>
                <c:pt idx="1694">
                  <c:v>0.27931488801054016</c:v>
                </c:pt>
                <c:pt idx="1695">
                  <c:v>0.27947957839262189</c:v>
                </c:pt>
                <c:pt idx="1696">
                  <c:v>0.27964426877470355</c:v>
                </c:pt>
                <c:pt idx="1697">
                  <c:v>0.27980895915678522</c:v>
                </c:pt>
                <c:pt idx="1698">
                  <c:v>0.27997364953886694</c:v>
                </c:pt>
                <c:pt idx="1699">
                  <c:v>0.28013833992094861</c:v>
                </c:pt>
                <c:pt idx="1700">
                  <c:v>0.28030303030303028</c:v>
                </c:pt>
                <c:pt idx="1701">
                  <c:v>0.280467720685112</c:v>
                </c:pt>
                <c:pt idx="1702">
                  <c:v>0.28063241106719367</c:v>
                </c:pt>
                <c:pt idx="1703">
                  <c:v>0.28079710144927539</c:v>
                </c:pt>
                <c:pt idx="1704">
                  <c:v>0.28096179183135706</c:v>
                </c:pt>
                <c:pt idx="1705">
                  <c:v>0.28112648221343872</c:v>
                </c:pt>
                <c:pt idx="1706">
                  <c:v>0.28129117259552044</c:v>
                </c:pt>
                <c:pt idx="1707">
                  <c:v>0.28145586297760211</c:v>
                </c:pt>
                <c:pt idx="1708">
                  <c:v>0.28162055335968378</c:v>
                </c:pt>
                <c:pt idx="1709">
                  <c:v>0.2817852437417655</c:v>
                </c:pt>
                <c:pt idx="1710">
                  <c:v>0.28194993412384717</c:v>
                </c:pt>
                <c:pt idx="1711">
                  <c:v>0.28211462450592883</c:v>
                </c:pt>
                <c:pt idx="1712">
                  <c:v>0.28227931488801056</c:v>
                </c:pt>
                <c:pt idx="1713">
                  <c:v>0.28244400527009222</c:v>
                </c:pt>
                <c:pt idx="1714">
                  <c:v>0.28260869565217389</c:v>
                </c:pt>
                <c:pt idx="1715">
                  <c:v>0.28277338603425561</c:v>
                </c:pt>
                <c:pt idx="1716">
                  <c:v>0.28293807641633728</c:v>
                </c:pt>
                <c:pt idx="1717">
                  <c:v>0.28310276679841895</c:v>
                </c:pt>
                <c:pt idx="1718">
                  <c:v>0.28326745718050067</c:v>
                </c:pt>
                <c:pt idx="1719">
                  <c:v>0.28343214756258234</c:v>
                </c:pt>
                <c:pt idx="1720">
                  <c:v>0.283596837944664</c:v>
                </c:pt>
                <c:pt idx="1721">
                  <c:v>0.28376152832674573</c:v>
                </c:pt>
                <c:pt idx="1722">
                  <c:v>0.28392621870882739</c:v>
                </c:pt>
                <c:pt idx="1723">
                  <c:v>0.28409090909090912</c:v>
                </c:pt>
                <c:pt idx="1724">
                  <c:v>0.28425559947299078</c:v>
                </c:pt>
                <c:pt idx="1725">
                  <c:v>0.28442028985507245</c:v>
                </c:pt>
                <c:pt idx="1726">
                  <c:v>0.28458498023715417</c:v>
                </c:pt>
                <c:pt idx="1727">
                  <c:v>0.28474967061923584</c:v>
                </c:pt>
                <c:pt idx="1728">
                  <c:v>0.28491436100131751</c:v>
                </c:pt>
                <c:pt idx="1729">
                  <c:v>0.28507905138339923</c:v>
                </c:pt>
                <c:pt idx="1730">
                  <c:v>0.2852437417654809</c:v>
                </c:pt>
                <c:pt idx="1731">
                  <c:v>0.28540843214756256</c:v>
                </c:pt>
                <c:pt idx="1732">
                  <c:v>0.28557312252964429</c:v>
                </c:pt>
                <c:pt idx="1733">
                  <c:v>0.28573781291172595</c:v>
                </c:pt>
                <c:pt idx="1734">
                  <c:v>0.28590250329380762</c:v>
                </c:pt>
                <c:pt idx="1735">
                  <c:v>0.28606719367588934</c:v>
                </c:pt>
                <c:pt idx="1736">
                  <c:v>0.28623188405797101</c:v>
                </c:pt>
                <c:pt idx="1737">
                  <c:v>0.28639657444005268</c:v>
                </c:pt>
                <c:pt idx="1738">
                  <c:v>0.2865612648221344</c:v>
                </c:pt>
                <c:pt idx="1739">
                  <c:v>0.28672595520421607</c:v>
                </c:pt>
                <c:pt idx="1740">
                  <c:v>0.28689064558629779</c:v>
                </c:pt>
                <c:pt idx="1741">
                  <c:v>0.28705533596837945</c:v>
                </c:pt>
                <c:pt idx="1742">
                  <c:v>0.28722002635046112</c:v>
                </c:pt>
                <c:pt idx="1743">
                  <c:v>0.28738471673254284</c:v>
                </c:pt>
                <c:pt idx="1744">
                  <c:v>0.28754940711462451</c:v>
                </c:pt>
                <c:pt idx="1745">
                  <c:v>0.28771409749670618</c:v>
                </c:pt>
                <c:pt idx="1746">
                  <c:v>0.2878787878787879</c:v>
                </c:pt>
                <c:pt idx="1747">
                  <c:v>0.28804347826086957</c:v>
                </c:pt>
                <c:pt idx="1748">
                  <c:v>0.28820816864295123</c:v>
                </c:pt>
                <c:pt idx="1749">
                  <c:v>0.28837285902503296</c:v>
                </c:pt>
                <c:pt idx="1750">
                  <c:v>0.28853754940711462</c:v>
                </c:pt>
                <c:pt idx="1751">
                  <c:v>0.28870223978919629</c:v>
                </c:pt>
                <c:pt idx="1752">
                  <c:v>0.28886693017127801</c:v>
                </c:pt>
                <c:pt idx="1753">
                  <c:v>0.28903162055335968</c:v>
                </c:pt>
                <c:pt idx="1754">
                  <c:v>0.28919631093544135</c:v>
                </c:pt>
                <c:pt idx="1755">
                  <c:v>0.28936100131752307</c:v>
                </c:pt>
                <c:pt idx="1756">
                  <c:v>0.28952569169960474</c:v>
                </c:pt>
                <c:pt idx="1757">
                  <c:v>0.2896903820816864</c:v>
                </c:pt>
                <c:pt idx="1758">
                  <c:v>0.28985507246376813</c:v>
                </c:pt>
                <c:pt idx="1759">
                  <c:v>0.29001976284584979</c:v>
                </c:pt>
                <c:pt idx="1760">
                  <c:v>0.29018445322793152</c:v>
                </c:pt>
                <c:pt idx="1761">
                  <c:v>0.29034914361001318</c:v>
                </c:pt>
                <c:pt idx="1762">
                  <c:v>0.29051383399209485</c:v>
                </c:pt>
                <c:pt idx="1763">
                  <c:v>0.29067852437417657</c:v>
                </c:pt>
                <c:pt idx="1764">
                  <c:v>0.29084321475625824</c:v>
                </c:pt>
                <c:pt idx="1765">
                  <c:v>0.29100790513833991</c:v>
                </c:pt>
                <c:pt idx="1766">
                  <c:v>0.29117259552042163</c:v>
                </c:pt>
                <c:pt idx="1767">
                  <c:v>0.2913372859025033</c:v>
                </c:pt>
                <c:pt idx="1768">
                  <c:v>0.29150197628458496</c:v>
                </c:pt>
                <c:pt idx="1769">
                  <c:v>0.29166666666666669</c:v>
                </c:pt>
                <c:pt idx="1770">
                  <c:v>0.29183135704874835</c:v>
                </c:pt>
                <c:pt idx="1771">
                  <c:v>0.29199604743083002</c:v>
                </c:pt>
                <c:pt idx="1772">
                  <c:v>0.29216073781291174</c:v>
                </c:pt>
                <c:pt idx="1773">
                  <c:v>0.29232542819499341</c:v>
                </c:pt>
                <c:pt idx="1774">
                  <c:v>0.29249011857707508</c:v>
                </c:pt>
                <c:pt idx="1775">
                  <c:v>0.2926548089591568</c:v>
                </c:pt>
                <c:pt idx="1776">
                  <c:v>0.29281949934123847</c:v>
                </c:pt>
                <c:pt idx="1777">
                  <c:v>0.29298418972332013</c:v>
                </c:pt>
                <c:pt idx="1778">
                  <c:v>0.29314888010540185</c:v>
                </c:pt>
                <c:pt idx="1779">
                  <c:v>0.29331357048748352</c:v>
                </c:pt>
                <c:pt idx="1780">
                  <c:v>0.29347826086956524</c:v>
                </c:pt>
                <c:pt idx="1781">
                  <c:v>0.29364295125164691</c:v>
                </c:pt>
                <c:pt idx="1782">
                  <c:v>0.29380764163372858</c:v>
                </c:pt>
                <c:pt idx="1783">
                  <c:v>0.2939723320158103</c:v>
                </c:pt>
                <c:pt idx="1784">
                  <c:v>0.29413702239789197</c:v>
                </c:pt>
                <c:pt idx="1785">
                  <c:v>0.29430171277997363</c:v>
                </c:pt>
                <c:pt idx="1786">
                  <c:v>0.29446640316205536</c:v>
                </c:pt>
                <c:pt idx="1787">
                  <c:v>0.29463109354413702</c:v>
                </c:pt>
                <c:pt idx="1788">
                  <c:v>0.29479578392621869</c:v>
                </c:pt>
                <c:pt idx="1789">
                  <c:v>0.29496047430830041</c:v>
                </c:pt>
                <c:pt idx="1790">
                  <c:v>0.29512516469038208</c:v>
                </c:pt>
                <c:pt idx="1791">
                  <c:v>0.29528985507246375</c:v>
                </c:pt>
                <c:pt idx="1792">
                  <c:v>0.29545454545454547</c:v>
                </c:pt>
                <c:pt idx="1793">
                  <c:v>0.29561923583662714</c:v>
                </c:pt>
                <c:pt idx="1794">
                  <c:v>0.2957839262187088</c:v>
                </c:pt>
                <c:pt idx="1795">
                  <c:v>0.29594861660079053</c:v>
                </c:pt>
                <c:pt idx="1796">
                  <c:v>0.29611330698287219</c:v>
                </c:pt>
                <c:pt idx="1797">
                  <c:v>0.29627799736495386</c:v>
                </c:pt>
                <c:pt idx="1798">
                  <c:v>0.29644268774703558</c:v>
                </c:pt>
                <c:pt idx="1799">
                  <c:v>0.29660737812911725</c:v>
                </c:pt>
                <c:pt idx="1800">
                  <c:v>0.29677206851119897</c:v>
                </c:pt>
                <c:pt idx="1801">
                  <c:v>0.29693675889328064</c:v>
                </c:pt>
                <c:pt idx="1802">
                  <c:v>0.29710144927536231</c:v>
                </c:pt>
                <c:pt idx="1803">
                  <c:v>0.29726613965744403</c:v>
                </c:pt>
                <c:pt idx="1804">
                  <c:v>0.2974308300395257</c:v>
                </c:pt>
                <c:pt idx="1805">
                  <c:v>0.29759552042160736</c:v>
                </c:pt>
                <c:pt idx="1806">
                  <c:v>0.29776021080368908</c:v>
                </c:pt>
                <c:pt idx="1807">
                  <c:v>0.29792490118577075</c:v>
                </c:pt>
                <c:pt idx="1808">
                  <c:v>0.29808959156785242</c:v>
                </c:pt>
                <c:pt idx="1809">
                  <c:v>0.29825428194993414</c:v>
                </c:pt>
                <c:pt idx="1810">
                  <c:v>0.29841897233201581</c:v>
                </c:pt>
                <c:pt idx="1811">
                  <c:v>0.29858366271409748</c:v>
                </c:pt>
                <c:pt idx="1812">
                  <c:v>0.2987483530961792</c:v>
                </c:pt>
                <c:pt idx="1813">
                  <c:v>0.29891304347826086</c:v>
                </c:pt>
                <c:pt idx="1814">
                  <c:v>0.29907773386034253</c:v>
                </c:pt>
                <c:pt idx="1815">
                  <c:v>0.29924242424242425</c:v>
                </c:pt>
                <c:pt idx="1816">
                  <c:v>0.29940711462450592</c:v>
                </c:pt>
                <c:pt idx="1817">
                  <c:v>0.29957180500658759</c:v>
                </c:pt>
                <c:pt idx="1818">
                  <c:v>0.29973649538866931</c:v>
                </c:pt>
                <c:pt idx="1819">
                  <c:v>0.29990118577075098</c:v>
                </c:pt>
                <c:pt idx="1820">
                  <c:v>0.3000658761528327</c:v>
                </c:pt>
                <c:pt idx="1821">
                  <c:v>0.30023056653491437</c:v>
                </c:pt>
                <c:pt idx="1822">
                  <c:v>0.30039525691699603</c:v>
                </c:pt>
                <c:pt idx="1823">
                  <c:v>0.30055994729907776</c:v>
                </c:pt>
                <c:pt idx="1824">
                  <c:v>0.30072463768115942</c:v>
                </c:pt>
                <c:pt idx="1825">
                  <c:v>0.30088932806324109</c:v>
                </c:pt>
                <c:pt idx="1826">
                  <c:v>0.30105401844532281</c:v>
                </c:pt>
                <c:pt idx="1827">
                  <c:v>0.30121870882740448</c:v>
                </c:pt>
                <c:pt idx="1828">
                  <c:v>0.30138339920948615</c:v>
                </c:pt>
                <c:pt idx="1829">
                  <c:v>0.30154808959156787</c:v>
                </c:pt>
                <c:pt idx="1830">
                  <c:v>0.30171277997364954</c:v>
                </c:pt>
                <c:pt idx="1831">
                  <c:v>0.3018774703557312</c:v>
                </c:pt>
                <c:pt idx="1832">
                  <c:v>0.30204216073781293</c:v>
                </c:pt>
                <c:pt idx="1833">
                  <c:v>0.30220685111989459</c:v>
                </c:pt>
                <c:pt idx="1834">
                  <c:v>0.30237154150197626</c:v>
                </c:pt>
                <c:pt idx="1835">
                  <c:v>0.30253623188405798</c:v>
                </c:pt>
                <c:pt idx="1836">
                  <c:v>0.30270092226613965</c:v>
                </c:pt>
                <c:pt idx="1837">
                  <c:v>0.30286561264822132</c:v>
                </c:pt>
                <c:pt idx="1838">
                  <c:v>0.30303030303030304</c:v>
                </c:pt>
                <c:pt idx="1839">
                  <c:v>0.30319499341238471</c:v>
                </c:pt>
                <c:pt idx="1840">
                  <c:v>0.30335968379446643</c:v>
                </c:pt>
                <c:pt idx="1841">
                  <c:v>0.3035243741765481</c:v>
                </c:pt>
                <c:pt idx="1842">
                  <c:v>0.30368906455862976</c:v>
                </c:pt>
                <c:pt idx="1843">
                  <c:v>0.30385375494071148</c:v>
                </c:pt>
                <c:pt idx="1844">
                  <c:v>0.30401844532279315</c:v>
                </c:pt>
                <c:pt idx="1845">
                  <c:v>0.30418313570487482</c:v>
                </c:pt>
                <c:pt idx="1846">
                  <c:v>0.30434782608695654</c:v>
                </c:pt>
                <c:pt idx="1847">
                  <c:v>0.30451251646903821</c:v>
                </c:pt>
                <c:pt idx="1848">
                  <c:v>0.30467720685111987</c:v>
                </c:pt>
                <c:pt idx="1849">
                  <c:v>0.3048418972332016</c:v>
                </c:pt>
                <c:pt idx="1850">
                  <c:v>0.30500658761528326</c:v>
                </c:pt>
                <c:pt idx="1851">
                  <c:v>0.30517127799736493</c:v>
                </c:pt>
                <c:pt idx="1852">
                  <c:v>0.30533596837944665</c:v>
                </c:pt>
                <c:pt idx="1853">
                  <c:v>0.30550065876152832</c:v>
                </c:pt>
                <c:pt idx="1854">
                  <c:v>0.30566534914360999</c:v>
                </c:pt>
                <c:pt idx="1855">
                  <c:v>0.30583003952569171</c:v>
                </c:pt>
                <c:pt idx="1856">
                  <c:v>0.30599472990777338</c:v>
                </c:pt>
                <c:pt idx="1857">
                  <c:v>0.3061594202898551</c:v>
                </c:pt>
                <c:pt idx="1858">
                  <c:v>0.30632411067193677</c:v>
                </c:pt>
                <c:pt idx="1859">
                  <c:v>0.30648880105401843</c:v>
                </c:pt>
                <c:pt idx="1860">
                  <c:v>0.30665349143610016</c:v>
                </c:pt>
                <c:pt idx="1861">
                  <c:v>0.30681818181818182</c:v>
                </c:pt>
                <c:pt idx="1862">
                  <c:v>0.30698287220026349</c:v>
                </c:pt>
                <c:pt idx="1863">
                  <c:v>0.30714756258234521</c:v>
                </c:pt>
                <c:pt idx="1864">
                  <c:v>0.30731225296442688</c:v>
                </c:pt>
                <c:pt idx="1865">
                  <c:v>0.30747694334650855</c:v>
                </c:pt>
                <c:pt idx="1866">
                  <c:v>0.30764163372859027</c:v>
                </c:pt>
                <c:pt idx="1867">
                  <c:v>0.30780632411067194</c:v>
                </c:pt>
                <c:pt idx="1868">
                  <c:v>0.3079710144927536</c:v>
                </c:pt>
                <c:pt idx="1869">
                  <c:v>0.30813570487483533</c:v>
                </c:pt>
                <c:pt idx="1870">
                  <c:v>0.30830039525691699</c:v>
                </c:pt>
                <c:pt idx="1871">
                  <c:v>0.30846508563899866</c:v>
                </c:pt>
                <c:pt idx="1872">
                  <c:v>0.30862977602108038</c:v>
                </c:pt>
                <c:pt idx="1873">
                  <c:v>0.30879446640316205</c:v>
                </c:pt>
                <c:pt idx="1874">
                  <c:v>0.30895915678524372</c:v>
                </c:pt>
                <c:pt idx="1875">
                  <c:v>0.30912384716732544</c:v>
                </c:pt>
                <c:pt idx="1876">
                  <c:v>0.30928853754940711</c:v>
                </c:pt>
                <c:pt idx="1877">
                  <c:v>0.30945322793148883</c:v>
                </c:pt>
                <c:pt idx="1878">
                  <c:v>0.30961791831357049</c:v>
                </c:pt>
                <c:pt idx="1879">
                  <c:v>0.30978260869565216</c:v>
                </c:pt>
                <c:pt idx="1880">
                  <c:v>0.30994729907773388</c:v>
                </c:pt>
                <c:pt idx="1881">
                  <c:v>0.31011198945981555</c:v>
                </c:pt>
                <c:pt idx="1882">
                  <c:v>0.31027667984189722</c:v>
                </c:pt>
                <c:pt idx="1883">
                  <c:v>0.31044137022397894</c:v>
                </c:pt>
                <c:pt idx="1884">
                  <c:v>0.31060606060606061</c:v>
                </c:pt>
                <c:pt idx="1885">
                  <c:v>0.31077075098814227</c:v>
                </c:pt>
                <c:pt idx="1886">
                  <c:v>0.310935441370224</c:v>
                </c:pt>
                <c:pt idx="1887">
                  <c:v>0.31110013175230566</c:v>
                </c:pt>
                <c:pt idx="1888">
                  <c:v>0.31126482213438733</c:v>
                </c:pt>
                <c:pt idx="1889">
                  <c:v>0.31142951251646905</c:v>
                </c:pt>
                <c:pt idx="1890">
                  <c:v>0.31159420289855072</c:v>
                </c:pt>
                <c:pt idx="1891">
                  <c:v>0.31175889328063239</c:v>
                </c:pt>
                <c:pt idx="1892">
                  <c:v>0.31192358366271411</c:v>
                </c:pt>
                <c:pt idx="1893">
                  <c:v>0.31208827404479578</c:v>
                </c:pt>
                <c:pt idx="1894">
                  <c:v>0.31225296442687744</c:v>
                </c:pt>
                <c:pt idx="1895">
                  <c:v>0.31241765480895917</c:v>
                </c:pt>
                <c:pt idx="1896">
                  <c:v>0.31258234519104083</c:v>
                </c:pt>
                <c:pt idx="1897">
                  <c:v>0.31274703557312256</c:v>
                </c:pt>
                <c:pt idx="1898">
                  <c:v>0.31291172595520422</c:v>
                </c:pt>
                <c:pt idx="1899">
                  <c:v>0.31307641633728589</c:v>
                </c:pt>
                <c:pt idx="1900">
                  <c:v>0.31324110671936761</c:v>
                </c:pt>
                <c:pt idx="1901">
                  <c:v>0.31340579710144928</c:v>
                </c:pt>
                <c:pt idx="1902">
                  <c:v>0.31357048748353095</c:v>
                </c:pt>
                <c:pt idx="1903">
                  <c:v>0.31373517786561267</c:v>
                </c:pt>
                <c:pt idx="1904">
                  <c:v>0.31389986824769434</c:v>
                </c:pt>
                <c:pt idx="1905">
                  <c:v>0.314064558629776</c:v>
                </c:pt>
                <c:pt idx="1906">
                  <c:v>0.31422924901185773</c:v>
                </c:pt>
                <c:pt idx="1907">
                  <c:v>0.31439393939393939</c:v>
                </c:pt>
                <c:pt idx="1908">
                  <c:v>0.31455862977602106</c:v>
                </c:pt>
                <c:pt idx="1909">
                  <c:v>0.31472332015810278</c:v>
                </c:pt>
                <c:pt idx="1910">
                  <c:v>0.31488801054018445</c:v>
                </c:pt>
                <c:pt idx="1911">
                  <c:v>0.31505270092226612</c:v>
                </c:pt>
                <c:pt idx="1912">
                  <c:v>0.31521739130434784</c:v>
                </c:pt>
                <c:pt idx="1913">
                  <c:v>0.31538208168642951</c:v>
                </c:pt>
                <c:pt idx="1914">
                  <c:v>0.31554677206851117</c:v>
                </c:pt>
                <c:pt idx="1915">
                  <c:v>0.31571146245059289</c:v>
                </c:pt>
                <c:pt idx="1916">
                  <c:v>0.31587615283267456</c:v>
                </c:pt>
                <c:pt idx="1917">
                  <c:v>0.31604084321475628</c:v>
                </c:pt>
                <c:pt idx="1918">
                  <c:v>0.31620553359683795</c:v>
                </c:pt>
                <c:pt idx="1919">
                  <c:v>0.31637022397891962</c:v>
                </c:pt>
                <c:pt idx="1920">
                  <c:v>0.31653491436100134</c:v>
                </c:pt>
                <c:pt idx="1921">
                  <c:v>0.31669960474308301</c:v>
                </c:pt>
                <c:pt idx="1922">
                  <c:v>0.31686429512516467</c:v>
                </c:pt>
                <c:pt idx="1923">
                  <c:v>0.3170289855072464</c:v>
                </c:pt>
                <c:pt idx="1924">
                  <c:v>0.31719367588932806</c:v>
                </c:pt>
                <c:pt idx="1925">
                  <c:v>0.31735836627140973</c:v>
                </c:pt>
                <c:pt idx="1926">
                  <c:v>0.31752305665349145</c:v>
                </c:pt>
                <c:pt idx="1927">
                  <c:v>0.31768774703557312</c:v>
                </c:pt>
                <c:pt idx="1928">
                  <c:v>0.31785243741765479</c:v>
                </c:pt>
                <c:pt idx="1929">
                  <c:v>0.31801712779973651</c:v>
                </c:pt>
                <c:pt idx="1930">
                  <c:v>0.31818181818181818</c:v>
                </c:pt>
                <c:pt idx="1931">
                  <c:v>0.31834650856389984</c:v>
                </c:pt>
                <c:pt idx="1932">
                  <c:v>0.31851119894598157</c:v>
                </c:pt>
                <c:pt idx="1933">
                  <c:v>0.31867588932806323</c:v>
                </c:pt>
                <c:pt idx="1934">
                  <c:v>0.3188405797101449</c:v>
                </c:pt>
                <c:pt idx="1935">
                  <c:v>0.31900527009222662</c:v>
                </c:pt>
                <c:pt idx="1936">
                  <c:v>0.31916996047430829</c:v>
                </c:pt>
                <c:pt idx="1937">
                  <c:v>0.31933465085639001</c:v>
                </c:pt>
                <c:pt idx="1938">
                  <c:v>0.31949934123847168</c:v>
                </c:pt>
                <c:pt idx="1939">
                  <c:v>0.31966403162055335</c:v>
                </c:pt>
                <c:pt idx="1940">
                  <c:v>0.31982872200263507</c:v>
                </c:pt>
                <c:pt idx="1941">
                  <c:v>0.31999341238471674</c:v>
                </c:pt>
                <c:pt idx="1942">
                  <c:v>0.3201581027667984</c:v>
                </c:pt>
                <c:pt idx="1943">
                  <c:v>0.32032279314888013</c:v>
                </c:pt>
                <c:pt idx="1944">
                  <c:v>0.32048748353096179</c:v>
                </c:pt>
                <c:pt idx="1945">
                  <c:v>0.32065217391304346</c:v>
                </c:pt>
                <c:pt idx="1946">
                  <c:v>0.32081686429512518</c:v>
                </c:pt>
                <c:pt idx="1947">
                  <c:v>0.32098155467720685</c:v>
                </c:pt>
                <c:pt idx="1948">
                  <c:v>0.32114624505928852</c:v>
                </c:pt>
                <c:pt idx="1949">
                  <c:v>0.32131093544137024</c:v>
                </c:pt>
                <c:pt idx="1950">
                  <c:v>0.3214756258234519</c:v>
                </c:pt>
                <c:pt idx="1951">
                  <c:v>0.32164031620553357</c:v>
                </c:pt>
                <c:pt idx="1952">
                  <c:v>0.32180500658761529</c:v>
                </c:pt>
                <c:pt idx="1953">
                  <c:v>0.32196969696969696</c:v>
                </c:pt>
                <c:pt idx="1954">
                  <c:v>0.32213438735177868</c:v>
                </c:pt>
                <c:pt idx="1955">
                  <c:v>0.32229907773386035</c:v>
                </c:pt>
                <c:pt idx="1956">
                  <c:v>0.32246376811594202</c:v>
                </c:pt>
                <c:pt idx="1957">
                  <c:v>0.32262845849802374</c:v>
                </c:pt>
                <c:pt idx="1958">
                  <c:v>0.32279314888010541</c:v>
                </c:pt>
                <c:pt idx="1959">
                  <c:v>0.32295783926218707</c:v>
                </c:pt>
                <c:pt idx="1960">
                  <c:v>0.3231225296442688</c:v>
                </c:pt>
                <c:pt idx="1961">
                  <c:v>0.32328722002635046</c:v>
                </c:pt>
                <c:pt idx="1962">
                  <c:v>0.32345191040843213</c:v>
                </c:pt>
                <c:pt idx="1963">
                  <c:v>0.32361660079051385</c:v>
                </c:pt>
                <c:pt idx="1964">
                  <c:v>0.32378129117259552</c:v>
                </c:pt>
                <c:pt idx="1965">
                  <c:v>0.32394598155467719</c:v>
                </c:pt>
                <c:pt idx="1966">
                  <c:v>0.32411067193675891</c:v>
                </c:pt>
                <c:pt idx="1967">
                  <c:v>0.32427536231884058</c:v>
                </c:pt>
                <c:pt idx="1968">
                  <c:v>0.32444005270092224</c:v>
                </c:pt>
                <c:pt idx="1969">
                  <c:v>0.32460474308300397</c:v>
                </c:pt>
                <c:pt idx="1970">
                  <c:v>0.32476943346508563</c:v>
                </c:pt>
                <c:pt idx="1971">
                  <c:v>0.3249341238471673</c:v>
                </c:pt>
                <c:pt idx="1972">
                  <c:v>0.32509881422924902</c:v>
                </c:pt>
                <c:pt idx="1973">
                  <c:v>0.32526350461133069</c:v>
                </c:pt>
                <c:pt idx="1974">
                  <c:v>0.32542819499341241</c:v>
                </c:pt>
                <c:pt idx="1975">
                  <c:v>0.32559288537549408</c:v>
                </c:pt>
                <c:pt idx="1976">
                  <c:v>0.32575757575757575</c:v>
                </c:pt>
                <c:pt idx="1977">
                  <c:v>0.32592226613965747</c:v>
                </c:pt>
                <c:pt idx="1978">
                  <c:v>0.32608695652173914</c:v>
                </c:pt>
                <c:pt idx="1979">
                  <c:v>0.3262516469038208</c:v>
                </c:pt>
                <c:pt idx="1980">
                  <c:v>0.32641633728590252</c:v>
                </c:pt>
                <c:pt idx="1981">
                  <c:v>0.32658102766798419</c:v>
                </c:pt>
                <c:pt idx="1982">
                  <c:v>0.32674571805006586</c:v>
                </c:pt>
                <c:pt idx="1983">
                  <c:v>0.32691040843214758</c:v>
                </c:pt>
                <c:pt idx="1984">
                  <c:v>0.32707509881422925</c:v>
                </c:pt>
                <c:pt idx="1985">
                  <c:v>0.32723978919631092</c:v>
                </c:pt>
                <c:pt idx="1986">
                  <c:v>0.32740447957839264</c:v>
                </c:pt>
                <c:pt idx="1987">
                  <c:v>0.3275691699604743</c:v>
                </c:pt>
                <c:pt idx="1988">
                  <c:v>0.32773386034255597</c:v>
                </c:pt>
                <c:pt idx="1989">
                  <c:v>0.32789855072463769</c:v>
                </c:pt>
                <c:pt idx="1990">
                  <c:v>0.32806324110671936</c:v>
                </c:pt>
                <c:pt idx="1991">
                  <c:v>0.32822793148880103</c:v>
                </c:pt>
                <c:pt idx="1992">
                  <c:v>0.32839262187088275</c:v>
                </c:pt>
                <c:pt idx="1993">
                  <c:v>0.32855731225296442</c:v>
                </c:pt>
                <c:pt idx="1994">
                  <c:v>0.32872200263504614</c:v>
                </c:pt>
                <c:pt idx="1995">
                  <c:v>0.32888669301712781</c:v>
                </c:pt>
                <c:pt idx="1996">
                  <c:v>0.32905138339920947</c:v>
                </c:pt>
                <c:pt idx="1997">
                  <c:v>0.3292160737812912</c:v>
                </c:pt>
                <c:pt idx="1998">
                  <c:v>0.32938076416337286</c:v>
                </c:pt>
                <c:pt idx="1999">
                  <c:v>0.32954545454545453</c:v>
                </c:pt>
                <c:pt idx="2000">
                  <c:v>0.32971014492753625</c:v>
                </c:pt>
                <c:pt idx="2001">
                  <c:v>0.32987483530961792</c:v>
                </c:pt>
                <c:pt idx="2002">
                  <c:v>0.33003952569169959</c:v>
                </c:pt>
                <c:pt idx="2003">
                  <c:v>0.33020421607378131</c:v>
                </c:pt>
                <c:pt idx="2004">
                  <c:v>0.33036890645586298</c:v>
                </c:pt>
                <c:pt idx="2005">
                  <c:v>0.33053359683794464</c:v>
                </c:pt>
                <c:pt idx="2006">
                  <c:v>0.33069828722002637</c:v>
                </c:pt>
                <c:pt idx="2007">
                  <c:v>0.33086297760210803</c:v>
                </c:pt>
                <c:pt idx="2008">
                  <c:v>0.3310276679841897</c:v>
                </c:pt>
                <c:pt idx="2009">
                  <c:v>0.33119235836627142</c:v>
                </c:pt>
                <c:pt idx="2010">
                  <c:v>0.33135704874835309</c:v>
                </c:pt>
                <c:pt idx="2011">
                  <c:v>0.33152173913043476</c:v>
                </c:pt>
                <c:pt idx="2012">
                  <c:v>0.33168642951251648</c:v>
                </c:pt>
                <c:pt idx="2013">
                  <c:v>0.33185111989459815</c:v>
                </c:pt>
                <c:pt idx="2014">
                  <c:v>0.33201581027667987</c:v>
                </c:pt>
                <c:pt idx="2015">
                  <c:v>0.33218050065876153</c:v>
                </c:pt>
                <c:pt idx="2016">
                  <c:v>0.3323451910408432</c:v>
                </c:pt>
                <c:pt idx="2017">
                  <c:v>0.33250988142292492</c:v>
                </c:pt>
                <c:pt idx="2018">
                  <c:v>0.33267457180500659</c:v>
                </c:pt>
                <c:pt idx="2019">
                  <c:v>0.33283926218708826</c:v>
                </c:pt>
                <c:pt idx="2020">
                  <c:v>0.33300395256916998</c:v>
                </c:pt>
                <c:pt idx="2021">
                  <c:v>0.33316864295125165</c:v>
                </c:pt>
                <c:pt idx="2022">
                  <c:v>0.33333333333333331</c:v>
                </c:pt>
                <c:pt idx="2023">
                  <c:v>0.33349802371541504</c:v>
                </c:pt>
                <c:pt idx="2024">
                  <c:v>0.3336627140974967</c:v>
                </c:pt>
                <c:pt idx="2025">
                  <c:v>0.33382740447957837</c:v>
                </c:pt>
                <c:pt idx="2026">
                  <c:v>0.33399209486166009</c:v>
                </c:pt>
                <c:pt idx="2027">
                  <c:v>0.33415678524374176</c:v>
                </c:pt>
                <c:pt idx="2028">
                  <c:v>0.33432147562582343</c:v>
                </c:pt>
                <c:pt idx="2029">
                  <c:v>0.33448616600790515</c:v>
                </c:pt>
                <c:pt idx="2030">
                  <c:v>0.33465085638998682</c:v>
                </c:pt>
                <c:pt idx="2031">
                  <c:v>0.33481554677206848</c:v>
                </c:pt>
                <c:pt idx="2032">
                  <c:v>0.33498023715415021</c:v>
                </c:pt>
                <c:pt idx="2033">
                  <c:v>0.33514492753623187</c:v>
                </c:pt>
                <c:pt idx="2034">
                  <c:v>0.3353096179183136</c:v>
                </c:pt>
                <c:pt idx="2035">
                  <c:v>0.33547430830039526</c:v>
                </c:pt>
                <c:pt idx="2036">
                  <c:v>0.33563899868247693</c:v>
                </c:pt>
                <c:pt idx="2037">
                  <c:v>0.33580368906455865</c:v>
                </c:pt>
                <c:pt idx="2038">
                  <c:v>0.33596837944664032</c:v>
                </c:pt>
                <c:pt idx="2039">
                  <c:v>0.33613306982872199</c:v>
                </c:pt>
                <c:pt idx="2040">
                  <c:v>0.33629776021080371</c:v>
                </c:pt>
                <c:pt idx="2041">
                  <c:v>0.33646245059288538</c:v>
                </c:pt>
                <c:pt idx="2042">
                  <c:v>0.33662714097496704</c:v>
                </c:pt>
                <c:pt idx="2043">
                  <c:v>0.33679183135704877</c:v>
                </c:pt>
                <c:pt idx="2044">
                  <c:v>0.33695652173913043</c:v>
                </c:pt>
                <c:pt idx="2045">
                  <c:v>0.3371212121212121</c:v>
                </c:pt>
                <c:pt idx="2046">
                  <c:v>0.33728590250329382</c:v>
                </c:pt>
                <c:pt idx="2047">
                  <c:v>0.33745059288537549</c:v>
                </c:pt>
                <c:pt idx="2048">
                  <c:v>0.33761528326745716</c:v>
                </c:pt>
                <c:pt idx="2049">
                  <c:v>0.33777997364953888</c:v>
                </c:pt>
                <c:pt idx="2050">
                  <c:v>0.33794466403162055</c:v>
                </c:pt>
                <c:pt idx="2051">
                  <c:v>0.33810935441370221</c:v>
                </c:pt>
                <c:pt idx="2052">
                  <c:v>0.33827404479578393</c:v>
                </c:pt>
                <c:pt idx="2053">
                  <c:v>0.3384387351778656</c:v>
                </c:pt>
                <c:pt idx="2054">
                  <c:v>0.33860342555994732</c:v>
                </c:pt>
                <c:pt idx="2055">
                  <c:v>0.33876811594202899</c:v>
                </c:pt>
                <c:pt idx="2056">
                  <c:v>0.33893280632411066</c:v>
                </c:pt>
                <c:pt idx="2057">
                  <c:v>0.33909749670619238</c:v>
                </c:pt>
                <c:pt idx="2058">
                  <c:v>0.33926218708827405</c:v>
                </c:pt>
                <c:pt idx="2059">
                  <c:v>0.33942687747035571</c:v>
                </c:pt>
                <c:pt idx="2060">
                  <c:v>0.33959156785243744</c:v>
                </c:pt>
                <c:pt idx="2061">
                  <c:v>0.3397562582345191</c:v>
                </c:pt>
                <c:pt idx="2062">
                  <c:v>0.33992094861660077</c:v>
                </c:pt>
                <c:pt idx="2063">
                  <c:v>0.34008563899868249</c:v>
                </c:pt>
                <c:pt idx="2064">
                  <c:v>0.34025032938076416</c:v>
                </c:pt>
                <c:pt idx="2065">
                  <c:v>0.34041501976284583</c:v>
                </c:pt>
                <c:pt idx="2066">
                  <c:v>0.34057971014492755</c:v>
                </c:pt>
                <c:pt idx="2067">
                  <c:v>0.34074440052700922</c:v>
                </c:pt>
                <c:pt idx="2068">
                  <c:v>0.34090909090909088</c:v>
                </c:pt>
                <c:pt idx="2069">
                  <c:v>0.34107378129117261</c:v>
                </c:pt>
                <c:pt idx="2070">
                  <c:v>0.34123847167325427</c:v>
                </c:pt>
                <c:pt idx="2071">
                  <c:v>0.341403162055336</c:v>
                </c:pt>
                <c:pt idx="2072">
                  <c:v>0.34156785243741766</c:v>
                </c:pt>
                <c:pt idx="2073">
                  <c:v>0.34173254281949933</c:v>
                </c:pt>
                <c:pt idx="2074">
                  <c:v>0.34189723320158105</c:v>
                </c:pt>
                <c:pt idx="2075">
                  <c:v>0.34206192358366272</c:v>
                </c:pt>
                <c:pt idx="2076">
                  <c:v>0.34222661396574439</c:v>
                </c:pt>
                <c:pt idx="2077">
                  <c:v>0.34239130434782611</c:v>
                </c:pt>
                <c:pt idx="2078">
                  <c:v>0.34255599472990778</c:v>
                </c:pt>
                <c:pt idx="2079">
                  <c:v>0.34272068511198944</c:v>
                </c:pt>
                <c:pt idx="2080">
                  <c:v>0.34288537549407117</c:v>
                </c:pt>
                <c:pt idx="2081">
                  <c:v>0.34305006587615283</c:v>
                </c:pt>
                <c:pt idx="2082">
                  <c:v>0.3432147562582345</c:v>
                </c:pt>
                <c:pt idx="2083">
                  <c:v>0.34337944664031622</c:v>
                </c:pt>
                <c:pt idx="2084">
                  <c:v>0.34354413702239789</c:v>
                </c:pt>
                <c:pt idx="2085">
                  <c:v>0.34370882740447956</c:v>
                </c:pt>
                <c:pt idx="2086">
                  <c:v>0.34387351778656128</c:v>
                </c:pt>
                <c:pt idx="2087">
                  <c:v>0.34403820816864294</c:v>
                </c:pt>
                <c:pt idx="2088">
                  <c:v>0.34420289855072461</c:v>
                </c:pt>
                <c:pt idx="2089">
                  <c:v>0.34436758893280633</c:v>
                </c:pt>
                <c:pt idx="2090">
                  <c:v>0.344532279314888</c:v>
                </c:pt>
                <c:pt idx="2091">
                  <c:v>0.34469696969696972</c:v>
                </c:pt>
                <c:pt idx="2092">
                  <c:v>0.34486166007905139</c:v>
                </c:pt>
                <c:pt idx="2093">
                  <c:v>0.34502635046113306</c:v>
                </c:pt>
                <c:pt idx="2094">
                  <c:v>0.34519104084321478</c:v>
                </c:pt>
                <c:pt idx="2095">
                  <c:v>0.34535573122529645</c:v>
                </c:pt>
                <c:pt idx="2096">
                  <c:v>0.34552042160737811</c:v>
                </c:pt>
                <c:pt idx="2097">
                  <c:v>0.34568511198945984</c:v>
                </c:pt>
                <c:pt idx="2098">
                  <c:v>0.3458498023715415</c:v>
                </c:pt>
                <c:pt idx="2099">
                  <c:v>0.34601449275362317</c:v>
                </c:pt>
                <c:pt idx="2100">
                  <c:v>0.34617918313570489</c:v>
                </c:pt>
                <c:pt idx="2101">
                  <c:v>0.34634387351778656</c:v>
                </c:pt>
                <c:pt idx="2102">
                  <c:v>0.34650856389986823</c:v>
                </c:pt>
                <c:pt idx="2103">
                  <c:v>0.34667325428194995</c:v>
                </c:pt>
                <c:pt idx="2104">
                  <c:v>0.34683794466403162</c:v>
                </c:pt>
                <c:pt idx="2105">
                  <c:v>0.34700263504611328</c:v>
                </c:pt>
                <c:pt idx="2106">
                  <c:v>0.34716732542819501</c:v>
                </c:pt>
                <c:pt idx="2107">
                  <c:v>0.34733201581027667</c:v>
                </c:pt>
                <c:pt idx="2108">
                  <c:v>0.34749670619235834</c:v>
                </c:pt>
                <c:pt idx="2109">
                  <c:v>0.34766139657444006</c:v>
                </c:pt>
                <c:pt idx="2110">
                  <c:v>0.34782608695652173</c:v>
                </c:pt>
                <c:pt idx="2111">
                  <c:v>0.34799077733860345</c:v>
                </c:pt>
                <c:pt idx="2112">
                  <c:v>0.34815546772068512</c:v>
                </c:pt>
                <c:pt idx="2113">
                  <c:v>0.34832015810276679</c:v>
                </c:pt>
                <c:pt idx="2114">
                  <c:v>0.34848484848484851</c:v>
                </c:pt>
                <c:pt idx="2115">
                  <c:v>0.34864953886693018</c:v>
                </c:pt>
                <c:pt idx="2116">
                  <c:v>0.34881422924901184</c:v>
                </c:pt>
                <c:pt idx="2117">
                  <c:v>0.34897891963109356</c:v>
                </c:pt>
                <c:pt idx="2118">
                  <c:v>0.34914361001317523</c:v>
                </c:pt>
                <c:pt idx="2119">
                  <c:v>0.3493083003952569</c:v>
                </c:pt>
                <c:pt idx="2120">
                  <c:v>0.34947299077733862</c:v>
                </c:pt>
                <c:pt idx="2121">
                  <c:v>0.34963768115942029</c:v>
                </c:pt>
                <c:pt idx="2122">
                  <c:v>0.34980237154150196</c:v>
                </c:pt>
                <c:pt idx="2123">
                  <c:v>0.34996706192358368</c:v>
                </c:pt>
                <c:pt idx="2124">
                  <c:v>0.35013175230566534</c:v>
                </c:pt>
                <c:pt idx="2125">
                  <c:v>0.35029644268774701</c:v>
                </c:pt>
                <c:pt idx="2126">
                  <c:v>0.35046113306982873</c:v>
                </c:pt>
                <c:pt idx="2127">
                  <c:v>0.3506258234519104</c:v>
                </c:pt>
                <c:pt idx="2128">
                  <c:v>0.35079051383399207</c:v>
                </c:pt>
                <c:pt idx="2129">
                  <c:v>0.35095520421607379</c:v>
                </c:pt>
                <c:pt idx="2130">
                  <c:v>0.35111989459815546</c:v>
                </c:pt>
                <c:pt idx="2131">
                  <c:v>0.35128458498023718</c:v>
                </c:pt>
                <c:pt idx="2132">
                  <c:v>0.35144927536231885</c:v>
                </c:pt>
                <c:pt idx="2133">
                  <c:v>0.35161396574440051</c:v>
                </c:pt>
                <c:pt idx="2134">
                  <c:v>0.35177865612648224</c:v>
                </c:pt>
                <c:pt idx="2135">
                  <c:v>0.3519433465085639</c:v>
                </c:pt>
                <c:pt idx="2136">
                  <c:v>0.35210803689064557</c:v>
                </c:pt>
                <c:pt idx="2137">
                  <c:v>0.35227272727272729</c:v>
                </c:pt>
                <c:pt idx="2138">
                  <c:v>0.35243741765480896</c:v>
                </c:pt>
                <c:pt idx="2139">
                  <c:v>0.35260210803689063</c:v>
                </c:pt>
                <c:pt idx="2140">
                  <c:v>0.35276679841897235</c:v>
                </c:pt>
                <c:pt idx="2141">
                  <c:v>0.35293148880105402</c:v>
                </c:pt>
                <c:pt idx="2142">
                  <c:v>0.35309617918313568</c:v>
                </c:pt>
                <c:pt idx="2143">
                  <c:v>0.35326086956521741</c:v>
                </c:pt>
                <c:pt idx="2144">
                  <c:v>0.35342555994729907</c:v>
                </c:pt>
                <c:pt idx="2145">
                  <c:v>0.35359025032938074</c:v>
                </c:pt>
                <c:pt idx="2146">
                  <c:v>0.35375494071146246</c:v>
                </c:pt>
                <c:pt idx="2147">
                  <c:v>0.35391963109354413</c:v>
                </c:pt>
                <c:pt idx="2148">
                  <c:v>0.3540843214756258</c:v>
                </c:pt>
                <c:pt idx="2149">
                  <c:v>0.35424901185770752</c:v>
                </c:pt>
                <c:pt idx="2150">
                  <c:v>0.35441370223978919</c:v>
                </c:pt>
                <c:pt idx="2151">
                  <c:v>0.35457839262187091</c:v>
                </c:pt>
                <c:pt idx="2152">
                  <c:v>0.35474308300395258</c:v>
                </c:pt>
                <c:pt idx="2153">
                  <c:v>0.35490777338603424</c:v>
                </c:pt>
                <c:pt idx="2154">
                  <c:v>0.35507246376811596</c:v>
                </c:pt>
                <c:pt idx="2155">
                  <c:v>0.35523715415019763</c:v>
                </c:pt>
                <c:pt idx="2156">
                  <c:v>0.3554018445322793</c:v>
                </c:pt>
                <c:pt idx="2157">
                  <c:v>0.35556653491436102</c:v>
                </c:pt>
                <c:pt idx="2158">
                  <c:v>0.35573122529644269</c:v>
                </c:pt>
                <c:pt idx="2159">
                  <c:v>0.35589591567852435</c:v>
                </c:pt>
                <c:pt idx="2160">
                  <c:v>0.35606060606060608</c:v>
                </c:pt>
                <c:pt idx="2161">
                  <c:v>0.35622529644268774</c:v>
                </c:pt>
                <c:pt idx="2162">
                  <c:v>0.35638998682476941</c:v>
                </c:pt>
                <c:pt idx="2163">
                  <c:v>0.35655467720685113</c:v>
                </c:pt>
                <c:pt idx="2164">
                  <c:v>0.3567193675889328</c:v>
                </c:pt>
                <c:pt idx="2165">
                  <c:v>0.35688405797101447</c:v>
                </c:pt>
                <c:pt idx="2166">
                  <c:v>0.35704874835309619</c:v>
                </c:pt>
                <c:pt idx="2167">
                  <c:v>0.35721343873517786</c:v>
                </c:pt>
                <c:pt idx="2168">
                  <c:v>0.35737812911725958</c:v>
                </c:pt>
                <c:pt idx="2169">
                  <c:v>0.35754281949934125</c:v>
                </c:pt>
                <c:pt idx="2170">
                  <c:v>0.35770750988142291</c:v>
                </c:pt>
                <c:pt idx="2171">
                  <c:v>0.35787220026350464</c:v>
                </c:pt>
                <c:pt idx="2172">
                  <c:v>0.3580368906455863</c:v>
                </c:pt>
                <c:pt idx="2173">
                  <c:v>0.35820158102766797</c:v>
                </c:pt>
                <c:pt idx="2174">
                  <c:v>0.35836627140974969</c:v>
                </c:pt>
                <c:pt idx="2175">
                  <c:v>0.35853096179183136</c:v>
                </c:pt>
                <c:pt idx="2176">
                  <c:v>0.35869565217391303</c:v>
                </c:pt>
                <c:pt idx="2177">
                  <c:v>0.35886034255599475</c:v>
                </c:pt>
                <c:pt idx="2178">
                  <c:v>0.35902503293807642</c:v>
                </c:pt>
                <c:pt idx="2179">
                  <c:v>0.35918972332015808</c:v>
                </c:pt>
                <c:pt idx="2180">
                  <c:v>0.35935441370223981</c:v>
                </c:pt>
                <c:pt idx="2181">
                  <c:v>0.35951910408432147</c:v>
                </c:pt>
                <c:pt idx="2182">
                  <c:v>0.35968379446640314</c:v>
                </c:pt>
                <c:pt idx="2183">
                  <c:v>0.35984848484848486</c:v>
                </c:pt>
                <c:pt idx="2184">
                  <c:v>0.36001317523056653</c:v>
                </c:pt>
                <c:pt idx="2185">
                  <c:v>0.3601778656126482</c:v>
                </c:pt>
                <c:pt idx="2186">
                  <c:v>0.36034255599472992</c:v>
                </c:pt>
                <c:pt idx="2187">
                  <c:v>0.36050724637681159</c:v>
                </c:pt>
                <c:pt idx="2188">
                  <c:v>0.36067193675889331</c:v>
                </c:pt>
                <c:pt idx="2189">
                  <c:v>0.36083662714097497</c:v>
                </c:pt>
                <c:pt idx="2190">
                  <c:v>0.36100131752305664</c:v>
                </c:pt>
                <c:pt idx="2191">
                  <c:v>0.36116600790513836</c:v>
                </c:pt>
                <c:pt idx="2192">
                  <c:v>0.36133069828722003</c:v>
                </c:pt>
                <c:pt idx="2193">
                  <c:v>0.3614953886693017</c:v>
                </c:pt>
                <c:pt idx="2194">
                  <c:v>0.36166007905138342</c:v>
                </c:pt>
                <c:pt idx="2195">
                  <c:v>0.36182476943346509</c:v>
                </c:pt>
                <c:pt idx="2196">
                  <c:v>0.36198945981554675</c:v>
                </c:pt>
                <c:pt idx="2197">
                  <c:v>0.36215415019762848</c:v>
                </c:pt>
                <c:pt idx="2198">
                  <c:v>0.36231884057971014</c:v>
                </c:pt>
                <c:pt idx="2199">
                  <c:v>0.36248353096179181</c:v>
                </c:pt>
                <c:pt idx="2200">
                  <c:v>0.36264822134387353</c:v>
                </c:pt>
                <c:pt idx="2201">
                  <c:v>0.3628129117259552</c:v>
                </c:pt>
                <c:pt idx="2202">
                  <c:v>0.36297760210803687</c:v>
                </c:pt>
                <c:pt idx="2203">
                  <c:v>0.36314229249011859</c:v>
                </c:pt>
                <c:pt idx="2204">
                  <c:v>0.36330698287220026</c:v>
                </c:pt>
                <c:pt idx="2205">
                  <c:v>0.36347167325428192</c:v>
                </c:pt>
                <c:pt idx="2206">
                  <c:v>0.36363636363636365</c:v>
                </c:pt>
                <c:pt idx="2207">
                  <c:v>0.36380105401844531</c:v>
                </c:pt>
                <c:pt idx="2208">
                  <c:v>0.36396574440052704</c:v>
                </c:pt>
                <c:pt idx="2209">
                  <c:v>0.3641304347826087</c:v>
                </c:pt>
                <c:pt idx="2210">
                  <c:v>0.36429512516469037</c:v>
                </c:pt>
                <c:pt idx="2211">
                  <c:v>0.36445981554677209</c:v>
                </c:pt>
                <c:pt idx="2212">
                  <c:v>0.36462450592885376</c:v>
                </c:pt>
                <c:pt idx="2213">
                  <c:v>0.36478919631093543</c:v>
                </c:pt>
                <c:pt idx="2214">
                  <c:v>0.36495388669301715</c:v>
                </c:pt>
                <c:pt idx="2215">
                  <c:v>0.36511857707509882</c:v>
                </c:pt>
                <c:pt idx="2216">
                  <c:v>0.36528326745718048</c:v>
                </c:pt>
                <c:pt idx="2217">
                  <c:v>0.36544795783926221</c:v>
                </c:pt>
                <c:pt idx="2218">
                  <c:v>0.36561264822134387</c:v>
                </c:pt>
                <c:pt idx="2219">
                  <c:v>0.36577733860342554</c:v>
                </c:pt>
                <c:pt idx="2220">
                  <c:v>0.36594202898550726</c:v>
                </c:pt>
                <c:pt idx="2221">
                  <c:v>0.36610671936758893</c:v>
                </c:pt>
                <c:pt idx="2222">
                  <c:v>0.3662714097496706</c:v>
                </c:pt>
                <c:pt idx="2223">
                  <c:v>0.36643610013175232</c:v>
                </c:pt>
                <c:pt idx="2224">
                  <c:v>0.36660079051383399</c:v>
                </c:pt>
                <c:pt idx="2225">
                  <c:v>0.36676548089591565</c:v>
                </c:pt>
                <c:pt idx="2226">
                  <c:v>0.36693017127799737</c:v>
                </c:pt>
                <c:pt idx="2227">
                  <c:v>0.36709486166007904</c:v>
                </c:pt>
                <c:pt idx="2228">
                  <c:v>0.36725955204216076</c:v>
                </c:pt>
                <c:pt idx="2229">
                  <c:v>0.36742424242424243</c:v>
                </c:pt>
                <c:pt idx="2230">
                  <c:v>0.3675889328063241</c:v>
                </c:pt>
                <c:pt idx="2231">
                  <c:v>0.36775362318840582</c:v>
                </c:pt>
                <c:pt idx="2232">
                  <c:v>0.36791831357048749</c:v>
                </c:pt>
                <c:pt idx="2233">
                  <c:v>0.36808300395256915</c:v>
                </c:pt>
                <c:pt idx="2234">
                  <c:v>0.36824769433465088</c:v>
                </c:pt>
                <c:pt idx="2235">
                  <c:v>0.36841238471673254</c:v>
                </c:pt>
                <c:pt idx="2236">
                  <c:v>0.36857707509881421</c:v>
                </c:pt>
                <c:pt idx="2237">
                  <c:v>0.36874176548089593</c:v>
                </c:pt>
                <c:pt idx="2238">
                  <c:v>0.3689064558629776</c:v>
                </c:pt>
                <c:pt idx="2239">
                  <c:v>0.36907114624505927</c:v>
                </c:pt>
                <c:pt idx="2240">
                  <c:v>0.36923583662714099</c:v>
                </c:pt>
                <c:pt idx="2241">
                  <c:v>0.36940052700922266</c:v>
                </c:pt>
                <c:pt idx="2242">
                  <c:v>0.36956521739130432</c:v>
                </c:pt>
                <c:pt idx="2243">
                  <c:v>0.36972990777338605</c:v>
                </c:pt>
                <c:pt idx="2244">
                  <c:v>0.36989459815546771</c:v>
                </c:pt>
                <c:pt idx="2245">
                  <c:v>0.37005928853754938</c:v>
                </c:pt>
                <c:pt idx="2246">
                  <c:v>0.3702239789196311</c:v>
                </c:pt>
                <c:pt idx="2247">
                  <c:v>0.37038866930171277</c:v>
                </c:pt>
                <c:pt idx="2248">
                  <c:v>0.37055335968379449</c:v>
                </c:pt>
                <c:pt idx="2249">
                  <c:v>0.37071805006587616</c:v>
                </c:pt>
                <c:pt idx="2250">
                  <c:v>0.37088274044795783</c:v>
                </c:pt>
                <c:pt idx="2251">
                  <c:v>0.37104743083003955</c:v>
                </c:pt>
                <c:pt idx="2252">
                  <c:v>0.37121212121212122</c:v>
                </c:pt>
                <c:pt idx="2253">
                  <c:v>0.37137681159420288</c:v>
                </c:pt>
                <c:pt idx="2254">
                  <c:v>0.3715415019762846</c:v>
                </c:pt>
                <c:pt idx="2255">
                  <c:v>0.37170619235836627</c:v>
                </c:pt>
                <c:pt idx="2256">
                  <c:v>0.37187088274044794</c:v>
                </c:pt>
                <c:pt idx="2257">
                  <c:v>0.37203557312252966</c:v>
                </c:pt>
                <c:pt idx="2258">
                  <c:v>0.37220026350461133</c:v>
                </c:pt>
                <c:pt idx="2259">
                  <c:v>0.372364953886693</c:v>
                </c:pt>
                <c:pt idx="2260">
                  <c:v>0.37252964426877472</c:v>
                </c:pt>
                <c:pt idx="2261">
                  <c:v>0.37269433465085638</c:v>
                </c:pt>
                <c:pt idx="2262">
                  <c:v>0.37285902503293805</c:v>
                </c:pt>
                <c:pt idx="2263">
                  <c:v>0.37302371541501977</c:v>
                </c:pt>
                <c:pt idx="2264">
                  <c:v>0.37318840579710144</c:v>
                </c:pt>
                <c:pt idx="2265">
                  <c:v>0.37335309617918311</c:v>
                </c:pt>
                <c:pt idx="2266">
                  <c:v>0.37351778656126483</c:v>
                </c:pt>
                <c:pt idx="2267">
                  <c:v>0.3736824769433465</c:v>
                </c:pt>
                <c:pt idx="2268">
                  <c:v>0.37384716732542822</c:v>
                </c:pt>
                <c:pt idx="2269">
                  <c:v>0.37401185770750989</c:v>
                </c:pt>
                <c:pt idx="2270">
                  <c:v>0.37417654808959155</c:v>
                </c:pt>
                <c:pt idx="2271">
                  <c:v>0.37434123847167328</c:v>
                </c:pt>
                <c:pt idx="2272">
                  <c:v>0.37450592885375494</c:v>
                </c:pt>
                <c:pt idx="2273">
                  <c:v>0.37467061923583661</c:v>
                </c:pt>
                <c:pt idx="2274">
                  <c:v>0.37483530961791833</c:v>
                </c:pt>
                <c:pt idx="2275">
                  <c:v>0.375</c:v>
                </c:pt>
                <c:pt idx="2276">
                  <c:v>0.37516469038208167</c:v>
                </c:pt>
                <c:pt idx="2277">
                  <c:v>0.37532938076416339</c:v>
                </c:pt>
                <c:pt idx="2278">
                  <c:v>0.37549407114624506</c:v>
                </c:pt>
                <c:pt idx="2279">
                  <c:v>0.37565876152832672</c:v>
                </c:pt>
                <c:pt idx="2280">
                  <c:v>0.37582345191040845</c:v>
                </c:pt>
                <c:pt idx="2281">
                  <c:v>0.37598814229249011</c:v>
                </c:pt>
                <c:pt idx="2282">
                  <c:v>0.37615283267457178</c:v>
                </c:pt>
                <c:pt idx="2283">
                  <c:v>0.3763175230566535</c:v>
                </c:pt>
                <c:pt idx="2284">
                  <c:v>0.37648221343873517</c:v>
                </c:pt>
                <c:pt idx="2285">
                  <c:v>0.37664690382081689</c:v>
                </c:pt>
                <c:pt idx="2286">
                  <c:v>0.37681159420289856</c:v>
                </c:pt>
                <c:pt idx="2287">
                  <c:v>0.37697628458498023</c:v>
                </c:pt>
                <c:pt idx="2288">
                  <c:v>0.37714097496706195</c:v>
                </c:pt>
                <c:pt idx="2289">
                  <c:v>0.37730566534914362</c:v>
                </c:pt>
                <c:pt idx="2290">
                  <c:v>0.37747035573122528</c:v>
                </c:pt>
                <c:pt idx="2291">
                  <c:v>0.377635046113307</c:v>
                </c:pt>
                <c:pt idx="2292">
                  <c:v>0.37779973649538867</c:v>
                </c:pt>
                <c:pt idx="2293">
                  <c:v>0.37796442687747034</c:v>
                </c:pt>
                <c:pt idx="2294">
                  <c:v>0.37812911725955206</c:v>
                </c:pt>
                <c:pt idx="2295">
                  <c:v>0.37829380764163373</c:v>
                </c:pt>
                <c:pt idx="2296">
                  <c:v>0.3784584980237154</c:v>
                </c:pt>
                <c:pt idx="2297">
                  <c:v>0.37862318840579712</c:v>
                </c:pt>
                <c:pt idx="2298">
                  <c:v>0.37878787878787878</c:v>
                </c:pt>
                <c:pt idx="2299">
                  <c:v>0.37895256916996045</c:v>
                </c:pt>
                <c:pt idx="2300">
                  <c:v>0.37911725955204217</c:v>
                </c:pt>
                <c:pt idx="2301">
                  <c:v>0.37928194993412384</c:v>
                </c:pt>
                <c:pt idx="2302">
                  <c:v>0.37944664031620551</c:v>
                </c:pt>
                <c:pt idx="2303">
                  <c:v>0.37961133069828723</c:v>
                </c:pt>
                <c:pt idx="2304">
                  <c:v>0.3797760210803689</c:v>
                </c:pt>
                <c:pt idx="2305">
                  <c:v>0.37994071146245062</c:v>
                </c:pt>
                <c:pt idx="2306">
                  <c:v>0.38010540184453229</c:v>
                </c:pt>
                <c:pt idx="2307">
                  <c:v>0.38027009222661395</c:v>
                </c:pt>
                <c:pt idx="2308">
                  <c:v>0.38043478260869568</c:v>
                </c:pt>
                <c:pt idx="2309">
                  <c:v>0.38059947299077734</c:v>
                </c:pt>
                <c:pt idx="2310">
                  <c:v>0.38076416337285901</c:v>
                </c:pt>
                <c:pt idx="2311">
                  <c:v>0.38092885375494073</c:v>
                </c:pt>
                <c:pt idx="2312">
                  <c:v>0.3810935441370224</c:v>
                </c:pt>
                <c:pt idx="2313">
                  <c:v>0.38125823451910407</c:v>
                </c:pt>
                <c:pt idx="2314">
                  <c:v>0.38142292490118579</c:v>
                </c:pt>
                <c:pt idx="2315">
                  <c:v>0.38158761528326746</c:v>
                </c:pt>
                <c:pt idx="2316">
                  <c:v>0.38175230566534912</c:v>
                </c:pt>
                <c:pt idx="2317">
                  <c:v>0.38191699604743085</c:v>
                </c:pt>
                <c:pt idx="2318">
                  <c:v>0.38208168642951251</c:v>
                </c:pt>
                <c:pt idx="2319">
                  <c:v>0.38224637681159418</c:v>
                </c:pt>
                <c:pt idx="2320">
                  <c:v>0.3824110671936759</c:v>
                </c:pt>
                <c:pt idx="2321">
                  <c:v>0.38257575757575757</c:v>
                </c:pt>
                <c:pt idx="2322">
                  <c:v>0.38274044795783924</c:v>
                </c:pt>
                <c:pt idx="2323">
                  <c:v>0.38290513833992096</c:v>
                </c:pt>
                <c:pt idx="2324">
                  <c:v>0.38306982872200263</c:v>
                </c:pt>
                <c:pt idx="2325">
                  <c:v>0.38323451910408435</c:v>
                </c:pt>
                <c:pt idx="2326">
                  <c:v>0.38339920948616601</c:v>
                </c:pt>
                <c:pt idx="2327">
                  <c:v>0.38356389986824768</c:v>
                </c:pt>
                <c:pt idx="2328">
                  <c:v>0.3837285902503294</c:v>
                </c:pt>
                <c:pt idx="2329">
                  <c:v>0.38389328063241107</c:v>
                </c:pt>
                <c:pt idx="2330">
                  <c:v>0.38405797101449274</c:v>
                </c:pt>
                <c:pt idx="2331">
                  <c:v>0.38422266139657446</c:v>
                </c:pt>
                <c:pt idx="2332">
                  <c:v>0.38438735177865613</c:v>
                </c:pt>
                <c:pt idx="2333">
                  <c:v>0.38455204216073779</c:v>
                </c:pt>
                <c:pt idx="2334">
                  <c:v>0.38471673254281952</c:v>
                </c:pt>
                <c:pt idx="2335">
                  <c:v>0.38488142292490118</c:v>
                </c:pt>
                <c:pt idx="2336">
                  <c:v>0.38504611330698285</c:v>
                </c:pt>
                <c:pt idx="2337">
                  <c:v>0.38521080368906457</c:v>
                </c:pt>
                <c:pt idx="2338">
                  <c:v>0.38537549407114624</c:v>
                </c:pt>
                <c:pt idx="2339">
                  <c:v>0.38554018445322791</c:v>
                </c:pt>
                <c:pt idx="2340">
                  <c:v>0.38570487483530963</c:v>
                </c:pt>
                <c:pt idx="2341">
                  <c:v>0.3858695652173913</c:v>
                </c:pt>
                <c:pt idx="2342">
                  <c:v>0.38603425559947296</c:v>
                </c:pt>
                <c:pt idx="2343">
                  <c:v>0.38619894598155469</c:v>
                </c:pt>
                <c:pt idx="2344">
                  <c:v>0.38636363636363635</c:v>
                </c:pt>
                <c:pt idx="2345">
                  <c:v>0.38652832674571808</c:v>
                </c:pt>
                <c:pt idx="2346">
                  <c:v>0.38669301712779974</c:v>
                </c:pt>
                <c:pt idx="2347">
                  <c:v>0.38685770750988141</c:v>
                </c:pt>
                <c:pt idx="2348">
                  <c:v>0.38702239789196313</c:v>
                </c:pt>
                <c:pt idx="2349">
                  <c:v>0.3871870882740448</c:v>
                </c:pt>
                <c:pt idx="2350">
                  <c:v>0.38735177865612647</c:v>
                </c:pt>
                <c:pt idx="2351">
                  <c:v>0.38751646903820819</c:v>
                </c:pt>
                <c:pt idx="2352">
                  <c:v>0.38768115942028986</c:v>
                </c:pt>
                <c:pt idx="2353">
                  <c:v>0.38784584980237152</c:v>
                </c:pt>
                <c:pt idx="2354">
                  <c:v>0.38801054018445325</c:v>
                </c:pt>
                <c:pt idx="2355">
                  <c:v>0.38817523056653491</c:v>
                </c:pt>
                <c:pt idx="2356">
                  <c:v>0.38833992094861658</c:v>
                </c:pt>
                <c:pt idx="2357">
                  <c:v>0.3885046113306983</c:v>
                </c:pt>
                <c:pt idx="2358">
                  <c:v>0.38866930171277997</c:v>
                </c:pt>
                <c:pt idx="2359">
                  <c:v>0.38883399209486164</c:v>
                </c:pt>
                <c:pt idx="2360">
                  <c:v>0.38899868247694336</c:v>
                </c:pt>
                <c:pt idx="2361">
                  <c:v>0.38916337285902503</c:v>
                </c:pt>
                <c:pt idx="2362">
                  <c:v>0.38932806324110669</c:v>
                </c:pt>
                <c:pt idx="2363">
                  <c:v>0.38949275362318841</c:v>
                </c:pt>
                <c:pt idx="2364">
                  <c:v>0.38965744400527008</c:v>
                </c:pt>
                <c:pt idx="2365">
                  <c:v>0.3898221343873518</c:v>
                </c:pt>
                <c:pt idx="2366">
                  <c:v>0.38998682476943347</c:v>
                </c:pt>
                <c:pt idx="2367">
                  <c:v>0.39015151515151514</c:v>
                </c:pt>
                <c:pt idx="2368">
                  <c:v>0.39031620553359686</c:v>
                </c:pt>
                <c:pt idx="2369">
                  <c:v>0.39048089591567853</c:v>
                </c:pt>
                <c:pt idx="2370">
                  <c:v>0.39064558629776019</c:v>
                </c:pt>
                <c:pt idx="2371">
                  <c:v>0.39081027667984192</c:v>
                </c:pt>
                <c:pt idx="2372">
                  <c:v>0.39097496706192358</c:v>
                </c:pt>
                <c:pt idx="2373">
                  <c:v>0.39113965744400525</c:v>
                </c:pt>
                <c:pt idx="2374">
                  <c:v>0.39130434782608697</c:v>
                </c:pt>
                <c:pt idx="2375">
                  <c:v>0.39146903820816864</c:v>
                </c:pt>
                <c:pt idx="2376">
                  <c:v>0.39163372859025031</c:v>
                </c:pt>
                <c:pt idx="2377">
                  <c:v>0.39179841897233203</c:v>
                </c:pt>
                <c:pt idx="2378">
                  <c:v>0.3919631093544137</c:v>
                </c:pt>
                <c:pt idx="2379">
                  <c:v>0.39212779973649536</c:v>
                </c:pt>
                <c:pt idx="2380">
                  <c:v>0.39229249011857709</c:v>
                </c:pt>
                <c:pt idx="2381">
                  <c:v>0.39245718050065875</c:v>
                </c:pt>
                <c:pt idx="2382">
                  <c:v>0.39262187088274042</c:v>
                </c:pt>
                <c:pt idx="2383">
                  <c:v>0.39278656126482214</c:v>
                </c:pt>
                <c:pt idx="2384">
                  <c:v>0.39295125164690381</c:v>
                </c:pt>
                <c:pt idx="2385">
                  <c:v>0.39311594202898553</c:v>
                </c:pt>
                <c:pt idx="2386">
                  <c:v>0.3932806324110672</c:v>
                </c:pt>
                <c:pt idx="2387">
                  <c:v>0.39344532279314887</c:v>
                </c:pt>
                <c:pt idx="2388">
                  <c:v>0.39361001317523059</c:v>
                </c:pt>
                <c:pt idx="2389">
                  <c:v>0.39377470355731226</c:v>
                </c:pt>
                <c:pt idx="2390">
                  <c:v>0.39393939393939392</c:v>
                </c:pt>
                <c:pt idx="2391">
                  <c:v>0.39410408432147565</c:v>
                </c:pt>
                <c:pt idx="2392">
                  <c:v>0.39426877470355731</c:v>
                </c:pt>
                <c:pt idx="2393">
                  <c:v>0.39443346508563898</c:v>
                </c:pt>
                <c:pt idx="2394">
                  <c:v>0.3945981554677207</c:v>
                </c:pt>
                <c:pt idx="2395">
                  <c:v>0.39476284584980237</c:v>
                </c:pt>
                <c:pt idx="2396">
                  <c:v>0.39492753623188404</c:v>
                </c:pt>
                <c:pt idx="2397">
                  <c:v>0.39509222661396576</c:v>
                </c:pt>
                <c:pt idx="2398">
                  <c:v>0.39525691699604742</c:v>
                </c:pt>
                <c:pt idx="2399">
                  <c:v>0.39542160737812909</c:v>
                </c:pt>
                <c:pt idx="2400">
                  <c:v>0.39558629776021081</c:v>
                </c:pt>
                <c:pt idx="2401">
                  <c:v>0.39575098814229248</c:v>
                </c:pt>
                <c:pt idx="2402">
                  <c:v>0.3959156785243742</c:v>
                </c:pt>
                <c:pt idx="2403">
                  <c:v>0.39608036890645587</c:v>
                </c:pt>
                <c:pt idx="2404">
                  <c:v>0.39624505928853754</c:v>
                </c:pt>
                <c:pt idx="2405">
                  <c:v>0.39640974967061926</c:v>
                </c:pt>
                <c:pt idx="2406">
                  <c:v>0.39657444005270093</c:v>
                </c:pt>
                <c:pt idx="2407">
                  <c:v>0.39673913043478259</c:v>
                </c:pt>
                <c:pt idx="2408">
                  <c:v>0.39690382081686432</c:v>
                </c:pt>
                <c:pt idx="2409">
                  <c:v>0.39706851119894598</c:v>
                </c:pt>
                <c:pt idx="2410">
                  <c:v>0.39723320158102765</c:v>
                </c:pt>
                <c:pt idx="2411">
                  <c:v>0.39739789196310937</c:v>
                </c:pt>
                <c:pt idx="2412">
                  <c:v>0.39756258234519104</c:v>
                </c:pt>
                <c:pt idx="2413">
                  <c:v>0.39772727272727271</c:v>
                </c:pt>
                <c:pt idx="2414">
                  <c:v>0.39789196310935443</c:v>
                </c:pt>
                <c:pt idx="2415">
                  <c:v>0.3980566534914361</c:v>
                </c:pt>
                <c:pt idx="2416">
                  <c:v>0.39822134387351776</c:v>
                </c:pt>
                <c:pt idx="2417">
                  <c:v>0.39838603425559949</c:v>
                </c:pt>
                <c:pt idx="2418">
                  <c:v>0.39855072463768115</c:v>
                </c:pt>
                <c:pt idx="2419">
                  <c:v>0.39871541501976282</c:v>
                </c:pt>
                <c:pt idx="2420">
                  <c:v>0.39888010540184454</c:v>
                </c:pt>
                <c:pt idx="2421">
                  <c:v>0.39904479578392621</c:v>
                </c:pt>
                <c:pt idx="2422">
                  <c:v>0.39920948616600793</c:v>
                </c:pt>
                <c:pt idx="2423">
                  <c:v>0.3993741765480896</c:v>
                </c:pt>
                <c:pt idx="2424">
                  <c:v>0.39953886693017127</c:v>
                </c:pt>
                <c:pt idx="2425">
                  <c:v>0.39970355731225299</c:v>
                </c:pt>
                <c:pt idx="2426">
                  <c:v>0.39986824769433466</c:v>
                </c:pt>
                <c:pt idx="2427">
                  <c:v>0.40003293807641632</c:v>
                </c:pt>
                <c:pt idx="2428">
                  <c:v>0.40019762845849804</c:v>
                </c:pt>
                <c:pt idx="2429">
                  <c:v>0.40036231884057971</c:v>
                </c:pt>
                <c:pt idx="2430">
                  <c:v>0.40052700922266138</c:v>
                </c:pt>
                <c:pt idx="2431">
                  <c:v>0.4006916996047431</c:v>
                </c:pt>
                <c:pt idx="2432">
                  <c:v>0.40085638998682477</c:v>
                </c:pt>
                <c:pt idx="2433">
                  <c:v>0.40102108036890644</c:v>
                </c:pt>
                <c:pt idx="2434">
                  <c:v>0.40118577075098816</c:v>
                </c:pt>
                <c:pt idx="2435">
                  <c:v>0.40135046113306982</c:v>
                </c:pt>
                <c:pt idx="2436">
                  <c:v>0.40151515151515149</c:v>
                </c:pt>
                <c:pt idx="2437">
                  <c:v>0.40167984189723321</c:v>
                </c:pt>
                <c:pt idx="2438">
                  <c:v>0.40184453227931488</c:v>
                </c:pt>
                <c:pt idx="2439">
                  <c:v>0.40200922266139655</c:v>
                </c:pt>
                <c:pt idx="2440">
                  <c:v>0.40217391304347827</c:v>
                </c:pt>
                <c:pt idx="2441">
                  <c:v>0.40233860342555994</c:v>
                </c:pt>
                <c:pt idx="2442">
                  <c:v>0.40250329380764166</c:v>
                </c:pt>
                <c:pt idx="2443">
                  <c:v>0.40266798418972333</c:v>
                </c:pt>
                <c:pt idx="2444">
                  <c:v>0.40283267457180499</c:v>
                </c:pt>
                <c:pt idx="2445">
                  <c:v>0.40299736495388672</c:v>
                </c:pt>
                <c:pt idx="2446">
                  <c:v>0.40316205533596838</c:v>
                </c:pt>
                <c:pt idx="2447">
                  <c:v>0.40332674571805005</c:v>
                </c:pt>
                <c:pt idx="2448">
                  <c:v>0.40349143610013177</c:v>
                </c:pt>
                <c:pt idx="2449">
                  <c:v>0.40365612648221344</c:v>
                </c:pt>
                <c:pt idx="2450">
                  <c:v>0.40382081686429511</c:v>
                </c:pt>
                <c:pt idx="2451">
                  <c:v>0.40398550724637683</c:v>
                </c:pt>
                <c:pt idx="2452">
                  <c:v>0.4041501976284585</c:v>
                </c:pt>
                <c:pt idx="2453">
                  <c:v>0.40431488801054016</c:v>
                </c:pt>
                <c:pt idx="2454">
                  <c:v>0.40447957839262189</c:v>
                </c:pt>
                <c:pt idx="2455">
                  <c:v>0.40464426877470355</c:v>
                </c:pt>
                <c:pt idx="2456">
                  <c:v>0.40480895915678522</c:v>
                </c:pt>
                <c:pt idx="2457">
                  <c:v>0.40497364953886694</c:v>
                </c:pt>
                <c:pt idx="2458">
                  <c:v>0.40513833992094861</c:v>
                </c:pt>
                <c:pt idx="2459">
                  <c:v>0.40530303030303028</c:v>
                </c:pt>
                <c:pt idx="2460">
                  <c:v>0.405467720685112</c:v>
                </c:pt>
                <c:pt idx="2461">
                  <c:v>0.40563241106719367</c:v>
                </c:pt>
                <c:pt idx="2462">
                  <c:v>0.40579710144927539</c:v>
                </c:pt>
                <c:pt idx="2463">
                  <c:v>0.40596179183135706</c:v>
                </c:pt>
                <c:pt idx="2464">
                  <c:v>0.40612648221343872</c:v>
                </c:pt>
                <c:pt idx="2465">
                  <c:v>0.40629117259552044</c:v>
                </c:pt>
                <c:pt idx="2466">
                  <c:v>0.40645586297760211</c:v>
                </c:pt>
                <c:pt idx="2467">
                  <c:v>0.40662055335968378</c:v>
                </c:pt>
                <c:pt idx="2468">
                  <c:v>0.4067852437417655</c:v>
                </c:pt>
                <c:pt idx="2469">
                  <c:v>0.40694993412384717</c:v>
                </c:pt>
                <c:pt idx="2470">
                  <c:v>0.40711462450592883</c:v>
                </c:pt>
                <c:pt idx="2471">
                  <c:v>0.40727931488801056</c:v>
                </c:pt>
                <c:pt idx="2472">
                  <c:v>0.40744400527009222</c:v>
                </c:pt>
                <c:pt idx="2473">
                  <c:v>0.40760869565217389</c:v>
                </c:pt>
                <c:pt idx="2474">
                  <c:v>0.40777338603425561</c:v>
                </c:pt>
                <c:pt idx="2475">
                  <c:v>0.40793807641633728</c:v>
                </c:pt>
                <c:pt idx="2476">
                  <c:v>0.40810276679841895</c:v>
                </c:pt>
                <c:pt idx="2477">
                  <c:v>0.40826745718050067</c:v>
                </c:pt>
                <c:pt idx="2478">
                  <c:v>0.40843214756258234</c:v>
                </c:pt>
                <c:pt idx="2479">
                  <c:v>0.408596837944664</c:v>
                </c:pt>
                <c:pt idx="2480">
                  <c:v>0.40876152832674573</c:v>
                </c:pt>
                <c:pt idx="2481">
                  <c:v>0.40892621870882739</c:v>
                </c:pt>
                <c:pt idx="2482">
                  <c:v>0.40909090909090912</c:v>
                </c:pt>
                <c:pt idx="2483">
                  <c:v>0.40925559947299078</c:v>
                </c:pt>
                <c:pt idx="2484">
                  <c:v>0.40942028985507245</c:v>
                </c:pt>
                <c:pt idx="2485">
                  <c:v>0.40958498023715417</c:v>
                </c:pt>
                <c:pt idx="2486">
                  <c:v>0.40974967061923584</c:v>
                </c:pt>
                <c:pt idx="2487">
                  <c:v>0.40991436100131751</c:v>
                </c:pt>
                <c:pt idx="2488">
                  <c:v>0.41007905138339923</c:v>
                </c:pt>
                <c:pt idx="2489">
                  <c:v>0.4102437417654809</c:v>
                </c:pt>
                <c:pt idx="2490">
                  <c:v>0.41040843214756256</c:v>
                </c:pt>
                <c:pt idx="2491">
                  <c:v>0.41057312252964429</c:v>
                </c:pt>
                <c:pt idx="2492">
                  <c:v>0.41073781291172595</c:v>
                </c:pt>
                <c:pt idx="2493">
                  <c:v>0.41090250329380762</c:v>
                </c:pt>
                <c:pt idx="2494">
                  <c:v>0.41106719367588934</c:v>
                </c:pt>
                <c:pt idx="2495">
                  <c:v>0.41123188405797101</c:v>
                </c:pt>
                <c:pt idx="2496">
                  <c:v>0.41139657444005268</c:v>
                </c:pt>
                <c:pt idx="2497">
                  <c:v>0.4115612648221344</c:v>
                </c:pt>
                <c:pt idx="2498">
                  <c:v>0.41172595520421607</c:v>
                </c:pt>
                <c:pt idx="2499">
                  <c:v>0.41189064558629779</c:v>
                </c:pt>
                <c:pt idx="2500">
                  <c:v>0.41205533596837945</c:v>
                </c:pt>
                <c:pt idx="2501">
                  <c:v>0.41222002635046112</c:v>
                </c:pt>
                <c:pt idx="2502">
                  <c:v>0.41238471673254284</c:v>
                </c:pt>
                <c:pt idx="2503">
                  <c:v>0.41254940711462451</c:v>
                </c:pt>
                <c:pt idx="2504">
                  <c:v>0.41271409749670618</c:v>
                </c:pt>
                <c:pt idx="2505">
                  <c:v>0.4128787878787879</c:v>
                </c:pt>
                <c:pt idx="2506">
                  <c:v>0.41304347826086957</c:v>
                </c:pt>
                <c:pt idx="2507">
                  <c:v>0.41320816864295123</c:v>
                </c:pt>
                <c:pt idx="2508">
                  <c:v>0.41337285902503296</c:v>
                </c:pt>
                <c:pt idx="2509">
                  <c:v>0.41353754940711462</c:v>
                </c:pt>
                <c:pt idx="2510">
                  <c:v>0.41370223978919629</c:v>
                </c:pt>
                <c:pt idx="2511">
                  <c:v>0.41386693017127801</c:v>
                </c:pt>
                <c:pt idx="2512">
                  <c:v>0.41403162055335968</c:v>
                </c:pt>
                <c:pt idx="2513">
                  <c:v>0.41419631093544135</c:v>
                </c:pt>
                <c:pt idx="2514">
                  <c:v>0.41436100131752307</c:v>
                </c:pt>
                <c:pt idx="2515">
                  <c:v>0.41452569169960474</c:v>
                </c:pt>
                <c:pt idx="2516">
                  <c:v>0.4146903820816864</c:v>
                </c:pt>
                <c:pt idx="2517">
                  <c:v>0.41485507246376813</c:v>
                </c:pt>
                <c:pt idx="2518">
                  <c:v>0.41501976284584979</c:v>
                </c:pt>
                <c:pt idx="2519">
                  <c:v>0.41518445322793152</c:v>
                </c:pt>
                <c:pt idx="2520">
                  <c:v>0.41534914361001318</c:v>
                </c:pt>
                <c:pt idx="2521">
                  <c:v>0.41551383399209485</c:v>
                </c:pt>
                <c:pt idx="2522">
                  <c:v>0.41567852437417657</c:v>
                </c:pt>
                <c:pt idx="2523">
                  <c:v>0.41584321475625824</c:v>
                </c:pt>
                <c:pt idx="2524">
                  <c:v>0.41600790513833991</c:v>
                </c:pt>
                <c:pt idx="2525">
                  <c:v>0.41617259552042163</c:v>
                </c:pt>
                <c:pt idx="2526">
                  <c:v>0.4163372859025033</c:v>
                </c:pt>
                <c:pt idx="2527">
                  <c:v>0.41650197628458496</c:v>
                </c:pt>
                <c:pt idx="2528">
                  <c:v>0.41666666666666669</c:v>
                </c:pt>
                <c:pt idx="2529">
                  <c:v>0.41683135704874835</c:v>
                </c:pt>
                <c:pt idx="2530">
                  <c:v>0.41699604743083002</c:v>
                </c:pt>
                <c:pt idx="2531">
                  <c:v>0.41716073781291174</c:v>
                </c:pt>
                <c:pt idx="2532">
                  <c:v>0.41732542819499341</c:v>
                </c:pt>
                <c:pt idx="2533">
                  <c:v>0.41749011857707508</c:v>
                </c:pt>
                <c:pt idx="2534">
                  <c:v>0.4176548089591568</c:v>
                </c:pt>
                <c:pt idx="2535">
                  <c:v>0.41781949934123847</c:v>
                </c:pt>
                <c:pt idx="2536">
                  <c:v>0.41798418972332013</c:v>
                </c:pt>
                <c:pt idx="2537">
                  <c:v>0.41814888010540185</c:v>
                </c:pt>
                <c:pt idx="2538">
                  <c:v>0.41831357048748352</c:v>
                </c:pt>
                <c:pt idx="2539">
                  <c:v>0.41847826086956524</c:v>
                </c:pt>
                <c:pt idx="2540">
                  <c:v>0.41864295125164691</c:v>
                </c:pt>
                <c:pt idx="2541">
                  <c:v>0.41880764163372858</c:v>
                </c:pt>
                <c:pt idx="2542">
                  <c:v>0.4189723320158103</c:v>
                </c:pt>
                <c:pt idx="2543">
                  <c:v>0.41913702239789197</c:v>
                </c:pt>
                <c:pt idx="2544">
                  <c:v>0.41930171277997363</c:v>
                </c:pt>
                <c:pt idx="2545">
                  <c:v>0.41946640316205536</c:v>
                </c:pt>
                <c:pt idx="2546">
                  <c:v>0.41963109354413702</c:v>
                </c:pt>
                <c:pt idx="2547">
                  <c:v>0.41979578392621869</c:v>
                </c:pt>
                <c:pt idx="2548">
                  <c:v>0.41996047430830041</c:v>
                </c:pt>
                <c:pt idx="2549">
                  <c:v>0.42012516469038208</c:v>
                </c:pt>
                <c:pt idx="2550">
                  <c:v>0.42028985507246375</c:v>
                </c:pt>
                <c:pt idx="2551">
                  <c:v>0.42045454545454547</c:v>
                </c:pt>
                <c:pt idx="2552">
                  <c:v>0.42061923583662714</c:v>
                </c:pt>
                <c:pt idx="2553">
                  <c:v>0.4207839262187088</c:v>
                </c:pt>
                <c:pt idx="2554">
                  <c:v>0.42094861660079053</c:v>
                </c:pt>
                <c:pt idx="2555">
                  <c:v>0.42111330698287219</c:v>
                </c:pt>
                <c:pt idx="2556">
                  <c:v>0.42127799736495386</c:v>
                </c:pt>
                <c:pt idx="2557">
                  <c:v>0.42144268774703558</c:v>
                </c:pt>
                <c:pt idx="2558">
                  <c:v>0.42160737812911725</c:v>
                </c:pt>
                <c:pt idx="2559">
                  <c:v>0.42177206851119897</c:v>
                </c:pt>
                <c:pt idx="2560">
                  <c:v>0.42193675889328064</c:v>
                </c:pt>
                <c:pt idx="2561">
                  <c:v>0.42210144927536231</c:v>
                </c:pt>
                <c:pt idx="2562">
                  <c:v>0.42226613965744403</c:v>
                </c:pt>
                <c:pt idx="2563">
                  <c:v>0.4224308300395257</c:v>
                </c:pt>
                <c:pt idx="2564">
                  <c:v>0.42259552042160736</c:v>
                </c:pt>
                <c:pt idx="2565">
                  <c:v>0.42276021080368908</c:v>
                </c:pt>
                <c:pt idx="2566">
                  <c:v>0.42292490118577075</c:v>
                </c:pt>
                <c:pt idx="2567">
                  <c:v>0.42308959156785242</c:v>
                </c:pt>
                <c:pt idx="2568">
                  <c:v>0.42325428194993414</c:v>
                </c:pt>
                <c:pt idx="2569">
                  <c:v>0.42341897233201581</c:v>
                </c:pt>
                <c:pt idx="2570">
                  <c:v>0.42358366271409748</c:v>
                </c:pt>
                <c:pt idx="2571">
                  <c:v>0.4237483530961792</c:v>
                </c:pt>
                <c:pt idx="2572">
                  <c:v>0.42391304347826086</c:v>
                </c:pt>
                <c:pt idx="2573">
                  <c:v>0.42407773386034253</c:v>
                </c:pt>
                <c:pt idx="2574">
                  <c:v>0.42424242424242425</c:v>
                </c:pt>
                <c:pt idx="2575">
                  <c:v>0.42440711462450592</c:v>
                </c:pt>
                <c:pt idx="2576">
                  <c:v>0.42457180500658759</c:v>
                </c:pt>
                <c:pt idx="2577">
                  <c:v>0.42473649538866931</c:v>
                </c:pt>
                <c:pt idx="2578">
                  <c:v>0.42490118577075098</c:v>
                </c:pt>
                <c:pt idx="2579">
                  <c:v>0.4250658761528327</c:v>
                </c:pt>
                <c:pt idx="2580">
                  <c:v>0.42523056653491437</c:v>
                </c:pt>
                <c:pt idx="2581">
                  <c:v>0.42539525691699603</c:v>
                </c:pt>
                <c:pt idx="2582">
                  <c:v>0.42555994729907776</c:v>
                </c:pt>
                <c:pt idx="2583">
                  <c:v>0.42572463768115942</c:v>
                </c:pt>
                <c:pt idx="2584">
                  <c:v>0.42588932806324109</c:v>
                </c:pt>
                <c:pt idx="2585">
                  <c:v>0.42605401844532281</c:v>
                </c:pt>
                <c:pt idx="2586">
                  <c:v>0.42621870882740448</c:v>
                </c:pt>
                <c:pt idx="2587">
                  <c:v>0.42638339920948615</c:v>
                </c:pt>
                <c:pt idx="2588">
                  <c:v>0.42654808959156787</c:v>
                </c:pt>
                <c:pt idx="2589">
                  <c:v>0.42671277997364954</c:v>
                </c:pt>
                <c:pt idx="2590">
                  <c:v>0.4268774703557312</c:v>
                </c:pt>
                <c:pt idx="2591">
                  <c:v>0.42704216073781293</c:v>
                </c:pt>
                <c:pt idx="2592">
                  <c:v>0.42720685111989459</c:v>
                </c:pt>
                <c:pt idx="2593">
                  <c:v>0.42737154150197626</c:v>
                </c:pt>
                <c:pt idx="2594">
                  <c:v>0.42753623188405798</c:v>
                </c:pt>
                <c:pt idx="2595">
                  <c:v>0.42770092226613965</c:v>
                </c:pt>
                <c:pt idx="2596">
                  <c:v>0.42786561264822132</c:v>
                </c:pt>
                <c:pt idx="2597">
                  <c:v>0.42803030303030304</c:v>
                </c:pt>
                <c:pt idx="2598">
                  <c:v>0.42819499341238471</c:v>
                </c:pt>
                <c:pt idx="2599">
                  <c:v>0.42835968379446643</c:v>
                </c:pt>
                <c:pt idx="2600">
                  <c:v>0.4285243741765481</c:v>
                </c:pt>
                <c:pt idx="2601">
                  <c:v>0.42868906455862976</c:v>
                </c:pt>
                <c:pt idx="2602">
                  <c:v>0.42885375494071148</c:v>
                </c:pt>
                <c:pt idx="2603">
                  <c:v>0.42901844532279315</c:v>
                </c:pt>
                <c:pt idx="2604">
                  <c:v>0.42918313570487482</c:v>
                </c:pt>
                <c:pt idx="2605">
                  <c:v>0.42934782608695654</c:v>
                </c:pt>
                <c:pt idx="2606">
                  <c:v>0.42951251646903821</c:v>
                </c:pt>
                <c:pt idx="2607">
                  <c:v>0.42967720685111987</c:v>
                </c:pt>
                <c:pt idx="2608">
                  <c:v>0.4298418972332016</c:v>
                </c:pt>
                <c:pt idx="2609">
                  <c:v>0.43000658761528326</c:v>
                </c:pt>
                <c:pt idx="2610">
                  <c:v>0.43017127799736493</c:v>
                </c:pt>
                <c:pt idx="2611">
                  <c:v>0.43033596837944665</c:v>
                </c:pt>
                <c:pt idx="2612">
                  <c:v>0.43050065876152832</c:v>
                </c:pt>
                <c:pt idx="2613">
                  <c:v>0.43066534914360999</c:v>
                </c:pt>
                <c:pt idx="2614">
                  <c:v>0.43083003952569171</c:v>
                </c:pt>
                <c:pt idx="2615">
                  <c:v>0.43099472990777338</c:v>
                </c:pt>
                <c:pt idx="2616">
                  <c:v>0.4311594202898551</c:v>
                </c:pt>
                <c:pt idx="2617">
                  <c:v>0.43132411067193677</c:v>
                </c:pt>
                <c:pt idx="2618">
                  <c:v>0.43148880105401843</c:v>
                </c:pt>
                <c:pt idx="2619">
                  <c:v>0.43165349143610016</c:v>
                </c:pt>
                <c:pt idx="2620">
                  <c:v>0.43181818181818182</c:v>
                </c:pt>
                <c:pt idx="2621">
                  <c:v>0.43198287220026349</c:v>
                </c:pt>
                <c:pt idx="2622">
                  <c:v>0.43214756258234521</c:v>
                </c:pt>
                <c:pt idx="2623">
                  <c:v>0.43231225296442688</c:v>
                </c:pt>
                <c:pt idx="2624">
                  <c:v>0.43247694334650855</c:v>
                </c:pt>
                <c:pt idx="2625">
                  <c:v>0.43264163372859027</c:v>
                </c:pt>
                <c:pt idx="2626">
                  <c:v>0.43280632411067194</c:v>
                </c:pt>
                <c:pt idx="2627">
                  <c:v>0.4329710144927536</c:v>
                </c:pt>
                <c:pt idx="2628">
                  <c:v>0.43313570487483533</c:v>
                </c:pt>
                <c:pt idx="2629">
                  <c:v>0.43330039525691699</c:v>
                </c:pt>
                <c:pt idx="2630">
                  <c:v>0.43346508563899866</c:v>
                </c:pt>
                <c:pt idx="2631">
                  <c:v>0.43362977602108038</c:v>
                </c:pt>
                <c:pt idx="2632">
                  <c:v>0.43379446640316205</c:v>
                </c:pt>
                <c:pt idx="2633">
                  <c:v>0.43395915678524372</c:v>
                </c:pt>
                <c:pt idx="2634">
                  <c:v>0.43412384716732544</c:v>
                </c:pt>
                <c:pt idx="2635">
                  <c:v>0.43428853754940711</c:v>
                </c:pt>
                <c:pt idx="2636">
                  <c:v>0.43445322793148883</c:v>
                </c:pt>
                <c:pt idx="2637">
                  <c:v>0.43461791831357049</c:v>
                </c:pt>
                <c:pt idx="2638">
                  <c:v>0.43478260869565216</c:v>
                </c:pt>
                <c:pt idx="2639">
                  <c:v>0.43494729907773388</c:v>
                </c:pt>
                <c:pt idx="2640">
                  <c:v>0.43511198945981555</c:v>
                </c:pt>
                <c:pt idx="2641">
                  <c:v>0.43527667984189722</c:v>
                </c:pt>
                <c:pt idx="2642">
                  <c:v>0.43544137022397894</c:v>
                </c:pt>
                <c:pt idx="2643">
                  <c:v>0.43560606060606061</c:v>
                </c:pt>
                <c:pt idx="2644">
                  <c:v>0.43577075098814227</c:v>
                </c:pt>
                <c:pt idx="2645">
                  <c:v>0.435935441370224</c:v>
                </c:pt>
                <c:pt idx="2646">
                  <c:v>0.43610013175230566</c:v>
                </c:pt>
                <c:pt idx="2647">
                  <c:v>0.43626482213438733</c:v>
                </c:pt>
                <c:pt idx="2648">
                  <c:v>0.43642951251646905</c:v>
                </c:pt>
                <c:pt idx="2649">
                  <c:v>0.43659420289855072</c:v>
                </c:pt>
                <c:pt idx="2650">
                  <c:v>0.43675889328063239</c:v>
                </c:pt>
                <c:pt idx="2651">
                  <c:v>0.43692358366271411</c:v>
                </c:pt>
                <c:pt idx="2652">
                  <c:v>0.43708827404479578</c:v>
                </c:pt>
                <c:pt idx="2653">
                  <c:v>0.43725296442687744</c:v>
                </c:pt>
                <c:pt idx="2654">
                  <c:v>0.43741765480895917</c:v>
                </c:pt>
                <c:pt idx="2655">
                  <c:v>0.43758234519104083</c:v>
                </c:pt>
                <c:pt idx="2656">
                  <c:v>0.43774703557312256</c:v>
                </c:pt>
                <c:pt idx="2657">
                  <c:v>0.43791172595520422</c:v>
                </c:pt>
                <c:pt idx="2658">
                  <c:v>0.43807641633728589</c:v>
                </c:pt>
                <c:pt idx="2659">
                  <c:v>0.43824110671936761</c:v>
                </c:pt>
                <c:pt idx="2660">
                  <c:v>0.43840579710144928</c:v>
                </c:pt>
                <c:pt idx="2661">
                  <c:v>0.43857048748353095</c:v>
                </c:pt>
                <c:pt idx="2662">
                  <c:v>0.43873517786561267</c:v>
                </c:pt>
                <c:pt idx="2663">
                  <c:v>0.43889986824769434</c:v>
                </c:pt>
                <c:pt idx="2664">
                  <c:v>0.439064558629776</c:v>
                </c:pt>
                <c:pt idx="2665">
                  <c:v>0.43922924901185773</c:v>
                </c:pt>
                <c:pt idx="2666">
                  <c:v>0.43939393939393939</c:v>
                </c:pt>
                <c:pt idx="2667">
                  <c:v>0.43955862977602106</c:v>
                </c:pt>
                <c:pt idx="2668">
                  <c:v>0.43972332015810278</c:v>
                </c:pt>
                <c:pt idx="2669">
                  <c:v>0.43988801054018445</c:v>
                </c:pt>
                <c:pt idx="2670">
                  <c:v>0.44005270092226612</c:v>
                </c:pt>
                <c:pt idx="2671">
                  <c:v>0.44021739130434784</c:v>
                </c:pt>
                <c:pt idx="2672">
                  <c:v>0.44038208168642951</c:v>
                </c:pt>
                <c:pt idx="2673">
                  <c:v>0.44054677206851117</c:v>
                </c:pt>
                <c:pt idx="2674">
                  <c:v>0.44071146245059289</c:v>
                </c:pt>
                <c:pt idx="2675">
                  <c:v>0.44087615283267456</c:v>
                </c:pt>
                <c:pt idx="2676">
                  <c:v>0.44104084321475628</c:v>
                </c:pt>
                <c:pt idx="2677">
                  <c:v>0.44120553359683795</c:v>
                </c:pt>
                <c:pt idx="2678">
                  <c:v>0.44137022397891962</c:v>
                </c:pt>
                <c:pt idx="2679">
                  <c:v>0.44153491436100134</c:v>
                </c:pt>
                <c:pt idx="2680">
                  <c:v>0.44169960474308301</c:v>
                </c:pt>
                <c:pt idx="2681">
                  <c:v>0.44186429512516467</c:v>
                </c:pt>
                <c:pt idx="2682">
                  <c:v>0.4420289855072464</c:v>
                </c:pt>
                <c:pt idx="2683">
                  <c:v>0.44219367588932806</c:v>
                </c:pt>
                <c:pt idx="2684">
                  <c:v>0.44235836627140973</c:v>
                </c:pt>
                <c:pt idx="2685">
                  <c:v>0.44252305665349145</c:v>
                </c:pt>
                <c:pt idx="2686">
                  <c:v>0.44268774703557312</c:v>
                </c:pt>
                <c:pt idx="2687">
                  <c:v>0.44285243741765479</c:v>
                </c:pt>
                <c:pt idx="2688">
                  <c:v>0.44301712779973651</c:v>
                </c:pt>
                <c:pt idx="2689">
                  <c:v>0.44318181818181818</c:v>
                </c:pt>
                <c:pt idx="2690">
                  <c:v>0.44334650856389984</c:v>
                </c:pt>
                <c:pt idx="2691">
                  <c:v>0.44351119894598157</c:v>
                </c:pt>
                <c:pt idx="2692">
                  <c:v>0.44367588932806323</c:v>
                </c:pt>
                <c:pt idx="2693">
                  <c:v>0.4438405797101449</c:v>
                </c:pt>
                <c:pt idx="2694">
                  <c:v>0.44400527009222662</c:v>
                </c:pt>
                <c:pt idx="2695">
                  <c:v>0.44416996047430829</c:v>
                </c:pt>
                <c:pt idx="2696">
                  <c:v>0.44433465085639001</c:v>
                </c:pt>
                <c:pt idx="2697">
                  <c:v>0.44449934123847168</c:v>
                </c:pt>
                <c:pt idx="2698">
                  <c:v>0.44466403162055335</c:v>
                </c:pt>
                <c:pt idx="2699">
                  <c:v>0.44482872200263507</c:v>
                </c:pt>
                <c:pt idx="2700">
                  <c:v>0.44499341238471674</c:v>
                </c:pt>
                <c:pt idx="2701">
                  <c:v>0.4451581027667984</c:v>
                </c:pt>
                <c:pt idx="2702">
                  <c:v>0.44532279314888013</c:v>
                </c:pt>
                <c:pt idx="2703">
                  <c:v>0.44548748353096179</c:v>
                </c:pt>
                <c:pt idx="2704">
                  <c:v>0.44565217391304346</c:v>
                </c:pt>
                <c:pt idx="2705">
                  <c:v>0.44581686429512518</c:v>
                </c:pt>
                <c:pt idx="2706">
                  <c:v>0.44598155467720685</c:v>
                </c:pt>
                <c:pt idx="2707">
                  <c:v>0.44614624505928852</c:v>
                </c:pt>
                <c:pt idx="2708">
                  <c:v>0.44631093544137024</c:v>
                </c:pt>
                <c:pt idx="2709">
                  <c:v>0.4464756258234519</c:v>
                </c:pt>
                <c:pt idx="2710">
                  <c:v>0.44664031620553357</c:v>
                </c:pt>
                <c:pt idx="2711">
                  <c:v>0.44680500658761529</c:v>
                </c:pt>
                <c:pt idx="2712">
                  <c:v>0.44696969696969696</c:v>
                </c:pt>
                <c:pt idx="2713">
                  <c:v>0.44713438735177868</c:v>
                </c:pt>
                <c:pt idx="2714">
                  <c:v>0.44729907773386035</c:v>
                </c:pt>
                <c:pt idx="2715">
                  <c:v>0.44746376811594202</c:v>
                </c:pt>
                <c:pt idx="2716">
                  <c:v>0.44762845849802374</c:v>
                </c:pt>
                <c:pt idx="2717">
                  <c:v>0.44779314888010541</c:v>
                </c:pt>
                <c:pt idx="2718">
                  <c:v>0.44795783926218707</c:v>
                </c:pt>
                <c:pt idx="2719">
                  <c:v>0.4481225296442688</c:v>
                </c:pt>
                <c:pt idx="2720">
                  <c:v>0.44828722002635046</c:v>
                </c:pt>
                <c:pt idx="2721">
                  <c:v>0.44845191040843213</c:v>
                </c:pt>
                <c:pt idx="2722">
                  <c:v>0.44861660079051385</c:v>
                </c:pt>
                <c:pt idx="2723">
                  <c:v>0.44878129117259552</c:v>
                </c:pt>
                <c:pt idx="2724">
                  <c:v>0.44894598155467719</c:v>
                </c:pt>
                <c:pt idx="2725">
                  <c:v>0.44911067193675891</c:v>
                </c:pt>
                <c:pt idx="2726">
                  <c:v>0.44927536231884058</c:v>
                </c:pt>
                <c:pt idx="2727">
                  <c:v>0.44944005270092224</c:v>
                </c:pt>
                <c:pt idx="2728">
                  <c:v>0.44960474308300397</c:v>
                </c:pt>
                <c:pt idx="2729">
                  <c:v>0.44976943346508563</c:v>
                </c:pt>
                <c:pt idx="2730">
                  <c:v>0.4499341238471673</c:v>
                </c:pt>
                <c:pt idx="2731">
                  <c:v>0.45009881422924902</c:v>
                </c:pt>
                <c:pt idx="2732">
                  <c:v>0.45026350461133069</c:v>
                </c:pt>
                <c:pt idx="2733">
                  <c:v>0.45042819499341241</c:v>
                </c:pt>
                <c:pt idx="2734">
                  <c:v>0.45059288537549408</c:v>
                </c:pt>
                <c:pt idx="2735">
                  <c:v>0.45075757575757575</c:v>
                </c:pt>
                <c:pt idx="2736">
                  <c:v>0.45092226613965747</c:v>
                </c:pt>
                <c:pt idx="2737">
                  <c:v>0.45108695652173914</c:v>
                </c:pt>
                <c:pt idx="2738">
                  <c:v>0.4512516469038208</c:v>
                </c:pt>
                <c:pt idx="2739">
                  <c:v>0.45141633728590252</c:v>
                </c:pt>
                <c:pt idx="2740">
                  <c:v>0.45158102766798419</c:v>
                </c:pt>
                <c:pt idx="2741">
                  <c:v>0.45174571805006586</c:v>
                </c:pt>
                <c:pt idx="2742">
                  <c:v>0.45191040843214758</c:v>
                </c:pt>
                <c:pt idx="2743">
                  <c:v>0.45207509881422925</c:v>
                </c:pt>
                <c:pt idx="2744">
                  <c:v>0.45223978919631092</c:v>
                </c:pt>
                <c:pt idx="2745">
                  <c:v>0.45240447957839264</c:v>
                </c:pt>
                <c:pt idx="2746">
                  <c:v>0.4525691699604743</c:v>
                </c:pt>
                <c:pt idx="2747">
                  <c:v>0.45273386034255597</c:v>
                </c:pt>
                <c:pt idx="2748">
                  <c:v>0.45289855072463769</c:v>
                </c:pt>
                <c:pt idx="2749">
                  <c:v>0.45306324110671936</c:v>
                </c:pt>
                <c:pt idx="2750">
                  <c:v>0.45322793148880103</c:v>
                </c:pt>
                <c:pt idx="2751">
                  <c:v>0.45339262187088275</c:v>
                </c:pt>
                <c:pt idx="2752">
                  <c:v>0.45355731225296442</c:v>
                </c:pt>
                <c:pt idx="2753">
                  <c:v>0.45372200263504614</c:v>
                </c:pt>
                <c:pt idx="2754">
                  <c:v>0.45388669301712781</c:v>
                </c:pt>
                <c:pt idx="2755">
                  <c:v>0.45405138339920947</c:v>
                </c:pt>
                <c:pt idx="2756">
                  <c:v>0.4542160737812912</c:v>
                </c:pt>
                <c:pt idx="2757">
                  <c:v>0.45438076416337286</c:v>
                </c:pt>
                <c:pt idx="2758">
                  <c:v>0.45454545454545453</c:v>
                </c:pt>
                <c:pt idx="2759">
                  <c:v>0.45471014492753625</c:v>
                </c:pt>
                <c:pt idx="2760">
                  <c:v>0.45487483530961792</c:v>
                </c:pt>
                <c:pt idx="2761">
                  <c:v>0.45503952569169959</c:v>
                </c:pt>
                <c:pt idx="2762">
                  <c:v>0.45520421607378131</c:v>
                </c:pt>
                <c:pt idx="2763">
                  <c:v>0.45536890645586298</c:v>
                </c:pt>
                <c:pt idx="2764">
                  <c:v>0.45553359683794464</c:v>
                </c:pt>
                <c:pt idx="2765">
                  <c:v>0.45569828722002637</c:v>
                </c:pt>
                <c:pt idx="2766">
                  <c:v>0.45586297760210803</c:v>
                </c:pt>
                <c:pt idx="2767">
                  <c:v>0.4560276679841897</c:v>
                </c:pt>
                <c:pt idx="2768">
                  <c:v>0.45619235836627142</c:v>
                </c:pt>
                <c:pt idx="2769">
                  <c:v>0.45635704874835309</c:v>
                </c:pt>
                <c:pt idx="2770">
                  <c:v>0.45652173913043476</c:v>
                </c:pt>
                <c:pt idx="2771">
                  <c:v>0.45668642951251648</c:v>
                </c:pt>
                <c:pt idx="2772">
                  <c:v>0.45685111989459815</c:v>
                </c:pt>
                <c:pt idx="2773">
                  <c:v>0.45701581027667987</c:v>
                </c:pt>
                <c:pt idx="2774">
                  <c:v>0.45718050065876153</c:v>
                </c:pt>
                <c:pt idx="2775">
                  <c:v>0.4573451910408432</c:v>
                </c:pt>
                <c:pt idx="2776">
                  <c:v>0.45750988142292492</c:v>
                </c:pt>
                <c:pt idx="2777">
                  <c:v>0.45767457180500659</c:v>
                </c:pt>
                <c:pt idx="2778">
                  <c:v>0.45783926218708826</c:v>
                </c:pt>
                <c:pt idx="2779">
                  <c:v>0.45800395256916998</c:v>
                </c:pt>
                <c:pt idx="2780">
                  <c:v>0.45816864295125165</c:v>
                </c:pt>
                <c:pt idx="2781">
                  <c:v>0.45833333333333331</c:v>
                </c:pt>
                <c:pt idx="2782">
                  <c:v>0.45849802371541504</c:v>
                </c:pt>
                <c:pt idx="2783">
                  <c:v>0.4586627140974967</c:v>
                </c:pt>
                <c:pt idx="2784">
                  <c:v>0.45882740447957837</c:v>
                </c:pt>
                <c:pt idx="2785">
                  <c:v>0.45899209486166009</c:v>
                </c:pt>
                <c:pt idx="2786">
                  <c:v>0.45915678524374176</c:v>
                </c:pt>
                <c:pt idx="2787">
                  <c:v>0.45932147562582343</c:v>
                </c:pt>
                <c:pt idx="2788">
                  <c:v>0.45948616600790515</c:v>
                </c:pt>
                <c:pt idx="2789">
                  <c:v>0.45965085638998682</c:v>
                </c:pt>
                <c:pt idx="2790">
                  <c:v>0.45981554677206848</c:v>
                </c:pt>
                <c:pt idx="2791">
                  <c:v>0.45998023715415021</c:v>
                </c:pt>
                <c:pt idx="2792">
                  <c:v>0.46014492753623187</c:v>
                </c:pt>
                <c:pt idx="2793">
                  <c:v>0.4603096179183136</c:v>
                </c:pt>
                <c:pt idx="2794">
                  <c:v>0.46047430830039526</c:v>
                </c:pt>
                <c:pt idx="2795">
                  <c:v>0.46063899868247693</c:v>
                </c:pt>
                <c:pt idx="2796">
                  <c:v>0.46080368906455865</c:v>
                </c:pt>
                <c:pt idx="2797">
                  <c:v>0.46096837944664032</c:v>
                </c:pt>
                <c:pt idx="2798">
                  <c:v>0.46113306982872199</c:v>
                </c:pt>
                <c:pt idx="2799">
                  <c:v>0.46129776021080371</c:v>
                </c:pt>
                <c:pt idx="2800">
                  <c:v>0.46146245059288538</c:v>
                </c:pt>
                <c:pt idx="2801">
                  <c:v>0.46162714097496704</c:v>
                </c:pt>
                <c:pt idx="2802">
                  <c:v>0.46179183135704877</c:v>
                </c:pt>
                <c:pt idx="2803">
                  <c:v>0.46195652173913043</c:v>
                </c:pt>
                <c:pt idx="2804">
                  <c:v>0.4621212121212121</c:v>
                </c:pt>
                <c:pt idx="2805">
                  <c:v>0.46228590250329382</c:v>
                </c:pt>
                <c:pt idx="2806">
                  <c:v>0.46245059288537549</c:v>
                </c:pt>
                <c:pt idx="2807">
                  <c:v>0.46261528326745716</c:v>
                </c:pt>
                <c:pt idx="2808">
                  <c:v>0.46277997364953888</c:v>
                </c:pt>
                <c:pt idx="2809">
                  <c:v>0.46294466403162055</c:v>
                </c:pt>
                <c:pt idx="2810">
                  <c:v>0.46310935441370221</c:v>
                </c:pt>
                <c:pt idx="2811">
                  <c:v>0.46327404479578393</c:v>
                </c:pt>
                <c:pt idx="2812">
                  <c:v>0.4634387351778656</c:v>
                </c:pt>
                <c:pt idx="2813">
                  <c:v>0.46360342555994732</c:v>
                </c:pt>
                <c:pt idx="2814">
                  <c:v>0.46376811594202899</c:v>
                </c:pt>
                <c:pt idx="2815">
                  <c:v>0.46393280632411066</c:v>
                </c:pt>
                <c:pt idx="2816">
                  <c:v>0.46409749670619238</c:v>
                </c:pt>
                <c:pt idx="2817">
                  <c:v>0.46426218708827405</c:v>
                </c:pt>
                <c:pt idx="2818">
                  <c:v>0.46442687747035571</c:v>
                </c:pt>
                <c:pt idx="2819">
                  <c:v>0.46459156785243744</c:v>
                </c:pt>
                <c:pt idx="2820">
                  <c:v>0.4647562582345191</c:v>
                </c:pt>
                <c:pt idx="2821">
                  <c:v>0.46492094861660077</c:v>
                </c:pt>
                <c:pt idx="2822">
                  <c:v>0.46508563899868249</c:v>
                </c:pt>
                <c:pt idx="2823">
                  <c:v>0.46525032938076416</c:v>
                </c:pt>
                <c:pt idx="2824">
                  <c:v>0.46541501976284583</c:v>
                </c:pt>
                <c:pt idx="2825">
                  <c:v>0.46557971014492755</c:v>
                </c:pt>
                <c:pt idx="2826">
                  <c:v>0.46574440052700922</c:v>
                </c:pt>
                <c:pt idx="2827">
                  <c:v>0.46590909090909088</c:v>
                </c:pt>
                <c:pt idx="2828">
                  <c:v>0.46607378129117261</c:v>
                </c:pt>
                <c:pt idx="2829">
                  <c:v>0.46623847167325427</c:v>
                </c:pt>
                <c:pt idx="2830">
                  <c:v>0.466403162055336</c:v>
                </c:pt>
                <c:pt idx="2831">
                  <c:v>0.46656785243741766</c:v>
                </c:pt>
                <c:pt idx="2832">
                  <c:v>0.46673254281949933</c:v>
                </c:pt>
                <c:pt idx="2833">
                  <c:v>0.46689723320158105</c:v>
                </c:pt>
                <c:pt idx="2834">
                  <c:v>0.46706192358366272</c:v>
                </c:pt>
                <c:pt idx="2835">
                  <c:v>0.46722661396574439</c:v>
                </c:pt>
                <c:pt idx="2836">
                  <c:v>0.46739130434782611</c:v>
                </c:pt>
                <c:pt idx="2837">
                  <c:v>0.46755599472990778</c:v>
                </c:pt>
                <c:pt idx="2838">
                  <c:v>0.46772068511198944</c:v>
                </c:pt>
                <c:pt idx="2839">
                  <c:v>0.46788537549407117</c:v>
                </c:pt>
                <c:pt idx="2840">
                  <c:v>0.46805006587615283</c:v>
                </c:pt>
                <c:pt idx="2841">
                  <c:v>0.4682147562582345</c:v>
                </c:pt>
                <c:pt idx="2842">
                  <c:v>0.46837944664031622</c:v>
                </c:pt>
                <c:pt idx="2843">
                  <c:v>0.46854413702239789</c:v>
                </c:pt>
                <c:pt idx="2844">
                  <c:v>0.46870882740447956</c:v>
                </c:pt>
                <c:pt idx="2845">
                  <c:v>0.46887351778656128</c:v>
                </c:pt>
                <c:pt idx="2846">
                  <c:v>0.46903820816864294</c:v>
                </c:pt>
                <c:pt idx="2847">
                  <c:v>0.46920289855072461</c:v>
                </c:pt>
                <c:pt idx="2848">
                  <c:v>0.46936758893280633</c:v>
                </c:pt>
                <c:pt idx="2849">
                  <c:v>0.469532279314888</c:v>
                </c:pt>
                <c:pt idx="2850">
                  <c:v>0.46969696969696972</c:v>
                </c:pt>
                <c:pt idx="2851">
                  <c:v>0.46986166007905139</c:v>
                </c:pt>
                <c:pt idx="2852">
                  <c:v>0.47002635046113306</c:v>
                </c:pt>
                <c:pt idx="2853">
                  <c:v>0.47019104084321478</c:v>
                </c:pt>
                <c:pt idx="2854">
                  <c:v>0.47035573122529645</c:v>
                </c:pt>
                <c:pt idx="2855">
                  <c:v>0.47052042160737811</c:v>
                </c:pt>
                <c:pt idx="2856">
                  <c:v>0.47068511198945984</c:v>
                </c:pt>
                <c:pt idx="2857">
                  <c:v>0.4708498023715415</c:v>
                </c:pt>
                <c:pt idx="2858">
                  <c:v>0.47101449275362317</c:v>
                </c:pt>
                <c:pt idx="2859">
                  <c:v>0.47117918313570489</c:v>
                </c:pt>
                <c:pt idx="2860">
                  <c:v>0.47134387351778656</c:v>
                </c:pt>
                <c:pt idx="2861">
                  <c:v>0.47150856389986823</c:v>
                </c:pt>
                <c:pt idx="2862">
                  <c:v>0.47167325428194995</c:v>
                </c:pt>
                <c:pt idx="2863">
                  <c:v>0.47183794466403162</c:v>
                </c:pt>
                <c:pt idx="2864">
                  <c:v>0.47200263504611328</c:v>
                </c:pt>
                <c:pt idx="2865">
                  <c:v>0.47216732542819501</c:v>
                </c:pt>
                <c:pt idx="2866">
                  <c:v>0.47233201581027667</c:v>
                </c:pt>
                <c:pt idx="2867">
                  <c:v>0.47249670619235834</c:v>
                </c:pt>
                <c:pt idx="2868">
                  <c:v>0.47266139657444006</c:v>
                </c:pt>
                <c:pt idx="2869">
                  <c:v>0.47282608695652173</c:v>
                </c:pt>
                <c:pt idx="2870">
                  <c:v>0.47299077733860345</c:v>
                </c:pt>
                <c:pt idx="2871">
                  <c:v>0.47315546772068512</c:v>
                </c:pt>
                <c:pt idx="2872">
                  <c:v>0.47332015810276679</c:v>
                </c:pt>
                <c:pt idx="2873">
                  <c:v>0.47348484848484851</c:v>
                </c:pt>
                <c:pt idx="2874">
                  <c:v>0.47364953886693018</c:v>
                </c:pt>
                <c:pt idx="2875">
                  <c:v>0.47381422924901184</c:v>
                </c:pt>
                <c:pt idx="2876">
                  <c:v>0.47397891963109356</c:v>
                </c:pt>
                <c:pt idx="2877">
                  <c:v>0.47414361001317523</c:v>
                </c:pt>
                <c:pt idx="2878">
                  <c:v>0.4743083003952569</c:v>
                </c:pt>
                <c:pt idx="2879">
                  <c:v>0.47447299077733862</c:v>
                </c:pt>
                <c:pt idx="2880">
                  <c:v>0.47463768115942029</c:v>
                </c:pt>
                <c:pt idx="2881">
                  <c:v>0.47480237154150196</c:v>
                </c:pt>
                <c:pt idx="2882">
                  <c:v>0.47496706192358368</c:v>
                </c:pt>
                <c:pt idx="2883">
                  <c:v>0.47513175230566534</c:v>
                </c:pt>
                <c:pt idx="2884">
                  <c:v>0.47529644268774701</c:v>
                </c:pt>
                <c:pt idx="2885">
                  <c:v>0.47546113306982873</c:v>
                </c:pt>
                <c:pt idx="2886">
                  <c:v>0.4756258234519104</c:v>
                </c:pt>
                <c:pt idx="2887">
                  <c:v>0.47579051383399207</c:v>
                </c:pt>
                <c:pt idx="2888">
                  <c:v>0.47595520421607379</c:v>
                </c:pt>
                <c:pt idx="2889">
                  <c:v>0.47611989459815546</c:v>
                </c:pt>
                <c:pt idx="2890">
                  <c:v>0.47628458498023718</c:v>
                </c:pt>
                <c:pt idx="2891">
                  <c:v>0.47644927536231885</c:v>
                </c:pt>
                <c:pt idx="2892">
                  <c:v>0.47661396574440051</c:v>
                </c:pt>
                <c:pt idx="2893">
                  <c:v>0.47677865612648224</c:v>
                </c:pt>
                <c:pt idx="2894">
                  <c:v>0.4769433465085639</c:v>
                </c:pt>
                <c:pt idx="2895">
                  <c:v>0.47710803689064557</c:v>
                </c:pt>
                <c:pt idx="2896">
                  <c:v>0.47727272727272729</c:v>
                </c:pt>
                <c:pt idx="2897">
                  <c:v>0.47743741765480896</c:v>
                </c:pt>
                <c:pt idx="2898">
                  <c:v>0.47760210803689063</c:v>
                </c:pt>
                <c:pt idx="2899">
                  <c:v>0.47776679841897235</c:v>
                </c:pt>
                <c:pt idx="2900">
                  <c:v>0.47793148880105402</c:v>
                </c:pt>
                <c:pt idx="2901">
                  <c:v>0.47809617918313568</c:v>
                </c:pt>
                <c:pt idx="2902">
                  <c:v>0.47826086956521741</c:v>
                </c:pt>
                <c:pt idx="2903">
                  <c:v>0.47842555994729907</c:v>
                </c:pt>
                <c:pt idx="2904">
                  <c:v>0.47859025032938074</c:v>
                </c:pt>
                <c:pt idx="2905">
                  <c:v>0.47875494071146246</c:v>
                </c:pt>
                <c:pt idx="2906">
                  <c:v>0.47891963109354413</c:v>
                </c:pt>
                <c:pt idx="2907">
                  <c:v>0.4790843214756258</c:v>
                </c:pt>
                <c:pt idx="2908">
                  <c:v>0.47924901185770752</c:v>
                </c:pt>
                <c:pt idx="2909">
                  <c:v>0.47941370223978919</c:v>
                </c:pt>
                <c:pt idx="2910">
                  <c:v>0.47957839262187091</c:v>
                </c:pt>
                <c:pt idx="2911">
                  <c:v>0.47974308300395258</c:v>
                </c:pt>
                <c:pt idx="2912">
                  <c:v>0.47990777338603424</c:v>
                </c:pt>
                <c:pt idx="2913">
                  <c:v>0.48007246376811596</c:v>
                </c:pt>
                <c:pt idx="2914">
                  <c:v>0.48023715415019763</c:v>
                </c:pt>
                <c:pt idx="2915">
                  <c:v>0.4804018445322793</c:v>
                </c:pt>
                <c:pt idx="2916">
                  <c:v>0.48056653491436102</c:v>
                </c:pt>
                <c:pt idx="2917">
                  <c:v>0.48073122529644269</c:v>
                </c:pt>
                <c:pt idx="2918">
                  <c:v>0.48089591567852435</c:v>
                </c:pt>
                <c:pt idx="2919">
                  <c:v>0.48106060606060608</c:v>
                </c:pt>
                <c:pt idx="2920">
                  <c:v>0.48122529644268774</c:v>
                </c:pt>
                <c:pt idx="2921">
                  <c:v>0.48138998682476941</c:v>
                </c:pt>
                <c:pt idx="2922">
                  <c:v>0.48155467720685113</c:v>
                </c:pt>
                <c:pt idx="2923">
                  <c:v>0.4817193675889328</c:v>
                </c:pt>
                <c:pt idx="2924">
                  <c:v>0.48188405797101447</c:v>
                </c:pt>
                <c:pt idx="2925">
                  <c:v>0.48204874835309619</c:v>
                </c:pt>
                <c:pt idx="2926">
                  <c:v>0.48221343873517786</c:v>
                </c:pt>
                <c:pt idx="2927">
                  <c:v>0.48237812911725958</c:v>
                </c:pt>
                <c:pt idx="2928">
                  <c:v>0.48254281949934125</c:v>
                </c:pt>
                <c:pt idx="2929">
                  <c:v>0.48270750988142291</c:v>
                </c:pt>
                <c:pt idx="2930">
                  <c:v>0.48287220026350464</c:v>
                </c:pt>
                <c:pt idx="2931">
                  <c:v>0.4830368906455863</c:v>
                </c:pt>
                <c:pt idx="2932">
                  <c:v>0.48320158102766797</c:v>
                </c:pt>
                <c:pt idx="2933">
                  <c:v>0.48336627140974969</c:v>
                </c:pt>
                <c:pt idx="2934">
                  <c:v>0.48353096179183136</c:v>
                </c:pt>
                <c:pt idx="2935">
                  <c:v>0.48369565217391303</c:v>
                </c:pt>
                <c:pt idx="2936">
                  <c:v>0.48386034255599475</c:v>
                </c:pt>
                <c:pt idx="2937">
                  <c:v>0.48402503293807642</c:v>
                </c:pt>
                <c:pt idx="2938">
                  <c:v>0.48418972332015808</c:v>
                </c:pt>
                <c:pt idx="2939">
                  <c:v>0.48435441370223981</c:v>
                </c:pt>
                <c:pt idx="2940">
                  <c:v>0.48451910408432147</c:v>
                </c:pt>
                <c:pt idx="2941">
                  <c:v>0.48468379446640314</c:v>
                </c:pt>
                <c:pt idx="2942">
                  <c:v>0.48484848484848486</c:v>
                </c:pt>
                <c:pt idx="2943">
                  <c:v>0.48501317523056653</c:v>
                </c:pt>
                <c:pt idx="2944">
                  <c:v>0.4851778656126482</c:v>
                </c:pt>
                <c:pt idx="2945">
                  <c:v>0.48534255599472992</c:v>
                </c:pt>
                <c:pt idx="2946">
                  <c:v>0.48550724637681159</c:v>
                </c:pt>
                <c:pt idx="2947">
                  <c:v>0.48567193675889331</c:v>
                </c:pt>
                <c:pt idx="2948">
                  <c:v>0.48583662714097497</c:v>
                </c:pt>
                <c:pt idx="2949">
                  <c:v>0.48600131752305664</c:v>
                </c:pt>
                <c:pt idx="2950">
                  <c:v>0.48616600790513836</c:v>
                </c:pt>
                <c:pt idx="2951">
                  <c:v>0.48633069828722003</c:v>
                </c:pt>
                <c:pt idx="2952">
                  <c:v>0.4864953886693017</c:v>
                </c:pt>
                <c:pt idx="2953">
                  <c:v>0.48666007905138342</c:v>
                </c:pt>
                <c:pt idx="2954">
                  <c:v>0.48682476943346509</c:v>
                </c:pt>
                <c:pt idx="2955">
                  <c:v>0.48698945981554675</c:v>
                </c:pt>
                <c:pt idx="2956">
                  <c:v>0.48715415019762848</c:v>
                </c:pt>
                <c:pt idx="2957">
                  <c:v>0.48731884057971014</c:v>
                </c:pt>
                <c:pt idx="2958">
                  <c:v>0.48748353096179181</c:v>
                </c:pt>
                <c:pt idx="2959">
                  <c:v>0.48764822134387353</c:v>
                </c:pt>
                <c:pt idx="2960">
                  <c:v>0.4878129117259552</c:v>
                </c:pt>
                <c:pt idx="2961">
                  <c:v>0.48797760210803687</c:v>
                </c:pt>
                <c:pt idx="2962">
                  <c:v>0.48814229249011859</c:v>
                </c:pt>
                <c:pt idx="2963">
                  <c:v>0.48830698287220026</c:v>
                </c:pt>
                <c:pt idx="2964">
                  <c:v>0.48847167325428192</c:v>
                </c:pt>
                <c:pt idx="2965">
                  <c:v>0.48863636363636365</c:v>
                </c:pt>
                <c:pt idx="2966">
                  <c:v>0.48880105401844531</c:v>
                </c:pt>
                <c:pt idx="2967">
                  <c:v>0.48896574440052704</c:v>
                </c:pt>
                <c:pt idx="2968">
                  <c:v>0.4891304347826087</c:v>
                </c:pt>
                <c:pt idx="2969">
                  <c:v>0.48929512516469037</c:v>
                </c:pt>
                <c:pt idx="2970">
                  <c:v>0.48945981554677209</c:v>
                </c:pt>
                <c:pt idx="2971">
                  <c:v>0.48962450592885376</c:v>
                </c:pt>
                <c:pt idx="2972">
                  <c:v>0.48978919631093543</c:v>
                </c:pt>
                <c:pt idx="2973">
                  <c:v>0.48995388669301715</c:v>
                </c:pt>
                <c:pt idx="2974">
                  <c:v>0.49011857707509882</c:v>
                </c:pt>
                <c:pt idx="2975">
                  <c:v>0.49028326745718048</c:v>
                </c:pt>
                <c:pt idx="2976">
                  <c:v>0.49044795783926221</c:v>
                </c:pt>
                <c:pt idx="2977">
                  <c:v>0.49061264822134387</c:v>
                </c:pt>
                <c:pt idx="2978">
                  <c:v>0.49077733860342554</c:v>
                </c:pt>
                <c:pt idx="2979">
                  <c:v>0.49094202898550726</c:v>
                </c:pt>
                <c:pt idx="2980">
                  <c:v>0.49110671936758893</c:v>
                </c:pt>
                <c:pt idx="2981">
                  <c:v>0.4912714097496706</c:v>
                </c:pt>
                <c:pt idx="2982">
                  <c:v>0.49143610013175232</c:v>
                </c:pt>
                <c:pt idx="2983">
                  <c:v>0.49160079051383399</c:v>
                </c:pt>
                <c:pt idx="2984">
                  <c:v>0.49176548089591565</c:v>
                </c:pt>
                <c:pt idx="2985">
                  <c:v>0.49193017127799737</c:v>
                </c:pt>
                <c:pt idx="2986">
                  <c:v>0.49209486166007904</c:v>
                </c:pt>
                <c:pt idx="2987">
                  <c:v>0.49225955204216076</c:v>
                </c:pt>
                <c:pt idx="2988">
                  <c:v>0.49242424242424243</c:v>
                </c:pt>
                <c:pt idx="2989">
                  <c:v>0.4925889328063241</c:v>
                </c:pt>
                <c:pt idx="2990">
                  <c:v>0.49275362318840582</c:v>
                </c:pt>
                <c:pt idx="2991">
                  <c:v>0.49291831357048749</c:v>
                </c:pt>
                <c:pt idx="2992">
                  <c:v>0.49308300395256915</c:v>
                </c:pt>
                <c:pt idx="2993">
                  <c:v>0.49324769433465088</c:v>
                </c:pt>
                <c:pt idx="2994">
                  <c:v>0.49341238471673254</c:v>
                </c:pt>
                <c:pt idx="2995">
                  <c:v>0.49357707509881421</c:v>
                </c:pt>
                <c:pt idx="2996">
                  <c:v>0.49374176548089593</c:v>
                </c:pt>
                <c:pt idx="2997">
                  <c:v>0.4939064558629776</c:v>
                </c:pt>
                <c:pt idx="2998">
                  <c:v>0.49407114624505927</c:v>
                </c:pt>
                <c:pt idx="2999">
                  <c:v>0.49423583662714099</c:v>
                </c:pt>
                <c:pt idx="3000">
                  <c:v>0.49440052700922266</c:v>
                </c:pt>
                <c:pt idx="3001">
                  <c:v>0.49456521739130432</c:v>
                </c:pt>
                <c:pt idx="3002">
                  <c:v>0.49472990777338605</c:v>
                </c:pt>
                <c:pt idx="3003">
                  <c:v>0.49489459815546771</c:v>
                </c:pt>
                <c:pt idx="3004">
                  <c:v>0.49505928853754938</c:v>
                </c:pt>
                <c:pt idx="3005">
                  <c:v>0.4952239789196311</c:v>
                </c:pt>
                <c:pt idx="3006">
                  <c:v>0.49538866930171277</c:v>
                </c:pt>
                <c:pt idx="3007">
                  <c:v>0.49555335968379449</c:v>
                </c:pt>
                <c:pt idx="3008">
                  <c:v>0.49571805006587616</c:v>
                </c:pt>
                <c:pt idx="3009">
                  <c:v>0.49588274044795783</c:v>
                </c:pt>
                <c:pt idx="3010">
                  <c:v>0.49604743083003955</c:v>
                </c:pt>
                <c:pt idx="3011">
                  <c:v>0.49621212121212122</c:v>
                </c:pt>
                <c:pt idx="3012">
                  <c:v>0.49637681159420288</c:v>
                </c:pt>
                <c:pt idx="3013">
                  <c:v>0.4965415019762846</c:v>
                </c:pt>
                <c:pt idx="3014">
                  <c:v>0.49670619235836627</c:v>
                </c:pt>
                <c:pt idx="3015">
                  <c:v>0.49687088274044794</c:v>
                </c:pt>
                <c:pt idx="3016">
                  <c:v>0.49703557312252966</c:v>
                </c:pt>
                <c:pt idx="3017">
                  <c:v>0.49720026350461133</c:v>
                </c:pt>
                <c:pt idx="3018">
                  <c:v>0.497364953886693</c:v>
                </c:pt>
                <c:pt idx="3019">
                  <c:v>0.49752964426877472</c:v>
                </c:pt>
                <c:pt idx="3020">
                  <c:v>0.49769433465085638</c:v>
                </c:pt>
                <c:pt idx="3021">
                  <c:v>0.49785902503293805</c:v>
                </c:pt>
                <c:pt idx="3022">
                  <c:v>0.49802371541501977</c:v>
                </c:pt>
                <c:pt idx="3023">
                  <c:v>0.49818840579710144</c:v>
                </c:pt>
                <c:pt idx="3024">
                  <c:v>0.49835309617918311</c:v>
                </c:pt>
                <c:pt idx="3025">
                  <c:v>0.49851778656126483</c:v>
                </c:pt>
                <c:pt idx="3026">
                  <c:v>0.4986824769433465</c:v>
                </c:pt>
                <c:pt idx="3027">
                  <c:v>0.49884716732542822</c:v>
                </c:pt>
                <c:pt idx="3028">
                  <c:v>0.49901185770750989</c:v>
                </c:pt>
                <c:pt idx="3029">
                  <c:v>0.49917654808959155</c:v>
                </c:pt>
                <c:pt idx="3030">
                  <c:v>0.49934123847167328</c:v>
                </c:pt>
                <c:pt idx="3031">
                  <c:v>0.49950592885375494</c:v>
                </c:pt>
                <c:pt idx="3032">
                  <c:v>0.49967061923583661</c:v>
                </c:pt>
                <c:pt idx="3033">
                  <c:v>0.49983530961791833</c:v>
                </c:pt>
                <c:pt idx="3034">
                  <c:v>0.5</c:v>
                </c:pt>
                <c:pt idx="3035">
                  <c:v>0.50016469038208167</c:v>
                </c:pt>
                <c:pt idx="3036">
                  <c:v>0.50032938076416333</c:v>
                </c:pt>
                <c:pt idx="3037">
                  <c:v>0.50049407114624511</c:v>
                </c:pt>
                <c:pt idx="3038">
                  <c:v>0.50065876152832678</c:v>
                </c:pt>
                <c:pt idx="3039">
                  <c:v>0.50082345191040845</c:v>
                </c:pt>
                <c:pt idx="3040">
                  <c:v>0.50098814229249011</c:v>
                </c:pt>
                <c:pt idx="3041">
                  <c:v>0.50115283267457178</c:v>
                </c:pt>
                <c:pt idx="3042">
                  <c:v>0.50131752305665345</c:v>
                </c:pt>
                <c:pt idx="3043">
                  <c:v>0.50148221343873522</c:v>
                </c:pt>
                <c:pt idx="3044">
                  <c:v>0.50164690382081689</c:v>
                </c:pt>
                <c:pt idx="3045">
                  <c:v>0.50181159420289856</c:v>
                </c:pt>
                <c:pt idx="3046">
                  <c:v>0.50197628458498023</c:v>
                </c:pt>
                <c:pt idx="3047">
                  <c:v>0.50214097496706189</c:v>
                </c:pt>
                <c:pt idx="3048">
                  <c:v>0.50230566534914356</c:v>
                </c:pt>
                <c:pt idx="3049">
                  <c:v>0.50247035573122534</c:v>
                </c:pt>
                <c:pt idx="3050">
                  <c:v>0.502635046113307</c:v>
                </c:pt>
                <c:pt idx="3051">
                  <c:v>0.50279973649538867</c:v>
                </c:pt>
                <c:pt idx="3052">
                  <c:v>0.50296442687747034</c:v>
                </c:pt>
                <c:pt idx="3053">
                  <c:v>0.50312911725955201</c:v>
                </c:pt>
                <c:pt idx="3054">
                  <c:v>0.50329380764163378</c:v>
                </c:pt>
                <c:pt idx="3055">
                  <c:v>0.50345849802371545</c:v>
                </c:pt>
                <c:pt idx="3056">
                  <c:v>0.50362318840579712</c:v>
                </c:pt>
                <c:pt idx="3057">
                  <c:v>0.50378787878787878</c:v>
                </c:pt>
                <c:pt idx="3058">
                  <c:v>0.50395256916996045</c:v>
                </c:pt>
                <c:pt idx="3059">
                  <c:v>0.50411725955204212</c:v>
                </c:pt>
                <c:pt idx="3060">
                  <c:v>0.5042819499341239</c:v>
                </c:pt>
                <c:pt idx="3061">
                  <c:v>0.50444664031620556</c:v>
                </c:pt>
                <c:pt idx="3062">
                  <c:v>0.50461133069828723</c:v>
                </c:pt>
                <c:pt idx="3063">
                  <c:v>0.5047760210803689</c:v>
                </c:pt>
                <c:pt idx="3064">
                  <c:v>0.50494071146245056</c:v>
                </c:pt>
                <c:pt idx="3065">
                  <c:v>0.50510540184453223</c:v>
                </c:pt>
                <c:pt idx="3066">
                  <c:v>0.50527009222661401</c:v>
                </c:pt>
                <c:pt idx="3067">
                  <c:v>0.50543478260869568</c:v>
                </c:pt>
                <c:pt idx="3068">
                  <c:v>0.50559947299077734</c:v>
                </c:pt>
                <c:pt idx="3069">
                  <c:v>0.50576416337285901</c:v>
                </c:pt>
                <c:pt idx="3070">
                  <c:v>0.50592885375494068</c:v>
                </c:pt>
                <c:pt idx="3071">
                  <c:v>0.50609354413702234</c:v>
                </c:pt>
                <c:pt idx="3072">
                  <c:v>0.50625823451910412</c:v>
                </c:pt>
                <c:pt idx="3073">
                  <c:v>0.50642292490118579</c:v>
                </c:pt>
                <c:pt idx="3074">
                  <c:v>0.50658761528326746</c:v>
                </c:pt>
                <c:pt idx="3075">
                  <c:v>0.50675230566534912</c:v>
                </c:pt>
                <c:pt idx="3076">
                  <c:v>0.50691699604743079</c:v>
                </c:pt>
                <c:pt idx="3077">
                  <c:v>0.50708168642951257</c:v>
                </c:pt>
                <c:pt idx="3078">
                  <c:v>0.50724637681159424</c:v>
                </c:pt>
                <c:pt idx="3079">
                  <c:v>0.5074110671936759</c:v>
                </c:pt>
                <c:pt idx="3080">
                  <c:v>0.50757575757575757</c:v>
                </c:pt>
                <c:pt idx="3081">
                  <c:v>0.50774044795783924</c:v>
                </c:pt>
                <c:pt idx="3082">
                  <c:v>0.5079051383399209</c:v>
                </c:pt>
                <c:pt idx="3083">
                  <c:v>0.50806982872200268</c:v>
                </c:pt>
                <c:pt idx="3084">
                  <c:v>0.50823451910408435</c:v>
                </c:pt>
                <c:pt idx="3085">
                  <c:v>0.50839920948616601</c:v>
                </c:pt>
                <c:pt idx="3086">
                  <c:v>0.50856389986824768</c:v>
                </c:pt>
                <c:pt idx="3087">
                  <c:v>0.50872859025032935</c:v>
                </c:pt>
                <c:pt idx="3088">
                  <c:v>0.50889328063241102</c:v>
                </c:pt>
                <c:pt idx="3089">
                  <c:v>0.50905797101449279</c:v>
                </c:pt>
                <c:pt idx="3090">
                  <c:v>0.50922266139657446</c:v>
                </c:pt>
                <c:pt idx="3091">
                  <c:v>0.50938735177865613</c:v>
                </c:pt>
                <c:pt idx="3092">
                  <c:v>0.50955204216073779</c:v>
                </c:pt>
                <c:pt idx="3093">
                  <c:v>0.50971673254281946</c:v>
                </c:pt>
                <c:pt idx="3094">
                  <c:v>0.50988142292490124</c:v>
                </c:pt>
                <c:pt idx="3095">
                  <c:v>0.51004611330698291</c:v>
                </c:pt>
                <c:pt idx="3096">
                  <c:v>0.51021080368906457</c:v>
                </c:pt>
                <c:pt idx="3097">
                  <c:v>0.51037549407114624</c:v>
                </c:pt>
                <c:pt idx="3098">
                  <c:v>0.51054018445322791</c:v>
                </c:pt>
                <c:pt idx="3099">
                  <c:v>0.51070487483530957</c:v>
                </c:pt>
                <c:pt idx="3100">
                  <c:v>0.51086956521739135</c:v>
                </c:pt>
                <c:pt idx="3101">
                  <c:v>0.51103425559947302</c:v>
                </c:pt>
                <c:pt idx="3102">
                  <c:v>0.51119894598155469</c:v>
                </c:pt>
                <c:pt idx="3103">
                  <c:v>0.51136363636363635</c:v>
                </c:pt>
                <c:pt idx="3104">
                  <c:v>0.51152832674571802</c:v>
                </c:pt>
                <c:pt idx="3105">
                  <c:v>0.51169301712779969</c:v>
                </c:pt>
                <c:pt idx="3106">
                  <c:v>0.51185770750988147</c:v>
                </c:pt>
                <c:pt idx="3107">
                  <c:v>0.51202239789196313</c:v>
                </c:pt>
                <c:pt idx="3108">
                  <c:v>0.5121870882740448</c:v>
                </c:pt>
                <c:pt idx="3109">
                  <c:v>0.51235177865612647</c:v>
                </c:pt>
                <c:pt idx="3110">
                  <c:v>0.51251646903820813</c:v>
                </c:pt>
                <c:pt idx="3111">
                  <c:v>0.5126811594202898</c:v>
                </c:pt>
                <c:pt idx="3112">
                  <c:v>0.51284584980237158</c:v>
                </c:pt>
                <c:pt idx="3113">
                  <c:v>0.51301054018445325</c:v>
                </c:pt>
                <c:pt idx="3114">
                  <c:v>0.51317523056653491</c:v>
                </c:pt>
                <c:pt idx="3115">
                  <c:v>0.51333992094861658</c:v>
                </c:pt>
                <c:pt idx="3116">
                  <c:v>0.51350461133069825</c:v>
                </c:pt>
                <c:pt idx="3117">
                  <c:v>0.51366930171278002</c:v>
                </c:pt>
                <c:pt idx="3118">
                  <c:v>0.51383399209486169</c:v>
                </c:pt>
                <c:pt idx="3119">
                  <c:v>0.51399868247694336</c:v>
                </c:pt>
                <c:pt idx="3120">
                  <c:v>0.51416337285902503</c:v>
                </c:pt>
                <c:pt idx="3121">
                  <c:v>0.51432806324110669</c:v>
                </c:pt>
                <c:pt idx="3122">
                  <c:v>0.51449275362318836</c:v>
                </c:pt>
                <c:pt idx="3123">
                  <c:v>0.51465744400527014</c:v>
                </c:pt>
                <c:pt idx="3124">
                  <c:v>0.5148221343873518</c:v>
                </c:pt>
                <c:pt idx="3125">
                  <c:v>0.51498682476943347</c:v>
                </c:pt>
                <c:pt idx="3126">
                  <c:v>0.51515151515151514</c:v>
                </c:pt>
                <c:pt idx="3127">
                  <c:v>0.51531620553359681</c:v>
                </c:pt>
                <c:pt idx="3128">
                  <c:v>0.51548089591567847</c:v>
                </c:pt>
                <c:pt idx="3129">
                  <c:v>0.51564558629776025</c:v>
                </c:pt>
                <c:pt idx="3130">
                  <c:v>0.51581027667984192</c:v>
                </c:pt>
                <c:pt idx="3131">
                  <c:v>0.51597496706192358</c:v>
                </c:pt>
                <c:pt idx="3132">
                  <c:v>0.51613965744400525</c:v>
                </c:pt>
                <c:pt idx="3133">
                  <c:v>0.51630434782608692</c:v>
                </c:pt>
                <c:pt idx="3134">
                  <c:v>0.5164690382081687</c:v>
                </c:pt>
                <c:pt idx="3135">
                  <c:v>0.51663372859025036</c:v>
                </c:pt>
                <c:pt idx="3136">
                  <c:v>0.51679841897233203</c:v>
                </c:pt>
                <c:pt idx="3137">
                  <c:v>0.5169631093544137</c:v>
                </c:pt>
                <c:pt idx="3138">
                  <c:v>0.51712779973649536</c:v>
                </c:pt>
                <c:pt idx="3139">
                  <c:v>0.51729249011857703</c:v>
                </c:pt>
                <c:pt idx="3140">
                  <c:v>0.51745718050065881</c:v>
                </c:pt>
                <c:pt idx="3141">
                  <c:v>0.51762187088274048</c:v>
                </c:pt>
                <c:pt idx="3142">
                  <c:v>0.51778656126482214</c:v>
                </c:pt>
                <c:pt idx="3143">
                  <c:v>0.51795125164690381</c:v>
                </c:pt>
                <c:pt idx="3144">
                  <c:v>0.51811594202898548</c:v>
                </c:pt>
                <c:pt idx="3145">
                  <c:v>0.51828063241106714</c:v>
                </c:pt>
                <c:pt idx="3146">
                  <c:v>0.51844532279314892</c:v>
                </c:pt>
                <c:pt idx="3147">
                  <c:v>0.51861001317523059</c:v>
                </c:pt>
                <c:pt idx="3148">
                  <c:v>0.51877470355731226</c:v>
                </c:pt>
                <c:pt idx="3149">
                  <c:v>0.51893939393939392</c:v>
                </c:pt>
                <c:pt idx="3150">
                  <c:v>0.51910408432147559</c:v>
                </c:pt>
                <c:pt idx="3151">
                  <c:v>0.51926877470355737</c:v>
                </c:pt>
                <c:pt idx="3152">
                  <c:v>0.51943346508563903</c:v>
                </c:pt>
                <c:pt idx="3153">
                  <c:v>0.5195981554677207</c:v>
                </c:pt>
                <c:pt idx="3154">
                  <c:v>0.51976284584980237</c:v>
                </c:pt>
                <c:pt idx="3155">
                  <c:v>0.51992753623188404</c:v>
                </c:pt>
                <c:pt idx="3156">
                  <c:v>0.5200922266139657</c:v>
                </c:pt>
                <c:pt idx="3157">
                  <c:v>0.52025691699604748</c:v>
                </c:pt>
                <c:pt idx="3158">
                  <c:v>0.52042160737812915</c:v>
                </c:pt>
                <c:pt idx="3159">
                  <c:v>0.52058629776021081</c:v>
                </c:pt>
                <c:pt idx="3160">
                  <c:v>0.52075098814229248</c:v>
                </c:pt>
                <c:pt idx="3161">
                  <c:v>0.52091567852437415</c:v>
                </c:pt>
                <c:pt idx="3162">
                  <c:v>0.52108036890645582</c:v>
                </c:pt>
                <c:pt idx="3163">
                  <c:v>0.52124505928853759</c:v>
                </c:pt>
                <c:pt idx="3164">
                  <c:v>0.52140974967061926</c:v>
                </c:pt>
                <c:pt idx="3165">
                  <c:v>0.52157444005270093</c:v>
                </c:pt>
                <c:pt idx="3166">
                  <c:v>0.52173913043478259</c:v>
                </c:pt>
                <c:pt idx="3167">
                  <c:v>0.52190382081686426</c:v>
                </c:pt>
                <c:pt idx="3168">
                  <c:v>0.52206851119894593</c:v>
                </c:pt>
                <c:pt idx="3169">
                  <c:v>0.52223320158102771</c:v>
                </c:pt>
                <c:pt idx="3170">
                  <c:v>0.52239789196310937</c:v>
                </c:pt>
                <c:pt idx="3171">
                  <c:v>0.52256258234519104</c:v>
                </c:pt>
                <c:pt idx="3172">
                  <c:v>0.52272727272727271</c:v>
                </c:pt>
                <c:pt idx="3173">
                  <c:v>0.52289196310935437</c:v>
                </c:pt>
                <c:pt idx="3174">
                  <c:v>0.52305665349143615</c:v>
                </c:pt>
                <c:pt idx="3175">
                  <c:v>0.52322134387351782</c:v>
                </c:pt>
                <c:pt idx="3176">
                  <c:v>0.52338603425559949</c:v>
                </c:pt>
                <c:pt idx="3177">
                  <c:v>0.52355072463768115</c:v>
                </c:pt>
                <c:pt idx="3178">
                  <c:v>0.52371541501976282</c:v>
                </c:pt>
                <c:pt idx="3179">
                  <c:v>0.52388010540184449</c:v>
                </c:pt>
                <c:pt idx="3180">
                  <c:v>0.52404479578392626</c:v>
                </c:pt>
                <c:pt idx="3181">
                  <c:v>0.52420948616600793</c:v>
                </c:pt>
                <c:pt idx="3182">
                  <c:v>0.5243741765480896</c:v>
                </c:pt>
                <c:pt idx="3183">
                  <c:v>0.52453886693017127</c:v>
                </c:pt>
                <c:pt idx="3184">
                  <c:v>0.52470355731225293</c:v>
                </c:pt>
                <c:pt idx="3185">
                  <c:v>0.5248682476943346</c:v>
                </c:pt>
                <c:pt idx="3186">
                  <c:v>0.52503293807641638</c:v>
                </c:pt>
                <c:pt idx="3187">
                  <c:v>0.52519762845849804</c:v>
                </c:pt>
                <c:pt idx="3188">
                  <c:v>0.52536231884057971</c:v>
                </c:pt>
                <c:pt idx="3189">
                  <c:v>0.52552700922266138</c:v>
                </c:pt>
                <c:pt idx="3190">
                  <c:v>0.52569169960474305</c:v>
                </c:pt>
                <c:pt idx="3191">
                  <c:v>0.52585638998682482</c:v>
                </c:pt>
                <c:pt idx="3192">
                  <c:v>0.52602108036890649</c:v>
                </c:pt>
                <c:pt idx="3193">
                  <c:v>0.52618577075098816</c:v>
                </c:pt>
                <c:pt idx="3194">
                  <c:v>0.52635046113306982</c:v>
                </c:pt>
                <c:pt idx="3195">
                  <c:v>0.52651515151515149</c:v>
                </c:pt>
                <c:pt idx="3196">
                  <c:v>0.52667984189723316</c:v>
                </c:pt>
                <c:pt idx="3197">
                  <c:v>0.52684453227931494</c:v>
                </c:pt>
                <c:pt idx="3198">
                  <c:v>0.5270092226613966</c:v>
                </c:pt>
                <c:pt idx="3199">
                  <c:v>0.52717391304347827</c:v>
                </c:pt>
                <c:pt idx="3200">
                  <c:v>0.52733860342555994</c:v>
                </c:pt>
                <c:pt idx="3201">
                  <c:v>0.5275032938076416</c:v>
                </c:pt>
                <c:pt idx="3202">
                  <c:v>0.52766798418972327</c:v>
                </c:pt>
                <c:pt idx="3203">
                  <c:v>0.52783267457180505</c:v>
                </c:pt>
                <c:pt idx="3204">
                  <c:v>0.52799736495388672</c:v>
                </c:pt>
                <c:pt idx="3205">
                  <c:v>0.52816205533596838</c:v>
                </c:pt>
                <c:pt idx="3206">
                  <c:v>0.52832674571805005</c:v>
                </c:pt>
                <c:pt idx="3207">
                  <c:v>0.52849143610013172</c:v>
                </c:pt>
                <c:pt idx="3208">
                  <c:v>0.52865612648221338</c:v>
                </c:pt>
                <c:pt idx="3209">
                  <c:v>0.52882081686429516</c:v>
                </c:pt>
                <c:pt idx="3210">
                  <c:v>0.52898550724637683</c:v>
                </c:pt>
                <c:pt idx="3211">
                  <c:v>0.5291501976284585</c:v>
                </c:pt>
                <c:pt idx="3212">
                  <c:v>0.52931488801054016</c:v>
                </c:pt>
                <c:pt idx="3213">
                  <c:v>0.52947957839262183</c:v>
                </c:pt>
                <c:pt idx="3214">
                  <c:v>0.52964426877470361</c:v>
                </c:pt>
                <c:pt idx="3215">
                  <c:v>0.52980895915678528</c:v>
                </c:pt>
                <c:pt idx="3216">
                  <c:v>0.52997364953886694</c:v>
                </c:pt>
                <c:pt idx="3217">
                  <c:v>0.53013833992094861</c:v>
                </c:pt>
                <c:pt idx="3218">
                  <c:v>0.53030303030303028</c:v>
                </c:pt>
                <c:pt idx="3219">
                  <c:v>0.53046772068511194</c:v>
                </c:pt>
                <c:pt idx="3220">
                  <c:v>0.53063241106719372</c:v>
                </c:pt>
                <c:pt idx="3221">
                  <c:v>0.53079710144927539</c:v>
                </c:pt>
                <c:pt idx="3222">
                  <c:v>0.53096179183135706</c:v>
                </c:pt>
                <c:pt idx="3223">
                  <c:v>0.53112648221343872</c:v>
                </c:pt>
                <c:pt idx="3224">
                  <c:v>0.53129117259552039</c:v>
                </c:pt>
                <c:pt idx="3225">
                  <c:v>0.53145586297760206</c:v>
                </c:pt>
                <c:pt idx="3226">
                  <c:v>0.53162055335968383</c:v>
                </c:pt>
                <c:pt idx="3227">
                  <c:v>0.5317852437417655</c:v>
                </c:pt>
                <c:pt idx="3228">
                  <c:v>0.53194993412384717</c:v>
                </c:pt>
                <c:pt idx="3229">
                  <c:v>0.53211462450592883</c:v>
                </c:pt>
                <c:pt idx="3230">
                  <c:v>0.5322793148880105</c:v>
                </c:pt>
                <c:pt idx="3231">
                  <c:v>0.53244400527009228</c:v>
                </c:pt>
                <c:pt idx="3232">
                  <c:v>0.53260869565217395</c:v>
                </c:pt>
                <c:pt idx="3233">
                  <c:v>0.53277338603425561</c:v>
                </c:pt>
                <c:pt idx="3234">
                  <c:v>0.53293807641633728</c:v>
                </c:pt>
                <c:pt idx="3235">
                  <c:v>0.53310276679841895</c:v>
                </c:pt>
                <c:pt idx="3236">
                  <c:v>0.53326745718050061</c:v>
                </c:pt>
                <c:pt idx="3237">
                  <c:v>0.53343214756258239</c:v>
                </c:pt>
                <c:pt idx="3238">
                  <c:v>0.53359683794466406</c:v>
                </c:pt>
                <c:pt idx="3239">
                  <c:v>0.53376152832674573</c:v>
                </c:pt>
                <c:pt idx="3240">
                  <c:v>0.53392621870882739</c:v>
                </c:pt>
                <c:pt idx="3241">
                  <c:v>0.53409090909090906</c:v>
                </c:pt>
                <c:pt idx="3242">
                  <c:v>0.53425559947299073</c:v>
                </c:pt>
                <c:pt idx="3243">
                  <c:v>0.53442028985507251</c:v>
                </c:pt>
                <c:pt idx="3244">
                  <c:v>0.53458498023715417</c:v>
                </c:pt>
                <c:pt idx="3245">
                  <c:v>0.53474967061923584</c:v>
                </c:pt>
                <c:pt idx="3246">
                  <c:v>0.53491436100131751</c:v>
                </c:pt>
                <c:pt idx="3247">
                  <c:v>0.53507905138339917</c:v>
                </c:pt>
                <c:pt idx="3248">
                  <c:v>0.53524374176548084</c:v>
                </c:pt>
                <c:pt idx="3249">
                  <c:v>0.53540843214756262</c:v>
                </c:pt>
                <c:pt idx="3250">
                  <c:v>0.53557312252964429</c:v>
                </c:pt>
                <c:pt idx="3251">
                  <c:v>0.53573781291172595</c:v>
                </c:pt>
                <c:pt idx="3252">
                  <c:v>0.53590250329380762</c:v>
                </c:pt>
                <c:pt idx="3253">
                  <c:v>0.53606719367588929</c:v>
                </c:pt>
                <c:pt idx="3254">
                  <c:v>0.53623188405797106</c:v>
                </c:pt>
                <c:pt idx="3255">
                  <c:v>0.53639657444005273</c:v>
                </c:pt>
                <c:pt idx="3256">
                  <c:v>0.5365612648221344</c:v>
                </c:pt>
                <c:pt idx="3257">
                  <c:v>0.53672595520421607</c:v>
                </c:pt>
                <c:pt idx="3258">
                  <c:v>0.53689064558629773</c:v>
                </c:pt>
                <c:pt idx="3259">
                  <c:v>0.5370553359683794</c:v>
                </c:pt>
                <c:pt idx="3260">
                  <c:v>0.53722002635046118</c:v>
                </c:pt>
                <c:pt idx="3261">
                  <c:v>0.53738471673254284</c:v>
                </c:pt>
                <c:pt idx="3262">
                  <c:v>0.53754940711462451</c:v>
                </c:pt>
                <c:pt idx="3263">
                  <c:v>0.53771409749670618</c:v>
                </c:pt>
                <c:pt idx="3264">
                  <c:v>0.53787878787878785</c:v>
                </c:pt>
                <c:pt idx="3265">
                  <c:v>0.53804347826086951</c:v>
                </c:pt>
                <c:pt idx="3266">
                  <c:v>0.53820816864295129</c:v>
                </c:pt>
                <c:pt idx="3267">
                  <c:v>0.53837285902503296</c:v>
                </c:pt>
                <c:pt idx="3268">
                  <c:v>0.53853754940711462</c:v>
                </c:pt>
                <c:pt idx="3269">
                  <c:v>0.53870223978919629</c:v>
                </c:pt>
                <c:pt idx="3270">
                  <c:v>0.53886693017127796</c:v>
                </c:pt>
                <c:pt idx="3271">
                  <c:v>0.53903162055335974</c:v>
                </c:pt>
                <c:pt idx="3272">
                  <c:v>0.5391963109354414</c:v>
                </c:pt>
                <c:pt idx="3273">
                  <c:v>0.53936100131752307</c:v>
                </c:pt>
                <c:pt idx="3274">
                  <c:v>0.53952569169960474</c:v>
                </c:pt>
                <c:pt idx="3275">
                  <c:v>0.5396903820816864</c:v>
                </c:pt>
                <c:pt idx="3276">
                  <c:v>0.53985507246376807</c:v>
                </c:pt>
                <c:pt idx="3277">
                  <c:v>0.54001976284584985</c:v>
                </c:pt>
                <c:pt idx="3278">
                  <c:v>0.54018445322793152</c:v>
                </c:pt>
                <c:pt idx="3279">
                  <c:v>0.54034914361001318</c:v>
                </c:pt>
                <c:pt idx="3280">
                  <c:v>0.54051383399209485</c:v>
                </c:pt>
                <c:pt idx="3281">
                  <c:v>0.54067852437417652</c:v>
                </c:pt>
                <c:pt idx="3282">
                  <c:v>0.54084321475625818</c:v>
                </c:pt>
                <c:pt idx="3283">
                  <c:v>0.54100790513833996</c:v>
                </c:pt>
                <c:pt idx="3284">
                  <c:v>0.54117259552042163</c:v>
                </c:pt>
                <c:pt idx="3285">
                  <c:v>0.5413372859025033</c:v>
                </c:pt>
                <c:pt idx="3286">
                  <c:v>0.54150197628458496</c:v>
                </c:pt>
                <c:pt idx="3287">
                  <c:v>0.54166666666666663</c:v>
                </c:pt>
                <c:pt idx="3288">
                  <c:v>0.54183135704874841</c:v>
                </c:pt>
                <c:pt idx="3289">
                  <c:v>0.54199604743083007</c:v>
                </c:pt>
                <c:pt idx="3290">
                  <c:v>0.54216073781291174</c:v>
                </c:pt>
                <c:pt idx="3291">
                  <c:v>0.54232542819499341</c:v>
                </c:pt>
                <c:pt idx="3292">
                  <c:v>0.54249011857707508</c:v>
                </c:pt>
                <c:pt idx="3293">
                  <c:v>0.54265480895915674</c:v>
                </c:pt>
                <c:pt idx="3294">
                  <c:v>0.54281949934123852</c:v>
                </c:pt>
                <c:pt idx="3295">
                  <c:v>0.54298418972332019</c:v>
                </c:pt>
                <c:pt idx="3296">
                  <c:v>0.54314888010540185</c:v>
                </c:pt>
                <c:pt idx="3297">
                  <c:v>0.54331357048748352</c:v>
                </c:pt>
                <c:pt idx="3298">
                  <c:v>0.54347826086956519</c:v>
                </c:pt>
                <c:pt idx="3299">
                  <c:v>0.54364295125164686</c:v>
                </c:pt>
                <c:pt idx="3300">
                  <c:v>0.54380764163372863</c:v>
                </c:pt>
                <c:pt idx="3301">
                  <c:v>0.5439723320158103</c:v>
                </c:pt>
                <c:pt idx="3302">
                  <c:v>0.54413702239789197</c:v>
                </c:pt>
                <c:pt idx="3303">
                  <c:v>0.54430171277997363</c:v>
                </c:pt>
                <c:pt idx="3304">
                  <c:v>0.5444664031620553</c:v>
                </c:pt>
                <c:pt idx="3305">
                  <c:v>0.54463109354413697</c:v>
                </c:pt>
                <c:pt idx="3306">
                  <c:v>0.54479578392621875</c:v>
                </c:pt>
                <c:pt idx="3307">
                  <c:v>0.54496047430830041</c:v>
                </c:pt>
                <c:pt idx="3308">
                  <c:v>0.54512516469038208</c:v>
                </c:pt>
                <c:pt idx="3309">
                  <c:v>0.54528985507246375</c:v>
                </c:pt>
                <c:pt idx="3310">
                  <c:v>0.54545454545454541</c:v>
                </c:pt>
                <c:pt idx="3311">
                  <c:v>0.54561923583662719</c:v>
                </c:pt>
                <c:pt idx="3312">
                  <c:v>0.54578392621870886</c:v>
                </c:pt>
                <c:pt idx="3313">
                  <c:v>0.54594861660079053</c:v>
                </c:pt>
                <c:pt idx="3314">
                  <c:v>0.54611330698287219</c:v>
                </c:pt>
                <c:pt idx="3315">
                  <c:v>0.54627799736495386</c:v>
                </c:pt>
                <c:pt idx="3316">
                  <c:v>0.54644268774703553</c:v>
                </c:pt>
                <c:pt idx="3317">
                  <c:v>0.54660737812911731</c:v>
                </c:pt>
                <c:pt idx="3318">
                  <c:v>0.54677206851119897</c:v>
                </c:pt>
                <c:pt idx="3319">
                  <c:v>0.54693675889328064</c:v>
                </c:pt>
                <c:pt idx="3320">
                  <c:v>0.54710144927536231</c:v>
                </c:pt>
                <c:pt idx="3321">
                  <c:v>0.54726613965744397</c:v>
                </c:pt>
                <c:pt idx="3322">
                  <c:v>0.54743083003952564</c:v>
                </c:pt>
                <c:pt idx="3323">
                  <c:v>0.54759552042160742</c:v>
                </c:pt>
                <c:pt idx="3324">
                  <c:v>0.54776021080368908</c:v>
                </c:pt>
                <c:pt idx="3325">
                  <c:v>0.54792490118577075</c:v>
                </c:pt>
                <c:pt idx="3326">
                  <c:v>0.54808959156785242</c:v>
                </c:pt>
                <c:pt idx="3327">
                  <c:v>0.54825428194993409</c:v>
                </c:pt>
                <c:pt idx="3328">
                  <c:v>0.54841897233201586</c:v>
                </c:pt>
                <c:pt idx="3329">
                  <c:v>0.54858366271409753</c:v>
                </c:pt>
                <c:pt idx="3330">
                  <c:v>0.5487483530961792</c:v>
                </c:pt>
                <c:pt idx="3331">
                  <c:v>0.54891304347826086</c:v>
                </c:pt>
                <c:pt idx="3332">
                  <c:v>0.54907773386034253</c:v>
                </c:pt>
                <c:pt idx="3333">
                  <c:v>0.5492424242424242</c:v>
                </c:pt>
                <c:pt idx="3334">
                  <c:v>0.54940711462450598</c:v>
                </c:pt>
                <c:pt idx="3335">
                  <c:v>0.54957180500658764</c:v>
                </c:pt>
                <c:pt idx="3336">
                  <c:v>0.54973649538866931</c:v>
                </c:pt>
                <c:pt idx="3337">
                  <c:v>0.54990118577075098</c:v>
                </c:pt>
                <c:pt idx="3338">
                  <c:v>0.55006587615283264</c:v>
                </c:pt>
                <c:pt idx="3339">
                  <c:v>0.55023056653491431</c:v>
                </c:pt>
                <c:pt idx="3340">
                  <c:v>0.55039525691699609</c:v>
                </c:pt>
                <c:pt idx="3341">
                  <c:v>0.55055994729907776</c:v>
                </c:pt>
                <c:pt idx="3342">
                  <c:v>0.55072463768115942</c:v>
                </c:pt>
                <c:pt idx="3343">
                  <c:v>0.55088932806324109</c:v>
                </c:pt>
                <c:pt idx="3344">
                  <c:v>0.55105401844532276</c:v>
                </c:pt>
                <c:pt idx="3345">
                  <c:v>0.55121870882740442</c:v>
                </c:pt>
                <c:pt idx="3346">
                  <c:v>0.5513833992094862</c:v>
                </c:pt>
                <c:pt idx="3347">
                  <c:v>0.55154808959156787</c:v>
                </c:pt>
                <c:pt idx="3348">
                  <c:v>0.55171277997364954</c:v>
                </c:pt>
                <c:pt idx="3349">
                  <c:v>0.5518774703557312</c:v>
                </c:pt>
                <c:pt idx="3350">
                  <c:v>0.55204216073781287</c:v>
                </c:pt>
                <c:pt idx="3351">
                  <c:v>0.55220685111989465</c:v>
                </c:pt>
                <c:pt idx="3352">
                  <c:v>0.55237154150197632</c:v>
                </c:pt>
                <c:pt idx="3353">
                  <c:v>0.55253623188405798</c:v>
                </c:pt>
                <c:pt idx="3354">
                  <c:v>0.55270092226613965</c:v>
                </c:pt>
                <c:pt idx="3355">
                  <c:v>0.55286561264822132</c:v>
                </c:pt>
                <c:pt idx="3356">
                  <c:v>0.55303030303030298</c:v>
                </c:pt>
                <c:pt idx="3357">
                  <c:v>0.55319499341238476</c:v>
                </c:pt>
                <c:pt idx="3358">
                  <c:v>0.55335968379446643</c:v>
                </c:pt>
                <c:pt idx="3359">
                  <c:v>0.5535243741765481</c:v>
                </c:pt>
                <c:pt idx="3360">
                  <c:v>0.55368906455862976</c:v>
                </c:pt>
                <c:pt idx="3361">
                  <c:v>0.55385375494071143</c:v>
                </c:pt>
                <c:pt idx="3362">
                  <c:v>0.5540184453227931</c:v>
                </c:pt>
                <c:pt idx="3363">
                  <c:v>0.55418313570487487</c:v>
                </c:pt>
                <c:pt idx="3364">
                  <c:v>0.55434782608695654</c:v>
                </c:pt>
                <c:pt idx="3365">
                  <c:v>0.55451251646903821</c:v>
                </c:pt>
                <c:pt idx="3366">
                  <c:v>0.55467720685111987</c:v>
                </c:pt>
                <c:pt idx="3367">
                  <c:v>0.55484189723320154</c:v>
                </c:pt>
                <c:pt idx="3368">
                  <c:v>0.55500658761528332</c:v>
                </c:pt>
                <c:pt idx="3369">
                  <c:v>0.55517127799736499</c:v>
                </c:pt>
                <c:pt idx="3370">
                  <c:v>0.55533596837944665</c:v>
                </c:pt>
                <c:pt idx="3371">
                  <c:v>0.55550065876152832</c:v>
                </c:pt>
                <c:pt idx="3372">
                  <c:v>0.55566534914360999</c:v>
                </c:pt>
                <c:pt idx="3373">
                  <c:v>0.55583003952569165</c:v>
                </c:pt>
                <c:pt idx="3374">
                  <c:v>0.55599472990777343</c:v>
                </c:pt>
                <c:pt idx="3375">
                  <c:v>0.5561594202898551</c:v>
                </c:pt>
                <c:pt idx="3376">
                  <c:v>0.55632411067193677</c:v>
                </c:pt>
                <c:pt idx="3377">
                  <c:v>0.55648880105401843</c:v>
                </c:pt>
                <c:pt idx="3378">
                  <c:v>0.5566534914361001</c:v>
                </c:pt>
                <c:pt idx="3379">
                  <c:v>0.55681818181818177</c:v>
                </c:pt>
                <c:pt idx="3380">
                  <c:v>0.55698287220026355</c:v>
                </c:pt>
                <c:pt idx="3381">
                  <c:v>0.55714756258234521</c:v>
                </c:pt>
                <c:pt idx="3382">
                  <c:v>0.55731225296442688</c:v>
                </c:pt>
                <c:pt idx="3383">
                  <c:v>0.55747694334650855</c:v>
                </c:pt>
                <c:pt idx="3384">
                  <c:v>0.55764163372859021</c:v>
                </c:pt>
                <c:pt idx="3385">
                  <c:v>0.55780632411067199</c:v>
                </c:pt>
                <c:pt idx="3386">
                  <c:v>0.55797101449275366</c:v>
                </c:pt>
                <c:pt idx="3387">
                  <c:v>0.55813570487483533</c:v>
                </c:pt>
                <c:pt idx="3388">
                  <c:v>0.55830039525691699</c:v>
                </c:pt>
                <c:pt idx="3389">
                  <c:v>0.55846508563899866</c:v>
                </c:pt>
                <c:pt idx="3390">
                  <c:v>0.55862977602108033</c:v>
                </c:pt>
                <c:pt idx="3391">
                  <c:v>0.5587944664031621</c:v>
                </c:pt>
                <c:pt idx="3392">
                  <c:v>0.55895915678524377</c:v>
                </c:pt>
                <c:pt idx="3393">
                  <c:v>0.55912384716732544</c:v>
                </c:pt>
                <c:pt idx="3394">
                  <c:v>0.55928853754940711</c:v>
                </c:pt>
                <c:pt idx="3395">
                  <c:v>0.55945322793148877</c:v>
                </c:pt>
                <c:pt idx="3396">
                  <c:v>0.55961791831357044</c:v>
                </c:pt>
                <c:pt idx="3397">
                  <c:v>0.55978260869565222</c:v>
                </c:pt>
                <c:pt idx="3398">
                  <c:v>0.55994729907773388</c:v>
                </c:pt>
                <c:pt idx="3399">
                  <c:v>0.56011198945981555</c:v>
                </c:pt>
                <c:pt idx="3400">
                  <c:v>0.56027667984189722</c:v>
                </c:pt>
                <c:pt idx="3401">
                  <c:v>0.56044137022397889</c:v>
                </c:pt>
                <c:pt idx="3402">
                  <c:v>0.56060606060606055</c:v>
                </c:pt>
                <c:pt idx="3403">
                  <c:v>0.56077075098814233</c:v>
                </c:pt>
                <c:pt idx="3404">
                  <c:v>0.560935441370224</c:v>
                </c:pt>
                <c:pt idx="3405">
                  <c:v>0.56110013175230566</c:v>
                </c:pt>
                <c:pt idx="3406">
                  <c:v>0.56126482213438733</c:v>
                </c:pt>
                <c:pt idx="3407">
                  <c:v>0.561429512516469</c:v>
                </c:pt>
                <c:pt idx="3408">
                  <c:v>0.56159420289855078</c:v>
                </c:pt>
                <c:pt idx="3409">
                  <c:v>0.56175889328063244</c:v>
                </c:pt>
                <c:pt idx="3410">
                  <c:v>0.56192358366271411</c:v>
                </c:pt>
                <c:pt idx="3411">
                  <c:v>0.56208827404479578</c:v>
                </c:pt>
                <c:pt idx="3412">
                  <c:v>0.56225296442687744</c:v>
                </c:pt>
                <c:pt idx="3413">
                  <c:v>0.56241765480895911</c:v>
                </c:pt>
                <c:pt idx="3414">
                  <c:v>0.56258234519104089</c:v>
                </c:pt>
                <c:pt idx="3415">
                  <c:v>0.56274703557312256</c:v>
                </c:pt>
                <c:pt idx="3416">
                  <c:v>0.56291172595520422</c:v>
                </c:pt>
                <c:pt idx="3417">
                  <c:v>0.56307641633728589</c:v>
                </c:pt>
                <c:pt idx="3418">
                  <c:v>0.56324110671936756</c:v>
                </c:pt>
                <c:pt idx="3419">
                  <c:v>0.56340579710144922</c:v>
                </c:pt>
                <c:pt idx="3420">
                  <c:v>0.563570487483531</c:v>
                </c:pt>
                <c:pt idx="3421">
                  <c:v>0.56373517786561267</c:v>
                </c:pt>
                <c:pt idx="3422">
                  <c:v>0.56389986824769434</c:v>
                </c:pt>
                <c:pt idx="3423">
                  <c:v>0.564064558629776</c:v>
                </c:pt>
                <c:pt idx="3424">
                  <c:v>0.56422924901185767</c:v>
                </c:pt>
                <c:pt idx="3425">
                  <c:v>0.56439393939393945</c:v>
                </c:pt>
                <c:pt idx="3426">
                  <c:v>0.56455862977602111</c:v>
                </c:pt>
                <c:pt idx="3427">
                  <c:v>0.56472332015810278</c:v>
                </c:pt>
                <c:pt idx="3428">
                  <c:v>0.56488801054018445</c:v>
                </c:pt>
                <c:pt idx="3429">
                  <c:v>0.56505270092226612</c:v>
                </c:pt>
                <c:pt idx="3430">
                  <c:v>0.56521739130434778</c:v>
                </c:pt>
                <c:pt idx="3431">
                  <c:v>0.56538208168642956</c:v>
                </c:pt>
                <c:pt idx="3432">
                  <c:v>0.56554677206851123</c:v>
                </c:pt>
                <c:pt idx="3433">
                  <c:v>0.56571146245059289</c:v>
                </c:pt>
                <c:pt idx="3434">
                  <c:v>0.56587615283267456</c:v>
                </c:pt>
                <c:pt idx="3435">
                  <c:v>0.56604084321475623</c:v>
                </c:pt>
                <c:pt idx="3436">
                  <c:v>0.5662055335968379</c:v>
                </c:pt>
                <c:pt idx="3437">
                  <c:v>0.56637022397891967</c:v>
                </c:pt>
                <c:pt idx="3438">
                  <c:v>0.56653491436100134</c:v>
                </c:pt>
                <c:pt idx="3439">
                  <c:v>0.56669960474308301</c:v>
                </c:pt>
                <c:pt idx="3440">
                  <c:v>0.56686429512516467</c:v>
                </c:pt>
                <c:pt idx="3441">
                  <c:v>0.56702898550724634</c:v>
                </c:pt>
                <c:pt idx="3442">
                  <c:v>0.56719367588932801</c:v>
                </c:pt>
                <c:pt idx="3443">
                  <c:v>0.56735836627140979</c:v>
                </c:pt>
                <c:pt idx="3444">
                  <c:v>0.56752305665349145</c:v>
                </c:pt>
                <c:pt idx="3445">
                  <c:v>0.56768774703557312</c:v>
                </c:pt>
                <c:pt idx="3446">
                  <c:v>0.56785243741765479</c:v>
                </c:pt>
                <c:pt idx="3447">
                  <c:v>0.56801712779973645</c:v>
                </c:pt>
                <c:pt idx="3448">
                  <c:v>0.56818181818181823</c:v>
                </c:pt>
                <c:pt idx="3449">
                  <c:v>0.5683465085638999</c:v>
                </c:pt>
                <c:pt idx="3450">
                  <c:v>0.56851119894598157</c:v>
                </c:pt>
                <c:pt idx="3451">
                  <c:v>0.56867588932806323</c:v>
                </c:pt>
                <c:pt idx="3452">
                  <c:v>0.5688405797101449</c:v>
                </c:pt>
                <c:pt idx="3453">
                  <c:v>0.56900527009222657</c:v>
                </c:pt>
                <c:pt idx="3454">
                  <c:v>0.56916996047430835</c:v>
                </c:pt>
                <c:pt idx="3455">
                  <c:v>0.56933465085639001</c:v>
                </c:pt>
                <c:pt idx="3456">
                  <c:v>0.56949934123847168</c:v>
                </c:pt>
                <c:pt idx="3457">
                  <c:v>0.56966403162055335</c:v>
                </c:pt>
                <c:pt idx="3458">
                  <c:v>0.56982872200263501</c:v>
                </c:pt>
                <c:pt idx="3459">
                  <c:v>0.56999341238471668</c:v>
                </c:pt>
                <c:pt idx="3460">
                  <c:v>0.57015810276679846</c:v>
                </c:pt>
                <c:pt idx="3461">
                  <c:v>0.57032279314888013</c:v>
                </c:pt>
                <c:pt idx="3462">
                  <c:v>0.57048748353096179</c:v>
                </c:pt>
                <c:pt idx="3463">
                  <c:v>0.57065217391304346</c:v>
                </c:pt>
                <c:pt idx="3464">
                  <c:v>0.57081686429512513</c:v>
                </c:pt>
                <c:pt idx="3465">
                  <c:v>0.5709815546772069</c:v>
                </c:pt>
                <c:pt idx="3466">
                  <c:v>0.57114624505928857</c:v>
                </c:pt>
                <c:pt idx="3467">
                  <c:v>0.57131093544137024</c:v>
                </c:pt>
                <c:pt idx="3468">
                  <c:v>0.5714756258234519</c:v>
                </c:pt>
                <c:pt idx="3469">
                  <c:v>0.57164031620553357</c:v>
                </c:pt>
                <c:pt idx="3470">
                  <c:v>0.57180500658761524</c:v>
                </c:pt>
                <c:pt idx="3471">
                  <c:v>0.57196969696969702</c:v>
                </c:pt>
                <c:pt idx="3472">
                  <c:v>0.57213438735177868</c:v>
                </c:pt>
                <c:pt idx="3473">
                  <c:v>0.57229907773386035</c:v>
                </c:pt>
                <c:pt idx="3474">
                  <c:v>0.57246376811594202</c:v>
                </c:pt>
                <c:pt idx="3475">
                  <c:v>0.57262845849802368</c:v>
                </c:pt>
                <c:pt idx="3476">
                  <c:v>0.57279314888010535</c:v>
                </c:pt>
                <c:pt idx="3477">
                  <c:v>0.57295783926218713</c:v>
                </c:pt>
                <c:pt idx="3478">
                  <c:v>0.5731225296442688</c:v>
                </c:pt>
                <c:pt idx="3479">
                  <c:v>0.57328722002635046</c:v>
                </c:pt>
                <c:pt idx="3480">
                  <c:v>0.57345191040843213</c:v>
                </c:pt>
                <c:pt idx="3481">
                  <c:v>0.5736166007905138</c:v>
                </c:pt>
                <c:pt idx="3482">
                  <c:v>0.57378129117259558</c:v>
                </c:pt>
                <c:pt idx="3483">
                  <c:v>0.57394598155467724</c:v>
                </c:pt>
                <c:pt idx="3484">
                  <c:v>0.57411067193675891</c:v>
                </c:pt>
                <c:pt idx="3485">
                  <c:v>0.57427536231884058</c:v>
                </c:pt>
                <c:pt idx="3486">
                  <c:v>0.57444005270092224</c:v>
                </c:pt>
                <c:pt idx="3487">
                  <c:v>0.57460474308300391</c:v>
                </c:pt>
                <c:pt idx="3488">
                  <c:v>0.57476943346508569</c:v>
                </c:pt>
                <c:pt idx="3489">
                  <c:v>0.57493412384716736</c:v>
                </c:pt>
                <c:pt idx="3490">
                  <c:v>0.57509881422924902</c:v>
                </c:pt>
                <c:pt idx="3491">
                  <c:v>0.57526350461133069</c:v>
                </c:pt>
                <c:pt idx="3492">
                  <c:v>0.57542819499341236</c:v>
                </c:pt>
                <c:pt idx="3493">
                  <c:v>0.57559288537549402</c:v>
                </c:pt>
                <c:pt idx="3494">
                  <c:v>0.5757575757575758</c:v>
                </c:pt>
                <c:pt idx="3495">
                  <c:v>0.57592226613965747</c:v>
                </c:pt>
                <c:pt idx="3496">
                  <c:v>0.57608695652173914</c:v>
                </c:pt>
                <c:pt idx="3497">
                  <c:v>0.5762516469038208</c:v>
                </c:pt>
                <c:pt idx="3498">
                  <c:v>0.57641633728590247</c:v>
                </c:pt>
                <c:pt idx="3499">
                  <c:v>0.57658102766798414</c:v>
                </c:pt>
                <c:pt idx="3500">
                  <c:v>0.57674571805006591</c:v>
                </c:pt>
                <c:pt idx="3501">
                  <c:v>0.57691040843214758</c:v>
                </c:pt>
                <c:pt idx="3502">
                  <c:v>0.57707509881422925</c:v>
                </c:pt>
                <c:pt idx="3503">
                  <c:v>0.57723978919631092</c:v>
                </c:pt>
                <c:pt idx="3504">
                  <c:v>0.57740447957839258</c:v>
                </c:pt>
                <c:pt idx="3505">
                  <c:v>0.57756916996047436</c:v>
                </c:pt>
                <c:pt idx="3506">
                  <c:v>0.57773386034255603</c:v>
                </c:pt>
                <c:pt idx="3507">
                  <c:v>0.57789855072463769</c:v>
                </c:pt>
                <c:pt idx="3508">
                  <c:v>0.57806324110671936</c:v>
                </c:pt>
                <c:pt idx="3509">
                  <c:v>0.57822793148880103</c:v>
                </c:pt>
                <c:pt idx="3510">
                  <c:v>0.57839262187088269</c:v>
                </c:pt>
                <c:pt idx="3511">
                  <c:v>0.57855731225296447</c:v>
                </c:pt>
                <c:pt idx="3512">
                  <c:v>0.57872200263504614</c:v>
                </c:pt>
                <c:pt idx="3513">
                  <c:v>0.57888669301712781</c:v>
                </c:pt>
                <c:pt idx="3514">
                  <c:v>0.57905138339920947</c:v>
                </c:pt>
                <c:pt idx="3515">
                  <c:v>0.57921607378129114</c:v>
                </c:pt>
                <c:pt idx="3516">
                  <c:v>0.57938076416337281</c:v>
                </c:pt>
                <c:pt idx="3517">
                  <c:v>0.57954545454545459</c:v>
                </c:pt>
                <c:pt idx="3518">
                  <c:v>0.57971014492753625</c:v>
                </c:pt>
                <c:pt idx="3519">
                  <c:v>0.57987483530961792</c:v>
                </c:pt>
                <c:pt idx="3520">
                  <c:v>0.58003952569169959</c:v>
                </c:pt>
                <c:pt idx="3521">
                  <c:v>0.58020421607378125</c:v>
                </c:pt>
                <c:pt idx="3522">
                  <c:v>0.58036890645586303</c:v>
                </c:pt>
                <c:pt idx="3523">
                  <c:v>0.5805335968379447</c:v>
                </c:pt>
                <c:pt idx="3524">
                  <c:v>0.58069828722002637</c:v>
                </c:pt>
                <c:pt idx="3525">
                  <c:v>0.58086297760210803</c:v>
                </c:pt>
                <c:pt idx="3526">
                  <c:v>0.5810276679841897</c:v>
                </c:pt>
                <c:pt idx="3527">
                  <c:v>0.58119235836627137</c:v>
                </c:pt>
                <c:pt idx="3528">
                  <c:v>0.58135704874835314</c:v>
                </c:pt>
                <c:pt idx="3529">
                  <c:v>0.58152173913043481</c:v>
                </c:pt>
                <c:pt idx="3530">
                  <c:v>0.58168642951251648</c:v>
                </c:pt>
                <c:pt idx="3531">
                  <c:v>0.58185111989459815</c:v>
                </c:pt>
                <c:pt idx="3532">
                  <c:v>0.58201581027667981</c:v>
                </c:pt>
                <c:pt idx="3533">
                  <c:v>0.58218050065876148</c:v>
                </c:pt>
                <c:pt idx="3534">
                  <c:v>0.58234519104084326</c:v>
                </c:pt>
                <c:pt idx="3535">
                  <c:v>0.58250988142292492</c:v>
                </c:pt>
                <c:pt idx="3536">
                  <c:v>0.58267457180500659</c:v>
                </c:pt>
                <c:pt idx="3537">
                  <c:v>0.58283926218708826</c:v>
                </c:pt>
                <c:pt idx="3538">
                  <c:v>0.58300395256916993</c:v>
                </c:pt>
                <c:pt idx="3539">
                  <c:v>0.58316864295125159</c:v>
                </c:pt>
                <c:pt idx="3540">
                  <c:v>0.58333333333333337</c:v>
                </c:pt>
                <c:pt idx="3541">
                  <c:v>0.58349802371541504</c:v>
                </c:pt>
                <c:pt idx="3542">
                  <c:v>0.5836627140974967</c:v>
                </c:pt>
                <c:pt idx="3543">
                  <c:v>0.58382740447957837</c:v>
                </c:pt>
                <c:pt idx="3544">
                  <c:v>0.58399209486166004</c:v>
                </c:pt>
                <c:pt idx="3545">
                  <c:v>0.58415678524374182</c:v>
                </c:pt>
                <c:pt idx="3546">
                  <c:v>0.58432147562582348</c:v>
                </c:pt>
                <c:pt idx="3547">
                  <c:v>0.58448616600790515</c:v>
                </c:pt>
                <c:pt idx="3548">
                  <c:v>0.58465085638998682</c:v>
                </c:pt>
                <c:pt idx="3549">
                  <c:v>0.58481554677206848</c:v>
                </c:pt>
                <c:pt idx="3550">
                  <c:v>0.58498023715415015</c:v>
                </c:pt>
                <c:pt idx="3551">
                  <c:v>0.58514492753623193</c:v>
                </c:pt>
                <c:pt idx="3552">
                  <c:v>0.5853096179183136</c:v>
                </c:pt>
                <c:pt idx="3553">
                  <c:v>0.58547430830039526</c:v>
                </c:pt>
                <c:pt idx="3554">
                  <c:v>0.58563899868247693</c:v>
                </c:pt>
                <c:pt idx="3555">
                  <c:v>0.5858036890645586</c:v>
                </c:pt>
                <c:pt idx="3556">
                  <c:v>0.58596837944664026</c:v>
                </c:pt>
                <c:pt idx="3557">
                  <c:v>0.58613306982872204</c:v>
                </c:pt>
                <c:pt idx="3558">
                  <c:v>0.58629776021080371</c:v>
                </c:pt>
                <c:pt idx="3559">
                  <c:v>0.58646245059288538</c:v>
                </c:pt>
                <c:pt idx="3560">
                  <c:v>0.58662714097496704</c:v>
                </c:pt>
                <c:pt idx="3561">
                  <c:v>0.58679183135704871</c:v>
                </c:pt>
                <c:pt idx="3562">
                  <c:v>0.58695652173913049</c:v>
                </c:pt>
                <c:pt idx="3563">
                  <c:v>0.58712121212121215</c:v>
                </c:pt>
                <c:pt idx="3564">
                  <c:v>0.58728590250329382</c:v>
                </c:pt>
                <c:pt idx="3565">
                  <c:v>0.58745059288537549</c:v>
                </c:pt>
                <c:pt idx="3566">
                  <c:v>0.58761528326745716</c:v>
                </c:pt>
                <c:pt idx="3567">
                  <c:v>0.58777997364953882</c:v>
                </c:pt>
                <c:pt idx="3568">
                  <c:v>0.5879446640316206</c:v>
                </c:pt>
                <c:pt idx="3569">
                  <c:v>0.58810935441370227</c:v>
                </c:pt>
                <c:pt idx="3570">
                  <c:v>0.58827404479578393</c:v>
                </c:pt>
                <c:pt idx="3571">
                  <c:v>0.5884387351778656</c:v>
                </c:pt>
                <c:pt idx="3572">
                  <c:v>0.58860342555994727</c:v>
                </c:pt>
                <c:pt idx="3573">
                  <c:v>0.58876811594202894</c:v>
                </c:pt>
                <c:pt idx="3574">
                  <c:v>0.58893280632411071</c:v>
                </c:pt>
                <c:pt idx="3575">
                  <c:v>0.58909749670619238</c:v>
                </c:pt>
                <c:pt idx="3576">
                  <c:v>0.58926218708827405</c:v>
                </c:pt>
                <c:pt idx="3577">
                  <c:v>0.58942687747035571</c:v>
                </c:pt>
                <c:pt idx="3578">
                  <c:v>0.58959156785243738</c:v>
                </c:pt>
                <c:pt idx="3579">
                  <c:v>0.58975625823451916</c:v>
                </c:pt>
                <c:pt idx="3580">
                  <c:v>0.58992094861660083</c:v>
                </c:pt>
                <c:pt idx="3581">
                  <c:v>0.59008563899868249</c:v>
                </c:pt>
                <c:pt idx="3582">
                  <c:v>0.59025032938076416</c:v>
                </c:pt>
                <c:pt idx="3583">
                  <c:v>0.59041501976284583</c:v>
                </c:pt>
                <c:pt idx="3584">
                  <c:v>0.59057971014492749</c:v>
                </c:pt>
                <c:pt idx="3585">
                  <c:v>0.59074440052700927</c:v>
                </c:pt>
                <c:pt idx="3586">
                  <c:v>0.59090909090909094</c:v>
                </c:pt>
                <c:pt idx="3587">
                  <c:v>0.59107378129117261</c:v>
                </c:pt>
                <c:pt idx="3588">
                  <c:v>0.59123847167325427</c:v>
                </c:pt>
                <c:pt idx="3589">
                  <c:v>0.59140316205533594</c:v>
                </c:pt>
                <c:pt idx="3590">
                  <c:v>0.59156785243741761</c:v>
                </c:pt>
                <c:pt idx="3591">
                  <c:v>0.59173254281949939</c:v>
                </c:pt>
                <c:pt idx="3592">
                  <c:v>0.59189723320158105</c:v>
                </c:pt>
                <c:pt idx="3593">
                  <c:v>0.59206192358366272</c:v>
                </c:pt>
                <c:pt idx="3594">
                  <c:v>0.59222661396574439</c:v>
                </c:pt>
                <c:pt idx="3595">
                  <c:v>0.59239130434782605</c:v>
                </c:pt>
                <c:pt idx="3596">
                  <c:v>0.59255599472990772</c:v>
                </c:pt>
                <c:pt idx="3597">
                  <c:v>0.5927206851119895</c:v>
                </c:pt>
                <c:pt idx="3598">
                  <c:v>0.59288537549407117</c:v>
                </c:pt>
                <c:pt idx="3599">
                  <c:v>0.59305006587615283</c:v>
                </c:pt>
                <c:pt idx="3600">
                  <c:v>0.5932147562582345</c:v>
                </c:pt>
                <c:pt idx="3601">
                  <c:v>0.59337944664031617</c:v>
                </c:pt>
                <c:pt idx="3602">
                  <c:v>0.59354413702239794</c:v>
                </c:pt>
                <c:pt idx="3603">
                  <c:v>0.59370882740447961</c:v>
                </c:pt>
                <c:pt idx="3604">
                  <c:v>0.59387351778656128</c:v>
                </c:pt>
                <c:pt idx="3605">
                  <c:v>0.59403820816864294</c:v>
                </c:pt>
                <c:pt idx="3606">
                  <c:v>0.59420289855072461</c:v>
                </c:pt>
                <c:pt idx="3607">
                  <c:v>0.59436758893280628</c:v>
                </c:pt>
                <c:pt idx="3608">
                  <c:v>0.59453227931488806</c:v>
                </c:pt>
                <c:pt idx="3609">
                  <c:v>0.59469696969696972</c:v>
                </c:pt>
                <c:pt idx="3610">
                  <c:v>0.59486166007905139</c:v>
                </c:pt>
                <c:pt idx="3611">
                  <c:v>0.59502635046113306</c:v>
                </c:pt>
                <c:pt idx="3612">
                  <c:v>0.59519104084321472</c:v>
                </c:pt>
                <c:pt idx="3613">
                  <c:v>0.59535573122529639</c:v>
                </c:pt>
                <c:pt idx="3614">
                  <c:v>0.59552042160737817</c:v>
                </c:pt>
                <c:pt idx="3615">
                  <c:v>0.59568511198945984</c:v>
                </c:pt>
                <c:pt idx="3616">
                  <c:v>0.5958498023715415</c:v>
                </c:pt>
                <c:pt idx="3617">
                  <c:v>0.59601449275362317</c:v>
                </c:pt>
                <c:pt idx="3618">
                  <c:v>0.59617918313570484</c:v>
                </c:pt>
                <c:pt idx="3619">
                  <c:v>0.59634387351778662</c:v>
                </c:pt>
                <c:pt idx="3620">
                  <c:v>0.59650856389986828</c:v>
                </c:pt>
                <c:pt idx="3621">
                  <c:v>0.59667325428194995</c:v>
                </c:pt>
                <c:pt idx="3622">
                  <c:v>0.59683794466403162</c:v>
                </c:pt>
                <c:pt idx="3623">
                  <c:v>0.59700263504611328</c:v>
                </c:pt>
                <c:pt idx="3624">
                  <c:v>0.59716732542819495</c:v>
                </c:pt>
                <c:pt idx="3625">
                  <c:v>0.59733201581027673</c:v>
                </c:pt>
                <c:pt idx="3626">
                  <c:v>0.5974967061923584</c:v>
                </c:pt>
                <c:pt idx="3627">
                  <c:v>0.59766139657444006</c:v>
                </c:pt>
                <c:pt idx="3628">
                  <c:v>0.59782608695652173</c:v>
                </c:pt>
                <c:pt idx="3629">
                  <c:v>0.5979907773386034</c:v>
                </c:pt>
                <c:pt idx="3630">
                  <c:v>0.59815546772068506</c:v>
                </c:pt>
                <c:pt idx="3631">
                  <c:v>0.59832015810276684</c:v>
                </c:pt>
                <c:pt idx="3632">
                  <c:v>0.59848484848484851</c:v>
                </c:pt>
                <c:pt idx="3633">
                  <c:v>0.59864953886693018</c:v>
                </c:pt>
                <c:pt idx="3634">
                  <c:v>0.59881422924901184</c:v>
                </c:pt>
                <c:pt idx="3635">
                  <c:v>0.59897891963109351</c:v>
                </c:pt>
                <c:pt idx="3636">
                  <c:v>0.59914361001317518</c:v>
                </c:pt>
                <c:pt idx="3637">
                  <c:v>0.59930830039525695</c:v>
                </c:pt>
                <c:pt idx="3638">
                  <c:v>0.59947299077733862</c:v>
                </c:pt>
                <c:pt idx="3639">
                  <c:v>0.59963768115942029</c:v>
                </c:pt>
                <c:pt idx="3640">
                  <c:v>0.59980237154150196</c:v>
                </c:pt>
                <c:pt idx="3641">
                  <c:v>0.59996706192358362</c:v>
                </c:pt>
                <c:pt idx="3642">
                  <c:v>0.6001317523056654</c:v>
                </c:pt>
                <c:pt idx="3643">
                  <c:v>0.60029644268774707</c:v>
                </c:pt>
                <c:pt idx="3644">
                  <c:v>0.60046113306982873</c:v>
                </c:pt>
                <c:pt idx="3645">
                  <c:v>0.6006258234519104</c:v>
                </c:pt>
                <c:pt idx="3646">
                  <c:v>0.60079051383399207</c:v>
                </c:pt>
                <c:pt idx="3647">
                  <c:v>0.60095520421607374</c:v>
                </c:pt>
                <c:pt idx="3648">
                  <c:v>0.60111989459815551</c:v>
                </c:pt>
                <c:pt idx="3649">
                  <c:v>0.60128458498023718</c:v>
                </c:pt>
                <c:pt idx="3650">
                  <c:v>0.60144927536231885</c:v>
                </c:pt>
                <c:pt idx="3651">
                  <c:v>0.60161396574440051</c:v>
                </c:pt>
                <c:pt idx="3652">
                  <c:v>0.60177865612648218</c:v>
                </c:pt>
                <c:pt idx="3653">
                  <c:v>0.60194334650856385</c:v>
                </c:pt>
                <c:pt idx="3654">
                  <c:v>0.60210803689064563</c:v>
                </c:pt>
                <c:pt idx="3655">
                  <c:v>0.60227272727272729</c:v>
                </c:pt>
                <c:pt idx="3656">
                  <c:v>0.60243741765480896</c:v>
                </c:pt>
                <c:pt idx="3657">
                  <c:v>0.60260210803689063</c:v>
                </c:pt>
                <c:pt idx="3658">
                  <c:v>0.60276679841897229</c:v>
                </c:pt>
                <c:pt idx="3659">
                  <c:v>0.60293148880105407</c:v>
                </c:pt>
                <c:pt idx="3660">
                  <c:v>0.60309617918313574</c:v>
                </c:pt>
                <c:pt idx="3661">
                  <c:v>0.60326086956521741</c:v>
                </c:pt>
                <c:pt idx="3662">
                  <c:v>0.60342555994729907</c:v>
                </c:pt>
                <c:pt idx="3663">
                  <c:v>0.60359025032938074</c:v>
                </c:pt>
                <c:pt idx="3664">
                  <c:v>0.60375494071146241</c:v>
                </c:pt>
                <c:pt idx="3665">
                  <c:v>0.60391963109354418</c:v>
                </c:pt>
                <c:pt idx="3666">
                  <c:v>0.60408432147562585</c:v>
                </c:pt>
                <c:pt idx="3667">
                  <c:v>0.60424901185770752</c:v>
                </c:pt>
                <c:pt idx="3668">
                  <c:v>0.60441370223978919</c:v>
                </c:pt>
                <c:pt idx="3669">
                  <c:v>0.60457839262187085</c:v>
                </c:pt>
                <c:pt idx="3670">
                  <c:v>0.60474308300395252</c:v>
                </c:pt>
                <c:pt idx="3671">
                  <c:v>0.6049077733860343</c:v>
                </c:pt>
                <c:pt idx="3672">
                  <c:v>0.60507246376811596</c:v>
                </c:pt>
                <c:pt idx="3673">
                  <c:v>0.60523715415019763</c:v>
                </c:pt>
                <c:pt idx="3674">
                  <c:v>0.6054018445322793</c:v>
                </c:pt>
                <c:pt idx="3675">
                  <c:v>0.60556653491436097</c:v>
                </c:pt>
                <c:pt idx="3676">
                  <c:v>0.60573122529644263</c:v>
                </c:pt>
                <c:pt idx="3677">
                  <c:v>0.60589591567852441</c:v>
                </c:pt>
                <c:pt idx="3678">
                  <c:v>0.60606060606060608</c:v>
                </c:pt>
                <c:pt idx="3679">
                  <c:v>0.60622529644268774</c:v>
                </c:pt>
                <c:pt idx="3680">
                  <c:v>0.60638998682476941</c:v>
                </c:pt>
                <c:pt idx="3681">
                  <c:v>0.60655467720685108</c:v>
                </c:pt>
                <c:pt idx="3682">
                  <c:v>0.60671936758893286</c:v>
                </c:pt>
                <c:pt idx="3683">
                  <c:v>0.60688405797101452</c:v>
                </c:pt>
                <c:pt idx="3684">
                  <c:v>0.60704874835309619</c:v>
                </c:pt>
                <c:pt idx="3685">
                  <c:v>0.60721343873517786</c:v>
                </c:pt>
                <c:pt idx="3686">
                  <c:v>0.60737812911725952</c:v>
                </c:pt>
                <c:pt idx="3687">
                  <c:v>0.60754281949934119</c:v>
                </c:pt>
                <c:pt idx="3688">
                  <c:v>0.60770750988142297</c:v>
                </c:pt>
                <c:pt idx="3689">
                  <c:v>0.60787220026350464</c:v>
                </c:pt>
                <c:pt idx="3690">
                  <c:v>0.6080368906455863</c:v>
                </c:pt>
                <c:pt idx="3691">
                  <c:v>0.60820158102766797</c:v>
                </c:pt>
                <c:pt idx="3692">
                  <c:v>0.60836627140974964</c:v>
                </c:pt>
                <c:pt idx="3693">
                  <c:v>0.6085309617918313</c:v>
                </c:pt>
                <c:pt idx="3694">
                  <c:v>0.60869565217391308</c:v>
                </c:pt>
                <c:pt idx="3695">
                  <c:v>0.60886034255599475</c:v>
                </c:pt>
                <c:pt idx="3696">
                  <c:v>0.60902503293807642</c:v>
                </c:pt>
                <c:pt idx="3697">
                  <c:v>0.60918972332015808</c:v>
                </c:pt>
                <c:pt idx="3698">
                  <c:v>0.60935441370223975</c:v>
                </c:pt>
                <c:pt idx="3699">
                  <c:v>0.60951910408432153</c:v>
                </c:pt>
                <c:pt idx="3700">
                  <c:v>0.60968379446640319</c:v>
                </c:pt>
                <c:pt idx="3701">
                  <c:v>0.60984848484848486</c:v>
                </c:pt>
                <c:pt idx="3702">
                  <c:v>0.61001317523056653</c:v>
                </c:pt>
                <c:pt idx="3703">
                  <c:v>0.6101778656126482</c:v>
                </c:pt>
                <c:pt idx="3704">
                  <c:v>0.61034255599472986</c:v>
                </c:pt>
                <c:pt idx="3705">
                  <c:v>0.61050724637681164</c:v>
                </c:pt>
                <c:pt idx="3706">
                  <c:v>0.61067193675889331</c:v>
                </c:pt>
                <c:pt idx="3707">
                  <c:v>0.61083662714097497</c:v>
                </c:pt>
                <c:pt idx="3708">
                  <c:v>0.61100131752305664</c:v>
                </c:pt>
                <c:pt idx="3709">
                  <c:v>0.61116600790513831</c:v>
                </c:pt>
                <c:pt idx="3710">
                  <c:v>0.61133069828721998</c:v>
                </c:pt>
                <c:pt idx="3711">
                  <c:v>0.61149538866930175</c:v>
                </c:pt>
                <c:pt idx="3712">
                  <c:v>0.61166007905138342</c:v>
                </c:pt>
                <c:pt idx="3713">
                  <c:v>0.61182476943346509</c:v>
                </c:pt>
                <c:pt idx="3714">
                  <c:v>0.61198945981554675</c:v>
                </c:pt>
                <c:pt idx="3715">
                  <c:v>0.61215415019762842</c:v>
                </c:pt>
                <c:pt idx="3716">
                  <c:v>0.6123188405797102</c:v>
                </c:pt>
                <c:pt idx="3717">
                  <c:v>0.61248353096179187</c:v>
                </c:pt>
                <c:pt idx="3718">
                  <c:v>0.61264822134387353</c:v>
                </c:pt>
                <c:pt idx="3719">
                  <c:v>0.6128129117259552</c:v>
                </c:pt>
                <c:pt idx="3720">
                  <c:v>0.61297760210803687</c:v>
                </c:pt>
                <c:pt idx="3721">
                  <c:v>0.61314229249011853</c:v>
                </c:pt>
                <c:pt idx="3722">
                  <c:v>0.61330698287220031</c:v>
                </c:pt>
                <c:pt idx="3723">
                  <c:v>0.61347167325428198</c:v>
                </c:pt>
                <c:pt idx="3724">
                  <c:v>0.61363636363636365</c:v>
                </c:pt>
                <c:pt idx="3725">
                  <c:v>0.61380105401844531</c:v>
                </c:pt>
                <c:pt idx="3726">
                  <c:v>0.61396574440052698</c:v>
                </c:pt>
                <c:pt idx="3727">
                  <c:v>0.61413043478260865</c:v>
                </c:pt>
                <c:pt idx="3728">
                  <c:v>0.61429512516469043</c:v>
                </c:pt>
                <c:pt idx="3729">
                  <c:v>0.61445981554677209</c:v>
                </c:pt>
                <c:pt idx="3730">
                  <c:v>0.61462450592885376</c:v>
                </c:pt>
                <c:pt idx="3731">
                  <c:v>0.61478919631093543</c:v>
                </c:pt>
                <c:pt idx="3732">
                  <c:v>0.61495388669301709</c:v>
                </c:pt>
                <c:pt idx="3733">
                  <c:v>0.61511857707509876</c:v>
                </c:pt>
                <c:pt idx="3734">
                  <c:v>0.61528326745718054</c:v>
                </c:pt>
                <c:pt idx="3735">
                  <c:v>0.61544795783926221</c:v>
                </c:pt>
                <c:pt idx="3736">
                  <c:v>0.61561264822134387</c:v>
                </c:pt>
                <c:pt idx="3737">
                  <c:v>0.61577733860342554</c:v>
                </c:pt>
                <c:pt idx="3738">
                  <c:v>0.61594202898550721</c:v>
                </c:pt>
                <c:pt idx="3739">
                  <c:v>0.61610671936758898</c:v>
                </c:pt>
                <c:pt idx="3740">
                  <c:v>0.61627140974967065</c:v>
                </c:pt>
                <c:pt idx="3741">
                  <c:v>0.61643610013175232</c:v>
                </c:pt>
                <c:pt idx="3742">
                  <c:v>0.61660079051383399</c:v>
                </c:pt>
                <c:pt idx="3743">
                  <c:v>0.61676548089591565</c:v>
                </c:pt>
                <c:pt idx="3744">
                  <c:v>0.61693017127799732</c:v>
                </c:pt>
                <c:pt idx="3745">
                  <c:v>0.6170948616600791</c:v>
                </c:pt>
                <c:pt idx="3746">
                  <c:v>0.61725955204216076</c:v>
                </c:pt>
                <c:pt idx="3747">
                  <c:v>0.61742424242424243</c:v>
                </c:pt>
                <c:pt idx="3748">
                  <c:v>0.6175889328063241</c:v>
                </c:pt>
                <c:pt idx="3749">
                  <c:v>0.61775362318840576</c:v>
                </c:pt>
                <c:pt idx="3750">
                  <c:v>0.61791831357048743</c:v>
                </c:pt>
                <c:pt idx="3751">
                  <c:v>0.61808300395256921</c:v>
                </c:pt>
                <c:pt idx="3752">
                  <c:v>0.61824769433465088</c:v>
                </c:pt>
                <c:pt idx="3753">
                  <c:v>0.61841238471673254</c:v>
                </c:pt>
                <c:pt idx="3754">
                  <c:v>0.61857707509881421</c:v>
                </c:pt>
                <c:pt idx="3755">
                  <c:v>0.61874176548089588</c:v>
                </c:pt>
                <c:pt idx="3756">
                  <c:v>0.61890645586297766</c:v>
                </c:pt>
                <c:pt idx="3757">
                  <c:v>0.61907114624505932</c:v>
                </c:pt>
                <c:pt idx="3758">
                  <c:v>0.61923583662714099</c:v>
                </c:pt>
                <c:pt idx="3759">
                  <c:v>0.61940052700922266</c:v>
                </c:pt>
                <c:pt idx="3760">
                  <c:v>0.61956521739130432</c:v>
                </c:pt>
                <c:pt idx="3761">
                  <c:v>0.61972990777338599</c:v>
                </c:pt>
                <c:pt idx="3762">
                  <c:v>0.61989459815546777</c:v>
                </c:pt>
                <c:pt idx="3763">
                  <c:v>0.62005928853754944</c:v>
                </c:pt>
                <c:pt idx="3764">
                  <c:v>0.6202239789196311</c:v>
                </c:pt>
                <c:pt idx="3765">
                  <c:v>0.62038866930171277</c:v>
                </c:pt>
                <c:pt idx="3766">
                  <c:v>0.62055335968379444</c:v>
                </c:pt>
                <c:pt idx="3767">
                  <c:v>0.6207180500658761</c:v>
                </c:pt>
                <c:pt idx="3768">
                  <c:v>0.62088274044795788</c:v>
                </c:pt>
                <c:pt idx="3769">
                  <c:v>0.62104743083003955</c:v>
                </c:pt>
                <c:pt idx="3770">
                  <c:v>0.62121212121212122</c:v>
                </c:pt>
                <c:pt idx="3771">
                  <c:v>0.62137681159420288</c:v>
                </c:pt>
                <c:pt idx="3772">
                  <c:v>0.62154150197628455</c:v>
                </c:pt>
                <c:pt idx="3773">
                  <c:v>0.62170619235836622</c:v>
                </c:pt>
                <c:pt idx="3774">
                  <c:v>0.62187088274044799</c:v>
                </c:pt>
                <c:pt idx="3775">
                  <c:v>0.62203557312252966</c:v>
                </c:pt>
                <c:pt idx="3776">
                  <c:v>0.62220026350461133</c:v>
                </c:pt>
                <c:pt idx="3777">
                  <c:v>0.622364953886693</c:v>
                </c:pt>
                <c:pt idx="3778">
                  <c:v>0.62252964426877466</c:v>
                </c:pt>
                <c:pt idx="3779">
                  <c:v>0.62269433465085644</c:v>
                </c:pt>
                <c:pt idx="3780">
                  <c:v>0.62285902503293811</c:v>
                </c:pt>
                <c:pt idx="3781">
                  <c:v>0.62302371541501977</c:v>
                </c:pt>
                <c:pt idx="3782">
                  <c:v>0.62318840579710144</c:v>
                </c:pt>
                <c:pt idx="3783">
                  <c:v>0.62335309617918311</c:v>
                </c:pt>
                <c:pt idx="3784">
                  <c:v>0.62351778656126478</c:v>
                </c:pt>
                <c:pt idx="3785">
                  <c:v>0.62368247694334655</c:v>
                </c:pt>
                <c:pt idx="3786">
                  <c:v>0.62384716732542822</c:v>
                </c:pt>
                <c:pt idx="3787">
                  <c:v>0.62401185770750989</c:v>
                </c:pt>
                <c:pt idx="3788">
                  <c:v>0.62417654808959155</c:v>
                </c:pt>
                <c:pt idx="3789">
                  <c:v>0.62434123847167322</c:v>
                </c:pt>
                <c:pt idx="3790">
                  <c:v>0.62450592885375489</c:v>
                </c:pt>
                <c:pt idx="3791">
                  <c:v>0.62467061923583667</c:v>
                </c:pt>
                <c:pt idx="3792">
                  <c:v>0.62483530961791833</c:v>
                </c:pt>
                <c:pt idx="3793">
                  <c:v>0.625</c:v>
                </c:pt>
                <c:pt idx="3794">
                  <c:v>0.62516469038208167</c:v>
                </c:pt>
                <c:pt idx="3795">
                  <c:v>0.62532938076416333</c:v>
                </c:pt>
                <c:pt idx="3796">
                  <c:v>0.62549407114624511</c:v>
                </c:pt>
                <c:pt idx="3797">
                  <c:v>0.62565876152832678</c:v>
                </c:pt>
                <c:pt idx="3798">
                  <c:v>0.62582345191040845</c:v>
                </c:pt>
                <c:pt idx="3799">
                  <c:v>0.62598814229249011</c:v>
                </c:pt>
                <c:pt idx="3800">
                  <c:v>0.62615283267457178</c:v>
                </c:pt>
                <c:pt idx="3801">
                  <c:v>0.62631752305665345</c:v>
                </c:pt>
                <c:pt idx="3802">
                  <c:v>0.62648221343873522</c:v>
                </c:pt>
                <c:pt idx="3803">
                  <c:v>0.62664690382081689</c:v>
                </c:pt>
                <c:pt idx="3804">
                  <c:v>0.62681159420289856</c:v>
                </c:pt>
                <c:pt idx="3805">
                  <c:v>0.62697628458498023</c:v>
                </c:pt>
                <c:pt idx="3806">
                  <c:v>0.62714097496706189</c:v>
                </c:pt>
                <c:pt idx="3807">
                  <c:v>0.62730566534914356</c:v>
                </c:pt>
                <c:pt idx="3808">
                  <c:v>0.62747035573122534</c:v>
                </c:pt>
                <c:pt idx="3809">
                  <c:v>0.627635046113307</c:v>
                </c:pt>
                <c:pt idx="3810">
                  <c:v>0.62779973649538867</c:v>
                </c:pt>
                <c:pt idx="3811">
                  <c:v>0.62796442687747034</c:v>
                </c:pt>
                <c:pt idx="3812">
                  <c:v>0.62812911725955201</c:v>
                </c:pt>
                <c:pt idx="3813">
                  <c:v>0.62829380764163378</c:v>
                </c:pt>
                <c:pt idx="3814">
                  <c:v>0.62845849802371545</c:v>
                </c:pt>
                <c:pt idx="3815">
                  <c:v>0.62862318840579712</c:v>
                </c:pt>
                <c:pt idx="3816">
                  <c:v>0.62878787878787878</c:v>
                </c:pt>
                <c:pt idx="3817">
                  <c:v>0.62895256916996045</c:v>
                </c:pt>
                <c:pt idx="3818">
                  <c:v>0.62911725955204212</c:v>
                </c:pt>
                <c:pt idx="3819">
                  <c:v>0.6292819499341239</c:v>
                </c:pt>
                <c:pt idx="3820">
                  <c:v>0.62944664031620556</c:v>
                </c:pt>
                <c:pt idx="3821">
                  <c:v>0.62961133069828723</c:v>
                </c:pt>
                <c:pt idx="3822">
                  <c:v>0.6297760210803689</c:v>
                </c:pt>
                <c:pt idx="3823">
                  <c:v>0.62994071146245056</c:v>
                </c:pt>
                <c:pt idx="3824">
                  <c:v>0.63010540184453223</c:v>
                </c:pt>
                <c:pt idx="3825">
                  <c:v>0.63027009222661401</c:v>
                </c:pt>
                <c:pt idx="3826">
                  <c:v>0.63043478260869568</c:v>
                </c:pt>
                <c:pt idx="3827">
                  <c:v>0.63059947299077734</c:v>
                </c:pt>
                <c:pt idx="3828">
                  <c:v>0.63076416337285901</c:v>
                </c:pt>
                <c:pt idx="3829">
                  <c:v>0.63092885375494068</c:v>
                </c:pt>
                <c:pt idx="3830">
                  <c:v>0.63109354413702234</c:v>
                </c:pt>
                <c:pt idx="3831">
                  <c:v>0.63125823451910412</c:v>
                </c:pt>
                <c:pt idx="3832">
                  <c:v>0.63142292490118579</c:v>
                </c:pt>
                <c:pt idx="3833">
                  <c:v>0.63158761528326746</c:v>
                </c:pt>
                <c:pt idx="3834">
                  <c:v>0.63175230566534912</c:v>
                </c:pt>
                <c:pt idx="3835">
                  <c:v>0.63191699604743079</c:v>
                </c:pt>
                <c:pt idx="3836">
                  <c:v>0.63208168642951257</c:v>
                </c:pt>
                <c:pt idx="3837">
                  <c:v>0.63224637681159424</c:v>
                </c:pt>
                <c:pt idx="3838">
                  <c:v>0.6324110671936759</c:v>
                </c:pt>
                <c:pt idx="3839">
                  <c:v>0.63257575757575757</c:v>
                </c:pt>
                <c:pt idx="3840">
                  <c:v>0.63274044795783924</c:v>
                </c:pt>
                <c:pt idx="3841">
                  <c:v>0.6329051383399209</c:v>
                </c:pt>
                <c:pt idx="3842">
                  <c:v>0.63306982872200268</c:v>
                </c:pt>
                <c:pt idx="3843">
                  <c:v>0.63323451910408435</c:v>
                </c:pt>
                <c:pt idx="3844">
                  <c:v>0.63339920948616601</c:v>
                </c:pt>
                <c:pt idx="3845">
                  <c:v>0.63356389986824768</c:v>
                </c:pt>
                <c:pt idx="3846">
                  <c:v>0.63372859025032935</c:v>
                </c:pt>
                <c:pt idx="3847">
                  <c:v>0.63389328063241102</c:v>
                </c:pt>
                <c:pt idx="3848">
                  <c:v>0.63405797101449279</c:v>
                </c:pt>
                <c:pt idx="3849">
                  <c:v>0.63422266139657446</c:v>
                </c:pt>
                <c:pt idx="3850">
                  <c:v>0.63438735177865613</c:v>
                </c:pt>
                <c:pt idx="3851">
                  <c:v>0.63455204216073779</c:v>
                </c:pt>
                <c:pt idx="3852">
                  <c:v>0.63471673254281946</c:v>
                </c:pt>
                <c:pt idx="3853">
                  <c:v>0.63488142292490124</c:v>
                </c:pt>
                <c:pt idx="3854">
                  <c:v>0.63504611330698291</c:v>
                </c:pt>
                <c:pt idx="3855">
                  <c:v>0.63521080368906457</c:v>
                </c:pt>
                <c:pt idx="3856">
                  <c:v>0.63537549407114624</c:v>
                </c:pt>
                <c:pt idx="3857">
                  <c:v>0.63554018445322791</c:v>
                </c:pt>
                <c:pt idx="3858">
                  <c:v>0.63570487483530957</c:v>
                </c:pt>
                <c:pt idx="3859">
                  <c:v>0.63586956521739135</c:v>
                </c:pt>
                <c:pt idx="3860">
                  <c:v>0.63603425559947302</c:v>
                </c:pt>
                <c:pt idx="3861">
                  <c:v>0.63619894598155469</c:v>
                </c:pt>
                <c:pt idx="3862">
                  <c:v>0.63636363636363635</c:v>
                </c:pt>
                <c:pt idx="3863">
                  <c:v>0.63652832674571802</c:v>
                </c:pt>
                <c:pt idx="3864">
                  <c:v>0.63669301712779969</c:v>
                </c:pt>
                <c:pt idx="3865">
                  <c:v>0.63685770750988147</c:v>
                </c:pt>
                <c:pt idx="3866">
                  <c:v>0.63702239789196313</c:v>
                </c:pt>
                <c:pt idx="3867">
                  <c:v>0.6371870882740448</c:v>
                </c:pt>
                <c:pt idx="3868">
                  <c:v>0.63735177865612647</c:v>
                </c:pt>
                <c:pt idx="3869">
                  <c:v>0.63751646903820813</c:v>
                </c:pt>
                <c:pt idx="3870">
                  <c:v>0.6376811594202898</c:v>
                </c:pt>
                <c:pt idx="3871">
                  <c:v>0.63784584980237158</c:v>
                </c:pt>
                <c:pt idx="3872">
                  <c:v>0.63801054018445325</c:v>
                </c:pt>
                <c:pt idx="3873">
                  <c:v>0.63817523056653491</c:v>
                </c:pt>
                <c:pt idx="3874">
                  <c:v>0.63833992094861658</c:v>
                </c:pt>
                <c:pt idx="3875">
                  <c:v>0.63850461133069825</c:v>
                </c:pt>
                <c:pt idx="3876">
                  <c:v>0.63866930171278002</c:v>
                </c:pt>
                <c:pt idx="3877">
                  <c:v>0.63883399209486169</c:v>
                </c:pt>
                <c:pt idx="3878">
                  <c:v>0.63899868247694336</c:v>
                </c:pt>
                <c:pt idx="3879">
                  <c:v>0.63916337285902503</c:v>
                </c:pt>
                <c:pt idx="3880">
                  <c:v>0.63932806324110669</c:v>
                </c:pt>
                <c:pt idx="3881">
                  <c:v>0.63949275362318836</c:v>
                </c:pt>
                <c:pt idx="3882">
                  <c:v>0.63965744400527014</c:v>
                </c:pt>
                <c:pt idx="3883">
                  <c:v>0.6398221343873518</c:v>
                </c:pt>
                <c:pt idx="3884">
                  <c:v>0.63998682476943347</c:v>
                </c:pt>
                <c:pt idx="3885">
                  <c:v>0.64015151515151514</c:v>
                </c:pt>
                <c:pt idx="3886">
                  <c:v>0.64031620553359681</c:v>
                </c:pt>
                <c:pt idx="3887">
                  <c:v>0.64048089591567847</c:v>
                </c:pt>
                <c:pt idx="3888">
                  <c:v>0.64064558629776025</c:v>
                </c:pt>
                <c:pt idx="3889">
                  <c:v>0.64081027667984192</c:v>
                </c:pt>
                <c:pt idx="3890">
                  <c:v>0.64097496706192358</c:v>
                </c:pt>
                <c:pt idx="3891">
                  <c:v>0.64113965744400525</c:v>
                </c:pt>
                <c:pt idx="3892">
                  <c:v>0.64130434782608692</c:v>
                </c:pt>
                <c:pt idx="3893">
                  <c:v>0.6414690382081687</c:v>
                </c:pt>
                <c:pt idx="3894">
                  <c:v>0.64163372859025036</c:v>
                </c:pt>
                <c:pt idx="3895">
                  <c:v>0.64179841897233203</c:v>
                </c:pt>
                <c:pt idx="3896">
                  <c:v>0.6419631093544137</c:v>
                </c:pt>
                <c:pt idx="3897">
                  <c:v>0.64212779973649536</c:v>
                </c:pt>
                <c:pt idx="3898">
                  <c:v>0.64229249011857703</c:v>
                </c:pt>
                <c:pt idx="3899">
                  <c:v>0.64245718050065881</c:v>
                </c:pt>
                <c:pt idx="3900">
                  <c:v>0.64262187088274048</c:v>
                </c:pt>
                <c:pt idx="3901">
                  <c:v>0.64278656126482214</c:v>
                </c:pt>
                <c:pt idx="3902">
                  <c:v>0.64295125164690381</c:v>
                </c:pt>
                <c:pt idx="3903">
                  <c:v>0.64311594202898548</c:v>
                </c:pt>
                <c:pt idx="3904">
                  <c:v>0.64328063241106714</c:v>
                </c:pt>
                <c:pt idx="3905">
                  <c:v>0.64344532279314892</c:v>
                </c:pt>
                <c:pt idx="3906">
                  <c:v>0.64361001317523059</c:v>
                </c:pt>
                <c:pt idx="3907">
                  <c:v>0.64377470355731226</c:v>
                </c:pt>
                <c:pt idx="3908">
                  <c:v>0.64393939393939392</c:v>
                </c:pt>
                <c:pt idx="3909">
                  <c:v>0.64410408432147559</c:v>
                </c:pt>
                <c:pt idx="3910">
                  <c:v>0.64426877470355737</c:v>
                </c:pt>
                <c:pt idx="3911">
                  <c:v>0.64443346508563903</c:v>
                </c:pt>
                <c:pt idx="3912">
                  <c:v>0.6445981554677207</c:v>
                </c:pt>
                <c:pt idx="3913">
                  <c:v>0.64476284584980237</c:v>
                </c:pt>
                <c:pt idx="3914">
                  <c:v>0.64492753623188404</c:v>
                </c:pt>
                <c:pt idx="3915">
                  <c:v>0.6450922266139657</c:v>
                </c:pt>
                <c:pt idx="3916">
                  <c:v>0.64525691699604748</c:v>
                </c:pt>
                <c:pt idx="3917">
                  <c:v>0.64542160737812915</c:v>
                </c:pt>
                <c:pt idx="3918">
                  <c:v>0.64558629776021081</c:v>
                </c:pt>
                <c:pt idx="3919">
                  <c:v>0.64575098814229248</c:v>
                </c:pt>
                <c:pt idx="3920">
                  <c:v>0.64591567852437415</c:v>
                </c:pt>
                <c:pt idx="3921">
                  <c:v>0.64608036890645582</c:v>
                </c:pt>
                <c:pt idx="3922">
                  <c:v>0.64624505928853759</c:v>
                </c:pt>
                <c:pt idx="3923">
                  <c:v>0.64640974967061926</c:v>
                </c:pt>
                <c:pt idx="3924">
                  <c:v>0.64657444005270093</c:v>
                </c:pt>
                <c:pt idx="3925">
                  <c:v>0.64673913043478259</c:v>
                </c:pt>
                <c:pt idx="3926">
                  <c:v>0.64690382081686426</c:v>
                </c:pt>
                <c:pt idx="3927">
                  <c:v>0.64706851119894593</c:v>
                </c:pt>
                <c:pt idx="3928">
                  <c:v>0.64723320158102771</c:v>
                </c:pt>
                <c:pt idx="3929">
                  <c:v>0.64739789196310937</c:v>
                </c:pt>
                <c:pt idx="3930">
                  <c:v>0.64756258234519104</c:v>
                </c:pt>
                <c:pt idx="3931">
                  <c:v>0.64772727272727271</c:v>
                </c:pt>
                <c:pt idx="3932">
                  <c:v>0.64789196310935437</c:v>
                </c:pt>
                <c:pt idx="3933">
                  <c:v>0.64805665349143615</c:v>
                </c:pt>
                <c:pt idx="3934">
                  <c:v>0.64822134387351782</c:v>
                </c:pt>
                <c:pt idx="3935">
                  <c:v>0.64838603425559949</c:v>
                </c:pt>
                <c:pt idx="3936">
                  <c:v>0.64855072463768115</c:v>
                </c:pt>
                <c:pt idx="3937">
                  <c:v>0.64871541501976282</c:v>
                </c:pt>
                <c:pt idx="3938">
                  <c:v>0.64888010540184449</c:v>
                </c:pt>
                <c:pt idx="3939">
                  <c:v>0.64904479578392626</c:v>
                </c:pt>
                <c:pt idx="3940">
                  <c:v>0.64920948616600793</c:v>
                </c:pt>
                <c:pt idx="3941">
                  <c:v>0.6493741765480896</c:v>
                </c:pt>
                <c:pt idx="3942">
                  <c:v>0.64953886693017127</c:v>
                </c:pt>
                <c:pt idx="3943">
                  <c:v>0.64970355731225293</c:v>
                </c:pt>
                <c:pt idx="3944">
                  <c:v>0.6498682476943346</c:v>
                </c:pt>
                <c:pt idx="3945">
                  <c:v>0.65003293807641638</c:v>
                </c:pt>
                <c:pt idx="3946">
                  <c:v>0.65019762845849804</c:v>
                </c:pt>
                <c:pt idx="3947">
                  <c:v>0.65036231884057971</c:v>
                </c:pt>
                <c:pt idx="3948">
                  <c:v>0.65052700922266138</c:v>
                </c:pt>
                <c:pt idx="3949">
                  <c:v>0.65069169960474305</c:v>
                </c:pt>
                <c:pt idx="3950">
                  <c:v>0.65085638998682482</c:v>
                </c:pt>
                <c:pt idx="3951">
                  <c:v>0.65102108036890649</c:v>
                </c:pt>
                <c:pt idx="3952">
                  <c:v>0.65118577075098816</c:v>
                </c:pt>
                <c:pt idx="3953">
                  <c:v>0.65135046113306982</c:v>
                </c:pt>
                <c:pt idx="3954">
                  <c:v>0.65151515151515149</c:v>
                </c:pt>
                <c:pt idx="3955">
                  <c:v>0.65167984189723316</c:v>
                </c:pt>
                <c:pt idx="3956">
                  <c:v>0.65184453227931494</c:v>
                </c:pt>
                <c:pt idx="3957">
                  <c:v>0.6520092226613966</c:v>
                </c:pt>
                <c:pt idx="3958">
                  <c:v>0.65217391304347827</c:v>
                </c:pt>
                <c:pt idx="3959">
                  <c:v>0.65233860342555994</c:v>
                </c:pt>
                <c:pt idx="3960">
                  <c:v>0.6525032938076416</c:v>
                </c:pt>
                <c:pt idx="3961">
                  <c:v>0.65266798418972327</c:v>
                </c:pt>
                <c:pt idx="3962">
                  <c:v>0.65283267457180505</c:v>
                </c:pt>
                <c:pt idx="3963">
                  <c:v>0.65299736495388672</c:v>
                </c:pt>
                <c:pt idx="3964">
                  <c:v>0.65316205533596838</c:v>
                </c:pt>
                <c:pt idx="3965">
                  <c:v>0.65332674571805005</c:v>
                </c:pt>
                <c:pt idx="3966">
                  <c:v>0.65349143610013172</c:v>
                </c:pt>
                <c:pt idx="3967">
                  <c:v>0.65365612648221338</c:v>
                </c:pt>
                <c:pt idx="3968">
                  <c:v>0.65382081686429516</c:v>
                </c:pt>
                <c:pt idx="3969">
                  <c:v>0.65398550724637683</c:v>
                </c:pt>
                <c:pt idx="3970">
                  <c:v>0.6541501976284585</c:v>
                </c:pt>
                <c:pt idx="3971">
                  <c:v>0.65431488801054016</c:v>
                </c:pt>
                <c:pt idx="3972">
                  <c:v>0.65447957839262183</c:v>
                </c:pt>
                <c:pt idx="3973">
                  <c:v>0.65464426877470361</c:v>
                </c:pt>
                <c:pt idx="3974">
                  <c:v>0.65480895915678528</c:v>
                </c:pt>
                <c:pt idx="3975">
                  <c:v>0.65497364953886694</c:v>
                </c:pt>
                <c:pt idx="3976">
                  <c:v>0.65513833992094861</c:v>
                </c:pt>
                <c:pt idx="3977">
                  <c:v>0.65530303030303028</c:v>
                </c:pt>
                <c:pt idx="3978">
                  <c:v>0.65546772068511194</c:v>
                </c:pt>
                <c:pt idx="3979">
                  <c:v>0.65563241106719372</c:v>
                </c:pt>
                <c:pt idx="3980">
                  <c:v>0.65579710144927539</c:v>
                </c:pt>
                <c:pt idx="3981">
                  <c:v>0.65596179183135706</c:v>
                </c:pt>
                <c:pt idx="3982">
                  <c:v>0.65612648221343872</c:v>
                </c:pt>
                <c:pt idx="3983">
                  <c:v>0.65629117259552039</c:v>
                </c:pt>
                <c:pt idx="3984">
                  <c:v>0.65645586297760206</c:v>
                </c:pt>
                <c:pt idx="3985">
                  <c:v>0.65662055335968383</c:v>
                </c:pt>
                <c:pt idx="3986">
                  <c:v>0.6567852437417655</c:v>
                </c:pt>
                <c:pt idx="3987">
                  <c:v>0.65694993412384717</c:v>
                </c:pt>
                <c:pt idx="3988">
                  <c:v>0.65711462450592883</c:v>
                </c:pt>
                <c:pt idx="3989">
                  <c:v>0.6572793148880105</c:v>
                </c:pt>
                <c:pt idx="3990">
                  <c:v>0.65744400527009228</c:v>
                </c:pt>
                <c:pt idx="3991">
                  <c:v>0.65760869565217395</c:v>
                </c:pt>
                <c:pt idx="3992">
                  <c:v>0.65777338603425561</c:v>
                </c:pt>
                <c:pt idx="3993">
                  <c:v>0.65793807641633728</c:v>
                </c:pt>
                <c:pt idx="3994">
                  <c:v>0.65810276679841895</c:v>
                </c:pt>
                <c:pt idx="3995">
                  <c:v>0.65826745718050061</c:v>
                </c:pt>
                <c:pt idx="3996">
                  <c:v>0.65843214756258239</c:v>
                </c:pt>
                <c:pt idx="3997">
                  <c:v>0.65859683794466406</c:v>
                </c:pt>
                <c:pt idx="3998">
                  <c:v>0.65876152832674573</c:v>
                </c:pt>
                <c:pt idx="3999">
                  <c:v>0.65892621870882739</c:v>
                </c:pt>
                <c:pt idx="4000">
                  <c:v>0.65909090909090906</c:v>
                </c:pt>
                <c:pt idx="4001">
                  <c:v>0.65925559947299073</c:v>
                </c:pt>
                <c:pt idx="4002">
                  <c:v>0.65942028985507251</c:v>
                </c:pt>
                <c:pt idx="4003">
                  <c:v>0.65958498023715417</c:v>
                </c:pt>
                <c:pt idx="4004">
                  <c:v>0.65974967061923584</c:v>
                </c:pt>
                <c:pt idx="4005">
                  <c:v>0.65991436100131751</c:v>
                </c:pt>
                <c:pt idx="4006">
                  <c:v>0.66007905138339917</c:v>
                </c:pt>
                <c:pt idx="4007">
                  <c:v>0.66024374176548084</c:v>
                </c:pt>
                <c:pt idx="4008">
                  <c:v>0.66040843214756262</c:v>
                </c:pt>
                <c:pt idx="4009">
                  <c:v>0.66057312252964429</c:v>
                </c:pt>
                <c:pt idx="4010">
                  <c:v>0.66073781291172595</c:v>
                </c:pt>
                <c:pt idx="4011">
                  <c:v>0.66090250329380762</c:v>
                </c:pt>
                <c:pt idx="4012">
                  <c:v>0.66106719367588929</c:v>
                </c:pt>
                <c:pt idx="4013">
                  <c:v>0.66123188405797106</c:v>
                </c:pt>
                <c:pt idx="4014">
                  <c:v>0.66139657444005273</c:v>
                </c:pt>
                <c:pt idx="4015">
                  <c:v>0.6615612648221344</c:v>
                </c:pt>
                <c:pt idx="4016">
                  <c:v>0.66172595520421607</c:v>
                </c:pt>
                <c:pt idx="4017">
                  <c:v>0.66189064558629773</c:v>
                </c:pt>
                <c:pt idx="4018">
                  <c:v>0.6620553359683794</c:v>
                </c:pt>
                <c:pt idx="4019">
                  <c:v>0.66222002635046118</c:v>
                </c:pt>
                <c:pt idx="4020">
                  <c:v>0.66238471673254284</c:v>
                </c:pt>
                <c:pt idx="4021">
                  <c:v>0.66254940711462451</c:v>
                </c:pt>
                <c:pt idx="4022">
                  <c:v>0.66271409749670618</c:v>
                </c:pt>
                <c:pt idx="4023">
                  <c:v>0.66287878787878785</c:v>
                </c:pt>
                <c:pt idx="4024">
                  <c:v>0.66304347826086951</c:v>
                </c:pt>
                <c:pt idx="4025">
                  <c:v>0.66320816864295129</c:v>
                </c:pt>
                <c:pt idx="4026">
                  <c:v>0.66337285902503296</c:v>
                </c:pt>
                <c:pt idx="4027">
                  <c:v>0.66353754940711462</c:v>
                </c:pt>
                <c:pt idx="4028">
                  <c:v>0.66370223978919629</c:v>
                </c:pt>
                <c:pt idx="4029">
                  <c:v>0.66386693017127796</c:v>
                </c:pt>
                <c:pt idx="4030">
                  <c:v>0.66403162055335974</c:v>
                </c:pt>
                <c:pt idx="4031">
                  <c:v>0.6641963109354414</c:v>
                </c:pt>
                <c:pt idx="4032">
                  <c:v>0.66436100131752307</c:v>
                </c:pt>
                <c:pt idx="4033">
                  <c:v>0.66452569169960474</c:v>
                </c:pt>
                <c:pt idx="4034">
                  <c:v>0.6646903820816864</c:v>
                </c:pt>
                <c:pt idx="4035">
                  <c:v>0.66485507246376807</c:v>
                </c:pt>
                <c:pt idx="4036">
                  <c:v>0.66501976284584985</c:v>
                </c:pt>
                <c:pt idx="4037">
                  <c:v>0.66518445322793152</c:v>
                </c:pt>
                <c:pt idx="4038">
                  <c:v>0.66534914361001318</c:v>
                </c:pt>
                <c:pt idx="4039">
                  <c:v>0.66551383399209485</c:v>
                </c:pt>
                <c:pt idx="4040">
                  <c:v>0.66567852437417652</c:v>
                </c:pt>
                <c:pt idx="4041">
                  <c:v>0.66584321475625818</c:v>
                </c:pt>
                <c:pt idx="4042">
                  <c:v>0.66600790513833996</c:v>
                </c:pt>
                <c:pt idx="4043">
                  <c:v>0.66617259552042163</c:v>
                </c:pt>
                <c:pt idx="4044">
                  <c:v>0.6663372859025033</c:v>
                </c:pt>
                <c:pt idx="4045">
                  <c:v>0.66650197628458496</c:v>
                </c:pt>
                <c:pt idx="4046">
                  <c:v>0.66666666666666663</c:v>
                </c:pt>
                <c:pt idx="4047">
                  <c:v>0.66683135704874841</c:v>
                </c:pt>
                <c:pt idx="4048">
                  <c:v>0.66699604743083007</c:v>
                </c:pt>
                <c:pt idx="4049">
                  <c:v>0.66716073781291174</c:v>
                </c:pt>
                <c:pt idx="4050">
                  <c:v>0.66732542819499341</c:v>
                </c:pt>
                <c:pt idx="4051">
                  <c:v>0.66749011857707508</c:v>
                </c:pt>
                <c:pt idx="4052">
                  <c:v>0.66765480895915674</c:v>
                </c:pt>
                <c:pt idx="4053">
                  <c:v>0.66781949934123852</c:v>
                </c:pt>
                <c:pt idx="4054">
                  <c:v>0.66798418972332019</c:v>
                </c:pt>
                <c:pt idx="4055">
                  <c:v>0.66814888010540185</c:v>
                </c:pt>
                <c:pt idx="4056">
                  <c:v>0.66831357048748352</c:v>
                </c:pt>
                <c:pt idx="4057">
                  <c:v>0.66847826086956519</c:v>
                </c:pt>
                <c:pt idx="4058">
                  <c:v>0.66864295125164686</c:v>
                </c:pt>
                <c:pt idx="4059">
                  <c:v>0.66880764163372863</c:v>
                </c:pt>
                <c:pt idx="4060">
                  <c:v>0.6689723320158103</c:v>
                </c:pt>
                <c:pt idx="4061">
                  <c:v>0.66913702239789197</c:v>
                </c:pt>
                <c:pt idx="4062">
                  <c:v>0.66930171277997363</c:v>
                </c:pt>
                <c:pt idx="4063">
                  <c:v>0.6694664031620553</c:v>
                </c:pt>
                <c:pt idx="4064">
                  <c:v>0.66963109354413697</c:v>
                </c:pt>
                <c:pt idx="4065">
                  <c:v>0.66979578392621875</c:v>
                </c:pt>
                <c:pt idx="4066">
                  <c:v>0.66996047430830041</c:v>
                </c:pt>
                <c:pt idx="4067">
                  <c:v>0.67012516469038208</c:v>
                </c:pt>
                <c:pt idx="4068">
                  <c:v>0.67028985507246375</c:v>
                </c:pt>
                <c:pt idx="4069">
                  <c:v>0.67045454545454541</c:v>
                </c:pt>
                <c:pt idx="4070">
                  <c:v>0.67061923583662719</c:v>
                </c:pt>
                <c:pt idx="4071">
                  <c:v>0.67078392621870886</c:v>
                </c:pt>
                <c:pt idx="4072">
                  <c:v>0.67094861660079053</c:v>
                </c:pt>
                <c:pt idx="4073">
                  <c:v>0.67111330698287219</c:v>
                </c:pt>
                <c:pt idx="4074">
                  <c:v>0.67127799736495386</c:v>
                </c:pt>
                <c:pt idx="4075">
                  <c:v>0.67144268774703553</c:v>
                </c:pt>
                <c:pt idx="4076">
                  <c:v>0.67160737812911731</c:v>
                </c:pt>
                <c:pt idx="4077">
                  <c:v>0.67177206851119897</c:v>
                </c:pt>
                <c:pt idx="4078">
                  <c:v>0.67193675889328064</c:v>
                </c:pt>
                <c:pt idx="4079">
                  <c:v>0.67210144927536231</c:v>
                </c:pt>
                <c:pt idx="4080">
                  <c:v>0.67226613965744397</c:v>
                </c:pt>
                <c:pt idx="4081">
                  <c:v>0.67243083003952564</c:v>
                </c:pt>
                <c:pt idx="4082">
                  <c:v>0.67259552042160742</c:v>
                </c:pt>
                <c:pt idx="4083">
                  <c:v>0.67276021080368908</c:v>
                </c:pt>
                <c:pt idx="4084">
                  <c:v>0.67292490118577075</c:v>
                </c:pt>
                <c:pt idx="4085">
                  <c:v>0.67308959156785242</c:v>
                </c:pt>
                <c:pt idx="4086">
                  <c:v>0.67325428194993409</c:v>
                </c:pt>
                <c:pt idx="4087">
                  <c:v>0.67341897233201586</c:v>
                </c:pt>
                <c:pt idx="4088">
                  <c:v>0.67358366271409753</c:v>
                </c:pt>
                <c:pt idx="4089">
                  <c:v>0.6737483530961792</c:v>
                </c:pt>
                <c:pt idx="4090">
                  <c:v>0.67391304347826086</c:v>
                </c:pt>
                <c:pt idx="4091">
                  <c:v>0.67407773386034253</c:v>
                </c:pt>
                <c:pt idx="4092">
                  <c:v>0.6742424242424242</c:v>
                </c:pt>
                <c:pt idx="4093">
                  <c:v>0.67440711462450598</c:v>
                </c:pt>
                <c:pt idx="4094">
                  <c:v>0.67457180500658764</c:v>
                </c:pt>
                <c:pt idx="4095">
                  <c:v>0.67473649538866931</c:v>
                </c:pt>
                <c:pt idx="4096">
                  <c:v>0.67490118577075098</c:v>
                </c:pt>
                <c:pt idx="4097">
                  <c:v>0.67506587615283264</c:v>
                </c:pt>
                <c:pt idx="4098">
                  <c:v>0.67523056653491431</c:v>
                </c:pt>
                <c:pt idx="4099">
                  <c:v>0.67539525691699609</c:v>
                </c:pt>
                <c:pt idx="4100">
                  <c:v>0.67555994729907776</c:v>
                </c:pt>
                <c:pt idx="4101">
                  <c:v>0.67572463768115942</c:v>
                </c:pt>
                <c:pt idx="4102">
                  <c:v>0.67588932806324109</c:v>
                </c:pt>
                <c:pt idx="4103">
                  <c:v>0.67605401844532276</c:v>
                </c:pt>
                <c:pt idx="4104">
                  <c:v>0.67621870882740442</c:v>
                </c:pt>
                <c:pt idx="4105">
                  <c:v>0.6763833992094862</c:v>
                </c:pt>
                <c:pt idx="4106">
                  <c:v>0.67654808959156787</c:v>
                </c:pt>
                <c:pt idx="4107">
                  <c:v>0.67671277997364954</c:v>
                </c:pt>
                <c:pt idx="4108">
                  <c:v>0.6768774703557312</c:v>
                </c:pt>
                <c:pt idx="4109">
                  <c:v>0.67704216073781287</c:v>
                </c:pt>
                <c:pt idx="4110">
                  <c:v>0.67720685111989465</c:v>
                </c:pt>
                <c:pt idx="4111">
                  <c:v>0.67737154150197632</c:v>
                </c:pt>
                <c:pt idx="4112">
                  <c:v>0.67753623188405798</c:v>
                </c:pt>
                <c:pt idx="4113">
                  <c:v>0.67770092226613965</c:v>
                </c:pt>
                <c:pt idx="4114">
                  <c:v>0.67786561264822132</c:v>
                </c:pt>
                <c:pt idx="4115">
                  <c:v>0.67803030303030298</c:v>
                </c:pt>
                <c:pt idx="4116">
                  <c:v>0.67819499341238476</c:v>
                </c:pt>
                <c:pt idx="4117">
                  <c:v>0.67835968379446643</c:v>
                </c:pt>
                <c:pt idx="4118">
                  <c:v>0.6785243741765481</c:v>
                </c:pt>
                <c:pt idx="4119">
                  <c:v>0.67868906455862976</c:v>
                </c:pt>
                <c:pt idx="4120">
                  <c:v>0.67885375494071143</c:v>
                </c:pt>
                <c:pt idx="4121">
                  <c:v>0.6790184453227931</c:v>
                </c:pt>
                <c:pt idx="4122">
                  <c:v>0.67918313570487487</c:v>
                </c:pt>
                <c:pt idx="4123">
                  <c:v>0.67934782608695654</c:v>
                </c:pt>
                <c:pt idx="4124">
                  <c:v>0.67951251646903821</c:v>
                </c:pt>
                <c:pt idx="4125">
                  <c:v>0.67967720685111987</c:v>
                </c:pt>
                <c:pt idx="4126">
                  <c:v>0.67984189723320154</c:v>
                </c:pt>
                <c:pt idx="4127">
                  <c:v>0.68000658761528332</c:v>
                </c:pt>
                <c:pt idx="4128">
                  <c:v>0.68017127799736499</c:v>
                </c:pt>
                <c:pt idx="4129">
                  <c:v>0.68033596837944665</c:v>
                </c:pt>
                <c:pt idx="4130">
                  <c:v>0.68050065876152832</c:v>
                </c:pt>
                <c:pt idx="4131">
                  <c:v>0.68066534914360999</c:v>
                </c:pt>
                <c:pt idx="4132">
                  <c:v>0.68083003952569165</c:v>
                </c:pt>
                <c:pt idx="4133">
                  <c:v>0.68099472990777343</c:v>
                </c:pt>
                <c:pt idx="4134">
                  <c:v>0.6811594202898551</c:v>
                </c:pt>
                <c:pt idx="4135">
                  <c:v>0.68132411067193677</c:v>
                </c:pt>
                <c:pt idx="4136">
                  <c:v>0.68148880105401843</c:v>
                </c:pt>
                <c:pt idx="4137">
                  <c:v>0.6816534914361001</c:v>
                </c:pt>
                <c:pt idx="4138">
                  <c:v>0.68181818181818177</c:v>
                </c:pt>
                <c:pt idx="4139">
                  <c:v>0.68198287220026355</c:v>
                </c:pt>
                <c:pt idx="4140">
                  <c:v>0.68214756258234521</c:v>
                </c:pt>
                <c:pt idx="4141">
                  <c:v>0.68231225296442688</c:v>
                </c:pt>
                <c:pt idx="4142">
                  <c:v>0.68247694334650855</c:v>
                </c:pt>
                <c:pt idx="4143">
                  <c:v>0.68264163372859021</c:v>
                </c:pt>
                <c:pt idx="4144">
                  <c:v>0.68280632411067199</c:v>
                </c:pt>
                <c:pt idx="4145">
                  <c:v>0.68297101449275366</c:v>
                </c:pt>
                <c:pt idx="4146">
                  <c:v>0.68313570487483533</c:v>
                </c:pt>
                <c:pt idx="4147">
                  <c:v>0.68330039525691699</c:v>
                </c:pt>
                <c:pt idx="4148">
                  <c:v>0.68346508563899866</c:v>
                </c:pt>
                <c:pt idx="4149">
                  <c:v>0.68362977602108033</c:v>
                </c:pt>
                <c:pt idx="4150">
                  <c:v>0.6837944664031621</c:v>
                </c:pt>
                <c:pt idx="4151">
                  <c:v>0.68395915678524377</c:v>
                </c:pt>
                <c:pt idx="4152">
                  <c:v>0.68412384716732544</c:v>
                </c:pt>
                <c:pt idx="4153">
                  <c:v>0.68428853754940711</c:v>
                </c:pt>
                <c:pt idx="4154">
                  <c:v>0.68445322793148877</c:v>
                </c:pt>
                <c:pt idx="4155">
                  <c:v>0.68461791831357044</c:v>
                </c:pt>
                <c:pt idx="4156">
                  <c:v>0.68478260869565222</c:v>
                </c:pt>
                <c:pt idx="4157">
                  <c:v>0.68494729907773388</c:v>
                </c:pt>
                <c:pt idx="4158">
                  <c:v>0.68511198945981555</c:v>
                </c:pt>
                <c:pt idx="4159">
                  <c:v>0.68527667984189722</c:v>
                </c:pt>
                <c:pt idx="4160">
                  <c:v>0.68544137022397889</c:v>
                </c:pt>
                <c:pt idx="4161">
                  <c:v>0.68560606060606055</c:v>
                </c:pt>
                <c:pt idx="4162">
                  <c:v>0.68577075098814233</c:v>
                </c:pt>
                <c:pt idx="4163">
                  <c:v>0.685935441370224</c:v>
                </c:pt>
                <c:pt idx="4164">
                  <c:v>0.68610013175230566</c:v>
                </c:pt>
                <c:pt idx="4165">
                  <c:v>0.68626482213438733</c:v>
                </c:pt>
                <c:pt idx="4166">
                  <c:v>0.686429512516469</c:v>
                </c:pt>
                <c:pt idx="4167">
                  <c:v>0.68659420289855078</c:v>
                </c:pt>
                <c:pt idx="4168">
                  <c:v>0.68675889328063244</c:v>
                </c:pt>
                <c:pt idx="4169">
                  <c:v>0.68692358366271411</c:v>
                </c:pt>
                <c:pt idx="4170">
                  <c:v>0.68708827404479578</c:v>
                </c:pt>
                <c:pt idx="4171">
                  <c:v>0.68725296442687744</c:v>
                </c:pt>
                <c:pt idx="4172">
                  <c:v>0.68741765480895911</c:v>
                </c:pt>
                <c:pt idx="4173">
                  <c:v>0.68758234519104089</c:v>
                </c:pt>
                <c:pt idx="4174">
                  <c:v>0.68774703557312256</c:v>
                </c:pt>
                <c:pt idx="4175">
                  <c:v>0.68791172595520422</c:v>
                </c:pt>
                <c:pt idx="4176">
                  <c:v>0.68807641633728589</c:v>
                </c:pt>
                <c:pt idx="4177">
                  <c:v>0.68824110671936756</c:v>
                </c:pt>
                <c:pt idx="4178">
                  <c:v>0.68840579710144922</c:v>
                </c:pt>
                <c:pt idx="4179">
                  <c:v>0.688570487483531</c:v>
                </c:pt>
                <c:pt idx="4180">
                  <c:v>0.68873517786561267</c:v>
                </c:pt>
                <c:pt idx="4181">
                  <c:v>0.68889986824769434</c:v>
                </c:pt>
                <c:pt idx="4182">
                  <c:v>0.689064558629776</c:v>
                </c:pt>
                <c:pt idx="4183">
                  <c:v>0.68922924901185767</c:v>
                </c:pt>
                <c:pt idx="4184">
                  <c:v>0.68939393939393945</c:v>
                </c:pt>
                <c:pt idx="4185">
                  <c:v>0.68955862977602111</c:v>
                </c:pt>
                <c:pt idx="4186">
                  <c:v>0.68972332015810278</c:v>
                </c:pt>
                <c:pt idx="4187">
                  <c:v>0.68988801054018445</c:v>
                </c:pt>
                <c:pt idx="4188">
                  <c:v>0.69005270092226612</c:v>
                </c:pt>
                <c:pt idx="4189">
                  <c:v>0.69021739130434778</c:v>
                </c:pt>
                <c:pt idx="4190">
                  <c:v>0.69038208168642956</c:v>
                </c:pt>
                <c:pt idx="4191">
                  <c:v>0.69054677206851123</c:v>
                </c:pt>
                <c:pt idx="4192">
                  <c:v>0.69071146245059289</c:v>
                </c:pt>
                <c:pt idx="4193">
                  <c:v>0.69087615283267456</c:v>
                </c:pt>
                <c:pt idx="4194">
                  <c:v>0.69104084321475623</c:v>
                </c:pt>
                <c:pt idx="4195">
                  <c:v>0.6912055335968379</c:v>
                </c:pt>
                <c:pt idx="4196">
                  <c:v>0.69137022397891967</c:v>
                </c:pt>
                <c:pt idx="4197">
                  <c:v>0.69153491436100134</c:v>
                </c:pt>
                <c:pt idx="4198">
                  <c:v>0.69169960474308301</c:v>
                </c:pt>
                <c:pt idx="4199">
                  <c:v>0.69186429512516467</c:v>
                </c:pt>
                <c:pt idx="4200">
                  <c:v>0.69202898550724634</c:v>
                </c:pt>
                <c:pt idx="4201">
                  <c:v>0.69219367588932801</c:v>
                </c:pt>
                <c:pt idx="4202">
                  <c:v>0.69235836627140979</c:v>
                </c:pt>
                <c:pt idx="4203">
                  <c:v>0.69252305665349145</c:v>
                </c:pt>
                <c:pt idx="4204">
                  <c:v>0.69268774703557312</c:v>
                </c:pt>
                <c:pt idx="4205">
                  <c:v>0.69285243741765479</c:v>
                </c:pt>
                <c:pt idx="4206">
                  <c:v>0.69301712779973645</c:v>
                </c:pt>
                <c:pt idx="4207">
                  <c:v>0.69318181818181823</c:v>
                </c:pt>
                <c:pt idx="4208">
                  <c:v>0.6933465085638999</c:v>
                </c:pt>
                <c:pt idx="4209">
                  <c:v>0.69351119894598157</c:v>
                </c:pt>
                <c:pt idx="4210">
                  <c:v>0.69367588932806323</c:v>
                </c:pt>
                <c:pt idx="4211">
                  <c:v>0.6938405797101449</c:v>
                </c:pt>
                <c:pt idx="4212">
                  <c:v>0.69400527009222657</c:v>
                </c:pt>
                <c:pt idx="4213">
                  <c:v>0.69416996047430835</c:v>
                </c:pt>
                <c:pt idx="4214">
                  <c:v>0.69433465085639001</c:v>
                </c:pt>
                <c:pt idx="4215">
                  <c:v>0.69449934123847168</c:v>
                </c:pt>
                <c:pt idx="4216">
                  <c:v>0.69466403162055335</c:v>
                </c:pt>
                <c:pt idx="4217">
                  <c:v>0.69482872200263501</c:v>
                </c:pt>
                <c:pt idx="4218">
                  <c:v>0.69499341238471668</c:v>
                </c:pt>
                <c:pt idx="4219">
                  <c:v>0.69515810276679846</c:v>
                </c:pt>
                <c:pt idx="4220">
                  <c:v>0.69532279314888013</c:v>
                </c:pt>
                <c:pt idx="4221">
                  <c:v>0.69548748353096179</c:v>
                </c:pt>
                <c:pt idx="4222">
                  <c:v>0.69565217391304346</c:v>
                </c:pt>
                <c:pt idx="4223">
                  <c:v>0.69581686429512513</c:v>
                </c:pt>
                <c:pt idx="4224">
                  <c:v>0.6959815546772069</c:v>
                </c:pt>
                <c:pt idx="4225">
                  <c:v>0.69614624505928857</c:v>
                </c:pt>
                <c:pt idx="4226">
                  <c:v>0.69631093544137024</c:v>
                </c:pt>
                <c:pt idx="4227">
                  <c:v>0.6964756258234519</c:v>
                </c:pt>
                <c:pt idx="4228">
                  <c:v>0.69664031620553357</c:v>
                </c:pt>
                <c:pt idx="4229">
                  <c:v>0.69680500658761524</c:v>
                </c:pt>
                <c:pt idx="4230">
                  <c:v>0.69696969696969702</c:v>
                </c:pt>
                <c:pt idx="4231">
                  <c:v>0.69713438735177868</c:v>
                </c:pt>
                <c:pt idx="4232">
                  <c:v>0.69729907773386035</c:v>
                </c:pt>
                <c:pt idx="4233">
                  <c:v>0.69746376811594202</c:v>
                </c:pt>
                <c:pt idx="4234">
                  <c:v>0.69762845849802368</c:v>
                </c:pt>
                <c:pt idx="4235">
                  <c:v>0.69779314888010535</c:v>
                </c:pt>
                <c:pt idx="4236">
                  <c:v>0.69795783926218713</c:v>
                </c:pt>
                <c:pt idx="4237">
                  <c:v>0.6981225296442688</c:v>
                </c:pt>
                <c:pt idx="4238">
                  <c:v>0.69828722002635046</c:v>
                </c:pt>
                <c:pt idx="4239">
                  <c:v>0.69845191040843213</c:v>
                </c:pt>
                <c:pt idx="4240">
                  <c:v>0.6986166007905138</c:v>
                </c:pt>
                <c:pt idx="4241">
                  <c:v>0.69878129117259558</c:v>
                </c:pt>
                <c:pt idx="4242">
                  <c:v>0.69894598155467724</c:v>
                </c:pt>
                <c:pt idx="4243">
                  <c:v>0.69911067193675891</c:v>
                </c:pt>
                <c:pt idx="4244">
                  <c:v>0.69927536231884058</c:v>
                </c:pt>
                <c:pt idx="4245">
                  <c:v>0.69944005270092224</c:v>
                </c:pt>
                <c:pt idx="4246">
                  <c:v>0.69960474308300391</c:v>
                </c:pt>
                <c:pt idx="4247">
                  <c:v>0.69976943346508569</c:v>
                </c:pt>
                <c:pt idx="4248">
                  <c:v>0.69993412384716736</c:v>
                </c:pt>
                <c:pt idx="4249">
                  <c:v>0.70009881422924902</c:v>
                </c:pt>
                <c:pt idx="4250">
                  <c:v>0.70026350461133069</c:v>
                </c:pt>
                <c:pt idx="4251">
                  <c:v>0.70042819499341236</c:v>
                </c:pt>
                <c:pt idx="4252">
                  <c:v>0.70059288537549402</c:v>
                </c:pt>
                <c:pt idx="4253">
                  <c:v>0.7007575757575758</c:v>
                </c:pt>
                <c:pt idx="4254">
                  <c:v>0.70092226613965747</c:v>
                </c:pt>
                <c:pt idx="4255">
                  <c:v>0.70108695652173914</c:v>
                </c:pt>
                <c:pt idx="4256">
                  <c:v>0.7012516469038208</c:v>
                </c:pt>
                <c:pt idx="4257">
                  <c:v>0.70141633728590247</c:v>
                </c:pt>
                <c:pt idx="4258">
                  <c:v>0.70158102766798414</c:v>
                </c:pt>
                <c:pt idx="4259">
                  <c:v>0.70174571805006591</c:v>
                </c:pt>
                <c:pt idx="4260">
                  <c:v>0.70191040843214758</c:v>
                </c:pt>
                <c:pt idx="4261">
                  <c:v>0.70207509881422925</c:v>
                </c:pt>
                <c:pt idx="4262">
                  <c:v>0.70223978919631092</c:v>
                </c:pt>
                <c:pt idx="4263">
                  <c:v>0.70240447957839258</c:v>
                </c:pt>
                <c:pt idx="4264">
                  <c:v>0.70256916996047436</c:v>
                </c:pt>
                <c:pt idx="4265">
                  <c:v>0.70273386034255603</c:v>
                </c:pt>
                <c:pt idx="4266">
                  <c:v>0.70289855072463769</c:v>
                </c:pt>
                <c:pt idx="4267">
                  <c:v>0.70306324110671936</c:v>
                </c:pt>
                <c:pt idx="4268">
                  <c:v>0.70322793148880103</c:v>
                </c:pt>
                <c:pt idx="4269">
                  <c:v>0.70339262187088269</c:v>
                </c:pt>
                <c:pt idx="4270">
                  <c:v>0.70355731225296447</c:v>
                </c:pt>
                <c:pt idx="4271">
                  <c:v>0.70372200263504614</c:v>
                </c:pt>
                <c:pt idx="4272">
                  <c:v>0.70388669301712781</c:v>
                </c:pt>
                <c:pt idx="4273">
                  <c:v>0.70405138339920947</c:v>
                </c:pt>
                <c:pt idx="4274">
                  <c:v>0.70421607378129114</c:v>
                </c:pt>
                <c:pt idx="4275">
                  <c:v>0.70438076416337281</c:v>
                </c:pt>
                <c:pt idx="4276">
                  <c:v>0.70454545454545459</c:v>
                </c:pt>
                <c:pt idx="4277">
                  <c:v>0.70471014492753625</c:v>
                </c:pt>
                <c:pt idx="4278">
                  <c:v>0.70487483530961792</c:v>
                </c:pt>
                <c:pt idx="4279">
                  <c:v>0.70503952569169959</c:v>
                </c:pt>
                <c:pt idx="4280">
                  <c:v>0.70520421607378125</c:v>
                </c:pt>
                <c:pt idx="4281">
                  <c:v>0.70536890645586303</c:v>
                </c:pt>
                <c:pt idx="4282">
                  <c:v>0.7055335968379447</c:v>
                </c:pt>
                <c:pt idx="4283">
                  <c:v>0.70569828722002637</c:v>
                </c:pt>
                <c:pt idx="4284">
                  <c:v>0.70586297760210803</c:v>
                </c:pt>
                <c:pt idx="4285">
                  <c:v>0.7060276679841897</c:v>
                </c:pt>
                <c:pt idx="4286">
                  <c:v>0.70619235836627137</c:v>
                </c:pt>
                <c:pt idx="4287">
                  <c:v>0.70635704874835314</c:v>
                </c:pt>
                <c:pt idx="4288">
                  <c:v>0.70652173913043481</c:v>
                </c:pt>
                <c:pt idx="4289">
                  <c:v>0.70668642951251648</c:v>
                </c:pt>
                <c:pt idx="4290">
                  <c:v>0.70685111989459815</c:v>
                </c:pt>
                <c:pt idx="4291">
                  <c:v>0.70701581027667981</c:v>
                </c:pt>
                <c:pt idx="4292">
                  <c:v>0.70718050065876148</c:v>
                </c:pt>
                <c:pt idx="4293">
                  <c:v>0.70734519104084326</c:v>
                </c:pt>
                <c:pt idx="4294">
                  <c:v>0.70750988142292492</c:v>
                </c:pt>
                <c:pt idx="4295">
                  <c:v>0.70767457180500659</c:v>
                </c:pt>
                <c:pt idx="4296">
                  <c:v>0.70783926218708826</c:v>
                </c:pt>
                <c:pt idx="4297">
                  <c:v>0.70800395256916993</c:v>
                </c:pt>
                <c:pt idx="4298">
                  <c:v>0.70816864295125159</c:v>
                </c:pt>
                <c:pt idx="4299">
                  <c:v>0.70833333333333337</c:v>
                </c:pt>
                <c:pt idx="4300">
                  <c:v>0.70849802371541504</c:v>
                </c:pt>
                <c:pt idx="4301">
                  <c:v>0.7086627140974967</c:v>
                </c:pt>
                <c:pt idx="4302">
                  <c:v>0.70882740447957837</c:v>
                </c:pt>
                <c:pt idx="4303">
                  <c:v>0.70899209486166004</c:v>
                </c:pt>
                <c:pt idx="4304">
                  <c:v>0.70915678524374182</c:v>
                </c:pt>
                <c:pt idx="4305">
                  <c:v>0.70932147562582348</c:v>
                </c:pt>
                <c:pt idx="4306">
                  <c:v>0.70948616600790515</c:v>
                </c:pt>
                <c:pt idx="4307">
                  <c:v>0.70965085638998682</c:v>
                </c:pt>
                <c:pt idx="4308">
                  <c:v>0.70981554677206848</c:v>
                </c:pt>
                <c:pt idx="4309">
                  <c:v>0.70998023715415015</c:v>
                </c:pt>
                <c:pt idx="4310">
                  <c:v>0.71014492753623193</c:v>
                </c:pt>
                <c:pt idx="4311">
                  <c:v>0.7103096179183136</c:v>
                </c:pt>
                <c:pt idx="4312">
                  <c:v>0.71047430830039526</c:v>
                </c:pt>
                <c:pt idx="4313">
                  <c:v>0.71063899868247693</c:v>
                </c:pt>
                <c:pt idx="4314">
                  <c:v>0.7108036890645586</c:v>
                </c:pt>
                <c:pt idx="4315">
                  <c:v>0.71096837944664026</c:v>
                </c:pt>
                <c:pt idx="4316">
                  <c:v>0.71113306982872204</c:v>
                </c:pt>
                <c:pt idx="4317">
                  <c:v>0.71129776021080371</c:v>
                </c:pt>
                <c:pt idx="4318">
                  <c:v>0.71146245059288538</c:v>
                </c:pt>
                <c:pt idx="4319">
                  <c:v>0.71162714097496704</c:v>
                </c:pt>
                <c:pt idx="4320">
                  <c:v>0.71179183135704871</c:v>
                </c:pt>
                <c:pt idx="4321">
                  <c:v>0.71195652173913049</c:v>
                </c:pt>
                <c:pt idx="4322">
                  <c:v>0.71212121212121215</c:v>
                </c:pt>
                <c:pt idx="4323">
                  <c:v>0.71228590250329382</c:v>
                </c:pt>
                <c:pt idx="4324">
                  <c:v>0.71245059288537549</c:v>
                </c:pt>
                <c:pt idx="4325">
                  <c:v>0.71261528326745716</c:v>
                </c:pt>
                <c:pt idx="4326">
                  <c:v>0.71277997364953882</c:v>
                </c:pt>
                <c:pt idx="4327">
                  <c:v>0.7129446640316206</c:v>
                </c:pt>
                <c:pt idx="4328">
                  <c:v>0.71310935441370227</c:v>
                </c:pt>
                <c:pt idx="4329">
                  <c:v>0.71327404479578393</c:v>
                </c:pt>
                <c:pt idx="4330">
                  <c:v>0.7134387351778656</c:v>
                </c:pt>
                <c:pt idx="4331">
                  <c:v>0.71360342555994727</c:v>
                </c:pt>
                <c:pt idx="4332">
                  <c:v>0.71376811594202894</c:v>
                </c:pt>
                <c:pt idx="4333">
                  <c:v>0.71393280632411071</c:v>
                </c:pt>
                <c:pt idx="4334">
                  <c:v>0.71409749670619238</c:v>
                </c:pt>
                <c:pt idx="4335">
                  <c:v>0.71426218708827405</c:v>
                </c:pt>
                <c:pt idx="4336">
                  <c:v>0.71442687747035571</c:v>
                </c:pt>
                <c:pt idx="4337">
                  <c:v>0.71459156785243738</c:v>
                </c:pt>
                <c:pt idx="4338">
                  <c:v>0.71475625823451916</c:v>
                </c:pt>
                <c:pt idx="4339">
                  <c:v>0.71492094861660083</c:v>
                </c:pt>
                <c:pt idx="4340">
                  <c:v>0.71508563899868249</c:v>
                </c:pt>
                <c:pt idx="4341">
                  <c:v>0.71525032938076416</c:v>
                </c:pt>
                <c:pt idx="4342">
                  <c:v>0.71541501976284583</c:v>
                </c:pt>
                <c:pt idx="4343">
                  <c:v>0.71557971014492749</c:v>
                </c:pt>
                <c:pt idx="4344">
                  <c:v>0.71574440052700927</c:v>
                </c:pt>
                <c:pt idx="4345">
                  <c:v>0.71590909090909094</c:v>
                </c:pt>
                <c:pt idx="4346">
                  <c:v>0.71607378129117261</c:v>
                </c:pt>
                <c:pt idx="4347">
                  <c:v>0.71623847167325427</c:v>
                </c:pt>
                <c:pt idx="4348">
                  <c:v>0.71640316205533594</c:v>
                </c:pt>
                <c:pt idx="4349">
                  <c:v>0.71656785243741761</c:v>
                </c:pt>
                <c:pt idx="4350">
                  <c:v>0.71673254281949939</c:v>
                </c:pt>
                <c:pt idx="4351">
                  <c:v>0.71689723320158105</c:v>
                </c:pt>
                <c:pt idx="4352">
                  <c:v>0.71706192358366272</c:v>
                </c:pt>
                <c:pt idx="4353">
                  <c:v>0.71722661396574439</c:v>
                </c:pt>
                <c:pt idx="4354">
                  <c:v>0.71739130434782605</c:v>
                </c:pt>
                <c:pt idx="4355">
                  <c:v>0.71755599472990772</c:v>
                </c:pt>
                <c:pt idx="4356">
                  <c:v>0.7177206851119895</c:v>
                </c:pt>
                <c:pt idx="4357">
                  <c:v>0.71788537549407117</c:v>
                </c:pt>
                <c:pt idx="4358">
                  <c:v>0.71805006587615283</c:v>
                </c:pt>
                <c:pt idx="4359">
                  <c:v>0.7182147562582345</c:v>
                </c:pt>
                <c:pt idx="4360">
                  <c:v>0.71837944664031617</c:v>
                </c:pt>
                <c:pt idx="4361">
                  <c:v>0.71854413702239794</c:v>
                </c:pt>
                <c:pt idx="4362">
                  <c:v>0.71870882740447961</c:v>
                </c:pt>
                <c:pt idx="4363">
                  <c:v>0.71887351778656128</c:v>
                </c:pt>
                <c:pt idx="4364">
                  <c:v>0.71903820816864294</c:v>
                </c:pt>
                <c:pt idx="4365">
                  <c:v>0.71920289855072461</c:v>
                </c:pt>
                <c:pt idx="4366">
                  <c:v>0.71936758893280628</c:v>
                </c:pt>
                <c:pt idx="4367">
                  <c:v>0.71953227931488806</c:v>
                </c:pt>
                <c:pt idx="4368">
                  <c:v>0.71969696969696972</c:v>
                </c:pt>
                <c:pt idx="4369">
                  <c:v>0.71986166007905139</c:v>
                </c:pt>
                <c:pt idx="4370">
                  <c:v>0.72002635046113306</c:v>
                </c:pt>
                <c:pt idx="4371">
                  <c:v>0.72019104084321472</c:v>
                </c:pt>
                <c:pt idx="4372">
                  <c:v>0.72035573122529639</c:v>
                </c:pt>
                <c:pt idx="4373">
                  <c:v>0.72052042160737817</c:v>
                </c:pt>
                <c:pt idx="4374">
                  <c:v>0.72068511198945984</c:v>
                </c:pt>
                <c:pt idx="4375">
                  <c:v>0.7208498023715415</c:v>
                </c:pt>
                <c:pt idx="4376">
                  <c:v>0.72101449275362317</c:v>
                </c:pt>
                <c:pt idx="4377">
                  <c:v>0.72117918313570484</c:v>
                </c:pt>
                <c:pt idx="4378">
                  <c:v>0.72134387351778662</c:v>
                </c:pt>
                <c:pt idx="4379">
                  <c:v>0.72150856389986828</c:v>
                </c:pt>
                <c:pt idx="4380">
                  <c:v>0.72167325428194995</c:v>
                </c:pt>
                <c:pt idx="4381">
                  <c:v>0.72183794466403162</c:v>
                </c:pt>
                <c:pt idx="4382">
                  <c:v>0.72200263504611328</c:v>
                </c:pt>
                <c:pt idx="4383">
                  <c:v>0.72216732542819495</c:v>
                </c:pt>
                <c:pt idx="4384">
                  <c:v>0.72233201581027673</c:v>
                </c:pt>
                <c:pt idx="4385">
                  <c:v>0.7224967061923584</c:v>
                </c:pt>
                <c:pt idx="4386">
                  <c:v>0.72266139657444006</c:v>
                </c:pt>
                <c:pt idx="4387">
                  <c:v>0.72282608695652173</c:v>
                </c:pt>
                <c:pt idx="4388">
                  <c:v>0.7229907773386034</c:v>
                </c:pt>
                <c:pt idx="4389">
                  <c:v>0.72315546772068506</c:v>
                </c:pt>
                <c:pt idx="4390">
                  <c:v>0.72332015810276684</c:v>
                </c:pt>
                <c:pt idx="4391">
                  <c:v>0.72348484848484851</c:v>
                </c:pt>
                <c:pt idx="4392">
                  <c:v>0.72364953886693018</c:v>
                </c:pt>
                <c:pt idx="4393">
                  <c:v>0.72381422924901184</c:v>
                </c:pt>
                <c:pt idx="4394">
                  <c:v>0.72397891963109351</c:v>
                </c:pt>
                <c:pt idx="4395">
                  <c:v>0.72414361001317518</c:v>
                </c:pt>
                <c:pt idx="4396">
                  <c:v>0.72430830039525695</c:v>
                </c:pt>
                <c:pt idx="4397">
                  <c:v>0.72447299077733862</c:v>
                </c:pt>
                <c:pt idx="4398">
                  <c:v>0.72463768115942029</c:v>
                </c:pt>
                <c:pt idx="4399">
                  <c:v>0.72480237154150196</c:v>
                </c:pt>
                <c:pt idx="4400">
                  <c:v>0.72496706192358362</c:v>
                </c:pt>
                <c:pt idx="4401">
                  <c:v>0.7251317523056654</c:v>
                </c:pt>
                <c:pt idx="4402">
                  <c:v>0.72529644268774707</c:v>
                </c:pt>
                <c:pt idx="4403">
                  <c:v>0.72546113306982873</c:v>
                </c:pt>
                <c:pt idx="4404">
                  <c:v>0.7256258234519104</c:v>
                </c:pt>
                <c:pt idx="4405">
                  <c:v>0.72579051383399207</c:v>
                </c:pt>
                <c:pt idx="4406">
                  <c:v>0.72595520421607374</c:v>
                </c:pt>
                <c:pt idx="4407">
                  <c:v>0.72611989459815551</c:v>
                </c:pt>
                <c:pt idx="4408">
                  <c:v>0.72628458498023718</c:v>
                </c:pt>
                <c:pt idx="4409">
                  <c:v>0.72644927536231885</c:v>
                </c:pt>
                <c:pt idx="4410">
                  <c:v>0.72661396574440051</c:v>
                </c:pt>
                <c:pt idx="4411">
                  <c:v>0.72677865612648218</c:v>
                </c:pt>
                <c:pt idx="4412">
                  <c:v>0.72694334650856385</c:v>
                </c:pt>
                <c:pt idx="4413">
                  <c:v>0.72710803689064563</c:v>
                </c:pt>
                <c:pt idx="4414">
                  <c:v>0.72727272727272729</c:v>
                </c:pt>
                <c:pt idx="4415">
                  <c:v>0.72743741765480896</c:v>
                </c:pt>
                <c:pt idx="4416">
                  <c:v>0.72760210803689063</c:v>
                </c:pt>
                <c:pt idx="4417">
                  <c:v>0.72776679841897229</c:v>
                </c:pt>
                <c:pt idx="4418">
                  <c:v>0.72793148880105407</c:v>
                </c:pt>
                <c:pt idx="4419">
                  <c:v>0.72809617918313574</c:v>
                </c:pt>
                <c:pt idx="4420">
                  <c:v>0.72826086956521741</c:v>
                </c:pt>
                <c:pt idx="4421">
                  <c:v>0.72842555994729907</c:v>
                </c:pt>
                <c:pt idx="4422">
                  <c:v>0.72859025032938074</c:v>
                </c:pt>
                <c:pt idx="4423">
                  <c:v>0.72875494071146241</c:v>
                </c:pt>
                <c:pt idx="4424">
                  <c:v>0.72891963109354418</c:v>
                </c:pt>
                <c:pt idx="4425">
                  <c:v>0.72908432147562585</c:v>
                </c:pt>
                <c:pt idx="4426">
                  <c:v>0.72924901185770752</c:v>
                </c:pt>
                <c:pt idx="4427">
                  <c:v>0.72941370223978919</c:v>
                </c:pt>
                <c:pt idx="4428">
                  <c:v>0.72957839262187085</c:v>
                </c:pt>
                <c:pt idx="4429">
                  <c:v>0.72974308300395252</c:v>
                </c:pt>
                <c:pt idx="4430">
                  <c:v>0.7299077733860343</c:v>
                </c:pt>
                <c:pt idx="4431">
                  <c:v>0.73007246376811596</c:v>
                </c:pt>
                <c:pt idx="4432">
                  <c:v>0.73023715415019763</c:v>
                </c:pt>
                <c:pt idx="4433">
                  <c:v>0.7304018445322793</c:v>
                </c:pt>
                <c:pt idx="4434">
                  <c:v>0.73056653491436097</c:v>
                </c:pt>
                <c:pt idx="4435">
                  <c:v>0.73073122529644263</c:v>
                </c:pt>
                <c:pt idx="4436">
                  <c:v>0.73089591567852441</c:v>
                </c:pt>
                <c:pt idx="4437">
                  <c:v>0.73106060606060608</c:v>
                </c:pt>
                <c:pt idx="4438">
                  <c:v>0.73122529644268774</c:v>
                </c:pt>
                <c:pt idx="4439">
                  <c:v>0.73138998682476941</c:v>
                </c:pt>
                <c:pt idx="4440">
                  <c:v>0.73155467720685108</c:v>
                </c:pt>
                <c:pt idx="4441">
                  <c:v>0.73171936758893286</c:v>
                </c:pt>
                <c:pt idx="4442">
                  <c:v>0.73188405797101452</c:v>
                </c:pt>
                <c:pt idx="4443">
                  <c:v>0.73204874835309619</c:v>
                </c:pt>
                <c:pt idx="4444">
                  <c:v>0.73221343873517786</c:v>
                </c:pt>
                <c:pt idx="4445">
                  <c:v>0.73237812911725952</c:v>
                </c:pt>
                <c:pt idx="4446">
                  <c:v>0.73254281949934119</c:v>
                </c:pt>
                <c:pt idx="4447">
                  <c:v>0.73270750988142297</c:v>
                </c:pt>
                <c:pt idx="4448">
                  <c:v>0.73287220026350464</c:v>
                </c:pt>
                <c:pt idx="4449">
                  <c:v>0.7330368906455863</c:v>
                </c:pt>
                <c:pt idx="4450">
                  <c:v>0.73320158102766797</c:v>
                </c:pt>
                <c:pt idx="4451">
                  <c:v>0.73336627140974964</c:v>
                </c:pt>
                <c:pt idx="4452">
                  <c:v>0.7335309617918313</c:v>
                </c:pt>
                <c:pt idx="4453">
                  <c:v>0.73369565217391308</c:v>
                </c:pt>
                <c:pt idx="4454">
                  <c:v>0.73386034255599475</c:v>
                </c:pt>
                <c:pt idx="4455">
                  <c:v>0.73402503293807642</c:v>
                </c:pt>
                <c:pt idx="4456">
                  <c:v>0.73418972332015808</c:v>
                </c:pt>
                <c:pt idx="4457">
                  <c:v>0.73435441370223975</c:v>
                </c:pt>
                <c:pt idx="4458">
                  <c:v>0.73451910408432153</c:v>
                </c:pt>
                <c:pt idx="4459">
                  <c:v>0.73468379446640319</c:v>
                </c:pt>
                <c:pt idx="4460">
                  <c:v>0.73484848484848486</c:v>
                </c:pt>
                <c:pt idx="4461">
                  <c:v>0.73501317523056653</c:v>
                </c:pt>
                <c:pt idx="4462">
                  <c:v>0.7351778656126482</c:v>
                </c:pt>
                <c:pt idx="4463">
                  <c:v>0.73534255599472986</c:v>
                </c:pt>
                <c:pt idx="4464">
                  <c:v>0.73550724637681164</c:v>
                </c:pt>
                <c:pt idx="4465">
                  <c:v>0.73567193675889331</c:v>
                </c:pt>
                <c:pt idx="4466">
                  <c:v>0.73583662714097497</c:v>
                </c:pt>
                <c:pt idx="4467">
                  <c:v>0.73600131752305664</c:v>
                </c:pt>
                <c:pt idx="4468">
                  <c:v>0.73616600790513831</c:v>
                </c:pt>
                <c:pt idx="4469">
                  <c:v>0.73633069828721998</c:v>
                </c:pt>
                <c:pt idx="4470">
                  <c:v>0.73649538866930175</c:v>
                </c:pt>
                <c:pt idx="4471">
                  <c:v>0.73666007905138342</c:v>
                </c:pt>
                <c:pt idx="4472">
                  <c:v>0.73682476943346509</c:v>
                </c:pt>
                <c:pt idx="4473">
                  <c:v>0.73698945981554675</c:v>
                </c:pt>
                <c:pt idx="4474">
                  <c:v>0.73715415019762842</c:v>
                </c:pt>
                <c:pt idx="4475">
                  <c:v>0.7373188405797102</c:v>
                </c:pt>
                <c:pt idx="4476">
                  <c:v>0.73748353096179187</c:v>
                </c:pt>
                <c:pt idx="4477">
                  <c:v>0.73764822134387353</c:v>
                </c:pt>
                <c:pt idx="4478">
                  <c:v>0.7378129117259552</c:v>
                </c:pt>
                <c:pt idx="4479">
                  <c:v>0.73797760210803687</c:v>
                </c:pt>
                <c:pt idx="4480">
                  <c:v>0.73814229249011853</c:v>
                </c:pt>
                <c:pt idx="4481">
                  <c:v>0.73830698287220031</c:v>
                </c:pt>
                <c:pt idx="4482">
                  <c:v>0.73847167325428198</c:v>
                </c:pt>
                <c:pt idx="4483">
                  <c:v>0.73863636363636365</c:v>
                </c:pt>
                <c:pt idx="4484">
                  <c:v>0.73880105401844531</c:v>
                </c:pt>
                <c:pt idx="4485">
                  <c:v>0.73896574440052698</c:v>
                </c:pt>
                <c:pt idx="4486">
                  <c:v>0.73913043478260865</c:v>
                </c:pt>
                <c:pt idx="4487">
                  <c:v>0.73929512516469043</c:v>
                </c:pt>
                <c:pt idx="4488">
                  <c:v>0.73945981554677209</c:v>
                </c:pt>
                <c:pt idx="4489">
                  <c:v>0.73962450592885376</c:v>
                </c:pt>
                <c:pt idx="4490">
                  <c:v>0.73978919631093543</c:v>
                </c:pt>
                <c:pt idx="4491">
                  <c:v>0.73995388669301709</c:v>
                </c:pt>
                <c:pt idx="4492">
                  <c:v>0.74011857707509876</c:v>
                </c:pt>
                <c:pt idx="4493">
                  <c:v>0.74028326745718054</c:v>
                </c:pt>
                <c:pt idx="4494">
                  <c:v>0.74044795783926221</c:v>
                </c:pt>
                <c:pt idx="4495">
                  <c:v>0.74061264822134387</c:v>
                </c:pt>
                <c:pt idx="4496">
                  <c:v>0.74077733860342554</c:v>
                </c:pt>
                <c:pt idx="4497">
                  <c:v>0.74094202898550721</c:v>
                </c:pt>
                <c:pt idx="4498">
                  <c:v>0.74110671936758898</c:v>
                </c:pt>
                <c:pt idx="4499">
                  <c:v>0.74127140974967065</c:v>
                </c:pt>
                <c:pt idx="4500">
                  <c:v>0.74143610013175232</c:v>
                </c:pt>
                <c:pt idx="4501">
                  <c:v>0.74160079051383399</c:v>
                </c:pt>
                <c:pt idx="4502">
                  <c:v>0.74176548089591565</c:v>
                </c:pt>
                <c:pt idx="4503">
                  <c:v>0.74193017127799732</c:v>
                </c:pt>
                <c:pt idx="4504">
                  <c:v>0.7420948616600791</c:v>
                </c:pt>
                <c:pt idx="4505">
                  <c:v>0.74225955204216076</c:v>
                </c:pt>
                <c:pt idx="4506">
                  <c:v>0.74242424242424243</c:v>
                </c:pt>
                <c:pt idx="4507">
                  <c:v>0.7425889328063241</c:v>
                </c:pt>
                <c:pt idx="4508">
                  <c:v>0.74275362318840576</c:v>
                </c:pt>
                <c:pt idx="4509">
                  <c:v>0.74291831357048743</c:v>
                </c:pt>
                <c:pt idx="4510">
                  <c:v>0.74308300395256921</c:v>
                </c:pt>
                <c:pt idx="4511">
                  <c:v>0.74324769433465088</c:v>
                </c:pt>
                <c:pt idx="4512">
                  <c:v>0.74341238471673254</c:v>
                </c:pt>
                <c:pt idx="4513">
                  <c:v>0.74357707509881421</c:v>
                </c:pt>
                <c:pt idx="4514">
                  <c:v>0.74374176548089588</c:v>
                </c:pt>
                <c:pt idx="4515">
                  <c:v>0.74390645586297766</c:v>
                </c:pt>
                <c:pt idx="4516">
                  <c:v>0.74407114624505932</c:v>
                </c:pt>
                <c:pt idx="4517">
                  <c:v>0.74423583662714099</c:v>
                </c:pt>
                <c:pt idx="4518">
                  <c:v>0.74440052700922266</c:v>
                </c:pt>
                <c:pt idx="4519">
                  <c:v>0.74456521739130432</c:v>
                </c:pt>
                <c:pt idx="4520">
                  <c:v>0.74472990777338599</c:v>
                </c:pt>
                <c:pt idx="4521">
                  <c:v>0.74489459815546777</c:v>
                </c:pt>
                <c:pt idx="4522">
                  <c:v>0.74505928853754944</c:v>
                </c:pt>
                <c:pt idx="4523">
                  <c:v>0.7452239789196311</c:v>
                </c:pt>
                <c:pt idx="4524">
                  <c:v>0.74538866930171277</c:v>
                </c:pt>
                <c:pt idx="4525">
                  <c:v>0.74555335968379444</c:v>
                </c:pt>
                <c:pt idx="4526">
                  <c:v>0.7457180500658761</c:v>
                </c:pt>
                <c:pt idx="4527">
                  <c:v>0.74588274044795788</c:v>
                </c:pt>
                <c:pt idx="4528">
                  <c:v>0.74604743083003955</c:v>
                </c:pt>
                <c:pt idx="4529">
                  <c:v>0.74621212121212122</c:v>
                </c:pt>
                <c:pt idx="4530">
                  <c:v>0.74637681159420288</c:v>
                </c:pt>
                <c:pt idx="4531">
                  <c:v>0.74654150197628455</c:v>
                </c:pt>
                <c:pt idx="4532">
                  <c:v>0.74670619235836622</c:v>
                </c:pt>
                <c:pt idx="4533">
                  <c:v>0.74687088274044799</c:v>
                </c:pt>
                <c:pt idx="4534">
                  <c:v>0.74703557312252966</c:v>
                </c:pt>
                <c:pt idx="4535">
                  <c:v>0.74720026350461133</c:v>
                </c:pt>
                <c:pt idx="4536">
                  <c:v>0.747364953886693</c:v>
                </c:pt>
                <c:pt idx="4537">
                  <c:v>0.74752964426877466</c:v>
                </c:pt>
                <c:pt idx="4538">
                  <c:v>0.74769433465085644</c:v>
                </c:pt>
                <c:pt idx="4539">
                  <c:v>0.74785902503293811</c:v>
                </c:pt>
                <c:pt idx="4540">
                  <c:v>0.74802371541501977</c:v>
                </c:pt>
                <c:pt idx="4541">
                  <c:v>0.74818840579710144</c:v>
                </c:pt>
                <c:pt idx="4542">
                  <c:v>0.74835309617918311</c:v>
                </c:pt>
                <c:pt idx="4543">
                  <c:v>0.74851778656126478</c:v>
                </c:pt>
                <c:pt idx="4544">
                  <c:v>0.74868247694334655</c:v>
                </c:pt>
                <c:pt idx="4545">
                  <c:v>0.74884716732542822</c:v>
                </c:pt>
                <c:pt idx="4546">
                  <c:v>0.74901185770750989</c:v>
                </c:pt>
                <c:pt idx="4547">
                  <c:v>0.74917654808959155</c:v>
                </c:pt>
                <c:pt idx="4548">
                  <c:v>0.74934123847167322</c:v>
                </c:pt>
                <c:pt idx="4549">
                  <c:v>0.74950592885375489</c:v>
                </c:pt>
                <c:pt idx="4550">
                  <c:v>0.74967061923583667</c:v>
                </c:pt>
                <c:pt idx="4551">
                  <c:v>0.74983530961791833</c:v>
                </c:pt>
                <c:pt idx="4552">
                  <c:v>0.75</c:v>
                </c:pt>
                <c:pt idx="4553">
                  <c:v>0.75016469038208167</c:v>
                </c:pt>
                <c:pt idx="4554">
                  <c:v>0.75032938076416333</c:v>
                </c:pt>
                <c:pt idx="4555">
                  <c:v>0.75049407114624511</c:v>
                </c:pt>
                <c:pt idx="4556">
                  <c:v>0.75065876152832678</c:v>
                </c:pt>
                <c:pt idx="4557">
                  <c:v>0.75082345191040845</c:v>
                </c:pt>
                <c:pt idx="4558">
                  <c:v>0.75098814229249011</c:v>
                </c:pt>
                <c:pt idx="4559">
                  <c:v>0.75115283267457178</c:v>
                </c:pt>
                <c:pt idx="4560">
                  <c:v>0.75131752305665345</c:v>
                </c:pt>
                <c:pt idx="4561">
                  <c:v>0.75148221343873522</c:v>
                </c:pt>
                <c:pt idx="4562">
                  <c:v>0.75164690382081689</c:v>
                </c:pt>
                <c:pt idx="4563">
                  <c:v>0.75181159420289856</c:v>
                </c:pt>
                <c:pt idx="4564">
                  <c:v>0.75197628458498023</c:v>
                </c:pt>
                <c:pt idx="4565">
                  <c:v>0.75214097496706189</c:v>
                </c:pt>
                <c:pt idx="4566">
                  <c:v>0.75230566534914356</c:v>
                </c:pt>
                <c:pt idx="4567">
                  <c:v>0.75247035573122534</c:v>
                </c:pt>
                <c:pt idx="4568">
                  <c:v>0.752635046113307</c:v>
                </c:pt>
                <c:pt idx="4569">
                  <c:v>0.75279973649538867</c:v>
                </c:pt>
                <c:pt idx="4570">
                  <c:v>0.75296442687747034</c:v>
                </c:pt>
                <c:pt idx="4571">
                  <c:v>0.75312911725955201</c:v>
                </c:pt>
                <c:pt idx="4572">
                  <c:v>0.75329380764163378</c:v>
                </c:pt>
                <c:pt idx="4573">
                  <c:v>0.75345849802371545</c:v>
                </c:pt>
                <c:pt idx="4574">
                  <c:v>0.75362318840579712</c:v>
                </c:pt>
                <c:pt idx="4575">
                  <c:v>0.75378787878787878</c:v>
                </c:pt>
                <c:pt idx="4576">
                  <c:v>0.75395256916996045</c:v>
                </c:pt>
                <c:pt idx="4577">
                  <c:v>0.75411725955204212</c:v>
                </c:pt>
                <c:pt idx="4578">
                  <c:v>0.7542819499341239</c:v>
                </c:pt>
                <c:pt idx="4579">
                  <c:v>0.75444664031620556</c:v>
                </c:pt>
                <c:pt idx="4580">
                  <c:v>0.75461133069828723</c:v>
                </c:pt>
                <c:pt idx="4581">
                  <c:v>0.7547760210803689</c:v>
                </c:pt>
                <c:pt idx="4582">
                  <c:v>0.75494071146245056</c:v>
                </c:pt>
                <c:pt idx="4583">
                  <c:v>0.75510540184453223</c:v>
                </c:pt>
                <c:pt idx="4584">
                  <c:v>0.75527009222661401</c:v>
                </c:pt>
                <c:pt idx="4585">
                  <c:v>0.75543478260869568</c:v>
                </c:pt>
                <c:pt idx="4586">
                  <c:v>0.75559947299077734</c:v>
                </c:pt>
                <c:pt idx="4587">
                  <c:v>0.75576416337285901</c:v>
                </c:pt>
                <c:pt idx="4588">
                  <c:v>0.75592885375494068</c:v>
                </c:pt>
                <c:pt idx="4589">
                  <c:v>0.75609354413702234</c:v>
                </c:pt>
                <c:pt idx="4590">
                  <c:v>0.75625823451910412</c:v>
                </c:pt>
                <c:pt idx="4591">
                  <c:v>0.75642292490118579</c:v>
                </c:pt>
                <c:pt idx="4592">
                  <c:v>0.75658761528326746</c:v>
                </c:pt>
                <c:pt idx="4593">
                  <c:v>0.75675230566534912</c:v>
                </c:pt>
                <c:pt idx="4594">
                  <c:v>0.75691699604743079</c:v>
                </c:pt>
                <c:pt idx="4595">
                  <c:v>0.75708168642951257</c:v>
                </c:pt>
                <c:pt idx="4596">
                  <c:v>0.75724637681159424</c:v>
                </c:pt>
                <c:pt idx="4597">
                  <c:v>0.7574110671936759</c:v>
                </c:pt>
                <c:pt idx="4598">
                  <c:v>0.75757575757575757</c:v>
                </c:pt>
                <c:pt idx="4599">
                  <c:v>0.75774044795783924</c:v>
                </c:pt>
                <c:pt idx="4600">
                  <c:v>0.7579051383399209</c:v>
                </c:pt>
                <c:pt idx="4601">
                  <c:v>0.75806982872200268</c:v>
                </c:pt>
                <c:pt idx="4602">
                  <c:v>0.75823451910408435</c:v>
                </c:pt>
                <c:pt idx="4603">
                  <c:v>0.75839920948616601</c:v>
                </c:pt>
                <c:pt idx="4604">
                  <c:v>0.75856389986824768</c:v>
                </c:pt>
                <c:pt idx="4605">
                  <c:v>0.75872859025032935</c:v>
                </c:pt>
                <c:pt idx="4606">
                  <c:v>0.75889328063241102</c:v>
                </c:pt>
                <c:pt idx="4607">
                  <c:v>0.75905797101449279</c:v>
                </c:pt>
                <c:pt idx="4608">
                  <c:v>0.75922266139657446</c:v>
                </c:pt>
                <c:pt idx="4609">
                  <c:v>0.75938735177865613</c:v>
                </c:pt>
                <c:pt idx="4610">
                  <c:v>0.75955204216073779</c:v>
                </c:pt>
                <c:pt idx="4611">
                  <c:v>0.75971673254281946</c:v>
                </c:pt>
                <c:pt idx="4612">
                  <c:v>0.75988142292490124</c:v>
                </c:pt>
                <c:pt idx="4613">
                  <c:v>0.76004611330698291</c:v>
                </c:pt>
                <c:pt idx="4614">
                  <c:v>0.76021080368906457</c:v>
                </c:pt>
                <c:pt idx="4615">
                  <c:v>0.76037549407114624</c:v>
                </c:pt>
                <c:pt idx="4616">
                  <c:v>0.76054018445322791</c:v>
                </c:pt>
                <c:pt idx="4617">
                  <c:v>0.76070487483530957</c:v>
                </c:pt>
                <c:pt idx="4618">
                  <c:v>0.76086956521739135</c:v>
                </c:pt>
                <c:pt idx="4619">
                  <c:v>0.76103425559947302</c:v>
                </c:pt>
                <c:pt idx="4620">
                  <c:v>0.76119894598155469</c:v>
                </c:pt>
                <c:pt idx="4621">
                  <c:v>0.76136363636363635</c:v>
                </c:pt>
                <c:pt idx="4622">
                  <c:v>0.76152832674571802</c:v>
                </c:pt>
                <c:pt idx="4623">
                  <c:v>0.76169301712779969</c:v>
                </c:pt>
                <c:pt idx="4624">
                  <c:v>0.76185770750988147</c:v>
                </c:pt>
                <c:pt idx="4625">
                  <c:v>0.76202239789196313</c:v>
                </c:pt>
                <c:pt idx="4626">
                  <c:v>0.7621870882740448</c:v>
                </c:pt>
                <c:pt idx="4627">
                  <c:v>0.76235177865612647</c:v>
                </c:pt>
                <c:pt idx="4628">
                  <c:v>0.76251646903820813</c:v>
                </c:pt>
                <c:pt idx="4629">
                  <c:v>0.7626811594202898</c:v>
                </c:pt>
                <c:pt idx="4630">
                  <c:v>0.76284584980237158</c:v>
                </c:pt>
                <c:pt idx="4631">
                  <c:v>0.76301054018445325</c:v>
                </c:pt>
                <c:pt idx="4632">
                  <c:v>0.76317523056653491</c:v>
                </c:pt>
                <c:pt idx="4633">
                  <c:v>0.76333992094861658</c:v>
                </c:pt>
                <c:pt idx="4634">
                  <c:v>0.76350461133069825</c:v>
                </c:pt>
                <c:pt idx="4635">
                  <c:v>0.76366930171278002</c:v>
                </c:pt>
                <c:pt idx="4636">
                  <c:v>0.76383399209486169</c:v>
                </c:pt>
                <c:pt idx="4637">
                  <c:v>0.76399868247694336</c:v>
                </c:pt>
                <c:pt idx="4638">
                  <c:v>0.76416337285902503</c:v>
                </c:pt>
                <c:pt idx="4639">
                  <c:v>0.76432806324110669</c:v>
                </c:pt>
                <c:pt idx="4640">
                  <c:v>0.76449275362318836</c:v>
                </c:pt>
                <c:pt idx="4641">
                  <c:v>0.76465744400527014</c:v>
                </c:pt>
                <c:pt idx="4642">
                  <c:v>0.7648221343873518</c:v>
                </c:pt>
                <c:pt idx="4643">
                  <c:v>0.76498682476943347</c:v>
                </c:pt>
                <c:pt idx="4644">
                  <c:v>0.76515151515151514</c:v>
                </c:pt>
                <c:pt idx="4645">
                  <c:v>0.76531620553359681</c:v>
                </c:pt>
                <c:pt idx="4646">
                  <c:v>0.76548089591567847</c:v>
                </c:pt>
                <c:pt idx="4647">
                  <c:v>0.76564558629776025</c:v>
                </c:pt>
                <c:pt idx="4648">
                  <c:v>0.76581027667984192</c:v>
                </c:pt>
                <c:pt idx="4649">
                  <c:v>0.76597496706192358</c:v>
                </c:pt>
                <c:pt idx="4650">
                  <c:v>0.76613965744400525</c:v>
                </c:pt>
                <c:pt idx="4651">
                  <c:v>0.76630434782608692</c:v>
                </c:pt>
                <c:pt idx="4652">
                  <c:v>0.7664690382081687</c:v>
                </c:pt>
                <c:pt idx="4653">
                  <c:v>0.76663372859025036</c:v>
                </c:pt>
                <c:pt idx="4654">
                  <c:v>0.76679841897233203</c:v>
                </c:pt>
                <c:pt idx="4655">
                  <c:v>0.7669631093544137</c:v>
                </c:pt>
                <c:pt idx="4656">
                  <c:v>0.76712779973649536</c:v>
                </c:pt>
                <c:pt idx="4657">
                  <c:v>0.76729249011857703</c:v>
                </c:pt>
                <c:pt idx="4658">
                  <c:v>0.76745718050065881</c:v>
                </c:pt>
                <c:pt idx="4659">
                  <c:v>0.76762187088274048</c:v>
                </c:pt>
                <c:pt idx="4660">
                  <c:v>0.76778656126482214</c:v>
                </c:pt>
                <c:pt idx="4661">
                  <c:v>0.76795125164690381</c:v>
                </c:pt>
                <c:pt idx="4662">
                  <c:v>0.76811594202898548</c:v>
                </c:pt>
                <c:pt idx="4663">
                  <c:v>0.76828063241106714</c:v>
                </c:pt>
                <c:pt idx="4664">
                  <c:v>0.76844532279314892</c:v>
                </c:pt>
                <c:pt idx="4665">
                  <c:v>0.76861001317523059</c:v>
                </c:pt>
                <c:pt idx="4666">
                  <c:v>0.76877470355731226</c:v>
                </c:pt>
                <c:pt idx="4667">
                  <c:v>0.76893939393939392</c:v>
                </c:pt>
                <c:pt idx="4668">
                  <c:v>0.76910408432147559</c:v>
                </c:pt>
                <c:pt idx="4669">
                  <c:v>0.76926877470355737</c:v>
                </c:pt>
                <c:pt idx="4670">
                  <c:v>0.76943346508563903</c:v>
                </c:pt>
                <c:pt idx="4671">
                  <c:v>0.7695981554677207</c:v>
                </c:pt>
                <c:pt idx="4672">
                  <c:v>0.76976284584980237</c:v>
                </c:pt>
                <c:pt idx="4673">
                  <c:v>0.76992753623188404</c:v>
                </c:pt>
                <c:pt idx="4674">
                  <c:v>0.7700922266139657</c:v>
                </c:pt>
                <c:pt idx="4675">
                  <c:v>0.77025691699604748</c:v>
                </c:pt>
                <c:pt idx="4676">
                  <c:v>0.77042160737812915</c:v>
                </c:pt>
                <c:pt idx="4677">
                  <c:v>0.77058629776021081</c:v>
                </c:pt>
                <c:pt idx="4678">
                  <c:v>0.77075098814229248</c:v>
                </c:pt>
                <c:pt idx="4679">
                  <c:v>0.77091567852437415</c:v>
                </c:pt>
                <c:pt idx="4680">
                  <c:v>0.77108036890645582</c:v>
                </c:pt>
                <c:pt idx="4681">
                  <c:v>0.77124505928853759</c:v>
                </c:pt>
                <c:pt idx="4682">
                  <c:v>0.77140974967061926</c:v>
                </c:pt>
                <c:pt idx="4683">
                  <c:v>0.77157444005270093</c:v>
                </c:pt>
                <c:pt idx="4684">
                  <c:v>0.77173913043478259</c:v>
                </c:pt>
                <c:pt idx="4685">
                  <c:v>0.77190382081686426</c:v>
                </c:pt>
                <c:pt idx="4686">
                  <c:v>0.77206851119894593</c:v>
                </c:pt>
                <c:pt idx="4687">
                  <c:v>0.77223320158102771</c:v>
                </c:pt>
                <c:pt idx="4688">
                  <c:v>0.77239789196310937</c:v>
                </c:pt>
                <c:pt idx="4689">
                  <c:v>0.77256258234519104</c:v>
                </c:pt>
                <c:pt idx="4690">
                  <c:v>0.77272727272727271</c:v>
                </c:pt>
                <c:pt idx="4691">
                  <c:v>0.77289196310935437</c:v>
                </c:pt>
                <c:pt idx="4692">
                  <c:v>0.77305665349143615</c:v>
                </c:pt>
                <c:pt idx="4693">
                  <c:v>0.77322134387351782</c:v>
                </c:pt>
                <c:pt idx="4694">
                  <c:v>0.77338603425559949</c:v>
                </c:pt>
                <c:pt idx="4695">
                  <c:v>0.77355072463768115</c:v>
                </c:pt>
                <c:pt idx="4696">
                  <c:v>0.77371541501976282</c:v>
                </c:pt>
                <c:pt idx="4697">
                  <c:v>0.77388010540184449</c:v>
                </c:pt>
                <c:pt idx="4698">
                  <c:v>0.77404479578392626</c:v>
                </c:pt>
                <c:pt idx="4699">
                  <c:v>0.77420948616600793</c:v>
                </c:pt>
                <c:pt idx="4700">
                  <c:v>0.7743741765480896</c:v>
                </c:pt>
                <c:pt idx="4701">
                  <c:v>0.77453886693017127</c:v>
                </c:pt>
                <c:pt idx="4702">
                  <c:v>0.77470355731225293</c:v>
                </c:pt>
                <c:pt idx="4703">
                  <c:v>0.7748682476943346</c:v>
                </c:pt>
                <c:pt idx="4704">
                  <c:v>0.77503293807641638</c:v>
                </c:pt>
                <c:pt idx="4705">
                  <c:v>0.77519762845849804</c:v>
                </c:pt>
                <c:pt idx="4706">
                  <c:v>0.77536231884057971</c:v>
                </c:pt>
                <c:pt idx="4707">
                  <c:v>0.77552700922266138</c:v>
                </c:pt>
                <c:pt idx="4708">
                  <c:v>0.77569169960474305</c:v>
                </c:pt>
                <c:pt idx="4709">
                  <c:v>0.77585638998682482</c:v>
                </c:pt>
                <c:pt idx="4710">
                  <c:v>0.77602108036890649</c:v>
                </c:pt>
                <c:pt idx="4711">
                  <c:v>0.77618577075098816</c:v>
                </c:pt>
                <c:pt idx="4712">
                  <c:v>0.77635046113306982</c:v>
                </c:pt>
                <c:pt idx="4713">
                  <c:v>0.77651515151515149</c:v>
                </c:pt>
                <c:pt idx="4714">
                  <c:v>0.77667984189723316</c:v>
                </c:pt>
                <c:pt idx="4715">
                  <c:v>0.77684453227931494</c:v>
                </c:pt>
                <c:pt idx="4716">
                  <c:v>0.7770092226613966</c:v>
                </c:pt>
                <c:pt idx="4717">
                  <c:v>0.77717391304347827</c:v>
                </c:pt>
                <c:pt idx="4718">
                  <c:v>0.77733860342555994</c:v>
                </c:pt>
                <c:pt idx="4719">
                  <c:v>0.7775032938076416</c:v>
                </c:pt>
                <c:pt idx="4720">
                  <c:v>0.77766798418972327</c:v>
                </c:pt>
                <c:pt idx="4721">
                  <c:v>0.77783267457180505</c:v>
                </c:pt>
                <c:pt idx="4722">
                  <c:v>0.77799736495388672</c:v>
                </c:pt>
                <c:pt idx="4723">
                  <c:v>0.77816205533596838</c:v>
                </c:pt>
                <c:pt idx="4724">
                  <c:v>0.77832674571805005</c:v>
                </c:pt>
                <c:pt idx="4725">
                  <c:v>0.77849143610013172</c:v>
                </c:pt>
                <c:pt idx="4726">
                  <c:v>0.77865612648221338</c:v>
                </c:pt>
                <c:pt idx="4727">
                  <c:v>0.77882081686429516</c:v>
                </c:pt>
                <c:pt idx="4728">
                  <c:v>0.77898550724637683</c:v>
                </c:pt>
                <c:pt idx="4729">
                  <c:v>0.7791501976284585</c:v>
                </c:pt>
                <c:pt idx="4730">
                  <c:v>0.77931488801054016</c:v>
                </c:pt>
                <c:pt idx="4731">
                  <c:v>0.77947957839262183</c:v>
                </c:pt>
                <c:pt idx="4732">
                  <c:v>0.77964426877470361</c:v>
                </c:pt>
                <c:pt idx="4733">
                  <c:v>0.77980895915678528</c:v>
                </c:pt>
                <c:pt idx="4734">
                  <c:v>0.77997364953886694</c:v>
                </c:pt>
                <c:pt idx="4735">
                  <c:v>0.78013833992094861</c:v>
                </c:pt>
                <c:pt idx="4736">
                  <c:v>0.78030303030303028</c:v>
                </c:pt>
                <c:pt idx="4737">
                  <c:v>0.78046772068511194</c:v>
                </c:pt>
                <c:pt idx="4738">
                  <c:v>0.78063241106719372</c:v>
                </c:pt>
                <c:pt idx="4739">
                  <c:v>0.78079710144927539</c:v>
                </c:pt>
                <c:pt idx="4740">
                  <c:v>0.78096179183135706</c:v>
                </c:pt>
                <c:pt idx="4741">
                  <c:v>0.78112648221343872</c:v>
                </c:pt>
                <c:pt idx="4742">
                  <c:v>0.78129117259552039</c:v>
                </c:pt>
                <c:pt idx="4743">
                  <c:v>0.78145586297760206</c:v>
                </c:pt>
                <c:pt idx="4744">
                  <c:v>0.78162055335968383</c:v>
                </c:pt>
                <c:pt idx="4745">
                  <c:v>0.7817852437417655</c:v>
                </c:pt>
                <c:pt idx="4746">
                  <c:v>0.78194993412384717</c:v>
                </c:pt>
                <c:pt idx="4747">
                  <c:v>0.78211462450592883</c:v>
                </c:pt>
                <c:pt idx="4748">
                  <c:v>0.7822793148880105</c:v>
                </c:pt>
                <c:pt idx="4749">
                  <c:v>0.78244400527009228</c:v>
                </c:pt>
                <c:pt idx="4750">
                  <c:v>0.78260869565217395</c:v>
                </c:pt>
                <c:pt idx="4751">
                  <c:v>0.78277338603425561</c:v>
                </c:pt>
                <c:pt idx="4752">
                  <c:v>0.78293807641633728</c:v>
                </c:pt>
                <c:pt idx="4753">
                  <c:v>0.78310276679841895</c:v>
                </c:pt>
                <c:pt idx="4754">
                  <c:v>0.78326745718050061</c:v>
                </c:pt>
                <c:pt idx="4755">
                  <c:v>0.78343214756258239</c:v>
                </c:pt>
                <c:pt idx="4756">
                  <c:v>0.78359683794466406</c:v>
                </c:pt>
                <c:pt idx="4757">
                  <c:v>0.78376152832674573</c:v>
                </c:pt>
                <c:pt idx="4758">
                  <c:v>0.78392621870882739</c:v>
                </c:pt>
                <c:pt idx="4759">
                  <c:v>0.78409090909090906</c:v>
                </c:pt>
                <c:pt idx="4760">
                  <c:v>0.78425559947299073</c:v>
                </c:pt>
                <c:pt idx="4761">
                  <c:v>0.78442028985507251</c:v>
                </c:pt>
                <c:pt idx="4762">
                  <c:v>0.78458498023715417</c:v>
                </c:pt>
                <c:pt idx="4763">
                  <c:v>0.78474967061923584</c:v>
                </c:pt>
                <c:pt idx="4764">
                  <c:v>0.78491436100131751</c:v>
                </c:pt>
                <c:pt idx="4765">
                  <c:v>0.78507905138339917</c:v>
                </c:pt>
                <c:pt idx="4766">
                  <c:v>0.78524374176548084</c:v>
                </c:pt>
                <c:pt idx="4767">
                  <c:v>0.78540843214756262</c:v>
                </c:pt>
                <c:pt idx="4768">
                  <c:v>0.78557312252964429</c:v>
                </c:pt>
                <c:pt idx="4769">
                  <c:v>0.78573781291172595</c:v>
                </c:pt>
                <c:pt idx="4770">
                  <c:v>0.78590250329380762</c:v>
                </c:pt>
                <c:pt idx="4771">
                  <c:v>0.78606719367588929</c:v>
                </c:pt>
                <c:pt idx="4772">
                  <c:v>0.78623188405797106</c:v>
                </c:pt>
                <c:pt idx="4773">
                  <c:v>0.78639657444005273</c:v>
                </c:pt>
                <c:pt idx="4774">
                  <c:v>0.7865612648221344</c:v>
                </c:pt>
                <c:pt idx="4775">
                  <c:v>0.78672595520421607</c:v>
                </c:pt>
                <c:pt idx="4776">
                  <c:v>0.78689064558629773</c:v>
                </c:pt>
                <c:pt idx="4777">
                  <c:v>0.7870553359683794</c:v>
                </c:pt>
                <c:pt idx="4778">
                  <c:v>0.78722002635046118</c:v>
                </c:pt>
                <c:pt idx="4779">
                  <c:v>0.78738471673254284</c:v>
                </c:pt>
                <c:pt idx="4780">
                  <c:v>0.78754940711462451</c:v>
                </c:pt>
                <c:pt idx="4781">
                  <c:v>0.78771409749670618</c:v>
                </c:pt>
                <c:pt idx="4782">
                  <c:v>0.78787878787878785</c:v>
                </c:pt>
                <c:pt idx="4783">
                  <c:v>0.78804347826086951</c:v>
                </c:pt>
                <c:pt idx="4784">
                  <c:v>0.78820816864295129</c:v>
                </c:pt>
                <c:pt idx="4785">
                  <c:v>0.78837285902503296</c:v>
                </c:pt>
                <c:pt idx="4786">
                  <c:v>0.78853754940711462</c:v>
                </c:pt>
                <c:pt idx="4787">
                  <c:v>0.78870223978919629</c:v>
                </c:pt>
                <c:pt idx="4788">
                  <c:v>0.78886693017127796</c:v>
                </c:pt>
                <c:pt idx="4789">
                  <c:v>0.78903162055335974</c:v>
                </c:pt>
                <c:pt idx="4790">
                  <c:v>0.7891963109354414</c:v>
                </c:pt>
                <c:pt idx="4791">
                  <c:v>0.78936100131752307</c:v>
                </c:pt>
                <c:pt idx="4792">
                  <c:v>0.78952569169960474</c:v>
                </c:pt>
                <c:pt idx="4793">
                  <c:v>0.7896903820816864</c:v>
                </c:pt>
                <c:pt idx="4794">
                  <c:v>0.78985507246376807</c:v>
                </c:pt>
                <c:pt idx="4795">
                  <c:v>0.79001976284584985</c:v>
                </c:pt>
                <c:pt idx="4796">
                  <c:v>0.79018445322793152</c:v>
                </c:pt>
                <c:pt idx="4797">
                  <c:v>0.79034914361001318</c:v>
                </c:pt>
                <c:pt idx="4798">
                  <c:v>0.79051383399209485</c:v>
                </c:pt>
                <c:pt idx="4799">
                  <c:v>0.79067852437417652</c:v>
                </c:pt>
                <c:pt idx="4800">
                  <c:v>0.79084321475625818</c:v>
                </c:pt>
                <c:pt idx="4801">
                  <c:v>0.79100790513833996</c:v>
                </c:pt>
                <c:pt idx="4802">
                  <c:v>0.79117259552042163</c:v>
                </c:pt>
                <c:pt idx="4803">
                  <c:v>0.7913372859025033</c:v>
                </c:pt>
                <c:pt idx="4804">
                  <c:v>0.79150197628458496</c:v>
                </c:pt>
                <c:pt idx="4805">
                  <c:v>0.79166666666666663</c:v>
                </c:pt>
                <c:pt idx="4806">
                  <c:v>0.79183135704874841</c:v>
                </c:pt>
                <c:pt idx="4807">
                  <c:v>0.79199604743083007</c:v>
                </c:pt>
                <c:pt idx="4808">
                  <c:v>0.79216073781291174</c:v>
                </c:pt>
                <c:pt idx="4809">
                  <c:v>0.79232542819499341</c:v>
                </c:pt>
                <c:pt idx="4810">
                  <c:v>0.79249011857707508</c:v>
                </c:pt>
                <c:pt idx="4811">
                  <c:v>0.79265480895915674</c:v>
                </c:pt>
                <c:pt idx="4812">
                  <c:v>0.79281949934123852</c:v>
                </c:pt>
                <c:pt idx="4813">
                  <c:v>0.79298418972332019</c:v>
                </c:pt>
                <c:pt idx="4814">
                  <c:v>0.79314888010540185</c:v>
                </c:pt>
                <c:pt idx="4815">
                  <c:v>0.79331357048748352</c:v>
                </c:pt>
                <c:pt idx="4816">
                  <c:v>0.79347826086956519</c:v>
                </c:pt>
                <c:pt idx="4817">
                  <c:v>0.79364295125164686</c:v>
                </c:pt>
                <c:pt idx="4818">
                  <c:v>0.79380764163372863</c:v>
                </c:pt>
                <c:pt idx="4819">
                  <c:v>0.7939723320158103</c:v>
                </c:pt>
                <c:pt idx="4820">
                  <c:v>0.79413702239789197</c:v>
                </c:pt>
                <c:pt idx="4821">
                  <c:v>0.79430171277997363</c:v>
                </c:pt>
                <c:pt idx="4822">
                  <c:v>0.7944664031620553</c:v>
                </c:pt>
                <c:pt idx="4823">
                  <c:v>0.79463109354413697</c:v>
                </c:pt>
                <c:pt idx="4824">
                  <c:v>0.79479578392621875</c:v>
                </c:pt>
                <c:pt idx="4825">
                  <c:v>0.79496047430830041</c:v>
                </c:pt>
                <c:pt idx="4826">
                  <c:v>0.79512516469038208</c:v>
                </c:pt>
                <c:pt idx="4827">
                  <c:v>0.79528985507246375</c:v>
                </c:pt>
                <c:pt idx="4828">
                  <c:v>0.79545454545454541</c:v>
                </c:pt>
                <c:pt idx="4829">
                  <c:v>0.79561923583662719</c:v>
                </c:pt>
                <c:pt idx="4830">
                  <c:v>0.79578392621870886</c:v>
                </c:pt>
                <c:pt idx="4831">
                  <c:v>0.79594861660079053</c:v>
                </c:pt>
                <c:pt idx="4832">
                  <c:v>0.79611330698287219</c:v>
                </c:pt>
                <c:pt idx="4833">
                  <c:v>0.79627799736495386</c:v>
                </c:pt>
                <c:pt idx="4834">
                  <c:v>0.79644268774703553</c:v>
                </c:pt>
                <c:pt idx="4835">
                  <c:v>0.79660737812911731</c:v>
                </c:pt>
                <c:pt idx="4836">
                  <c:v>0.79677206851119897</c:v>
                </c:pt>
                <c:pt idx="4837">
                  <c:v>0.79693675889328064</c:v>
                </c:pt>
                <c:pt idx="4838">
                  <c:v>0.79710144927536231</c:v>
                </c:pt>
                <c:pt idx="4839">
                  <c:v>0.79726613965744397</c:v>
                </c:pt>
                <c:pt idx="4840">
                  <c:v>0.79743083003952564</c:v>
                </c:pt>
                <c:pt idx="4841">
                  <c:v>0.79759552042160742</c:v>
                </c:pt>
                <c:pt idx="4842">
                  <c:v>0.79776021080368908</c:v>
                </c:pt>
                <c:pt idx="4843">
                  <c:v>0.79792490118577075</c:v>
                </c:pt>
                <c:pt idx="4844">
                  <c:v>0.79808959156785242</c:v>
                </c:pt>
                <c:pt idx="4845">
                  <c:v>0.79825428194993409</c:v>
                </c:pt>
                <c:pt idx="4846">
                  <c:v>0.79841897233201586</c:v>
                </c:pt>
                <c:pt idx="4847">
                  <c:v>0.79858366271409753</c:v>
                </c:pt>
                <c:pt idx="4848">
                  <c:v>0.7987483530961792</c:v>
                </c:pt>
                <c:pt idx="4849">
                  <c:v>0.79891304347826086</c:v>
                </c:pt>
                <c:pt idx="4850">
                  <c:v>0.79907773386034253</c:v>
                </c:pt>
                <c:pt idx="4851">
                  <c:v>0.7992424242424242</c:v>
                </c:pt>
                <c:pt idx="4852">
                  <c:v>0.79940711462450598</c:v>
                </c:pt>
                <c:pt idx="4853">
                  <c:v>0.79957180500658764</c:v>
                </c:pt>
                <c:pt idx="4854">
                  <c:v>0.79973649538866931</c:v>
                </c:pt>
                <c:pt idx="4855">
                  <c:v>0.79990118577075098</c:v>
                </c:pt>
                <c:pt idx="4856">
                  <c:v>0.80006587615283264</c:v>
                </c:pt>
                <c:pt idx="4857">
                  <c:v>0.80023056653491431</c:v>
                </c:pt>
                <c:pt idx="4858">
                  <c:v>0.80039525691699609</c:v>
                </c:pt>
                <c:pt idx="4859">
                  <c:v>0.80055994729907776</c:v>
                </c:pt>
                <c:pt idx="4860">
                  <c:v>0.80072463768115942</c:v>
                </c:pt>
                <c:pt idx="4861">
                  <c:v>0.80088932806324109</c:v>
                </c:pt>
                <c:pt idx="4862">
                  <c:v>0.80105401844532276</c:v>
                </c:pt>
                <c:pt idx="4863">
                  <c:v>0.80121870882740442</c:v>
                </c:pt>
                <c:pt idx="4864">
                  <c:v>0.8013833992094862</c:v>
                </c:pt>
                <c:pt idx="4865">
                  <c:v>0.80154808959156787</c:v>
                </c:pt>
                <c:pt idx="4866">
                  <c:v>0.80171277997364954</c:v>
                </c:pt>
                <c:pt idx="4867">
                  <c:v>0.8018774703557312</c:v>
                </c:pt>
                <c:pt idx="4868">
                  <c:v>0.80204216073781287</c:v>
                </c:pt>
                <c:pt idx="4869">
                  <c:v>0.80220685111989465</c:v>
                </c:pt>
                <c:pt idx="4870">
                  <c:v>0.80237154150197632</c:v>
                </c:pt>
                <c:pt idx="4871">
                  <c:v>0.80253623188405798</c:v>
                </c:pt>
                <c:pt idx="4872">
                  <c:v>0.80270092226613965</c:v>
                </c:pt>
                <c:pt idx="4873">
                  <c:v>0.80286561264822132</c:v>
                </c:pt>
                <c:pt idx="4874">
                  <c:v>0.80303030303030298</c:v>
                </c:pt>
                <c:pt idx="4875">
                  <c:v>0.80319499341238476</c:v>
                </c:pt>
                <c:pt idx="4876">
                  <c:v>0.80335968379446643</c:v>
                </c:pt>
                <c:pt idx="4877">
                  <c:v>0.8035243741765481</c:v>
                </c:pt>
                <c:pt idx="4878">
                  <c:v>0.80368906455862976</c:v>
                </c:pt>
                <c:pt idx="4879">
                  <c:v>0.80385375494071143</c:v>
                </c:pt>
                <c:pt idx="4880">
                  <c:v>0.8040184453227931</c:v>
                </c:pt>
                <c:pt idx="4881">
                  <c:v>0.80418313570487487</c:v>
                </c:pt>
                <c:pt idx="4882">
                  <c:v>0.80434782608695654</c:v>
                </c:pt>
                <c:pt idx="4883">
                  <c:v>0.80451251646903821</c:v>
                </c:pt>
                <c:pt idx="4884">
                  <c:v>0.80467720685111987</c:v>
                </c:pt>
                <c:pt idx="4885">
                  <c:v>0.80484189723320154</c:v>
                </c:pt>
                <c:pt idx="4886">
                  <c:v>0.80500658761528332</c:v>
                </c:pt>
                <c:pt idx="4887">
                  <c:v>0.80517127799736499</c:v>
                </c:pt>
                <c:pt idx="4888">
                  <c:v>0.80533596837944665</c:v>
                </c:pt>
                <c:pt idx="4889">
                  <c:v>0.80550065876152832</c:v>
                </c:pt>
                <c:pt idx="4890">
                  <c:v>0.80566534914360999</c:v>
                </c:pt>
                <c:pt idx="4891">
                  <c:v>0.80583003952569165</c:v>
                </c:pt>
                <c:pt idx="4892">
                  <c:v>0.80599472990777343</c:v>
                </c:pt>
                <c:pt idx="4893">
                  <c:v>0.8061594202898551</c:v>
                </c:pt>
                <c:pt idx="4894">
                  <c:v>0.80632411067193677</c:v>
                </c:pt>
                <c:pt idx="4895">
                  <c:v>0.80648880105401843</c:v>
                </c:pt>
                <c:pt idx="4896">
                  <c:v>0.8066534914361001</c:v>
                </c:pt>
                <c:pt idx="4897">
                  <c:v>0.80681818181818177</c:v>
                </c:pt>
                <c:pt idx="4898">
                  <c:v>0.80698287220026355</c:v>
                </c:pt>
                <c:pt idx="4899">
                  <c:v>0.80714756258234521</c:v>
                </c:pt>
                <c:pt idx="4900">
                  <c:v>0.80731225296442688</c:v>
                </c:pt>
                <c:pt idx="4901">
                  <c:v>0.80747694334650855</c:v>
                </c:pt>
                <c:pt idx="4902">
                  <c:v>0.80764163372859021</c:v>
                </c:pt>
                <c:pt idx="4903">
                  <c:v>0.80780632411067199</c:v>
                </c:pt>
                <c:pt idx="4904">
                  <c:v>0.80797101449275366</c:v>
                </c:pt>
                <c:pt idx="4905">
                  <c:v>0.80813570487483533</c:v>
                </c:pt>
                <c:pt idx="4906">
                  <c:v>0.80830039525691699</c:v>
                </c:pt>
                <c:pt idx="4907">
                  <c:v>0.80846508563899866</c:v>
                </c:pt>
                <c:pt idx="4908">
                  <c:v>0.80862977602108033</c:v>
                </c:pt>
                <c:pt idx="4909">
                  <c:v>0.8087944664031621</c:v>
                </c:pt>
                <c:pt idx="4910">
                  <c:v>0.80895915678524377</c:v>
                </c:pt>
                <c:pt idx="4911">
                  <c:v>0.80912384716732544</c:v>
                </c:pt>
                <c:pt idx="4912">
                  <c:v>0.80928853754940711</c:v>
                </c:pt>
                <c:pt idx="4913">
                  <c:v>0.80945322793148877</c:v>
                </c:pt>
                <c:pt idx="4914">
                  <c:v>0.80961791831357044</c:v>
                </c:pt>
                <c:pt idx="4915">
                  <c:v>0.80978260869565222</c:v>
                </c:pt>
                <c:pt idx="4916">
                  <c:v>0.80994729907773388</c:v>
                </c:pt>
                <c:pt idx="4917">
                  <c:v>0.81011198945981555</c:v>
                </c:pt>
                <c:pt idx="4918">
                  <c:v>0.81027667984189722</c:v>
                </c:pt>
                <c:pt idx="4919">
                  <c:v>0.81044137022397889</c:v>
                </c:pt>
                <c:pt idx="4920">
                  <c:v>0.81060606060606055</c:v>
                </c:pt>
                <c:pt idx="4921">
                  <c:v>0.81077075098814233</c:v>
                </c:pt>
                <c:pt idx="4922">
                  <c:v>0.810935441370224</c:v>
                </c:pt>
                <c:pt idx="4923">
                  <c:v>0.81110013175230566</c:v>
                </c:pt>
                <c:pt idx="4924">
                  <c:v>0.81126482213438733</c:v>
                </c:pt>
                <c:pt idx="4925">
                  <c:v>0.811429512516469</c:v>
                </c:pt>
                <c:pt idx="4926">
                  <c:v>0.81159420289855078</c:v>
                </c:pt>
                <c:pt idx="4927">
                  <c:v>0.81175889328063244</c:v>
                </c:pt>
                <c:pt idx="4928">
                  <c:v>0.81192358366271411</c:v>
                </c:pt>
                <c:pt idx="4929">
                  <c:v>0.81208827404479578</c:v>
                </c:pt>
                <c:pt idx="4930">
                  <c:v>0.81225296442687744</c:v>
                </c:pt>
                <c:pt idx="4931">
                  <c:v>0.81241765480895911</c:v>
                </c:pt>
                <c:pt idx="4932">
                  <c:v>0.81258234519104089</c:v>
                </c:pt>
                <c:pt idx="4933">
                  <c:v>0.81274703557312256</c:v>
                </c:pt>
                <c:pt idx="4934">
                  <c:v>0.81291172595520422</c:v>
                </c:pt>
                <c:pt idx="4935">
                  <c:v>0.81307641633728589</c:v>
                </c:pt>
                <c:pt idx="4936">
                  <c:v>0.81324110671936756</c:v>
                </c:pt>
                <c:pt idx="4937">
                  <c:v>0.81340579710144922</c:v>
                </c:pt>
                <c:pt idx="4938">
                  <c:v>0.813570487483531</c:v>
                </c:pt>
                <c:pt idx="4939">
                  <c:v>0.81373517786561267</c:v>
                </c:pt>
                <c:pt idx="4940">
                  <c:v>0.81389986824769434</c:v>
                </c:pt>
                <c:pt idx="4941">
                  <c:v>0.814064558629776</c:v>
                </c:pt>
                <c:pt idx="4942">
                  <c:v>0.81422924901185767</c:v>
                </c:pt>
                <c:pt idx="4943">
                  <c:v>0.81439393939393945</c:v>
                </c:pt>
                <c:pt idx="4944">
                  <c:v>0.81455862977602111</c:v>
                </c:pt>
                <c:pt idx="4945">
                  <c:v>0.81472332015810278</c:v>
                </c:pt>
                <c:pt idx="4946">
                  <c:v>0.81488801054018445</c:v>
                </c:pt>
                <c:pt idx="4947">
                  <c:v>0.81505270092226612</c:v>
                </c:pt>
                <c:pt idx="4948">
                  <c:v>0.81521739130434778</c:v>
                </c:pt>
                <c:pt idx="4949">
                  <c:v>0.81538208168642956</c:v>
                </c:pt>
                <c:pt idx="4950">
                  <c:v>0.81554677206851123</c:v>
                </c:pt>
                <c:pt idx="4951">
                  <c:v>0.81571146245059289</c:v>
                </c:pt>
                <c:pt idx="4952">
                  <c:v>0.81587615283267456</c:v>
                </c:pt>
                <c:pt idx="4953">
                  <c:v>0.81604084321475623</c:v>
                </c:pt>
                <c:pt idx="4954">
                  <c:v>0.8162055335968379</c:v>
                </c:pt>
                <c:pt idx="4955">
                  <c:v>0.81637022397891967</c:v>
                </c:pt>
                <c:pt idx="4956">
                  <c:v>0.81653491436100134</c:v>
                </c:pt>
                <c:pt idx="4957">
                  <c:v>0.81669960474308301</c:v>
                </c:pt>
                <c:pt idx="4958">
                  <c:v>0.81686429512516467</c:v>
                </c:pt>
                <c:pt idx="4959">
                  <c:v>0.81702898550724634</c:v>
                </c:pt>
                <c:pt idx="4960">
                  <c:v>0.81719367588932801</c:v>
                </c:pt>
                <c:pt idx="4961">
                  <c:v>0.81735836627140979</c:v>
                </c:pt>
                <c:pt idx="4962">
                  <c:v>0.81752305665349145</c:v>
                </c:pt>
                <c:pt idx="4963">
                  <c:v>0.81768774703557312</c:v>
                </c:pt>
                <c:pt idx="4964">
                  <c:v>0.81785243741765479</c:v>
                </c:pt>
                <c:pt idx="4965">
                  <c:v>0.81801712779973645</c:v>
                </c:pt>
                <c:pt idx="4966">
                  <c:v>0.81818181818181823</c:v>
                </c:pt>
                <c:pt idx="4967">
                  <c:v>0.8183465085638999</c:v>
                </c:pt>
                <c:pt idx="4968">
                  <c:v>0.81851119894598157</c:v>
                </c:pt>
                <c:pt idx="4969">
                  <c:v>0.81867588932806323</c:v>
                </c:pt>
                <c:pt idx="4970">
                  <c:v>0.8188405797101449</c:v>
                </c:pt>
                <c:pt idx="4971">
                  <c:v>0.81900527009222657</c:v>
                </c:pt>
                <c:pt idx="4972">
                  <c:v>0.81916996047430835</c:v>
                </c:pt>
                <c:pt idx="4973">
                  <c:v>0.81933465085639001</c:v>
                </c:pt>
                <c:pt idx="4974">
                  <c:v>0.81949934123847168</c:v>
                </c:pt>
                <c:pt idx="4975">
                  <c:v>0.81966403162055335</c:v>
                </c:pt>
                <c:pt idx="4976">
                  <c:v>0.81982872200263501</c:v>
                </c:pt>
                <c:pt idx="4977">
                  <c:v>0.81999341238471668</c:v>
                </c:pt>
                <c:pt idx="4978">
                  <c:v>0.82015810276679846</c:v>
                </c:pt>
                <c:pt idx="4979">
                  <c:v>0.82032279314888013</c:v>
                </c:pt>
                <c:pt idx="4980">
                  <c:v>0.82048748353096179</c:v>
                </c:pt>
                <c:pt idx="4981">
                  <c:v>0.82065217391304346</c:v>
                </c:pt>
                <c:pt idx="4982">
                  <c:v>0.82081686429512513</c:v>
                </c:pt>
                <c:pt idx="4983">
                  <c:v>0.8209815546772069</c:v>
                </c:pt>
                <c:pt idx="4984">
                  <c:v>0.82114624505928857</c:v>
                </c:pt>
                <c:pt idx="4985">
                  <c:v>0.82131093544137024</c:v>
                </c:pt>
                <c:pt idx="4986">
                  <c:v>0.8214756258234519</c:v>
                </c:pt>
                <c:pt idx="4987">
                  <c:v>0.82164031620553357</c:v>
                </c:pt>
                <c:pt idx="4988">
                  <c:v>0.82180500658761524</c:v>
                </c:pt>
                <c:pt idx="4989">
                  <c:v>0.82196969696969702</c:v>
                </c:pt>
                <c:pt idx="4990">
                  <c:v>0.82213438735177868</c:v>
                </c:pt>
                <c:pt idx="4991">
                  <c:v>0.82229907773386035</c:v>
                </c:pt>
                <c:pt idx="4992">
                  <c:v>0.82246376811594202</c:v>
                </c:pt>
                <c:pt idx="4993">
                  <c:v>0.82262845849802368</c:v>
                </c:pt>
                <c:pt idx="4994">
                  <c:v>0.82279314888010535</c:v>
                </c:pt>
                <c:pt idx="4995">
                  <c:v>0.82295783926218713</c:v>
                </c:pt>
                <c:pt idx="4996">
                  <c:v>0.8231225296442688</c:v>
                </c:pt>
                <c:pt idx="4997">
                  <c:v>0.82328722002635046</c:v>
                </c:pt>
                <c:pt idx="4998">
                  <c:v>0.82345191040843213</c:v>
                </c:pt>
                <c:pt idx="4999">
                  <c:v>0.8236166007905138</c:v>
                </c:pt>
                <c:pt idx="5000">
                  <c:v>0.82378129117259558</c:v>
                </c:pt>
                <c:pt idx="5001">
                  <c:v>0.82394598155467724</c:v>
                </c:pt>
                <c:pt idx="5002">
                  <c:v>0.82411067193675891</c:v>
                </c:pt>
                <c:pt idx="5003">
                  <c:v>0.82427536231884058</c:v>
                </c:pt>
                <c:pt idx="5004">
                  <c:v>0.82444005270092224</c:v>
                </c:pt>
                <c:pt idx="5005">
                  <c:v>0.82460474308300391</c:v>
                </c:pt>
                <c:pt idx="5006">
                  <c:v>0.82476943346508569</c:v>
                </c:pt>
                <c:pt idx="5007">
                  <c:v>0.82493412384716736</c:v>
                </c:pt>
                <c:pt idx="5008">
                  <c:v>0.82509881422924902</c:v>
                </c:pt>
                <c:pt idx="5009">
                  <c:v>0.82526350461133069</c:v>
                </c:pt>
                <c:pt idx="5010">
                  <c:v>0.82542819499341236</c:v>
                </c:pt>
                <c:pt idx="5011">
                  <c:v>0.82559288537549402</c:v>
                </c:pt>
                <c:pt idx="5012">
                  <c:v>0.8257575757575758</c:v>
                </c:pt>
                <c:pt idx="5013">
                  <c:v>0.82592226613965747</c:v>
                </c:pt>
                <c:pt idx="5014">
                  <c:v>0.82608695652173914</c:v>
                </c:pt>
                <c:pt idx="5015">
                  <c:v>0.8262516469038208</c:v>
                </c:pt>
                <c:pt idx="5016">
                  <c:v>0.82641633728590247</c:v>
                </c:pt>
                <c:pt idx="5017">
                  <c:v>0.82658102766798414</c:v>
                </c:pt>
                <c:pt idx="5018">
                  <c:v>0.82674571805006591</c:v>
                </c:pt>
                <c:pt idx="5019">
                  <c:v>0.82691040843214758</c:v>
                </c:pt>
                <c:pt idx="5020">
                  <c:v>0.82707509881422925</c:v>
                </c:pt>
                <c:pt idx="5021">
                  <c:v>0.82723978919631092</c:v>
                </c:pt>
                <c:pt idx="5022">
                  <c:v>0.82740447957839258</c:v>
                </c:pt>
                <c:pt idx="5023">
                  <c:v>0.82756916996047436</c:v>
                </c:pt>
                <c:pt idx="5024">
                  <c:v>0.82773386034255603</c:v>
                </c:pt>
                <c:pt idx="5025">
                  <c:v>0.82789855072463769</c:v>
                </c:pt>
                <c:pt idx="5026">
                  <c:v>0.82806324110671936</c:v>
                </c:pt>
                <c:pt idx="5027">
                  <c:v>0.82822793148880103</c:v>
                </c:pt>
                <c:pt idx="5028">
                  <c:v>0.82839262187088269</c:v>
                </c:pt>
                <c:pt idx="5029">
                  <c:v>0.82855731225296447</c:v>
                </c:pt>
                <c:pt idx="5030">
                  <c:v>0.82872200263504614</c:v>
                </c:pt>
                <c:pt idx="5031">
                  <c:v>0.82888669301712781</c:v>
                </c:pt>
                <c:pt idx="5032">
                  <c:v>0.82905138339920947</c:v>
                </c:pt>
                <c:pt idx="5033">
                  <c:v>0.82921607378129114</c:v>
                </c:pt>
                <c:pt idx="5034">
                  <c:v>0.82938076416337281</c:v>
                </c:pt>
                <c:pt idx="5035">
                  <c:v>0.82954545454545459</c:v>
                </c:pt>
                <c:pt idx="5036">
                  <c:v>0.82971014492753625</c:v>
                </c:pt>
                <c:pt idx="5037">
                  <c:v>0.82987483530961792</c:v>
                </c:pt>
                <c:pt idx="5038">
                  <c:v>0.83003952569169959</c:v>
                </c:pt>
                <c:pt idx="5039">
                  <c:v>0.83020421607378125</c:v>
                </c:pt>
                <c:pt idx="5040">
                  <c:v>0.83036890645586303</c:v>
                </c:pt>
                <c:pt idx="5041">
                  <c:v>0.8305335968379447</c:v>
                </c:pt>
                <c:pt idx="5042">
                  <c:v>0.83069828722002637</c:v>
                </c:pt>
                <c:pt idx="5043">
                  <c:v>0.83086297760210803</c:v>
                </c:pt>
                <c:pt idx="5044">
                  <c:v>0.8310276679841897</c:v>
                </c:pt>
                <c:pt idx="5045">
                  <c:v>0.83119235836627137</c:v>
                </c:pt>
                <c:pt idx="5046">
                  <c:v>0.83135704874835314</c:v>
                </c:pt>
                <c:pt idx="5047">
                  <c:v>0.83152173913043481</c:v>
                </c:pt>
                <c:pt idx="5048">
                  <c:v>0.83168642951251648</c:v>
                </c:pt>
                <c:pt idx="5049">
                  <c:v>0.83185111989459815</c:v>
                </c:pt>
                <c:pt idx="5050">
                  <c:v>0.83201581027667981</c:v>
                </c:pt>
                <c:pt idx="5051">
                  <c:v>0.83218050065876148</c:v>
                </c:pt>
                <c:pt idx="5052">
                  <c:v>0.83234519104084326</c:v>
                </c:pt>
                <c:pt idx="5053">
                  <c:v>0.83250988142292492</c:v>
                </c:pt>
                <c:pt idx="5054">
                  <c:v>0.83267457180500659</c:v>
                </c:pt>
                <c:pt idx="5055">
                  <c:v>0.83283926218708826</c:v>
                </c:pt>
                <c:pt idx="5056">
                  <c:v>0.83300395256916993</c:v>
                </c:pt>
                <c:pt idx="5057">
                  <c:v>0.83316864295125159</c:v>
                </c:pt>
                <c:pt idx="5058">
                  <c:v>0.83333333333333337</c:v>
                </c:pt>
                <c:pt idx="5059">
                  <c:v>0.83349802371541504</c:v>
                </c:pt>
                <c:pt idx="5060">
                  <c:v>0.8336627140974967</c:v>
                </c:pt>
                <c:pt idx="5061">
                  <c:v>0.83382740447957837</c:v>
                </c:pt>
                <c:pt idx="5062">
                  <c:v>0.83399209486166004</c:v>
                </c:pt>
                <c:pt idx="5063">
                  <c:v>0.83415678524374182</c:v>
                </c:pt>
                <c:pt idx="5064">
                  <c:v>0.83432147562582348</c:v>
                </c:pt>
                <c:pt idx="5065">
                  <c:v>0.83448616600790515</c:v>
                </c:pt>
                <c:pt idx="5066">
                  <c:v>0.83465085638998682</c:v>
                </c:pt>
                <c:pt idx="5067">
                  <c:v>0.83481554677206848</c:v>
                </c:pt>
                <c:pt idx="5068">
                  <c:v>0.83498023715415015</c:v>
                </c:pt>
                <c:pt idx="5069">
                  <c:v>0.83514492753623193</c:v>
                </c:pt>
                <c:pt idx="5070">
                  <c:v>0.8353096179183136</c:v>
                </c:pt>
                <c:pt idx="5071">
                  <c:v>0.83547430830039526</c:v>
                </c:pt>
                <c:pt idx="5072">
                  <c:v>0.83563899868247693</c:v>
                </c:pt>
                <c:pt idx="5073">
                  <c:v>0.8358036890645586</c:v>
                </c:pt>
                <c:pt idx="5074">
                  <c:v>0.83596837944664026</c:v>
                </c:pt>
                <c:pt idx="5075">
                  <c:v>0.83613306982872204</c:v>
                </c:pt>
                <c:pt idx="5076">
                  <c:v>0.83629776021080371</c:v>
                </c:pt>
                <c:pt idx="5077">
                  <c:v>0.83646245059288538</c:v>
                </c:pt>
                <c:pt idx="5078">
                  <c:v>0.83662714097496704</c:v>
                </c:pt>
                <c:pt idx="5079">
                  <c:v>0.83679183135704871</c:v>
                </c:pt>
                <c:pt idx="5080">
                  <c:v>0.83695652173913049</c:v>
                </c:pt>
                <c:pt idx="5081">
                  <c:v>0.83712121212121215</c:v>
                </c:pt>
                <c:pt idx="5082">
                  <c:v>0.83728590250329382</c:v>
                </c:pt>
                <c:pt idx="5083">
                  <c:v>0.83745059288537549</c:v>
                </c:pt>
                <c:pt idx="5084">
                  <c:v>0.83761528326745716</c:v>
                </c:pt>
                <c:pt idx="5085">
                  <c:v>0.83777997364953882</c:v>
                </c:pt>
                <c:pt idx="5086">
                  <c:v>0.8379446640316206</c:v>
                </c:pt>
                <c:pt idx="5087">
                  <c:v>0.83810935441370227</c:v>
                </c:pt>
                <c:pt idx="5088">
                  <c:v>0.83827404479578393</c:v>
                </c:pt>
                <c:pt idx="5089">
                  <c:v>0.8384387351778656</c:v>
                </c:pt>
                <c:pt idx="5090">
                  <c:v>0.83860342555994727</c:v>
                </c:pt>
                <c:pt idx="5091">
                  <c:v>0.83876811594202894</c:v>
                </c:pt>
                <c:pt idx="5092">
                  <c:v>0.83893280632411071</c:v>
                </c:pt>
                <c:pt idx="5093">
                  <c:v>0.83909749670619238</c:v>
                </c:pt>
                <c:pt idx="5094">
                  <c:v>0.83926218708827405</c:v>
                </c:pt>
                <c:pt idx="5095">
                  <c:v>0.83942687747035571</c:v>
                </c:pt>
                <c:pt idx="5096">
                  <c:v>0.83959156785243738</c:v>
                </c:pt>
                <c:pt idx="5097">
                  <c:v>0.83975625823451916</c:v>
                </c:pt>
                <c:pt idx="5098">
                  <c:v>0.83992094861660083</c:v>
                </c:pt>
                <c:pt idx="5099">
                  <c:v>0.84008563899868249</c:v>
                </c:pt>
                <c:pt idx="5100">
                  <c:v>0.84025032938076416</c:v>
                </c:pt>
                <c:pt idx="5101">
                  <c:v>0.84041501976284583</c:v>
                </c:pt>
                <c:pt idx="5102">
                  <c:v>0.84057971014492749</c:v>
                </c:pt>
                <c:pt idx="5103">
                  <c:v>0.84074440052700927</c:v>
                </c:pt>
                <c:pt idx="5104">
                  <c:v>0.84090909090909094</c:v>
                </c:pt>
                <c:pt idx="5105">
                  <c:v>0.84107378129117261</c:v>
                </c:pt>
                <c:pt idx="5106">
                  <c:v>0.84123847167325427</c:v>
                </c:pt>
                <c:pt idx="5107">
                  <c:v>0.84140316205533594</c:v>
                </c:pt>
                <c:pt idx="5108">
                  <c:v>0.84156785243741761</c:v>
                </c:pt>
                <c:pt idx="5109">
                  <c:v>0.84173254281949939</c:v>
                </c:pt>
                <c:pt idx="5110">
                  <c:v>0.84189723320158105</c:v>
                </c:pt>
                <c:pt idx="5111">
                  <c:v>0.84206192358366272</c:v>
                </c:pt>
                <c:pt idx="5112">
                  <c:v>0.84222661396574439</c:v>
                </c:pt>
                <c:pt idx="5113">
                  <c:v>0.84239130434782605</c:v>
                </c:pt>
                <c:pt idx="5114">
                  <c:v>0.84255599472990772</c:v>
                </c:pt>
                <c:pt idx="5115">
                  <c:v>0.8427206851119895</c:v>
                </c:pt>
                <c:pt idx="5116">
                  <c:v>0.84288537549407117</c:v>
                </c:pt>
                <c:pt idx="5117">
                  <c:v>0.84305006587615283</c:v>
                </c:pt>
                <c:pt idx="5118">
                  <c:v>0.8432147562582345</c:v>
                </c:pt>
                <c:pt idx="5119">
                  <c:v>0.84337944664031617</c:v>
                </c:pt>
                <c:pt idx="5120">
                  <c:v>0.84354413702239794</c:v>
                </c:pt>
                <c:pt idx="5121">
                  <c:v>0.84370882740447961</c:v>
                </c:pt>
                <c:pt idx="5122">
                  <c:v>0.84387351778656128</c:v>
                </c:pt>
                <c:pt idx="5123">
                  <c:v>0.84403820816864294</c:v>
                </c:pt>
                <c:pt idx="5124">
                  <c:v>0.84420289855072461</c:v>
                </c:pt>
                <c:pt idx="5125">
                  <c:v>0.84436758893280628</c:v>
                </c:pt>
                <c:pt idx="5126">
                  <c:v>0.84453227931488806</c:v>
                </c:pt>
                <c:pt idx="5127">
                  <c:v>0.84469696969696972</c:v>
                </c:pt>
                <c:pt idx="5128">
                  <c:v>0.84486166007905139</c:v>
                </c:pt>
                <c:pt idx="5129">
                  <c:v>0.84502635046113306</c:v>
                </c:pt>
                <c:pt idx="5130">
                  <c:v>0.84519104084321472</c:v>
                </c:pt>
                <c:pt idx="5131">
                  <c:v>0.84535573122529639</c:v>
                </c:pt>
                <c:pt idx="5132">
                  <c:v>0.84552042160737817</c:v>
                </c:pt>
                <c:pt idx="5133">
                  <c:v>0.84568511198945984</c:v>
                </c:pt>
                <c:pt idx="5134">
                  <c:v>0.8458498023715415</c:v>
                </c:pt>
                <c:pt idx="5135">
                  <c:v>0.84601449275362317</c:v>
                </c:pt>
                <c:pt idx="5136">
                  <c:v>0.84617918313570484</c:v>
                </c:pt>
                <c:pt idx="5137">
                  <c:v>0.84634387351778662</c:v>
                </c:pt>
                <c:pt idx="5138">
                  <c:v>0.84650856389986828</c:v>
                </c:pt>
                <c:pt idx="5139">
                  <c:v>0.84667325428194995</c:v>
                </c:pt>
                <c:pt idx="5140">
                  <c:v>0.84683794466403162</c:v>
                </c:pt>
                <c:pt idx="5141">
                  <c:v>0.84700263504611328</c:v>
                </c:pt>
                <c:pt idx="5142">
                  <c:v>0.84716732542819495</c:v>
                </c:pt>
                <c:pt idx="5143">
                  <c:v>0.84733201581027673</c:v>
                </c:pt>
                <c:pt idx="5144">
                  <c:v>0.8474967061923584</c:v>
                </c:pt>
                <c:pt idx="5145">
                  <c:v>0.84766139657444006</c:v>
                </c:pt>
                <c:pt idx="5146">
                  <c:v>0.84782608695652173</c:v>
                </c:pt>
                <c:pt idx="5147">
                  <c:v>0.8479907773386034</c:v>
                </c:pt>
                <c:pt idx="5148">
                  <c:v>0.84815546772068506</c:v>
                </c:pt>
                <c:pt idx="5149">
                  <c:v>0.84832015810276684</c:v>
                </c:pt>
                <c:pt idx="5150">
                  <c:v>0.84848484848484851</c:v>
                </c:pt>
                <c:pt idx="5151">
                  <c:v>0.84864953886693018</c:v>
                </c:pt>
                <c:pt idx="5152">
                  <c:v>0.84881422924901184</c:v>
                </c:pt>
                <c:pt idx="5153">
                  <c:v>0.84897891963109351</c:v>
                </c:pt>
                <c:pt idx="5154">
                  <c:v>0.84914361001317518</c:v>
                </c:pt>
                <c:pt idx="5155">
                  <c:v>0.84930830039525695</c:v>
                </c:pt>
                <c:pt idx="5156">
                  <c:v>0.84947299077733862</c:v>
                </c:pt>
                <c:pt idx="5157">
                  <c:v>0.84963768115942029</c:v>
                </c:pt>
                <c:pt idx="5158">
                  <c:v>0.84980237154150196</c:v>
                </c:pt>
                <c:pt idx="5159">
                  <c:v>0.84996706192358362</c:v>
                </c:pt>
                <c:pt idx="5160">
                  <c:v>0.8501317523056654</c:v>
                </c:pt>
                <c:pt idx="5161">
                  <c:v>0.85029644268774707</c:v>
                </c:pt>
                <c:pt idx="5162">
                  <c:v>0.85046113306982873</c:v>
                </c:pt>
                <c:pt idx="5163">
                  <c:v>0.8506258234519104</c:v>
                </c:pt>
                <c:pt idx="5164">
                  <c:v>0.85079051383399207</c:v>
                </c:pt>
                <c:pt idx="5165">
                  <c:v>0.85095520421607374</c:v>
                </c:pt>
                <c:pt idx="5166">
                  <c:v>0.85111989459815551</c:v>
                </c:pt>
                <c:pt idx="5167">
                  <c:v>0.85128458498023718</c:v>
                </c:pt>
                <c:pt idx="5168">
                  <c:v>0.85144927536231885</c:v>
                </c:pt>
                <c:pt idx="5169">
                  <c:v>0.85161396574440051</c:v>
                </c:pt>
                <c:pt idx="5170">
                  <c:v>0.85177865612648218</c:v>
                </c:pt>
                <c:pt idx="5171">
                  <c:v>0.85194334650856385</c:v>
                </c:pt>
                <c:pt idx="5172">
                  <c:v>0.85210803689064563</c:v>
                </c:pt>
                <c:pt idx="5173">
                  <c:v>0.85227272727272729</c:v>
                </c:pt>
                <c:pt idx="5174">
                  <c:v>0.85243741765480896</c:v>
                </c:pt>
                <c:pt idx="5175">
                  <c:v>0.85260210803689063</c:v>
                </c:pt>
                <c:pt idx="5176">
                  <c:v>0.85276679841897229</c:v>
                </c:pt>
                <c:pt idx="5177">
                  <c:v>0.85293148880105407</c:v>
                </c:pt>
                <c:pt idx="5178">
                  <c:v>0.85309617918313574</c:v>
                </c:pt>
                <c:pt idx="5179">
                  <c:v>0.85326086956521741</c:v>
                </c:pt>
                <c:pt idx="5180">
                  <c:v>0.85342555994729907</c:v>
                </c:pt>
                <c:pt idx="5181">
                  <c:v>0.85359025032938074</c:v>
                </c:pt>
                <c:pt idx="5182">
                  <c:v>0.85375494071146241</c:v>
                </c:pt>
                <c:pt idx="5183">
                  <c:v>0.85391963109354418</c:v>
                </c:pt>
                <c:pt idx="5184">
                  <c:v>0.85408432147562585</c:v>
                </c:pt>
                <c:pt idx="5185">
                  <c:v>0.85424901185770752</c:v>
                </c:pt>
                <c:pt idx="5186">
                  <c:v>0.85441370223978919</c:v>
                </c:pt>
                <c:pt idx="5187">
                  <c:v>0.85457839262187085</c:v>
                </c:pt>
                <c:pt idx="5188">
                  <c:v>0.85474308300395252</c:v>
                </c:pt>
                <c:pt idx="5189">
                  <c:v>0.8549077733860343</c:v>
                </c:pt>
                <c:pt idx="5190">
                  <c:v>0.85507246376811596</c:v>
                </c:pt>
                <c:pt idx="5191">
                  <c:v>0.85523715415019763</c:v>
                </c:pt>
                <c:pt idx="5192">
                  <c:v>0.8554018445322793</c:v>
                </c:pt>
                <c:pt idx="5193">
                  <c:v>0.85556653491436097</c:v>
                </c:pt>
                <c:pt idx="5194">
                  <c:v>0.85573122529644263</c:v>
                </c:pt>
                <c:pt idx="5195">
                  <c:v>0.85589591567852441</c:v>
                </c:pt>
                <c:pt idx="5196">
                  <c:v>0.85606060606060608</c:v>
                </c:pt>
                <c:pt idx="5197">
                  <c:v>0.85622529644268774</c:v>
                </c:pt>
                <c:pt idx="5198">
                  <c:v>0.85638998682476941</c:v>
                </c:pt>
                <c:pt idx="5199">
                  <c:v>0.85655467720685108</c:v>
                </c:pt>
                <c:pt idx="5200">
                  <c:v>0.85671936758893286</c:v>
                </c:pt>
                <c:pt idx="5201">
                  <c:v>0.85688405797101452</c:v>
                </c:pt>
                <c:pt idx="5202">
                  <c:v>0.85704874835309619</c:v>
                </c:pt>
                <c:pt idx="5203">
                  <c:v>0.85721343873517786</c:v>
                </c:pt>
                <c:pt idx="5204">
                  <c:v>0.85737812911725952</c:v>
                </c:pt>
                <c:pt idx="5205">
                  <c:v>0.85754281949934119</c:v>
                </c:pt>
                <c:pt idx="5206">
                  <c:v>0.85770750988142297</c:v>
                </c:pt>
                <c:pt idx="5207">
                  <c:v>0.85787220026350464</c:v>
                </c:pt>
                <c:pt idx="5208">
                  <c:v>0.8580368906455863</c:v>
                </c:pt>
                <c:pt idx="5209">
                  <c:v>0.85820158102766797</c:v>
                </c:pt>
                <c:pt idx="5210">
                  <c:v>0.85836627140974964</c:v>
                </c:pt>
                <c:pt idx="5211">
                  <c:v>0.8585309617918313</c:v>
                </c:pt>
                <c:pt idx="5212">
                  <c:v>0.85869565217391308</c:v>
                </c:pt>
                <c:pt idx="5213">
                  <c:v>0.85886034255599475</c:v>
                </c:pt>
                <c:pt idx="5214">
                  <c:v>0.85902503293807642</c:v>
                </c:pt>
                <c:pt idx="5215">
                  <c:v>0.85918972332015808</c:v>
                </c:pt>
                <c:pt idx="5216">
                  <c:v>0.85935441370223975</c:v>
                </c:pt>
                <c:pt idx="5217">
                  <c:v>0.85951910408432153</c:v>
                </c:pt>
                <c:pt idx="5218">
                  <c:v>0.85968379446640319</c:v>
                </c:pt>
                <c:pt idx="5219">
                  <c:v>0.85984848484848486</c:v>
                </c:pt>
                <c:pt idx="5220">
                  <c:v>0.86001317523056653</c:v>
                </c:pt>
                <c:pt idx="5221">
                  <c:v>0.8601778656126482</c:v>
                </c:pt>
                <c:pt idx="5222">
                  <c:v>0.86034255599472986</c:v>
                </c:pt>
                <c:pt idx="5223">
                  <c:v>0.86050724637681164</c:v>
                </c:pt>
                <c:pt idx="5224">
                  <c:v>0.86067193675889331</c:v>
                </c:pt>
                <c:pt idx="5225">
                  <c:v>0.86083662714097497</c:v>
                </c:pt>
                <c:pt idx="5226">
                  <c:v>0.86100131752305664</c:v>
                </c:pt>
                <c:pt idx="5227">
                  <c:v>0.86116600790513831</c:v>
                </c:pt>
                <c:pt idx="5228">
                  <c:v>0.86133069828721998</c:v>
                </c:pt>
                <c:pt idx="5229">
                  <c:v>0.86149538866930175</c:v>
                </c:pt>
                <c:pt idx="5230">
                  <c:v>0.86166007905138342</c:v>
                </c:pt>
                <c:pt idx="5231">
                  <c:v>0.86182476943346509</c:v>
                </c:pt>
                <c:pt idx="5232">
                  <c:v>0.86198945981554675</c:v>
                </c:pt>
                <c:pt idx="5233">
                  <c:v>0.86215415019762842</c:v>
                </c:pt>
                <c:pt idx="5234">
                  <c:v>0.8623188405797102</c:v>
                </c:pt>
                <c:pt idx="5235">
                  <c:v>0.86248353096179187</c:v>
                </c:pt>
                <c:pt idx="5236">
                  <c:v>0.86264822134387353</c:v>
                </c:pt>
                <c:pt idx="5237">
                  <c:v>0.8628129117259552</c:v>
                </c:pt>
                <c:pt idx="5238">
                  <c:v>0.86297760210803687</c:v>
                </c:pt>
                <c:pt idx="5239">
                  <c:v>0.86314229249011853</c:v>
                </c:pt>
                <c:pt idx="5240">
                  <c:v>0.86330698287220031</c:v>
                </c:pt>
                <c:pt idx="5241">
                  <c:v>0.86347167325428198</c:v>
                </c:pt>
                <c:pt idx="5242">
                  <c:v>0.86363636363636365</c:v>
                </c:pt>
                <c:pt idx="5243">
                  <c:v>0.86380105401844531</c:v>
                </c:pt>
                <c:pt idx="5244">
                  <c:v>0.86396574440052698</c:v>
                </c:pt>
                <c:pt idx="5245">
                  <c:v>0.86413043478260865</c:v>
                </c:pt>
                <c:pt idx="5246">
                  <c:v>0.86429512516469043</c:v>
                </c:pt>
                <c:pt idx="5247">
                  <c:v>0.86445981554677209</c:v>
                </c:pt>
                <c:pt idx="5248">
                  <c:v>0.86462450592885376</c:v>
                </c:pt>
                <c:pt idx="5249">
                  <c:v>0.86478919631093543</c:v>
                </c:pt>
                <c:pt idx="5250">
                  <c:v>0.86495388669301709</c:v>
                </c:pt>
                <c:pt idx="5251">
                  <c:v>0.86511857707509876</c:v>
                </c:pt>
                <c:pt idx="5252">
                  <c:v>0.86528326745718054</c:v>
                </c:pt>
                <c:pt idx="5253">
                  <c:v>0.86544795783926221</c:v>
                </c:pt>
                <c:pt idx="5254">
                  <c:v>0.86561264822134387</c:v>
                </c:pt>
                <c:pt idx="5255">
                  <c:v>0.86577733860342554</c:v>
                </c:pt>
                <c:pt idx="5256">
                  <c:v>0.86594202898550721</c:v>
                </c:pt>
                <c:pt idx="5257">
                  <c:v>0.86610671936758898</c:v>
                </c:pt>
                <c:pt idx="5258">
                  <c:v>0.86627140974967065</c:v>
                </c:pt>
                <c:pt idx="5259">
                  <c:v>0.86643610013175232</c:v>
                </c:pt>
                <c:pt idx="5260">
                  <c:v>0.86660079051383399</c:v>
                </c:pt>
                <c:pt idx="5261">
                  <c:v>0.86676548089591565</c:v>
                </c:pt>
                <c:pt idx="5262">
                  <c:v>0.86693017127799732</c:v>
                </c:pt>
                <c:pt idx="5263">
                  <c:v>0.8670948616600791</c:v>
                </c:pt>
                <c:pt idx="5264">
                  <c:v>0.86725955204216076</c:v>
                </c:pt>
                <c:pt idx="5265">
                  <c:v>0.86742424242424243</c:v>
                </c:pt>
                <c:pt idx="5266">
                  <c:v>0.8675889328063241</c:v>
                </c:pt>
                <c:pt idx="5267">
                  <c:v>0.86775362318840576</c:v>
                </c:pt>
                <c:pt idx="5268">
                  <c:v>0.86791831357048743</c:v>
                </c:pt>
                <c:pt idx="5269">
                  <c:v>0.86808300395256921</c:v>
                </c:pt>
                <c:pt idx="5270">
                  <c:v>0.86824769433465088</c:v>
                </c:pt>
                <c:pt idx="5271">
                  <c:v>0.86841238471673254</c:v>
                </c:pt>
                <c:pt idx="5272">
                  <c:v>0.86857707509881421</c:v>
                </c:pt>
                <c:pt idx="5273">
                  <c:v>0.86874176548089588</c:v>
                </c:pt>
                <c:pt idx="5274">
                  <c:v>0.86890645586297766</c:v>
                </c:pt>
                <c:pt idx="5275">
                  <c:v>0.86907114624505932</c:v>
                </c:pt>
                <c:pt idx="5276">
                  <c:v>0.86923583662714099</c:v>
                </c:pt>
                <c:pt idx="5277">
                  <c:v>0.86940052700922266</c:v>
                </c:pt>
                <c:pt idx="5278">
                  <c:v>0.86956521739130432</c:v>
                </c:pt>
                <c:pt idx="5279">
                  <c:v>0.86972990777338599</c:v>
                </c:pt>
                <c:pt idx="5280">
                  <c:v>0.86989459815546777</c:v>
                </c:pt>
                <c:pt idx="5281">
                  <c:v>0.87005928853754944</c:v>
                </c:pt>
                <c:pt idx="5282">
                  <c:v>0.8702239789196311</c:v>
                </c:pt>
                <c:pt idx="5283">
                  <c:v>0.87038866930171277</c:v>
                </c:pt>
                <c:pt idx="5284">
                  <c:v>0.87055335968379444</c:v>
                </c:pt>
                <c:pt idx="5285">
                  <c:v>0.8707180500658761</c:v>
                </c:pt>
                <c:pt idx="5286">
                  <c:v>0.87088274044795788</c:v>
                </c:pt>
                <c:pt idx="5287">
                  <c:v>0.87104743083003955</c:v>
                </c:pt>
                <c:pt idx="5288">
                  <c:v>0.87121212121212122</c:v>
                </c:pt>
                <c:pt idx="5289">
                  <c:v>0.87137681159420288</c:v>
                </c:pt>
                <c:pt idx="5290">
                  <c:v>0.87154150197628455</c:v>
                </c:pt>
                <c:pt idx="5291">
                  <c:v>0.87170619235836622</c:v>
                </c:pt>
                <c:pt idx="5292">
                  <c:v>0.87187088274044799</c:v>
                </c:pt>
                <c:pt idx="5293">
                  <c:v>0.87203557312252966</c:v>
                </c:pt>
                <c:pt idx="5294">
                  <c:v>0.87220026350461133</c:v>
                </c:pt>
                <c:pt idx="5295">
                  <c:v>0.872364953886693</c:v>
                </c:pt>
                <c:pt idx="5296">
                  <c:v>0.87252964426877466</c:v>
                </c:pt>
                <c:pt idx="5297">
                  <c:v>0.87269433465085644</c:v>
                </c:pt>
                <c:pt idx="5298">
                  <c:v>0.87285902503293811</c:v>
                </c:pt>
                <c:pt idx="5299">
                  <c:v>0.87302371541501977</c:v>
                </c:pt>
                <c:pt idx="5300">
                  <c:v>0.87318840579710144</c:v>
                </c:pt>
                <c:pt idx="5301">
                  <c:v>0.87335309617918311</c:v>
                </c:pt>
                <c:pt idx="5302">
                  <c:v>0.87351778656126478</c:v>
                </c:pt>
                <c:pt idx="5303">
                  <c:v>0.87368247694334655</c:v>
                </c:pt>
                <c:pt idx="5304">
                  <c:v>0.87384716732542822</c:v>
                </c:pt>
                <c:pt idx="5305">
                  <c:v>0.87401185770750989</c:v>
                </c:pt>
                <c:pt idx="5306">
                  <c:v>0.87417654808959155</c:v>
                </c:pt>
                <c:pt idx="5307">
                  <c:v>0.87434123847167322</c:v>
                </c:pt>
                <c:pt idx="5308">
                  <c:v>0.87450592885375489</c:v>
                </c:pt>
                <c:pt idx="5309">
                  <c:v>0.87467061923583667</c:v>
                </c:pt>
                <c:pt idx="5310">
                  <c:v>0.87483530961791833</c:v>
                </c:pt>
                <c:pt idx="5311">
                  <c:v>0.875</c:v>
                </c:pt>
                <c:pt idx="5312">
                  <c:v>0.87516469038208167</c:v>
                </c:pt>
                <c:pt idx="5313">
                  <c:v>0.87532938076416333</c:v>
                </c:pt>
                <c:pt idx="5314">
                  <c:v>0.87549407114624511</c:v>
                </c:pt>
                <c:pt idx="5315">
                  <c:v>0.87565876152832678</c:v>
                </c:pt>
                <c:pt idx="5316">
                  <c:v>0.87582345191040845</c:v>
                </c:pt>
                <c:pt idx="5317">
                  <c:v>0.87598814229249011</c:v>
                </c:pt>
                <c:pt idx="5318">
                  <c:v>0.87615283267457178</c:v>
                </c:pt>
                <c:pt idx="5319">
                  <c:v>0.87631752305665345</c:v>
                </c:pt>
                <c:pt idx="5320">
                  <c:v>0.87648221343873522</c:v>
                </c:pt>
                <c:pt idx="5321">
                  <c:v>0.87664690382081689</c:v>
                </c:pt>
                <c:pt idx="5322">
                  <c:v>0.87681159420289856</c:v>
                </c:pt>
                <c:pt idx="5323">
                  <c:v>0.87697628458498023</c:v>
                </c:pt>
                <c:pt idx="5324">
                  <c:v>0.87714097496706189</c:v>
                </c:pt>
                <c:pt idx="5325">
                  <c:v>0.87730566534914356</c:v>
                </c:pt>
                <c:pt idx="5326">
                  <c:v>0.87747035573122534</c:v>
                </c:pt>
                <c:pt idx="5327">
                  <c:v>0.877635046113307</c:v>
                </c:pt>
                <c:pt idx="5328">
                  <c:v>0.87779973649538867</c:v>
                </c:pt>
                <c:pt idx="5329">
                  <c:v>0.87796442687747034</c:v>
                </c:pt>
                <c:pt idx="5330">
                  <c:v>0.87812911725955201</c:v>
                </c:pt>
                <c:pt idx="5331">
                  <c:v>0.87829380764163378</c:v>
                </c:pt>
                <c:pt idx="5332">
                  <c:v>0.87845849802371545</c:v>
                </c:pt>
                <c:pt idx="5333">
                  <c:v>0.87862318840579712</c:v>
                </c:pt>
                <c:pt idx="5334">
                  <c:v>0.87878787878787878</c:v>
                </c:pt>
                <c:pt idx="5335">
                  <c:v>0.87895256916996045</c:v>
                </c:pt>
                <c:pt idx="5336">
                  <c:v>0.87911725955204212</c:v>
                </c:pt>
                <c:pt idx="5337">
                  <c:v>0.8792819499341239</c:v>
                </c:pt>
                <c:pt idx="5338">
                  <c:v>0.87944664031620556</c:v>
                </c:pt>
                <c:pt idx="5339">
                  <c:v>0.87961133069828723</c:v>
                </c:pt>
                <c:pt idx="5340">
                  <c:v>0.8797760210803689</c:v>
                </c:pt>
                <c:pt idx="5341">
                  <c:v>0.87994071146245056</c:v>
                </c:pt>
                <c:pt idx="5342">
                  <c:v>0.88010540184453223</c:v>
                </c:pt>
                <c:pt idx="5343">
                  <c:v>0.88027009222661401</c:v>
                </c:pt>
                <c:pt idx="5344">
                  <c:v>0.88043478260869568</c:v>
                </c:pt>
                <c:pt idx="5345">
                  <c:v>0.88059947299077734</c:v>
                </c:pt>
                <c:pt idx="5346">
                  <c:v>0.88076416337285901</c:v>
                </c:pt>
                <c:pt idx="5347">
                  <c:v>0.88092885375494068</c:v>
                </c:pt>
                <c:pt idx="5348">
                  <c:v>0.88109354413702234</c:v>
                </c:pt>
                <c:pt idx="5349">
                  <c:v>0.88125823451910412</c:v>
                </c:pt>
                <c:pt idx="5350">
                  <c:v>0.88142292490118579</c:v>
                </c:pt>
                <c:pt idx="5351">
                  <c:v>0.88158761528326746</c:v>
                </c:pt>
                <c:pt idx="5352">
                  <c:v>0.88175230566534912</c:v>
                </c:pt>
                <c:pt idx="5353">
                  <c:v>0.88191699604743079</c:v>
                </c:pt>
                <c:pt idx="5354">
                  <c:v>0.88208168642951257</c:v>
                </c:pt>
                <c:pt idx="5355">
                  <c:v>0.88224637681159424</c:v>
                </c:pt>
                <c:pt idx="5356">
                  <c:v>0.8824110671936759</c:v>
                </c:pt>
                <c:pt idx="5357">
                  <c:v>0.88257575757575757</c:v>
                </c:pt>
                <c:pt idx="5358">
                  <c:v>0.88274044795783924</c:v>
                </c:pt>
                <c:pt idx="5359">
                  <c:v>0.8829051383399209</c:v>
                </c:pt>
                <c:pt idx="5360">
                  <c:v>0.88306982872200268</c:v>
                </c:pt>
                <c:pt idx="5361">
                  <c:v>0.88323451910408435</c:v>
                </c:pt>
                <c:pt idx="5362">
                  <c:v>0.88339920948616601</c:v>
                </c:pt>
                <c:pt idx="5363">
                  <c:v>0.88356389986824768</c:v>
                </c:pt>
                <c:pt idx="5364">
                  <c:v>0.88372859025032935</c:v>
                </c:pt>
                <c:pt idx="5365">
                  <c:v>0.88389328063241102</c:v>
                </c:pt>
                <c:pt idx="5366">
                  <c:v>0.88405797101449279</c:v>
                </c:pt>
                <c:pt idx="5367">
                  <c:v>0.88422266139657446</c:v>
                </c:pt>
                <c:pt idx="5368">
                  <c:v>0.88438735177865613</c:v>
                </c:pt>
                <c:pt idx="5369">
                  <c:v>0.88455204216073779</c:v>
                </c:pt>
                <c:pt idx="5370">
                  <c:v>0.88471673254281946</c:v>
                </c:pt>
                <c:pt idx="5371">
                  <c:v>0.88488142292490124</c:v>
                </c:pt>
                <c:pt idx="5372">
                  <c:v>0.88504611330698291</c:v>
                </c:pt>
                <c:pt idx="5373">
                  <c:v>0.88521080368906457</c:v>
                </c:pt>
                <c:pt idx="5374">
                  <c:v>0.88537549407114624</c:v>
                </c:pt>
                <c:pt idx="5375">
                  <c:v>0.88554018445322791</c:v>
                </c:pt>
                <c:pt idx="5376">
                  <c:v>0.88570487483530957</c:v>
                </c:pt>
                <c:pt idx="5377">
                  <c:v>0.88586956521739135</c:v>
                </c:pt>
                <c:pt idx="5378">
                  <c:v>0.88603425559947302</c:v>
                </c:pt>
                <c:pt idx="5379">
                  <c:v>0.88619894598155469</c:v>
                </c:pt>
                <c:pt idx="5380">
                  <c:v>0.88636363636363635</c:v>
                </c:pt>
                <c:pt idx="5381">
                  <c:v>0.88652832674571802</c:v>
                </c:pt>
                <c:pt idx="5382">
                  <c:v>0.88669301712779969</c:v>
                </c:pt>
                <c:pt idx="5383">
                  <c:v>0.88685770750988147</c:v>
                </c:pt>
                <c:pt idx="5384">
                  <c:v>0.88702239789196313</c:v>
                </c:pt>
                <c:pt idx="5385">
                  <c:v>0.8871870882740448</c:v>
                </c:pt>
                <c:pt idx="5386">
                  <c:v>0.88735177865612647</c:v>
                </c:pt>
                <c:pt idx="5387">
                  <c:v>0.88751646903820813</c:v>
                </c:pt>
                <c:pt idx="5388">
                  <c:v>0.8876811594202898</c:v>
                </c:pt>
                <c:pt idx="5389">
                  <c:v>0.88784584980237158</c:v>
                </c:pt>
                <c:pt idx="5390">
                  <c:v>0.88801054018445325</c:v>
                </c:pt>
                <c:pt idx="5391">
                  <c:v>0.88817523056653491</c:v>
                </c:pt>
                <c:pt idx="5392">
                  <c:v>0.88833992094861658</c:v>
                </c:pt>
                <c:pt idx="5393">
                  <c:v>0.88850461133069825</c:v>
                </c:pt>
                <c:pt idx="5394">
                  <c:v>0.88866930171278002</c:v>
                </c:pt>
                <c:pt idx="5395">
                  <c:v>0.88883399209486169</c:v>
                </c:pt>
                <c:pt idx="5396">
                  <c:v>0.88899868247694336</c:v>
                </c:pt>
                <c:pt idx="5397">
                  <c:v>0.88916337285902503</c:v>
                </c:pt>
                <c:pt idx="5398">
                  <c:v>0.88932806324110669</c:v>
                </c:pt>
                <c:pt idx="5399">
                  <c:v>0.88949275362318836</c:v>
                </c:pt>
                <c:pt idx="5400">
                  <c:v>0.88965744400527014</c:v>
                </c:pt>
                <c:pt idx="5401">
                  <c:v>0.8898221343873518</c:v>
                </c:pt>
                <c:pt idx="5402">
                  <c:v>0.88998682476943347</c:v>
                </c:pt>
                <c:pt idx="5403">
                  <c:v>0.89015151515151514</c:v>
                </c:pt>
                <c:pt idx="5404">
                  <c:v>0.89031620553359681</c:v>
                </c:pt>
                <c:pt idx="5405">
                  <c:v>0.89048089591567847</c:v>
                </c:pt>
                <c:pt idx="5406">
                  <c:v>0.89064558629776025</c:v>
                </c:pt>
                <c:pt idx="5407">
                  <c:v>0.89081027667984192</c:v>
                </c:pt>
                <c:pt idx="5408">
                  <c:v>0.89097496706192358</c:v>
                </c:pt>
                <c:pt idx="5409">
                  <c:v>0.89113965744400525</c:v>
                </c:pt>
                <c:pt idx="5410">
                  <c:v>0.89130434782608692</c:v>
                </c:pt>
                <c:pt idx="5411">
                  <c:v>0.8914690382081687</c:v>
                </c:pt>
                <c:pt idx="5412">
                  <c:v>0.89163372859025036</c:v>
                </c:pt>
                <c:pt idx="5413">
                  <c:v>0.89179841897233203</c:v>
                </c:pt>
                <c:pt idx="5414">
                  <c:v>0.8919631093544137</c:v>
                </c:pt>
                <c:pt idx="5415">
                  <c:v>0.89212779973649536</c:v>
                </c:pt>
                <c:pt idx="5416">
                  <c:v>0.89229249011857703</c:v>
                </c:pt>
                <c:pt idx="5417">
                  <c:v>0.89245718050065881</c:v>
                </c:pt>
                <c:pt idx="5418">
                  <c:v>0.89262187088274048</c:v>
                </c:pt>
                <c:pt idx="5419">
                  <c:v>0.89278656126482214</c:v>
                </c:pt>
                <c:pt idx="5420">
                  <c:v>0.89295125164690381</c:v>
                </c:pt>
                <c:pt idx="5421">
                  <c:v>0.89311594202898548</c:v>
                </c:pt>
                <c:pt idx="5422">
                  <c:v>0.89328063241106714</c:v>
                </c:pt>
                <c:pt idx="5423">
                  <c:v>0.89344532279314892</c:v>
                </c:pt>
                <c:pt idx="5424">
                  <c:v>0.89361001317523059</c:v>
                </c:pt>
                <c:pt idx="5425">
                  <c:v>0.89377470355731226</c:v>
                </c:pt>
                <c:pt idx="5426">
                  <c:v>0.89393939393939392</c:v>
                </c:pt>
                <c:pt idx="5427">
                  <c:v>0.89410408432147559</c:v>
                </c:pt>
                <c:pt idx="5428">
                  <c:v>0.89426877470355737</c:v>
                </c:pt>
                <c:pt idx="5429">
                  <c:v>0.89443346508563903</c:v>
                </c:pt>
                <c:pt idx="5430">
                  <c:v>0.8945981554677207</c:v>
                </c:pt>
                <c:pt idx="5431">
                  <c:v>0.89476284584980237</c:v>
                </c:pt>
                <c:pt idx="5432">
                  <c:v>0.89492753623188404</c:v>
                </c:pt>
                <c:pt idx="5433">
                  <c:v>0.8950922266139657</c:v>
                </c:pt>
                <c:pt idx="5434">
                  <c:v>0.89525691699604748</c:v>
                </c:pt>
                <c:pt idx="5435">
                  <c:v>0.89542160737812915</c:v>
                </c:pt>
                <c:pt idx="5436">
                  <c:v>0.89558629776021081</c:v>
                </c:pt>
                <c:pt idx="5437">
                  <c:v>0.89575098814229248</c:v>
                </c:pt>
                <c:pt idx="5438">
                  <c:v>0.89591567852437415</c:v>
                </c:pt>
                <c:pt idx="5439">
                  <c:v>0.89608036890645582</c:v>
                </c:pt>
                <c:pt idx="5440">
                  <c:v>0.89624505928853759</c:v>
                </c:pt>
                <c:pt idx="5441">
                  <c:v>0.89640974967061926</c:v>
                </c:pt>
                <c:pt idx="5442">
                  <c:v>0.89657444005270093</c:v>
                </c:pt>
                <c:pt idx="5443">
                  <c:v>0.89673913043478259</c:v>
                </c:pt>
                <c:pt idx="5444">
                  <c:v>0.89690382081686426</c:v>
                </c:pt>
                <c:pt idx="5445">
                  <c:v>0.89706851119894593</c:v>
                </c:pt>
                <c:pt idx="5446">
                  <c:v>0.89723320158102771</c:v>
                </c:pt>
                <c:pt idx="5447">
                  <c:v>0.89739789196310937</c:v>
                </c:pt>
                <c:pt idx="5448">
                  <c:v>0.89756258234519104</c:v>
                </c:pt>
                <c:pt idx="5449">
                  <c:v>0.89772727272727271</c:v>
                </c:pt>
                <c:pt idx="5450">
                  <c:v>0.89789196310935437</c:v>
                </c:pt>
                <c:pt idx="5451">
                  <c:v>0.89805665349143615</c:v>
                </c:pt>
                <c:pt idx="5452">
                  <c:v>0.89822134387351782</c:v>
                </c:pt>
                <c:pt idx="5453">
                  <c:v>0.89838603425559949</c:v>
                </c:pt>
                <c:pt idx="5454">
                  <c:v>0.89855072463768115</c:v>
                </c:pt>
                <c:pt idx="5455">
                  <c:v>0.89871541501976282</c:v>
                </c:pt>
                <c:pt idx="5456">
                  <c:v>0.89888010540184449</c:v>
                </c:pt>
                <c:pt idx="5457">
                  <c:v>0.89904479578392626</c:v>
                </c:pt>
                <c:pt idx="5458">
                  <c:v>0.89920948616600793</c:v>
                </c:pt>
                <c:pt idx="5459">
                  <c:v>0.8993741765480896</c:v>
                </c:pt>
                <c:pt idx="5460">
                  <c:v>0.89953886693017127</c:v>
                </c:pt>
                <c:pt idx="5461">
                  <c:v>0.89970355731225293</c:v>
                </c:pt>
                <c:pt idx="5462">
                  <c:v>0.8998682476943346</c:v>
                </c:pt>
                <c:pt idx="5463">
                  <c:v>0.90003293807641638</c:v>
                </c:pt>
                <c:pt idx="5464">
                  <c:v>0.90019762845849804</c:v>
                </c:pt>
                <c:pt idx="5465">
                  <c:v>0.90036231884057971</c:v>
                </c:pt>
                <c:pt idx="5466">
                  <c:v>0.90052700922266138</c:v>
                </c:pt>
                <c:pt idx="5467">
                  <c:v>0.90069169960474305</c:v>
                </c:pt>
                <c:pt idx="5468">
                  <c:v>0.90085638998682482</c:v>
                </c:pt>
                <c:pt idx="5469">
                  <c:v>0.90102108036890649</c:v>
                </c:pt>
                <c:pt idx="5470">
                  <c:v>0.90118577075098816</c:v>
                </c:pt>
                <c:pt idx="5471">
                  <c:v>0.90135046113306982</c:v>
                </c:pt>
                <c:pt idx="5472">
                  <c:v>0.90151515151515149</c:v>
                </c:pt>
                <c:pt idx="5473">
                  <c:v>0.90167984189723316</c:v>
                </c:pt>
                <c:pt idx="5474">
                  <c:v>0.90184453227931494</c:v>
                </c:pt>
                <c:pt idx="5475">
                  <c:v>0.9020092226613966</c:v>
                </c:pt>
                <c:pt idx="5476">
                  <c:v>0.90217391304347827</c:v>
                </c:pt>
                <c:pt idx="5477">
                  <c:v>0.90233860342555994</c:v>
                </c:pt>
                <c:pt idx="5478">
                  <c:v>0.9025032938076416</c:v>
                </c:pt>
                <c:pt idx="5479">
                  <c:v>0.90266798418972327</c:v>
                </c:pt>
                <c:pt idx="5480">
                  <c:v>0.90283267457180505</c:v>
                </c:pt>
                <c:pt idx="5481">
                  <c:v>0.90299736495388672</c:v>
                </c:pt>
                <c:pt idx="5482">
                  <c:v>0.90316205533596838</c:v>
                </c:pt>
                <c:pt idx="5483">
                  <c:v>0.90332674571805005</c:v>
                </c:pt>
                <c:pt idx="5484">
                  <c:v>0.90349143610013172</c:v>
                </c:pt>
                <c:pt idx="5485">
                  <c:v>0.90365612648221338</c:v>
                </c:pt>
                <c:pt idx="5486">
                  <c:v>0.90382081686429516</c:v>
                </c:pt>
                <c:pt idx="5487">
                  <c:v>0.90398550724637683</c:v>
                </c:pt>
                <c:pt idx="5488">
                  <c:v>0.9041501976284585</c:v>
                </c:pt>
                <c:pt idx="5489">
                  <c:v>0.90431488801054016</c:v>
                </c:pt>
                <c:pt idx="5490">
                  <c:v>0.90447957839262183</c:v>
                </c:pt>
                <c:pt idx="5491">
                  <c:v>0.90464426877470361</c:v>
                </c:pt>
                <c:pt idx="5492">
                  <c:v>0.90480895915678528</c:v>
                </c:pt>
                <c:pt idx="5493">
                  <c:v>0.90497364953886694</c:v>
                </c:pt>
                <c:pt idx="5494">
                  <c:v>0.90513833992094861</c:v>
                </c:pt>
                <c:pt idx="5495">
                  <c:v>0.90530303030303028</c:v>
                </c:pt>
                <c:pt idx="5496">
                  <c:v>0.90546772068511194</c:v>
                </c:pt>
                <c:pt idx="5497">
                  <c:v>0.90563241106719372</c:v>
                </c:pt>
                <c:pt idx="5498">
                  <c:v>0.90579710144927539</c:v>
                </c:pt>
                <c:pt idx="5499">
                  <c:v>0.90596179183135706</c:v>
                </c:pt>
                <c:pt idx="5500">
                  <c:v>0.90612648221343872</c:v>
                </c:pt>
                <c:pt idx="5501">
                  <c:v>0.90629117259552039</c:v>
                </c:pt>
                <c:pt idx="5502">
                  <c:v>0.90645586297760206</c:v>
                </c:pt>
                <c:pt idx="5503">
                  <c:v>0.90662055335968383</c:v>
                </c:pt>
                <c:pt idx="5504">
                  <c:v>0.9067852437417655</c:v>
                </c:pt>
                <c:pt idx="5505">
                  <c:v>0.90694993412384717</c:v>
                </c:pt>
                <c:pt idx="5506">
                  <c:v>0.90711462450592883</c:v>
                </c:pt>
                <c:pt idx="5507">
                  <c:v>0.9072793148880105</c:v>
                </c:pt>
                <c:pt idx="5508">
                  <c:v>0.90744400527009228</c:v>
                </c:pt>
                <c:pt idx="5509">
                  <c:v>0.90760869565217395</c:v>
                </c:pt>
                <c:pt idx="5510">
                  <c:v>0.90777338603425561</c:v>
                </c:pt>
                <c:pt idx="5511">
                  <c:v>0.90793807641633728</c:v>
                </c:pt>
                <c:pt idx="5512">
                  <c:v>0.90810276679841895</c:v>
                </c:pt>
                <c:pt idx="5513">
                  <c:v>0.90826745718050061</c:v>
                </c:pt>
                <c:pt idx="5514">
                  <c:v>0.90843214756258239</c:v>
                </c:pt>
                <c:pt idx="5515">
                  <c:v>0.90859683794466406</c:v>
                </c:pt>
                <c:pt idx="5516">
                  <c:v>0.90876152832674573</c:v>
                </c:pt>
                <c:pt idx="5517">
                  <c:v>0.90892621870882739</c:v>
                </c:pt>
                <c:pt idx="5518">
                  <c:v>0.90909090909090906</c:v>
                </c:pt>
                <c:pt idx="5519">
                  <c:v>0.90925559947299073</c:v>
                </c:pt>
                <c:pt idx="5520">
                  <c:v>0.90942028985507251</c:v>
                </c:pt>
                <c:pt idx="5521">
                  <c:v>0.90958498023715417</c:v>
                </c:pt>
                <c:pt idx="5522">
                  <c:v>0.90974967061923584</c:v>
                </c:pt>
                <c:pt idx="5523">
                  <c:v>0.90991436100131751</c:v>
                </c:pt>
                <c:pt idx="5524">
                  <c:v>0.91007905138339917</c:v>
                </c:pt>
                <c:pt idx="5525">
                  <c:v>0.91024374176548084</c:v>
                </c:pt>
                <c:pt idx="5526">
                  <c:v>0.91040843214756262</c:v>
                </c:pt>
                <c:pt idx="5527">
                  <c:v>0.91057312252964429</c:v>
                </c:pt>
                <c:pt idx="5528">
                  <c:v>0.91073781291172595</c:v>
                </c:pt>
                <c:pt idx="5529">
                  <c:v>0.91090250329380762</c:v>
                </c:pt>
                <c:pt idx="5530">
                  <c:v>0.91106719367588929</c:v>
                </c:pt>
                <c:pt idx="5531">
                  <c:v>0.91123188405797106</c:v>
                </c:pt>
                <c:pt idx="5532">
                  <c:v>0.91139657444005273</c:v>
                </c:pt>
                <c:pt idx="5533">
                  <c:v>0.9115612648221344</c:v>
                </c:pt>
                <c:pt idx="5534">
                  <c:v>0.91172595520421607</c:v>
                </c:pt>
                <c:pt idx="5535">
                  <c:v>0.91189064558629773</c:v>
                </c:pt>
                <c:pt idx="5536">
                  <c:v>0.9120553359683794</c:v>
                </c:pt>
                <c:pt idx="5537">
                  <c:v>0.91222002635046118</c:v>
                </c:pt>
                <c:pt idx="5538">
                  <c:v>0.91238471673254284</c:v>
                </c:pt>
                <c:pt idx="5539">
                  <c:v>0.91254940711462451</c:v>
                </c:pt>
                <c:pt idx="5540">
                  <c:v>0.91271409749670618</c:v>
                </c:pt>
                <c:pt idx="5541">
                  <c:v>0.91287878787878785</c:v>
                </c:pt>
                <c:pt idx="5542">
                  <c:v>0.91304347826086951</c:v>
                </c:pt>
                <c:pt idx="5543">
                  <c:v>0.91320816864295129</c:v>
                </c:pt>
                <c:pt idx="5544">
                  <c:v>0.91337285902503296</c:v>
                </c:pt>
                <c:pt idx="5545">
                  <c:v>0.91353754940711462</c:v>
                </c:pt>
                <c:pt idx="5546">
                  <c:v>0.91370223978919629</c:v>
                </c:pt>
                <c:pt idx="5547">
                  <c:v>0.91386693017127796</c:v>
                </c:pt>
                <c:pt idx="5548">
                  <c:v>0.91403162055335974</c:v>
                </c:pt>
                <c:pt idx="5549">
                  <c:v>0.9141963109354414</c:v>
                </c:pt>
                <c:pt idx="5550">
                  <c:v>0.91436100131752307</c:v>
                </c:pt>
                <c:pt idx="5551">
                  <c:v>0.91452569169960474</c:v>
                </c:pt>
                <c:pt idx="5552">
                  <c:v>0.9146903820816864</c:v>
                </c:pt>
                <c:pt idx="5553">
                  <c:v>0.91485507246376807</c:v>
                </c:pt>
                <c:pt idx="5554">
                  <c:v>0.91501976284584985</c:v>
                </c:pt>
                <c:pt idx="5555">
                  <c:v>0.91518445322793152</c:v>
                </c:pt>
                <c:pt idx="5556">
                  <c:v>0.91534914361001318</c:v>
                </c:pt>
                <c:pt idx="5557">
                  <c:v>0.91551383399209485</c:v>
                </c:pt>
                <c:pt idx="5558">
                  <c:v>0.91567852437417652</c:v>
                </c:pt>
                <c:pt idx="5559">
                  <c:v>0.91584321475625818</c:v>
                </c:pt>
                <c:pt idx="5560">
                  <c:v>0.91600790513833996</c:v>
                </c:pt>
                <c:pt idx="5561">
                  <c:v>0.91617259552042163</c:v>
                </c:pt>
                <c:pt idx="5562">
                  <c:v>0.9163372859025033</c:v>
                </c:pt>
                <c:pt idx="5563">
                  <c:v>0.91650197628458496</c:v>
                </c:pt>
                <c:pt idx="5564">
                  <c:v>0.91666666666666663</c:v>
                </c:pt>
                <c:pt idx="5565">
                  <c:v>0.91683135704874841</c:v>
                </c:pt>
                <c:pt idx="5566">
                  <c:v>0.91699604743083007</c:v>
                </c:pt>
                <c:pt idx="5567">
                  <c:v>0.91716073781291174</c:v>
                </c:pt>
                <c:pt idx="5568">
                  <c:v>0.91732542819499341</c:v>
                </c:pt>
                <c:pt idx="5569">
                  <c:v>0.91749011857707508</c:v>
                </c:pt>
                <c:pt idx="5570">
                  <c:v>0.91765480895915674</c:v>
                </c:pt>
                <c:pt idx="5571">
                  <c:v>0.91781949934123852</c:v>
                </c:pt>
                <c:pt idx="5572">
                  <c:v>0.91798418972332019</c:v>
                </c:pt>
                <c:pt idx="5573">
                  <c:v>0.91814888010540185</c:v>
                </c:pt>
                <c:pt idx="5574">
                  <c:v>0.91831357048748352</c:v>
                </c:pt>
                <c:pt idx="5575">
                  <c:v>0.91847826086956519</c:v>
                </c:pt>
                <c:pt idx="5576">
                  <c:v>0.91864295125164686</c:v>
                </c:pt>
                <c:pt idx="5577">
                  <c:v>0.91880764163372863</c:v>
                </c:pt>
                <c:pt idx="5578">
                  <c:v>0.9189723320158103</c:v>
                </c:pt>
                <c:pt idx="5579">
                  <c:v>0.91913702239789197</c:v>
                </c:pt>
                <c:pt idx="5580">
                  <c:v>0.91930171277997363</c:v>
                </c:pt>
                <c:pt idx="5581">
                  <c:v>0.9194664031620553</c:v>
                </c:pt>
                <c:pt idx="5582">
                  <c:v>0.91963109354413697</c:v>
                </c:pt>
                <c:pt idx="5583">
                  <c:v>0.91979578392621875</c:v>
                </c:pt>
                <c:pt idx="5584">
                  <c:v>0.91996047430830041</c:v>
                </c:pt>
                <c:pt idx="5585">
                  <c:v>0.92012516469038208</c:v>
                </c:pt>
                <c:pt idx="5586">
                  <c:v>0.92028985507246375</c:v>
                </c:pt>
                <c:pt idx="5587">
                  <c:v>0.92045454545454541</c:v>
                </c:pt>
                <c:pt idx="5588">
                  <c:v>0.92061923583662719</c:v>
                </c:pt>
                <c:pt idx="5589">
                  <c:v>0.92078392621870886</c:v>
                </c:pt>
                <c:pt idx="5590">
                  <c:v>0.92094861660079053</c:v>
                </c:pt>
                <c:pt idx="5591">
                  <c:v>0.92111330698287219</c:v>
                </c:pt>
                <c:pt idx="5592">
                  <c:v>0.92127799736495386</c:v>
                </c:pt>
                <c:pt idx="5593">
                  <c:v>0.92144268774703553</c:v>
                </c:pt>
                <c:pt idx="5594">
                  <c:v>0.92160737812911731</c:v>
                </c:pt>
                <c:pt idx="5595">
                  <c:v>0.92177206851119897</c:v>
                </c:pt>
                <c:pt idx="5596">
                  <c:v>0.92193675889328064</c:v>
                </c:pt>
                <c:pt idx="5597">
                  <c:v>0.92210144927536231</c:v>
                </c:pt>
                <c:pt idx="5598">
                  <c:v>0.92226613965744397</c:v>
                </c:pt>
                <c:pt idx="5599">
                  <c:v>0.92243083003952564</c:v>
                </c:pt>
                <c:pt idx="5600">
                  <c:v>0.92259552042160742</c:v>
                </c:pt>
                <c:pt idx="5601">
                  <c:v>0.92276021080368908</c:v>
                </c:pt>
                <c:pt idx="5602">
                  <c:v>0.92292490118577075</c:v>
                </c:pt>
                <c:pt idx="5603">
                  <c:v>0.92308959156785242</c:v>
                </c:pt>
                <c:pt idx="5604">
                  <c:v>0.92325428194993409</c:v>
                </c:pt>
                <c:pt idx="5605">
                  <c:v>0.92341897233201586</c:v>
                </c:pt>
                <c:pt idx="5606">
                  <c:v>0.92358366271409753</c:v>
                </c:pt>
                <c:pt idx="5607">
                  <c:v>0.9237483530961792</c:v>
                </c:pt>
                <c:pt idx="5608">
                  <c:v>0.92391304347826086</c:v>
                </c:pt>
                <c:pt idx="5609">
                  <c:v>0.92407773386034253</c:v>
                </c:pt>
                <c:pt idx="5610">
                  <c:v>0.9242424242424242</c:v>
                </c:pt>
                <c:pt idx="5611">
                  <c:v>0.92440711462450598</c:v>
                </c:pt>
                <c:pt idx="5612">
                  <c:v>0.92457180500658764</c:v>
                </c:pt>
                <c:pt idx="5613">
                  <c:v>0.92473649538866931</c:v>
                </c:pt>
                <c:pt idx="5614">
                  <c:v>0.92490118577075098</c:v>
                </c:pt>
                <c:pt idx="5615">
                  <c:v>0.92506587615283264</c:v>
                </c:pt>
                <c:pt idx="5616">
                  <c:v>0.92523056653491431</c:v>
                </c:pt>
                <c:pt idx="5617">
                  <c:v>0.92539525691699609</c:v>
                </c:pt>
                <c:pt idx="5618">
                  <c:v>0.92555994729907776</c:v>
                </c:pt>
                <c:pt idx="5619">
                  <c:v>0.92572463768115942</c:v>
                </c:pt>
                <c:pt idx="5620">
                  <c:v>0.92588932806324109</c:v>
                </c:pt>
                <c:pt idx="5621">
                  <c:v>0.92605401844532276</c:v>
                </c:pt>
                <c:pt idx="5622">
                  <c:v>0.92621870882740442</c:v>
                </c:pt>
                <c:pt idx="5623">
                  <c:v>0.9263833992094862</c:v>
                </c:pt>
                <c:pt idx="5624">
                  <c:v>0.92654808959156787</c:v>
                </c:pt>
                <c:pt idx="5625">
                  <c:v>0.92671277997364954</c:v>
                </c:pt>
                <c:pt idx="5626">
                  <c:v>0.9268774703557312</c:v>
                </c:pt>
                <c:pt idx="5627">
                  <c:v>0.92704216073781287</c:v>
                </c:pt>
                <c:pt idx="5628">
                  <c:v>0.92720685111989465</c:v>
                </c:pt>
                <c:pt idx="5629">
                  <c:v>0.92737154150197632</c:v>
                </c:pt>
                <c:pt idx="5630">
                  <c:v>0.92753623188405798</c:v>
                </c:pt>
                <c:pt idx="5631">
                  <c:v>0.92770092226613965</c:v>
                </c:pt>
                <c:pt idx="5632">
                  <c:v>0.92786561264822132</c:v>
                </c:pt>
                <c:pt idx="5633">
                  <c:v>0.92803030303030298</c:v>
                </c:pt>
                <c:pt idx="5634">
                  <c:v>0.92819499341238476</c:v>
                </c:pt>
                <c:pt idx="5635">
                  <c:v>0.92835968379446643</c:v>
                </c:pt>
                <c:pt idx="5636">
                  <c:v>0.9285243741765481</c:v>
                </c:pt>
                <c:pt idx="5637">
                  <c:v>0.92868906455862976</c:v>
                </c:pt>
                <c:pt idx="5638">
                  <c:v>0.92885375494071143</c:v>
                </c:pt>
                <c:pt idx="5639">
                  <c:v>0.9290184453227931</c:v>
                </c:pt>
                <c:pt idx="5640">
                  <c:v>0.92918313570487487</c:v>
                </c:pt>
                <c:pt idx="5641">
                  <c:v>0.92934782608695654</c:v>
                </c:pt>
                <c:pt idx="5642">
                  <c:v>0.92951251646903821</c:v>
                </c:pt>
                <c:pt idx="5643">
                  <c:v>0.92967720685111987</c:v>
                </c:pt>
                <c:pt idx="5644">
                  <c:v>0.92984189723320154</c:v>
                </c:pt>
                <c:pt idx="5645">
                  <c:v>0.93000658761528332</c:v>
                </c:pt>
                <c:pt idx="5646">
                  <c:v>0.93017127799736499</c:v>
                </c:pt>
                <c:pt idx="5647">
                  <c:v>0.93033596837944665</c:v>
                </c:pt>
                <c:pt idx="5648">
                  <c:v>0.93050065876152832</c:v>
                </c:pt>
                <c:pt idx="5649">
                  <c:v>0.93066534914360999</c:v>
                </c:pt>
                <c:pt idx="5650">
                  <c:v>0.93083003952569165</c:v>
                </c:pt>
                <c:pt idx="5651">
                  <c:v>0.93099472990777343</c:v>
                </c:pt>
                <c:pt idx="5652">
                  <c:v>0.9311594202898551</c:v>
                </c:pt>
                <c:pt idx="5653">
                  <c:v>0.93132411067193677</c:v>
                </c:pt>
                <c:pt idx="5654">
                  <c:v>0.93148880105401843</c:v>
                </c:pt>
                <c:pt idx="5655">
                  <c:v>0.9316534914361001</c:v>
                </c:pt>
                <c:pt idx="5656">
                  <c:v>0.93181818181818177</c:v>
                </c:pt>
                <c:pt idx="5657">
                  <c:v>0.93198287220026355</c:v>
                </c:pt>
                <c:pt idx="5658">
                  <c:v>0.93214756258234521</c:v>
                </c:pt>
                <c:pt idx="5659">
                  <c:v>0.93231225296442688</c:v>
                </c:pt>
                <c:pt idx="5660">
                  <c:v>0.93247694334650855</c:v>
                </c:pt>
                <c:pt idx="5661">
                  <c:v>0.93264163372859021</c:v>
                </c:pt>
                <c:pt idx="5662">
                  <c:v>0.93280632411067199</c:v>
                </c:pt>
                <c:pt idx="5663">
                  <c:v>0.93297101449275366</c:v>
                </c:pt>
                <c:pt idx="5664">
                  <c:v>0.93313570487483533</c:v>
                </c:pt>
                <c:pt idx="5665">
                  <c:v>0.93330039525691699</c:v>
                </c:pt>
                <c:pt idx="5666">
                  <c:v>0.93346508563899866</c:v>
                </c:pt>
                <c:pt idx="5667">
                  <c:v>0.93362977602108033</c:v>
                </c:pt>
                <c:pt idx="5668">
                  <c:v>0.9337944664031621</c:v>
                </c:pt>
                <c:pt idx="5669">
                  <c:v>0.93395915678524377</c:v>
                </c:pt>
                <c:pt idx="5670">
                  <c:v>0.93412384716732544</c:v>
                </c:pt>
                <c:pt idx="5671">
                  <c:v>0.93428853754940711</c:v>
                </c:pt>
                <c:pt idx="5672">
                  <c:v>0.93445322793148877</c:v>
                </c:pt>
                <c:pt idx="5673">
                  <c:v>0.93461791831357044</c:v>
                </c:pt>
                <c:pt idx="5674">
                  <c:v>0.93478260869565222</c:v>
                </c:pt>
                <c:pt idx="5675">
                  <c:v>0.93494729907773388</c:v>
                </c:pt>
                <c:pt idx="5676">
                  <c:v>0.93511198945981555</c:v>
                </c:pt>
                <c:pt idx="5677">
                  <c:v>0.93527667984189722</c:v>
                </c:pt>
                <c:pt idx="5678">
                  <c:v>0.93544137022397889</c:v>
                </c:pt>
                <c:pt idx="5679">
                  <c:v>0.93560606060606055</c:v>
                </c:pt>
                <c:pt idx="5680">
                  <c:v>0.93577075098814233</c:v>
                </c:pt>
                <c:pt idx="5681">
                  <c:v>0.935935441370224</c:v>
                </c:pt>
                <c:pt idx="5682">
                  <c:v>0.93610013175230566</c:v>
                </c:pt>
                <c:pt idx="5683">
                  <c:v>0.93626482213438733</c:v>
                </c:pt>
                <c:pt idx="5684">
                  <c:v>0.936429512516469</c:v>
                </c:pt>
                <c:pt idx="5685">
                  <c:v>0.93659420289855078</c:v>
                </c:pt>
                <c:pt idx="5686">
                  <c:v>0.93675889328063244</c:v>
                </c:pt>
                <c:pt idx="5687">
                  <c:v>0.93692358366271411</c:v>
                </c:pt>
                <c:pt idx="5688">
                  <c:v>0.93708827404479578</c:v>
                </c:pt>
                <c:pt idx="5689">
                  <c:v>0.93725296442687744</c:v>
                </c:pt>
                <c:pt idx="5690">
                  <c:v>0.93741765480895911</c:v>
                </c:pt>
                <c:pt idx="5691">
                  <c:v>0.93758234519104089</c:v>
                </c:pt>
                <c:pt idx="5692">
                  <c:v>0.93774703557312256</c:v>
                </c:pt>
                <c:pt idx="5693">
                  <c:v>0.93791172595520422</c:v>
                </c:pt>
                <c:pt idx="5694">
                  <c:v>0.93807641633728589</c:v>
                </c:pt>
                <c:pt idx="5695">
                  <c:v>0.93824110671936756</c:v>
                </c:pt>
                <c:pt idx="5696">
                  <c:v>0.93840579710144922</c:v>
                </c:pt>
                <c:pt idx="5697">
                  <c:v>0.938570487483531</c:v>
                </c:pt>
                <c:pt idx="5698">
                  <c:v>0.93873517786561267</c:v>
                </c:pt>
                <c:pt idx="5699">
                  <c:v>0.93889986824769434</c:v>
                </c:pt>
                <c:pt idx="5700">
                  <c:v>0.939064558629776</c:v>
                </c:pt>
                <c:pt idx="5701">
                  <c:v>0.93922924901185767</c:v>
                </c:pt>
                <c:pt idx="5702">
                  <c:v>0.93939393939393945</c:v>
                </c:pt>
                <c:pt idx="5703">
                  <c:v>0.93955862977602111</c:v>
                </c:pt>
                <c:pt idx="5704">
                  <c:v>0.93972332015810278</c:v>
                </c:pt>
                <c:pt idx="5705">
                  <c:v>0.93988801054018445</c:v>
                </c:pt>
                <c:pt idx="5706">
                  <c:v>0.94005270092226612</c:v>
                </c:pt>
                <c:pt idx="5707">
                  <c:v>0.94021739130434778</c:v>
                </c:pt>
                <c:pt idx="5708">
                  <c:v>0.94038208168642956</c:v>
                </c:pt>
                <c:pt idx="5709">
                  <c:v>0.94054677206851123</c:v>
                </c:pt>
                <c:pt idx="5710">
                  <c:v>0.94071146245059289</c:v>
                </c:pt>
                <c:pt idx="5711">
                  <c:v>0.94087615283267456</c:v>
                </c:pt>
                <c:pt idx="5712">
                  <c:v>0.94104084321475623</c:v>
                </c:pt>
                <c:pt idx="5713">
                  <c:v>0.9412055335968379</c:v>
                </c:pt>
                <c:pt idx="5714">
                  <c:v>0.94137022397891967</c:v>
                </c:pt>
                <c:pt idx="5715">
                  <c:v>0.94153491436100134</c:v>
                </c:pt>
                <c:pt idx="5716">
                  <c:v>0.94169960474308301</c:v>
                </c:pt>
                <c:pt idx="5717">
                  <c:v>0.94186429512516467</c:v>
                </c:pt>
                <c:pt idx="5718">
                  <c:v>0.94202898550724634</c:v>
                </c:pt>
                <c:pt idx="5719">
                  <c:v>0.94219367588932801</c:v>
                </c:pt>
                <c:pt idx="5720">
                  <c:v>0.94235836627140979</c:v>
                </c:pt>
                <c:pt idx="5721">
                  <c:v>0.94252305665349145</c:v>
                </c:pt>
                <c:pt idx="5722">
                  <c:v>0.94268774703557312</c:v>
                </c:pt>
                <c:pt idx="5723">
                  <c:v>0.94285243741765479</c:v>
                </c:pt>
                <c:pt idx="5724">
                  <c:v>0.94301712779973645</c:v>
                </c:pt>
                <c:pt idx="5725">
                  <c:v>0.94318181818181823</c:v>
                </c:pt>
                <c:pt idx="5726">
                  <c:v>0.9433465085638999</c:v>
                </c:pt>
                <c:pt idx="5727">
                  <c:v>0.94351119894598157</c:v>
                </c:pt>
                <c:pt idx="5728">
                  <c:v>0.94367588932806323</c:v>
                </c:pt>
                <c:pt idx="5729">
                  <c:v>0.9438405797101449</c:v>
                </c:pt>
                <c:pt idx="5730">
                  <c:v>0.94400527009222657</c:v>
                </c:pt>
                <c:pt idx="5731">
                  <c:v>0.94416996047430835</c:v>
                </c:pt>
                <c:pt idx="5732">
                  <c:v>0.94433465085639001</c:v>
                </c:pt>
                <c:pt idx="5733">
                  <c:v>0.94449934123847168</c:v>
                </c:pt>
                <c:pt idx="5734">
                  <c:v>0.94466403162055335</c:v>
                </c:pt>
                <c:pt idx="5735">
                  <c:v>0.94482872200263501</c:v>
                </c:pt>
                <c:pt idx="5736">
                  <c:v>0.94499341238471668</c:v>
                </c:pt>
                <c:pt idx="5737">
                  <c:v>0.94515810276679846</c:v>
                </c:pt>
                <c:pt idx="5738">
                  <c:v>0.94532279314888013</c:v>
                </c:pt>
                <c:pt idx="5739">
                  <c:v>0.94548748353096179</c:v>
                </c:pt>
                <c:pt idx="5740">
                  <c:v>0.94565217391304346</c:v>
                </c:pt>
                <c:pt idx="5741">
                  <c:v>0.94581686429512513</c:v>
                </c:pt>
                <c:pt idx="5742">
                  <c:v>0.9459815546772069</c:v>
                </c:pt>
                <c:pt idx="5743">
                  <c:v>0.94614624505928857</c:v>
                </c:pt>
                <c:pt idx="5744">
                  <c:v>0.94631093544137024</c:v>
                </c:pt>
                <c:pt idx="5745">
                  <c:v>0.9464756258234519</c:v>
                </c:pt>
                <c:pt idx="5746">
                  <c:v>0.94664031620553357</c:v>
                </c:pt>
                <c:pt idx="5747">
                  <c:v>0.94680500658761524</c:v>
                </c:pt>
                <c:pt idx="5748">
                  <c:v>0.94696969696969702</c:v>
                </c:pt>
                <c:pt idx="5749">
                  <c:v>0.94713438735177868</c:v>
                </c:pt>
                <c:pt idx="5750">
                  <c:v>0.94729907773386035</c:v>
                </c:pt>
                <c:pt idx="5751">
                  <c:v>0.94746376811594202</c:v>
                </c:pt>
                <c:pt idx="5752">
                  <c:v>0.94762845849802368</c:v>
                </c:pt>
                <c:pt idx="5753">
                  <c:v>0.94779314888010535</c:v>
                </c:pt>
                <c:pt idx="5754">
                  <c:v>0.94795783926218713</c:v>
                </c:pt>
                <c:pt idx="5755">
                  <c:v>0.9481225296442688</c:v>
                </c:pt>
                <c:pt idx="5756">
                  <c:v>0.94828722002635046</c:v>
                </c:pt>
                <c:pt idx="5757">
                  <c:v>0.94845191040843213</c:v>
                </c:pt>
                <c:pt idx="5758">
                  <c:v>0.9486166007905138</c:v>
                </c:pt>
                <c:pt idx="5759">
                  <c:v>0.94878129117259558</c:v>
                </c:pt>
                <c:pt idx="5760">
                  <c:v>0.94894598155467724</c:v>
                </c:pt>
                <c:pt idx="5761">
                  <c:v>0.94911067193675891</c:v>
                </c:pt>
                <c:pt idx="5762">
                  <c:v>0.94927536231884058</c:v>
                </c:pt>
                <c:pt idx="5763">
                  <c:v>0.94944005270092224</c:v>
                </c:pt>
                <c:pt idx="5764">
                  <c:v>0.94960474308300391</c:v>
                </c:pt>
                <c:pt idx="5765">
                  <c:v>0.94976943346508569</c:v>
                </c:pt>
                <c:pt idx="5766">
                  <c:v>0.94993412384716736</c:v>
                </c:pt>
                <c:pt idx="5767">
                  <c:v>0.95009881422924902</c:v>
                </c:pt>
                <c:pt idx="5768">
                  <c:v>0.95026350461133069</c:v>
                </c:pt>
                <c:pt idx="5769">
                  <c:v>0.95042819499341236</c:v>
                </c:pt>
                <c:pt idx="5770">
                  <c:v>0.95059288537549402</c:v>
                </c:pt>
                <c:pt idx="5771">
                  <c:v>0.9507575757575758</c:v>
                </c:pt>
                <c:pt idx="5772">
                  <c:v>0.95092226613965747</c:v>
                </c:pt>
                <c:pt idx="5773">
                  <c:v>0.95108695652173914</c:v>
                </c:pt>
                <c:pt idx="5774">
                  <c:v>0.9512516469038208</c:v>
                </c:pt>
                <c:pt idx="5775">
                  <c:v>0.95141633728590247</c:v>
                </c:pt>
                <c:pt idx="5776">
                  <c:v>0.95158102766798414</c:v>
                </c:pt>
                <c:pt idx="5777">
                  <c:v>0.95174571805006591</c:v>
                </c:pt>
                <c:pt idx="5778">
                  <c:v>0.95191040843214758</c:v>
                </c:pt>
                <c:pt idx="5779">
                  <c:v>0.95207509881422925</c:v>
                </c:pt>
                <c:pt idx="5780">
                  <c:v>0.95223978919631092</c:v>
                </c:pt>
                <c:pt idx="5781">
                  <c:v>0.95240447957839258</c:v>
                </c:pt>
                <c:pt idx="5782">
                  <c:v>0.95256916996047436</c:v>
                </c:pt>
                <c:pt idx="5783">
                  <c:v>0.95273386034255603</c:v>
                </c:pt>
                <c:pt idx="5784">
                  <c:v>0.95289855072463769</c:v>
                </c:pt>
                <c:pt idx="5785">
                  <c:v>0.95306324110671936</c:v>
                </c:pt>
                <c:pt idx="5786">
                  <c:v>0.95322793148880103</c:v>
                </c:pt>
                <c:pt idx="5787">
                  <c:v>0.95339262187088269</c:v>
                </c:pt>
                <c:pt idx="5788">
                  <c:v>0.95355731225296447</c:v>
                </c:pt>
                <c:pt idx="5789">
                  <c:v>0.95372200263504614</c:v>
                </c:pt>
                <c:pt idx="5790">
                  <c:v>0.95388669301712781</c:v>
                </c:pt>
                <c:pt idx="5791">
                  <c:v>0.95405138339920947</c:v>
                </c:pt>
                <c:pt idx="5792">
                  <c:v>0.95421607378129114</c:v>
                </c:pt>
                <c:pt idx="5793">
                  <c:v>0.95438076416337281</c:v>
                </c:pt>
                <c:pt idx="5794">
                  <c:v>0.95454545454545459</c:v>
                </c:pt>
                <c:pt idx="5795">
                  <c:v>0.95471014492753625</c:v>
                </c:pt>
                <c:pt idx="5796">
                  <c:v>0.95487483530961792</c:v>
                </c:pt>
                <c:pt idx="5797">
                  <c:v>0.95503952569169959</c:v>
                </c:pt>
                <c:pt idx="5798">
                  <c:v>0.95520421607378125</c:v>
                </c:pt>
                <c:pt idx="5799">
                  <c:v>0.95536890645586303</c:v>
                </c:pt>
                <c:pt idx="5800">
                  <c:v>0.9555335968379447</c:v>
                </c:pt>
                <c:pt idx="5801">
                  <c:v>0.95569828722002637</c:v>
                </c:pt>
                <c:pt idx="5802">
                  <c:v>0.95586297760210803</c:v>
                </c:pt>
                <c:pt idx="5803">
                  <c:v>0.9560276679841897</c:v>
                </c:pt>
                <c:pt idx="5804">
                  <c:v>0.95619235836627137</c:v>
                </c:pt>
                <c:pt idx="5805">
                  <c:v>0.95635704874835314</c:v>
                </c:pt>
                <c:pt idx="5806">
                  <c:v>0.95652173913043481</c:v>
                </c:pt>
                <c:pt idx="5807">
                  <c:v>0.95668642951251648</c:v>
                </c:pt>
                <c:pt idx="5808">
                  <c:v>0.95685111989459815</c:v>
                </c:pt>
                <c:pt idx="5809">
                  <c:v>0.95701581027667981</c:v>
                </c:pt>
                <c:pt idx="5810">
                  <c:v>0.95718050065876148</c:v>
                </c:pt>
                <c:pt idx="5811">
                  <c:v>0.95734519104084326</c:v>
                </c:pt>
                <c:pt idx="5812">
                  <c:v>0.95750988142292492</c:v>
                </c:pt>
                <c:pt idx="5813">
                  <c:v>0.95767457180500659</c:v>
                </c:pt>
                <c:pt idx="5814">
                  <c:v>0.95783926218708826</c:v>
                </c:pt>
                <c:pt idx="5815">
                  <c:v>0.95800395256916993</c:v>
                </c:pt>
                <c:pt idx="5816">
                  <c:v>0.95816864295125159</c:v>
                </c:pt>
                <c:pt idx="5817">
                  <c:v>0.95833333333333337</c:v>
                </c:pt>
                <c:pt idx="5818">
                  <c:v>0.95849802371541504</c:v>
                </c:pt>
                <c:pt idx="5819">
                  <c:v>0.9586627140974967</c:v>
                </c:pt>
                <c:pt idx="5820">
                  <c:v>0.95882740447957837</c:v>
                </c:pt>
                <c:pt idx="5821">
                  <c:v>0.95899209486166004</c:v>
                </c:pt>
                <c:pt idx="5822">
                  <c:v>0.95915678524374182</c:v>
                </c:pt>
                <c:pt idx="5823">
                  <c:v>0.95932147562582348</c:v>
                </c:pt>
                <c:pt idx="5824">
                  <c:v>0.95948616600790515</c:v>
                </c:pt>
                <c:pt idx="5825">
                  <c:v>0.95965085638998682</c:v>
                </c:pt>
                <c:pt idx="5826">
                  <c:v>0.95981554677206848</c:v>
                </c:pt>
                <c:pt idx="5827">
                  <c:v>0.95998023715415015</c:v>
                </c:pt>
                <c:pt idx="5828">
                  <c:v>0.96014492753623193</c:v>
                </c:pt>
                <c:pt idx="5829">
                  <c:v>0.9603096179183136</c:v>
                </c:pt>
                <c:pt idx="5830">
                  <c:v>0.96047430830039526</c:v>
                </c:pt>
                <c:pt idx="5831">
                  <c:v>0.96063899868247693</c:v>
                </c:pt>
                <c:pt idx="5832">
                  <c:v>0.9608036890645586</c:v>
                </c:pt>
                <c:pt idx="5833">
                  <c:v>0.96096837944664026</c:v>
                </c:pt>
                <c:pt idx="5834">
                  <c:v>0.96113306982872204</c:v>
                </c:pt>
                <c:pt idx="5835">
                  <c:v>0.96129776021080371</c:v>
                </c:pt>
                <c:pt idx="5836">
                  <c:v>0.96146245059288538</c:v>
                </c:pt>
                <c:pt idx="5837">
                  <c:v>0.96162714097496704</c:v>
                </c:pt>
                <c:pt idx="5838">
                  <c:v>0.96179183135704871</c:v>
                </c:pt>
                <c:pt idx="5839">
                  <c:v>0.96195652173913049</c:v>
                </c:pt>
                <c:pt idx="5840">
                  <c:v>0.96212121212121215</c:v>
                </c:pt>
                <c:pt idx="5841">
                  <c:v>0.96228590250329382</c:v>
                </c:pt>
                <c:pt idx="5842">
                  <c:v>0.96245059288537549</c:v>
                </c:pt>
                <c:pt idx="5843">
                  <c:v>0.96261528326745716</c:v>
                </c:pt>
                <c:pt idx="5844">
                  <c:v>0.96277997364953882</c:v>
                </c:pt>
                <c:pt idx="5845">
                  <c:v>0.9629446640316206</c:v>
                </c:pt>
                <c:pt idx="5846">
                  <c:v>0.96310935441370227</c:v>
                </c:pt>
                <c:pt idx="5847">
                  <c:v>0.96327404479578393</c:v>
                </c:pt>
                <c:pt idx="5848">
                  <c:v>0.9634387351778656</c:v>
                </c:pt>
                <c:pt idx="5849">
                  <c:v>0.96360342555994727</c:v>
                </c:pt>
                <c:pt idx="5850">
                  <c:v>0.96376811594202894</c:v>
                </c:pt>
                <c:pt idx="5851">
                  <c:v>0.96393280632411071</c:v>
                </c:pt>
                <c:pt idx="5852">
                  <c:v>0.96409749670619238</c:v>
                </c:pt>
                <c:pt idx="5853">
                  <c:v>0.96426218708827405</c:v>
                </c:pt>
                <c:pt idx="5854">
                  <c:v>0.96442687747035571</c:v>
                </c:pt>
                <c:pt idx="5855">
                  <c:v>0.96459156785243738</c:v>
                </c:pt>
                <c:pt idx="5856">
                  <c:v>0.96475625823451916</c:v>
                </c:pt>
                <c:pt idx="5857">
                  <c:v>0.96492094861660083</c:v>
                </c:pt>
                <c:pt idx="5858">
                  <c:v>0.96508563899868249</c:v>
                </c:pt>
                <c:pt idx="5859">
                  <c:v>0.96525032938076416</c:v>
                </c:pt>
                <c:pt idx="5860">
                  <c:v>0.96541501976284583</c:v>
                </c:pt>
                <c:pt idx="5861">
                  <c:v>0.96557971014492749</c:v>
                </c:pt>
                <c:pt idx="5862">
                  <c:v>0.96574440052700927</c:v>
                </c:pt>
                <c:pt idx="5863">
                  <c:v>0.96590909090909094</c:v>
                </c:pt>
                <c:pt idx="5864">
                  <c:v>0.96607378129117261</c:v>
                </c:pt>
                <c:pt idx="5865">
                  <c:v>0.96623847167325427</c:v>
                </c:pt>
                <c:pt idx="5866">
                  <c:v>0.96640316205533594</c:v>
                </c:pt>
                <c:pt idx="5867">
                  <c:v>0.96656785243741761</c:v>
                </c:pt>
                <c:pt idx="5868">
                  <c:v>0.96673254281949939</c:v>
                </c:pt>
                <c:pt idx="5869">
                  <c:v>0.96689723320158105</c:v>
                </c:pt>
                <c:pt idx="5870">
                  <c:v>0.96706192358366272</c:v>
                </c:pt>
                <c:pt idx="5871">
                  <c:v>0.96722661396574439</c:v>
                </c:pt>
                <c:pt idx="5872">
                  <c:v>0.96739130434782605</c:v>
                </c:pt>
                <c:pt idx="5873">
                  <c:v>0.96755599472990772</c:v>
                </c:pt>
                <c:pt idx="5874">
                  <c:v>0.9677206851119895</c:v>
                </c:pt>
                <c:pt idx="5875">
                  <c:v>0.96788537549407117</c:v>
                </c:pt>
                <c:pt idx="5876">
                  <c:v>0.96805006587615283</c:v>
                </c:pt>
                <c:pt idx="5877">
                  <c:v>0.9682147562582345</c:v>
                </c:pt>
                <c:pt idx="5878">
                  <c:v>0.96837944664031617</c:v>
                </c:pt>
                <c:pt idx="5879">
                  <c:v>0.96854413702239794</c:v>
                </c:pt>
                <c:pt idx="5880">
                  <c:v>0.96870882740447961</c:v>
                </c:pt>
                <c:pt idx="5881">
                  <c:v>0.96887351778656128</c:v>
                </c:pt>
                <c:pt idx="5882">
                  <c:v>0.96903820816864294</c:v>
                </c:pt>
                <c:pt idx="5883">
                  <c:v>0.96920289855072461</c:v>
                </c:pt>
                <c:pt idx="5884">
                  <c:v>0.96936758893280628</c:v>
                </c:pt>
                <c:pt idx="5885">
                  <c:v>0.96953227931488806</c:v>
                </c:pt>
                <c:pt idx="5886">
                  <c:v>0.96969696969696972</c:v>
                </c:pt>
                <c:pt idx="5887">
                  <c:v>0.96986166007905139</c:v>
                </c:pt>
                <c:pt idx="5888">
                  <c:v>0.97002635046113306</c:v>
                </c:pt>
                <c:pt idx="5889">
                  <c:v>0.97019104084321472</c:v>
                </c:pt>
                <c:pt idx="5890">
                  <c:v>0.97035573122529639</c:v>
                </c:pt>
                <c:pt idx="5891">
                  <c:v>0.97052042160737817</c:v>
                </c:pt>
                <c:pt idx="5892">
                  <c:v>0.97068511198945984</c:v>
                </c:pt>
                <c:pt idx="5893">
                  <c:v>0.9708498023715415</c:v>
                </c:pt>
                <c:pt idx="5894">
                  <c:v>0.97101449275362317</c:v>
                </c:pt>
                <c:pt idx="5895">
                  <c:v>0.97117918313570484</c:v>
                </c:pt>
                <c:pt idx="5896">
                  <c:v>0.97134387351778662</c:v>
                </c:pt>
                <c:pt idx="5897">
                  <c:v>0.97150856389986828</c:v>
                </c:pt>
                <c:pt idx="5898">
                  <c:v>0.97167325428194995</c:v>
                </c:pt>
                <c:pt idx="5899">
                  <c:v>0.97183794466403162</c:v>
                </c:pt>
                <c:pt idx="5900">
                  <c:v>0.97200263504611328</c:v>
                </c:pt>
                <c:pt idx="5901">
                  <c:v>0.97216732542819495</c:v>
                </c:pt>
                <c:pt idx="5902">
                  <c:v>0.97233201581027673</c:v>
                </c:pt>
                <c:pt idx="5903">
                  <c:v>0.9724967061923584</c:v>
                </c:pt>
                <c:pt idx="5904">
                  <c:v>0.97266139657444006</c:v>
                </c:pt>
                <c:pt idx="5905">
                  <c:v>0.97282608695652173</c:v>
                </c:pt>
                <c:pt idx="5906">
                  <c:v>0.9729907773386034</c:v>
                </c:pt>
                <c:pt idx="5907">
                  <c:v>0.97315546772068506</c:v>
                </c:pt>
                <c:pt idx="5908">
                  <c:v>0.97332015810276684</c:v>
                </c:pt>
                <c:pt idx="5909">
                  <c:v>0.97348484848484851</c:v>
                </c:pt>
                <c:pt idx="5910">
                  <c:v>0.97364953886693018</c:v>
                </c:pt>
                <c:pt idx="5911">
                  <c:v>0.97381422924901184</c:v>
                </c:pt>
                <c:pt idx="5912">
                  <c:v>0.97397891963109351</c:v>
                </c:pt>
                <c:pt idx="5913">
                  <c:v>0.97414361001317518</c:v>
                </c:pt>
                <c:pt idx="5914">
                  <c:v>0.97430830039525695</c:v>
                </c:pt>
                <c:pt idx="5915">
                  <c:v>0.97447299077733862</c:v>
                </c:pt>
                <c:pt idx="5916">
                  <c:v>0.97463768115942029</c:v>
                </c:pt>
                <c:pt idx="5917">
                  <c:v>0.97480237154150196</c:v>
                </c:pt>
                <c:pt idx="5918">
                  <c:v>0.97496706192358362</c:v>
                </c:pt>
                <c:pt idx="5919">
                  <c:v>0.9751317523056654</c:v>
                </c:pt>
                <c:pt idx="5920">
                  <c:v>0.97529644268774707</c:v>
                </c:pt>
                <c:pt idx="5921">
                  <c:v>0.97546113306982873</c:v>
                </c:pt>
                <c:pt idx="5922">
                  <c:v>0.9756258234519104</c:v>
                </c:pt>
                <c:pt idx="5923">
                  <c:v>0.97579051383399207</c:v>
                </c:pt>
                <c:pt idx="5924">
                  <c:v>0.97595520421607374</c:v>
                </c:pt>
                <c:pt idx="5925">
                  <c:v>0.97611989459815551</c:v>
                </c:pt>
                <c:pt idx="5926">
                  <c:v>0.97628458498023718</c:v>
                </c:pt>
                <c:pt idx="5927">
                  <c:v>0.97644927536231885</c:v>
                </c:pt>
                <c:pt idx="5928">
                  <c:v>0.97661396574440051</c:v>
                </c:pt>
                <c:pt idx="5929">
                  <c:v>0.97677865612648218</c:v>
                </c:pt>
                <c:pt idx="5930">
                  <c:v>0.97694334650856385</c:v>
                </c:pt>
                <c:pt idx="5931">
                  <c:v>0.97710803689064563</c:v>
                </c:pt>
                <c:pt idx="5932">
                  <c:v>0.97727272727272729</c:v>
                </c:pt>
                <c:pt idx="5933">
                  <c:v>0.97743741765480896</c:v>
                </c:pt>
                <c:pt idx="5934">
                  <c:v>0.97760210803689063</c:v>
                </c:pt>
                <c:pt idx="5935">
                  <c:v>0.97776679841897229</c:v>
                </c:pt>
                <c:pt idx="5936">
                  <c:v>0.97793148880105407</c:v>
                </c:pt>
                <c:pt idx="5937">
                  <c:v>0.97809617918313574</c:v>
                </c:pt>
                <c:pt idx="5938">
                  <c:v>0.97826086956521741</c:v>
                </c:pt>
                <c:pt idx="5939">
                  <c:v>0.97842555994729907</c:v>
                </c:pt>
                <c:pt idx="5940">
                  <c:v>0.97859025032938074</c:v>
                </c:pt>
                <c:pt idx="5941">
                  <c:v>0.97875494071146241</c:v>
                </c:pt>
                <c:pt idx="5942">
                  <c:v>0.97891963109354418</c:v>
                </c:pt>
                <c:pt idx="5943">
                  <c:v>0.97908432147562585</c:v>
                </c:pt>
                <c:pt idx="5944">
                  <c:v>0.97924901185770752</c:v>
                </c:pt>
                <c:pt idx="5945">
                  <c:v>0.97941370223978919</c:v>
                </c:pt>
                <c:pt idx="5946">
                  <c:v>0.97957839262187085</c:v>
                </c:pt>
                <c:pt idx="5947">
                  <c:v>0.97974308300395252</c:v>
                </c:pt>
                <c:pt idx="5948">
                  <c:v>0.9799077733860343</c:v>
                </c:pt>
                <c:pt idx="5949">
                  <c:v>0.98007246376811596</c:v>
                </c:pt>
                <c:pt idx="5950">
                  <c:v>0.98023715415019763</c:v>
                </c:pt>
                <c:pt idx="5951">
                  <c:v>0.9804018445322793</c:v>
                </c:pt>
                <c:pt idx="5952">
                  <c:v>0.98056653491436097</c:v>
                </c:pt>
                <c:pt idx="5953">
                  <c:v>0.98073122529644263</c:v>
                </c:pt>
                <c:pt idx="5954">
                  <c:v>0.98089591567852441</c:v>
                </c:pt>
                <c:pt idx="5955">
                  <c:v>0.98106060606060608</c:v>
                </c:pt>
                <c:pt idx="5956">
                  <c:v>0.98122529644268774</c:v>
                </c:pt>
                <c:pt idx="5957">
                  <c:v>0.98138998682476941</c:v>
                </c:pt>
                <c:pt idx="5958">
                  <c:v>0.98155467720685108</c:v>
                </c:pt>
                <c:pt idx="5959">
                  <c:v>0.98171936758893286</c:v>
                </c:pt>
                <c:pt idx="5960">
                  <c:v>0.98188405797101452</c:v>
                </c:pt>
                <c:pt idx="5961">
                  <c:v>0.98204874835309619</c:v>
                </c:pt>
                <c:pt idx="5962">
                  <c:v>0.98221343873517786</c:v>
                </c:pt>
                <c:pt idx="5963">
                  <c:v>0.98237812911725952</c:v>
                </c:pt>
                <c:pt idx="5964">
                  <c:v>0.98254281949934119</c:v>
                </c:pt>
                <c:pt idx="5965">
                  <c:v>0.98270750988142297</c:v>
                </c:pt>
                <c:pt idx="5966">
                  <c:v>0.98287220026350464</c:v>
                </c:pt>
                <c:pt idx="5967">
                  <c:v>0.9830368906455863</c:v>
                </c:pt>
                <c:pt idx="5968">
                  <c:v>0.98320158102766797</c:v>
                </c:pt>
                <c:pt idx="5969">
                  <c:v>0.98336627140974964</c:v>
                </c:pt>
                <c:pt idx="5970">
                  <c:v>0.9835309617918313</c:v>
                </c:pt>
                <c:pt idx="5971">
                  <c:v>0.98369565217391308</c:v>
                </c:pt>
                <c:pt idx="5972">
                  <c:v>0.98386034255599475</c:v>
                </c:pt>
                <c:pt idx="5973">
                  <c:v>0.98402503293807642</c:v>
                </c:pt>
                <c:pt idx="5974">
                  <c:v>0.98418972332015808</c:v>
                </c:pt>
                <c:pt idx="5975">
                  <c:v>0.98435441370223975</c:v>
                </c:pt>
                <c:pt idx="5976">
                  <c:v>0.98451910408432153</c:v>
                </c:pt>
                <c:pt idx="5977">
                  <c:v>0.98468379446640319</c:v>
                </c:pt>
                <c:pt idx="5978">
                  <c:v>0.98484848484848486</c:v>
                </c:pt>
                <c:pt idx="5979">
                  <c:v>0.98501317523056653</c:v>
                </c:pt>
                <c:pt idx="5980">
                  <c:v>0.9851778656126482</c:v>
                </c:pt>
                <c:pt idx="5981">
                  <c:v>0.98534255599472986</c:v>
                </c:pt>
                <c:pt idx="5982">
                  <c:v>0.98550724637681164</c:v>
                </c:pt>
                <c:pt idx="5983">
                  <c:v>0.98567193675889331</c:v>
                </c:pt>
                <c:pt idx="5984">
                  <c:v>0.98583662714097497</c:v>
                </c:pt>
                <c:pt idx="5985">
                  <c:v>0.98600131752305664</c:v>
                </c:pt>
                <c:pt idx="5986">
                  <c:v>0.98616600790513831</c:v>
                </c:pt>
                <c:pt idx="5987">
                  <c:v>0.98633069828721998</c:v>
                </c:pt>
                <c:pt idx="5988">
                  <c:v>0.98649538866930175</c:v>
                </c:pt>
                <c:pt idx="5989">
                  <c:v>0.98666007905138342</c:v>
                </c:pt>
                <c:pt idx="5990">
                  <c:v>0.98682476943346509</c:v>
                </c:pt>
                <c:pt idx="5991">
                  <c:v>0.98698945981554675</c:v>
                </c:pt>
                <c:pt idx="5992">
                  <c:v>0.98715415019762842</c:v>
                </c:pt>
                <c:pt idx="5993">
                  <c:v>0.9873188405797102</c:v>
                </c:pt>
                <c:pt idx="5994">
                  <c:v>0.98748353096179187</c:v>
                </c:pt>
                <c:pt idx="5995">
                  <c:v>0.98764822134387353</c:v>
                </c:pt>
                <c:pt idx="5996">
                  <c:v>0.9878129117259552</c:v>
                </c:pt>
                <c:pt idx="5997">
                  <c:v>0.98797760210803687</c:v>
                </c:pt>
                <c:pt idx="5998">
                  <c:v>0.98814229249011853</c:v>
                </c:pt>
                <c:pt idx="5999">
                  <c:v>0.98830698287220031</c:v>
                </c:pt>
                <c:pt idx="6000">
                  <c:v>0.98847167325428198</c:v>
                </c:pt>
                <c:pt idx="6001">
                  <c:v>0.98863636363636365</c:v>
                </c:pt>
                <c:pt idx="6002">
                  <c:v>0.98880105401844531</c:v>
                </c:pt>
                <c:pt idx="6003">
                  <c:v>0.98896574440052698</c:v>
                </c:pt>
                <c:pt idx="6004">
                  <c:v>0.98913043478260865</c:v>
                </c:pt>
                <c:pt idx="6005">
                  <c:v>0.98929512516469043</c:v>
                </c:pt>
                <c:pt idx="6006">
                  <c:v>0.98945981554677209</c:v>
                </c:pt>
                <c:pt idx="6007">
                  <c:v>0.98962450592885376</c:v>
                </c:pt>
                <c:pt idx="6008">
                  <c:v>0.98978919631093543</c:v>
                </c:pt>
                <c:pt idx="6009">
                  <c:v>0.98995388669301709</c:v>
                </c:pt>
                <c:pt idx="6010">
                  <c:v>0.99011857707509876</c:v>
                </c:pt>
                <c:pt idx="6011">
                  <c:v>0.99028326745718054</c:v>
                </c:pt>
                <c:pt idx="6012">
                  <c:v>0.99044795783926221</c:v>
                </c:pt>
                <c:pt idx="6013">
                  <c:v>0.99061264822134387</c:v>
                </c:pt>
                <c:pt idx="6014">
                  <c:v>0.99077733860342554</c:v>
                </c:pt>
                <c:pt idx="6015">
                  <c:v>0.99094202898550721</c:v>
                </c:pt>
                <c:pt idx="6016">
                  <c:v>0.99110671936758898</c:v>
                </c:pt>
                <c:pt idx="6017">
                  <c:v>0.99127140974967065</c:v>
                </c:pt>
                <c:pt idx="6018">
                  <c:v>0.99143610013175232</c:v>
                </c:pt>
                <c:pt idx="6019">
                  <c:v>0.99160079051383399</c:v>
                </c:pt>
                <c:pt idx="6020">
                  <c:v>0.99176548089591565</c:v>
                </c:pt>
                <c:pt idx="6021">
                  <c:v>0.99193017127799732</c:v>
                </c:pt>
                <c:pt idx="6022">
                  <c:v>0.9920948616600791</c:v>
                </c:pt>
                <c:pt idx="6023">
                  <c:v>0.99225955204216076</c:v>
                </c:pt>
                <c:pt idx="6024">
                  <c:v>0.99242424242424243</c:v>
                </c:pt>
                <c:pt idx="6025">
                  <c:v>0.9925889328063241</c:v>
                </c:pt>
                <c:pt idx="6026">
                  <c:v>0.99275362318840576</c:v>
                </c:pt>
                <c:pt idx="6027">
                  <c:v>0.99291831357048743</c:v>
                </c:pt>
                <c:pt idx="6028">
                  <c:v>0.99308300395256921</c:v>
                </c:pt>
                <c:pt idx="6029">
                  <c:v>0.99324769433465088</c:v>
                </c:pt>
                <c:pt idx="6030">
                  <c:v>0.99341238471673254</c:v>
                </c:pt>
                <c:pt idx="6031">
                  <c:v>0.99357707509881421</c:v>
                </c:pt>
                <c:pt idx="6032">
                  <c:v>0.99374176548089588</c:v>
                </c:pt>
                <c:pt idx="6033">
                  <c:v>0.99390645586297766</c:v>
                </c:pt>
                <c:pt idx="6034">
                  <c:v>0.99407114624505932</c:v>
                </c:pt>
                <c:pt idx="6035">
                  <c:v>0.99423583662714099</c:v>
                </c:pt>
                <c:pt idx="6036">
                  <c:v>0.99440052700922266</c:v>
                </c:pt>
                <c:pt idx="6037">
                  <c:v>0.99456521739130432</c:v>
                </c:pt>
                <c:pt idx="6038">
                  <c:v>0.99472990777338599</c:v>
                </c:pt>
                <c:pt idx="6039">
                  <c:v>0.99489459815546777</c:v>
                </c:pt>
                <c:pt idx="6040">
                  <c:v>0.99505928853754944</c:v>
                </c:pt>
                <c:pt idx="6041">
                  <c:v>0.9952239789196311</c:v>
                </c:pt>
                <c:pt idx="6042">
                  <c:v>0.99538866930171277</c:v>
                </c:pt>
                <c:pt idx="6043">
                  <c:v>0.99555335968379444</c:v>
                </c:pt>
                <c:pt idx="6044">
                  <c:v>0.9957180500658761</c:v>
                </c:pt>
                <c:pt idx="6045">
                  <c:v>0.99588274044795788</c:v>
                </c:pt>
                <c:pt idx="6046">
                  <c:v>0.99604743083003955</c:v>
                </c:pt>
                <c:pt idx="6047">
                  <c:v>0.99621212121212122</c:v>
                </c:pt>
                <c:pt idx="6048">
                  <c:v>0.99637681159420288</c:v>
                </c:pt>
                <c:pt idx="6049">
                  <c:v>0.99654150197628455</c:v>
                </c:pt>
                <c:pt idx="6050">
                  <c:v>0.99670619235836622</c:v>
                </c:pt>
                <c:pt idx="6051">
                  <c:v>0.99687088274044799</c:v>
                </c:pt>
                <c:pt idx="6052">
                  <c:v>0.99703557312252966</c:v>
                </c:pt>
                <c:pt idx="6053">
                  <c:v>0.99720026350461133</c:v>
                </c:pt>
                <c:pt idx="6054">
                  <c:v>0.997364953886693</c:v>
                </c:pt>
                <c:pt idx="6055">
                  <c:v>0.99752964426877466</c:v>
                </c:pt>
                <c:pt idx="6056">
                  <c:v>0.99769433465085644</c:v>
                </c:pt>
                <c:pt idx="6057">
                  <c:v>0.99785902503293811</c:v>
                </c:pt>
                <c:pt idx="6058">
                  <c:v>0.99802371541501977</c:v>
                </c:pt>
                <c:pt idx="6059">
                  <c:v>0.99818840579710144</c:v>
                </c:pt>
                <c:pt idx="6060">
                  <c:v>0.99835309617918311</c:v>
                </c:pt>
                <c:pt idx="6061">
                  <c:v>0.99851778656126478</c:v>
                </c:pt>
                <c:pt idx="6062">
                  <c:v>0.99868247694334655</c:v>
                </c:pt>
                <c:pt idx="6063">
                  <c:v>0.99884716732542822</c:v>
                </c:pt>
                <c:pt idx="6064">
                  <c:v>0.99901185770750989</c:v>
                </c:pt>
                <c:pt idx="6065">
                  <c:v>0.99917654808959155</c:v>
                </c:pt>
                <c:pt idx="6066">
                  <c:v>0.99934123847167322</c:v>
                </c:pt>
                <c:pt idx="6067">
                  <c:v>0.99950592885375489</c:v>
                </c:pt>
                <c:pt idx="6068">
                  <c:v>0.99967061923583667</c:v>
                </c:pt>
                <c:pt idx="6069">
                  <c:v>0.99983530961791833</c:v>
                </c:pt>
                <c:pt idx="6070">
                  <c:v>1</c:v>
                </c:pt>
                <c:pt idx="6071">
                  <c:v>1.0001646903820818</c:v>
                </c:pt>
              </c:numCache>
            </c:numRef>
          </c:xVal>
          <c:yVal>
            <c:numRef>
              <c:f>host_used!$J$2:$J$6105</c:f>
              <c:numCache>
                <c:formatCode>General</c:formatCode>
                <c:ptCount val="6104"/>
                <c:pt idx="0">
                  <c:v>0.10062582345191041</c:v>
                </c:pt>
                <c:pt idx="1">
                  <c:v>0.10062582345191041</c:v>
                </c:pt>
                <c:pt idx="2">
                  <c:v>0.10062582345191041</c:v>
                </c:pt>
                <c:pt idx="3">
                  <c:v>0.10062582345191041</c:v>
                </c:pt>
                <c:pt idx="4">
                  <c:v>0.10062582345191041</c:v>
                </c:pt>
                <c:pt idx="5">
                  <c:v>0.10062582345191041</c:v>
                </c:pt>
                <c:pt idx="6">
                  <c:v>0.10062582345191041</c:v>
                </c:pt>
                <c:pt idx="7">
                  <c:v>0.10062582345191041</c:v>
                </c:pt>
                <c:pt idx="8">
                  <c:v>0.10062582345191041</c:v>
                </c:pt>
                <c:pt idx="9">
                  <c:v>0.10062582345191041</c:v>
                </c:pt>
                <c:pt idx="10">
                  <c:v>0.10062582345191041</c:v>
                </c:pt>
                <c:pt idx="11">
                  <c:v>0.10062582345191041</c:v>
                </c:pt>
                <c:pt idx="12">
                  <c:v>0.10062582345191041</c:v>
                </c:pt>
                <c:pt idx="13">
                  <c:v>0.10062582345191041</c:v>
                </c:pt>
                <c:pt idx="14">
                  <c:v>0.10062582345191041</c:v>
                </c:pt>
                <c:pt idx="15">
                  <c:v>0.10062582345191041</c:v>
                </c:pt>
                <c:pt idx="16">
                  <c:v>0.10062582345191041</c:v>
                </c:pt>
                <c:pt idx="17">
                  <c:v>0.10062582345191041</c:v>
                </c:pt>
                <c:pt idx="18">
                  <c:v>0.10062582345191041</c:v>
                </c:pt>
                <c:pt idx="19">
                  <c:v>0.10062582345191041</c:v>
                </c:pt>
                <c:pt idx="20">
                  <c:v>0.10062582345191041</c:v>
                </c:pt>
                <c:pt idx="21">
                  <c:v>0.10062582345191041</c:v>
                </c:pt>
                <c:pt idx="22">
                  <c:v>0.10062582345191041</c:v>
                </c:pt>
                <c:pt idx="23">
                  <c:v>0.10062582345191041</c:v>
                </c:pt>
                <c:pt idx="24">
                  <c:v>0.10062582345191041</c:v>
                </c:pt>
                <c:pt idx="25">
                  <c:v>0.10062582345191041</c:v>
                </c:pt>
                <c:pt idx="26">
                  <c:v>0.10062582345191041</c:v>
                </c:pt>
                <c:pt idx="27">
                  <c:v>0.10062582345191041</c:v>
                </c:pt>
                <c:pt idx="28">
                  <c:v>0.10062582345191041</c:v>
                </c:pt>
                <c:pt idx="29">
                  <c:v>0.10062582345191041</c:v>
                </c:pt>
                <c:pt idx="30">
                  <c:v>0.10062582345191041</c:v>
                </c:pt>
                <c:pt idx="31">
                  <c:v>0.10062582345191041</c:v>
                </c:pt>
                <c:pt idx="32">
                  <c:v>0.10062582345191041</c:v>
                </c:pt>
                <c:pt idx="33">
                  <c:v>0.10062582345191041</c:v>
                </c:pt>
                <c:pt idx="34">
                  <c:v>0.10062582345191041</c:v>
                </c:pt>
                <c:pt idx="35">
                  <c:v>0.10062582345191041</c:v>
                </c:pt>
                <c:pt idx="36">
                  <c:v>0.10062582345191041</c:v>
                </c:pt>
                <c:pt idx="37">
                  <c:v>0.10062582345191041</c:v>
                </c:pt>
                <c:pt idx="38">
                  <c:v>0.10062582345191041</c:v>
                </c:pt>
                <c:pt idx="39">
                  <c:v>0.10062582345191041</c:v>
                </c:pt>
                <c:pt idx="40">
                  <c:v>0.10062582345191041</c:v>
                </c:pt>
                <c:pt idx="41">
                  <c:v>0.10062582345191041</c:v>
                </c:pt>
                <c:pt idx="42">
                  <c:v>0.10062582345191041</c:v>
                </c:pt>
                <c:pt idx="43">
                  <c:v>0.10062582345191041</c:v>
                </c:pt>
                <c:pt idx="44">
                  <c:v>0.10062582345191041</c:v>
                </c:pt>
                <c:pt idx="45">
                  <c:v>0.10062582345191041</c:v>
                </c:pt>
                <c:pt idx="46">
                  <c:v>0.10062582345191041</c:v>
                </c:pt>
                <c:pt idx="47">
                  <c:v>0.10062582345191041</c:v>
                </c:pt>
                <c:pt idx="48">
                  <c:v>0.10062582345191041</c:v>
                </c:pt>
                <c:pt idx="49">
                  <c:v>0.10062582345191041</c:v>
                </c:pt>
                <c:pt idx="50">
                  <c:v>0.10062582345191041</c:v>
                </c:pt>
                <c:pt idx="51">
                  <c:v>0.10062582345191041</c:v>
                </c:pt>
                <c:pt idx="52">
                  <c:v>0.10062582345191041</c:v>
                </c:pt>
                <c:pt idx="53">
                  <c:v>0.10062582345191041</c:v>
                </c:pt>
                <c:pt idx="54">
                  <c:v>0.10062582345191041</c:v>
                </c:pt>
                <c:pt idx="55">
                  <c:v>0.10062582345191041</c:v>
                </c:pt>
                <c:pt idx="56">
                  <c:v>0.10062582345191041</c:v>
                </c:pt>
                <c:pt idx="57">
                  <c:v>0.10062582345191041</c:v>
                </c:pt>
                <c:pt idx="58">
                  <c:v>0.10062582345191041</c:v>
                </c:pt>
                <c:pt idx="59">
                  <c:v>0.10062582345191041</c:v>
                </c:pt>
                <c:pt idx="60">
                  <c:v>0.10062582345191041</c:v>
                </c:pt>
                <c:pt idx="61">
                  <c:v>0.10062582345191041</c:v>
                </c:pt>
                <c:pt idx="62">
                  <c:v>0.10062582345191041</c:v>
                </c:pt>
                <c:pt idx="63">
                  <c:v>0.10062582345191041</c:v>
                </c:pt>
                <c:pt idx="64">
                  <c:v>0.10062582345191041</c:v>
                </c:pt>
                <c:pt idx="65">
                  <c:v>0.10062582345191041</c:v>
                </c:pt>
                <c:pt idx="66">
                  <c:v>0.10062582345191041</c:v>
                </c:pt>
                <c:pt idx="67">
                  <c:v>0.10062582345191041</c:v>
                </c:pt>
                <c:pt idx="68">
                  <c:v>0.10062582345191041</c:v>
                </c:pt>
                <c:pt idx="69">
                  <c:v>0.10062582345191041</c:v>
                </c:pt>
                <c:pt idx="70">
                  <c:v>0.10062582345191041</c:v>
                </c:pt>
                <c:pt idx="71">
                  <c:v>0.10062582345191041</c:v>
                </c:pt>
                <c:pt idx="72">
                  <c:v>0.10062582345191041</c:v>
                </c:pt>
                <c:pt idx="73">
                  <c:v>0.10062582345191041</c:v>
                </c:pt>
                <c:pt idx="74">
                  <c:v>0.10062582345191041</c:v>
                </c:pt>
                <c:pt idx="75">
                  <c:v>0.10062582345191041</c:v>
                </c:pt>
                <c:pt idx="76">
                  <c:v>0.10062582345191041</c:v>
                </c:pt>
                <c:pt idx="77">
                  <c:v>0.10062582345191041</c:v>
                </c:pt>
                <c:pt idx="78">
                  <c:v>0.10062582345191041</c:v>
                </c:pt>
                <c:pt idx="79">
                  <c:v>0.10062582345191041</c:v>
                </c:pt>
                <c:pt idx="80">
                  <c:v>0.10062582345191041</c:v>
                </c:pt>
                <c:pt idx="81">
                  <c:v>0.10062582345191041</c:v>
                </c:pt>
                <c:pt idx="82">
                  <c:v>0.10062582345191041</c:v>
                </c:pt>
                <c:pt idx="83">
                  <c:v>0.10062582345191041</c:v>
                </c:pt>
                <c:pt idx="84">
                  <c:v>0.10062582345191041</c:v>
                </c:pt>
                <c:pt idx="85">
                  <c:v>0.10062582345191041</c:v>
                </c:pt>
                <c:pt idx="86">
                  <c:v>0.10062582345191041</c:v>
                </c:pt>
                <c:pt idx="87">
                  <c:v>0.10062582345191041</c:v>
                </c:pt>
                <c:pt idx="88">
                  <c:v>0.10062582345191041</c:v>
                </c:pt>
                <c:pt idx="89">
                  <c:v>0.10062582345191041</c:v>
                </c:pt>
                <c:pt idx="90">
                  <c:v>0.10062582345191041</c:v>
                </c:pt>
                <c:pt idx="91">
                  <c:v>0.10062582345191041</c:v>
                </c:pt>
                <c:pt idx="92">
                  <c:v>0.10062582345191041</c:v>
                </c:pt>
                <c:pt idx="93">
                  <c:v>0.10062582345191041</c:v>
                </c:pt>
                <c:pt idx="94">
                  <c:v>0.10062582345191041</c:v>
                </c:pt>
                <c:pt idx="95">
                  <c:v>0.10062582345191041</c:v>
                </c:pt>
                <c:pt idx="96">
                  <c:v>0.10062582345191041</c:v>
                </c:pt>
                <c:pt idx="97">
                  <c:v>0.10062582345191041</c:v>
                </c:pt>
                <c:pt idx="98">
                  <c:v>0.10062582345191041</c:v>
                </c:pt>
                <c:pt idx="99">
                  <c:v>0.10062582345191041</c:v>
                </c:pt>
                <c:pt idx="100">
                  <c:v>0.10062582345191041</c:v>
                </c:pt>
                <c:pt idx="101">
                  <c:v>0.10062582345191041</c:v>
                </c:pt>
                <c:pt idx="102">
                  <c:v>0.10062582345191041</c:v>
                </c:pt>
                <c:pt idx="103">
                  <c:v>0.10062582345191041</c:v>
                </c:pt>
                <c:pt idx="104">
                  <c:v>0.10062582345191041</c:v>
                </c:pt>
                <c:pt idx="105">
                  <c:v>0.10062582345191041</c:v>
                </c:pt>
                <c:pt idx="106">
                  <c:v>0.10062582345191041</c:v>
                </c:pt>
                <c:pt idx="107">
                  <c:v>0.10062582345191041</c:v>
                </c:pt>
                <c:pt idx="108">
                  <c:v>0.10062582345191041</c:v>
                </c:pt>
                <c:pt idx="109">
                  <c:v>0.10062582345191041</c:v>
                </c:pt>
                <c:pt idx="110">
                  <c:v>0.10062582345191041</c:v>
                </c:pt>
                <c:pt idx="111">
                  <c:v>0.10062582345191041</c:v>
                </c:pt>
                <c:pt idx="112">
                  <c:v>0.10062582345191041</c:v>
                </c:pt>
                <c:pt idx="113">
                  <c:v>0.10062582345191041</c:v>
                </c:pt>
                <c:pt idx="114">
                  <c:v>0.10062582345191041</c:v>
                </c:pt>
                <c:pt idx="115">
                  <c:v>0.10062582345191041</c:v>
                </c:pt>
                <c:pt idx="116">
                  <c:v>0.10062582345191041</c:v>
                </c:pt>
                <c:pt idx="117">
                  <c:v>0.10062582345191041</c:v>
                </c:pt>
                <c:pt idx="118">
                  <c:v>0.10062582345191041</c:v>
                </c:pt>
                <c:pt idx="119">
                  <c:v>0.10062582345191041</c:v>
                </c:pt>
                <c:pt idx="120">
                  <c:v>0.10062582345191041</c:v>
                </c:pt>
                <c:pt idx="121">
                  <c:v>0.10062582345191041</c:v>
                </c:pt>
                <c:pt idx="122">
                  <c:v>0.10062582345191041</c:v>
                </c:pt>
                <c:pt idx="123">
                  <c:v>0.10062582345191041</c:v>
                </c:pt>
                <c:pt idx="124">
                  <c:v>0.10062582345191041</c:v>
                </c:pt>
                <c:pt idx="125">
                  <c:v>0.10062582345191041</c:v>
                </c:pt>
                <c:pt idx="126">
                  <c:v>0.10062582345191041</c:v>
                </c:pt>
                <c:pt idx="127">
                  <c:v>0.10062582345191041</c:v>
                </c:pt>
                <c:pt idx="128">
                  <c:v>0.10062582345191041</c:v>
                </c:pt>
                <c:pt idx="129">
                  <c:v>0.10062582345191041</c:v>
                </c:pt>
                <c:pt idx="130">
                  <c:v>0.10062582345191041</c:v>
                </c:pt>
                <c:pt idx="131">
                  <c:v>0.10062582345191041</c:v>
                </c:pt>
                <c:pt idx="132">
                  <c:v>0.10062582345191041</c:v>
                </c:pt>
                <c:pt idx="133">
                  <c:v>0.10062582345191041</c:v>
                </c:pt>
                <c:pt idx="134">
                  <c:v>0.10062582345191041</c:v>
                </c:pt>
                <c:pt idx="135">
                  <c:v>0.10062582345191041</c:v>
                </c:pt>
                <c:pt idx="136">
                  <c:v>0.10062582345191041</c:v>
                </c:pt>
                <c:pt idx="137">
                  <c:v>0.10062582345191041</c:v>
                </c:pt>
                <c:pt idx="138">
                  <c:v>0.10062582345191041</c:v>
                </c:pt>
                <c:pt idx="139">
                  <c:v>0.10062582345191041</c:v>
                </c:pt>
                <c:pt idx="140">
                  <c:v>0.10062582345191041</c:v>
                </c:pt>
                <c:pt idx="141">
                  <c:v>0.10062582345191041</c:v>
                </c:pt>
                <c:pt idx="142">
                  <c:v>0.10062582345191041</c:v>
                </c:pt>
                <c:pt idx="143">
                  <c:v>0.10062582345191041</c:v>
                </c:pt>
                <c:pt idx="144">
                  <c:v>0.10062582345191041</c:v>
                </c:pt>
                <c:pt idx="145">
                  <c:v>0.10062582345191041</c:v>
                </c:pt>
                <c:pt idx="146">
                  <c:v>0.10062582345191041</c:v>
                </c:pt>
                <c:pt idx="147">
                  <c:v>0.10062582345191041</c:v>
                </c:pt>
                <c:pt idx="148">
                  <c:v>0.10062582345191041</c:v>
                </c:pt>
                <c:pt idx="149">
                  <c:v>0.10062582345191041</c:v>
                </c:pt>
                <c:pt idx="150">
                  <c:v>0.10062582345191041</c:v>
                </c:pt>
                <c:pt idx="151">
                  <c:v>0.10062582345191041</c:v>
                </c:pt>
                <c:pt idx="152">
                  <c:v>0.10062582345191041</c:v>
                </c:pt>
                <c:pt idx="153">
                  <c:v>0.10062582345191041</c:v>
                </c:pt>
                <c:pt idx="154">
                  <c:v>0.10062582345191041</c:v>
                </c:pt>
                <c:pt idx="155">
                  <c:v>0.10062582345191041</c:v>
                </c:pt>
                <c:pt idx="156">
                  <c:v>0.10062582345191041</c:v>
                </c:pt>
                <c:pt idx="157">
                  <c:v>0.10062582345191041</c:v>
                </c:pt>
                <c:pt idx="158">
                  <c:v>0.10062582345191041</c:v>
                </c:pt>
                <c:pt idx="159">
                  <c:v>0.10062582345191041</c:v>
                </c:pt>
                <c:pt idx="160">
                  <c:v>0.10062582345191041</c:v>
                </c:pt>
                <c:pt idx="161">
                  <c:v>0.10062582345191041</c:v>
                </c:pt>
                <c:pt idx="162">
                  <c:v>0.10062582345191041</c:v>
                </c:pt>
                <c:pt idx="163">
                  <c:v>0.10062582345191041</c:v>
                </c:pt>
                <c:pt idx="164">
                  <c:v>0.10062582345191041</c:v>
                </c:pt>
                <c:pt idx="165">
                  <c:v>0.10062582345191041</c:v>
                </c:pt>
                <c:pt idx="166">
                  <c:v>0.10062582345191041</c:v>
                </c:pt>
                <c:pt idx="167">
                  <c:v>0.10062582345191041</c:v>
                </c:pt>
                <c:pt idx="168">
                  <c:v>0.10062582345191041</c:v>
                </c:pt>
                <c:pt idx="169">
                  <c:v>0.10062582345191041</c:v>
                </c:pt>
                <c:pt idx="170">
                  <c:v>0.10062582345191041</c:v>
                </c:pt>
                <c:pt idx="171">
                  <c:v>0.10062582345191041</c:v>
                </c:pt>
                <c:pt idx="172">
                  <c:v>0.10062582345191041</c:v>
                </c:pt>
                <c:pt idx="173">
                  <c:v>0.10062582345191041</c:v>
                </c:pt>
                <c:pt idx="174">
                  <c:v>0.10062582345191041</c:v>
                </c:pt>
                <c:pt idx="175">
                  <c:v>0.10062582345191041</c:v>
                </c:pt>
                <c:pt idx="176">
                  <c:v>0.10062582345191041</c:v>
                </c:pt>
                <c:pt idx="177">
                  <c:v>0.10062582345191041</c:v>
                </c:pt>
                <c:pt idx="178">
                  <c:v>0.10062582345191041</c:v>
                </c:pt>
                <c:pt idx="179">
                  <c:v>0.10062582345191041</c:v>
                </c:pt>
                <c:pt idx="180">
                  <c:v>0.10062582345191041</c:v>
                </c:pt>
                <c:pt idx="181">
                  <c:v>0.10062582345191041</c:v>
                </c:pt>
                <c:pt idx="182">
                  <c:v>0.10062582345191041</c:v>
                </c:pt>
                <c:pt idx="183">
                  <c:v>0.10062582345191041</c:v>
                </c:pt>
                <c:pt idx="184">
                  <c:v>0.10062582345191041</c:v>
                </c:pt>
                <c:pt idx="185">
                  <c:v>0.10062582345191041</c:v>
                </c:pt>
                <c:pt idx="186">
                  <c:v>0.10062582345191041</c:v>
                </c:pt>
                <c:pt idx="187">
                  <c:v>0.10062582345191041</c:v>
                </c:pt>
                <c:pt idx="188">
                  <c:v>0.10062582345191041</c:v>
                </c:pt>
                <c:pt idx="189">
                  <c:v>0.10062582345191041</c:v>
                </c:pt>
                <c:pt idx="190">
                  <c:v>0.10062582345191041</c:v>
                </c:pt>
                <c:pt idx="191">
                  <c:v>0.10062582345191041</c:v>
                </c:pt>
                <c:pt idx="192">
                  <c:v>0.10062582345191041</c:v>
                </c:pt>
                <c:pt idx="193">
                  <c:v>0.10062582345191041</c:v>
                </c:pt>
                <c:pt idx="194">
                  <c:v>0.10062582345191041</c:v>
                </c:pt>
                <c:pt idx="195">
                  <c:v>0.10062582345191041</c:v>
                </c:pt>
                <c:pt idx="196">
                  <c:v>0.10062582345191041</c:v>
                </c:pt>
                <c:pt idx="197">
                  <c:v>0.10062582345191041</c:v>
                </c:pt>
                <c:pt idx="198">
                  <c:v>0.10062582345191041</c:v>
                </c:pt>
                <c:pt idx="199">
                  <c:v>0.10062582345191041</c:v>
                </c:pt>
                <c:pt idx="200">
                  <c:v>0.10062582345191041</c:v>
                </c:pt>
                <c:pt idx="201">
                  <c:v>0.10062582345191041</c:v>
                </c:pt>
                <c:pt idx="202">
                  <c:v>0.10062582345191041</c:v>
                </c:pt>
                <c:pt idx="203">
                  <c:v>0.10062582345191041</c:v>
                </c:pt>
                <c:pt idx="204">
                  <c:v>0.10062582345191041</c:v>
                </c:pt>
                <c:pt idx="205">
                  <c:v>0.10062582345191041</c:v>
                </c:pt>
                <c:pt idx="206">
                  <c:v>0.10062582345191041</c:v>
                </c:pt>
                <c:pt idx="207">
                  <c:v>0.10062582345191041</c:v>
                </c:pt>
                <c:pt idx="208">
                  <c:v>0.10062582345191041</c:v>
                </c:pt>
                <c:pt idx="209">
                  <c:v>0.10062582345191041</c:v>
                </c:pt>
                <c:pt idx="210">
                  <c:v>0.10062582345191041</c:v>
                </c:pt>
                <c:pt idx="211">
                  <c:v>0.10062582345191041</c:v>
                </c:pt>
                <c:pt idx="212">
                  <c:v>0.10062582345191041</c:v>
                </c:pt>
                <c:pt idx="213">
                  <c:v>0.10062582345191041</c:v>
                </c:pt>
                <c:pt idx="214">
                  <c:v>0.10062582345191041</c:v>
                </c:pt>
                <c:pt idx="215">
                  <c:v>0.10062582345191041</c:v>
                </c:pt>
                <c:pt idx="216">
                  <c:v>0.10062582345191041</c:v>
                </c:pt>
                <c:pt idx="217">
                  <c:v>0.10062582345191041</c:v>
                </c:pt>
                <c:pt idx="218">
                  <c:v>0.10062582345191041</c:v>
                </c:pt>
                <c:pt idx="219">
                  <c:v>0.10062582345191041</c:v>
                </c:pt>
                <c:pt idx="220">
                  <c:v>0.10062582345191041</c:v>
                </c:pt>
                <c:pt idx="221">
                  <c:v>0.10062582345191041</c:v>
                </c:pt>
                <c:pt idx="222">
                  <c:v>0.10062582345191041</c:v>
                </c:pt>
                <c:pt idx="223">
                  <c:v>0.10062582345191041</c:v>
                </c:pt>
                <c:pt idx="224">
                  <c:v>0.10062582345191041</c:v>
                </c:pt>
                <c:pt idx="225">
                  <c:v>0.10062582345191041</c:v>
                </c:pt>
                <c:pt idx="226">
                  <c:v>0.10062582345191041</c:v>
                </c:pt>
                <c:pt idx="227">
                  <c:v>0.10062582345191041</c:v>
                </c:pt>
                <c:pt idx="228">
                  <c:v>0.10062582345191041</c:v>
                </c:pt>
                <c:pt idx="229">
                  <c:v>0.10062582345191041</c:v>
                </c:pt>
                <c:pt idx="230">
                  <c:v>0.10062582345191041</c:v>
                </c:pt>
                <c:pt idx="231">
                  <c:v>0.10062582345191041</c:v>
                </c:pt>
                <c:pt idx="232">
                  <c:v>0.10062582345191041</c:v>
                </c:pt>
                <c:pt idx="233">
                  <c:v>0.10062582345191041</c:v>
                </c:pt>
                <c:pt idx="234">
                  <c:v>0.10062582345191041</c:v>
                </c:pt>
                <c:pt idx="235">
                  <c:v>0.10062582345191041</c:v>
                </c:pt>
                <c:pt idx="236">
                  <c:v>0.10062582345191041</c:v>
                </c:pt>
                <c:pt idx="237">
                  <c:v>0.10062582345191041</c:v>
                </c:pt>
                <c:pt idx="238">
                  <c:v>0.10062582345191041</c:v>
                </c:pt>
                <c:pt idx="239">
                  <c:v>0.10062582345191041</c:v>
                </c:pt>
                <c:pt idx="240">
                  <c:v>0.10062582345191041</c:v>
                </c:pt>
                <c:pt idx="241">
                  <c:v>0.10062582345191041</c:v>
                </c:pt>
                <c:pt idx="242">
                  <c:v>0.10062582345191041</c:v>
                </c:pt>
                <c:pt idx="243">
                  <c:v>0.10062582345191041</c:v>
                </c:pt>
                <c:pt idx="244">
                  <c:v>0.10062582345191041</c:v>
                </c:pt>
                <c:pt idx="245">
                  <c:v>0.10062582345191041</c:v>
                </c:pt>
                <c:pt idx="246">
                  <c:v>0.10062582345191041</c:v>
                </c:pt>
                <c:pt idx="247">
                  <c:v>0.10062582345191041</c:v>
                </c:pt>
                <c:pt idx="248">
                  <c:v>0.10062582345191041</c:v>
                </c:pt>
                <c:pt idx="249">
                  <c:v>0.10062582345191041</c:v>
                </c:pt>
                <c:pt idx="250">
                  <c:v>0.10062582345191041</c:v>
                </c:pt>
                <c:pt idx="251">
                  <c:v>0.10062582345191041</c:v>
                </c:pt>
                <c:pt idx="252">
                  <c:v>0.10062582345191041</c:v>
                </c:pt>
                <c:pt idx="253">
                  <c:v>0.10062582345191041</c:v>
                </c:pt>
                <c:pt idx="254">
                  <c:v>0.10062582345191041</c:v>
                </c:pt>
                <c:pt idx="255">
                  <c:v>0.10062582345191041</c:v>
                </c:pt>
                <c:pt idx="256">
                  <c:v>0.10062582345191041</c:v>
                </c:pt>
                <c:pt idx="257">
                  <c:v>0.10062582345191041</c:v>
                </c:pt>
                <c:pt idx="258">
                  <c:v>0.10062582345191041</c:v>
                </c:pt>
                <c:pt idx="259">
                  <c:v>0.10062582345191041</c:v>
                </c:pt>
                <c:pt idx="260">
                  <c:v>0.10062582345191041</c:v>
                </c:pt>
                <c:pt idx="261">
                  <c:v>0.10062582345191041</c:v>
                </c:pt>
                <c:pt idx="262">
                  <c:v>0.10062582345191041</c:v>
                </c:pt>
                <c:pt idx="263">
                  <c:v>0.10062582345191041</c:v>
                </c:pt>
                <c:pt idx="264">
                  <c:v>0.10062582345191041</c:v>
                </c:pt>
                <c:pt idx="265">
                  <c:v>0.10062582345191041</c:v>
                </c:pt>
                <c:pt idx="266">
                  <c:v>0.10062582345191041</c:v>
                </c:pt>
                <c:pt idx="267">
                  <c:v>0.10062582345191041</c:v>
                </c:pt>
                <c:pt idx="268">
                  <c:v>0.10062582345191041</c:v>
                </c:pt>
                <c:pt idx="269">
                  <c:v>0.10062582345191041</c:v>
                </c:pt>
                <c:pt idx="270">
                  <c:v>0.10062582345191041</c:v>
                </c:pt>
                <c:pt idx="271">
                  <c:v>0.10062582345191041</c:v>
                </c:pt>
                <c:pt idx="272">
                  <c:v>0.10062582345191041</c:v>
                </c:pt>
                <c:pt idx="273">
                  <c:v>0.10062582345191041</c:v>
                </c:pt>
                <c:pt idx="274">
                  <c:v>0.10062582345191041</c:v>
                </c:pt>
                <c:pt idx="275">
                  <c:v>0.10062582345191041</c:v>
                </c:pt>
                <c:pt idx="276">
                  <c:v>0.10062582345191041</c:v>
                </c:pt>
                <c:pt idx="277">
                  <c:v>0.10062582345191041</c:v>
                </c:pt>
                <c:pt idx="278">
                  <c:v>0.10062582345191041</c:v>
                </c:pt>
                <c:pt idx="279">
                  <c:v>0.10062582345191041</c:v>
                </c:pt>
                <c:pt idx="280">
                  <c:v>0.10062582345191041</c:v>
                </c:pt>
                <c:pt idx="281">
                  <c:v>0.10062582345191041</c:v>
                </c:pt>
                <c:pt idx="282">
                  <c:v>0.10062582345191041</c:v>
                </c:pt>
                <c:pt idx="283">
                  <c:v>0.10062582345191041</c:v>
                </c:pt>
                <c:pt idx="284">
                  <c:v>0.10062582345191041</c:v>
                </c:pt>
                <c:pt idx="285">
                  <c:v>0.10062582345191041</c:v>
                </c:pt>
                <c:pt idx="286">
                  <c:v>0.10062582345191041</c:v>
                </c:pt>
                <c:pt idx="287">
                  <c:v>0.10062582345191041</c:v>
                </c:pt>
                <c:pt idx="288">
                  <c:v>0.10062582345191041</c:v>
                </c:pt>
                <c:pt idx="289">
                  <c:v>0.10062582345191041</c:v>
                </c:pt>
                <c:pt idx="290">
                  <c:v>0.10062582345191041</c:v>
                </c:pt>
                <c:pt idx="291">
                  <c:v>0.10062582345191041</c:v>
                </c:pt>
                <c:pt idx="292">
                  <c:v>0.10062582345191041</c:v>
                </c:pt>
                <c:pt idx="293">
                  <c:v>0.10062582345191041</c:v>
                </c:pt>
                <c:pt idx="294">
                  <c:v>0.10062582345191041</c:v>
                </c:pt>
                <c:pt idx="295">
                  <c:v>0.10062582345191041</c:v>
                </c:pt>
                <c:pt idx="296">
                  <c:v>0.10062582345191041</c:v>
                </c:pt>
                <c:pt idx="297">
                  <c:v>0.10062582345191041</c:v>
                </c:pt>
                <c:pt idx="298">
                  <c:v>0.10062582345191041</c:v>
                </c:pt>
                <c:pt idx="299">
                  <c:v>0.10062582345191041</c:v>
                </c:pt>
                <c:pt idx="300">
                  <c:v>0.10062582345191041</c:v>
                </c:pt>
                <c:pt idx="301">
                  <c:v>0.10062582345191041</c:v>
                </c:pt>
                <c:pt idx="302">
                  <c:v>0.10062582345191041</c:v>
                </c:pt>
                <c:pt idx="303">
                  <c:v>0.10062582345191041</c:v>
                </c:pt>
                <c:pt idx="304">
                  <c:v>0.10062582345191041</c:v>
                </c:pt>
                <c:pt idx="305">
                  <c:v>0.10062582345191041</c:v>
                </c:pt>
                <c:pt idx="306">
                  <c:v>0.10062582345191041</c:v>
                </c:pt>
                <c:pt idx="307">
                  <c:v>0.10062582345191041</c:v>
                </c:pt>
                <c:pt idx="308">
                  <c:v>0.10062582345191041</c:v>
                </c:pt>
                <c:pt idx="309">
                  <c:v>0.10062582345191041</c:v>
                </c:pt>
                <c:pt idx="310">
                  <c:v>0.10062582345191041</c:v>
                </c:pt>
                <c:pt idx="311">
                  <c:v>0.10062582345191041</c:v>
                </c:pt>
                <c:pt idx="312">
                  <c:v>0.10062582345191041</c:v>
                </c:pt>
                <c:pt idx="313">
                  <c:v>0.10062582345191041</c:v>
                </c:pt>
                <c:pt idx="314">
                  <c:v>0.10062582345191041</c:v>
                </c:pt>
                <c:pt idx="315">
                  <c:v>0.10062582345191041</c:v>
                </c:pt>
                <c:pt idx="316">
                  <c:v>0.10062582345191041</c:v>
                </c:pt>
                <c:pt idx="317">
                  <c:v>0.10062582345191041</c:v>
                </c:pt>
                <c:pt idx="318">
                  <c:v>0.10062582345191041</c:v>
                </c:pt>
                <c:pt idx="319">
                  <c:v>0.10062582345191041</c:v>
                </c:pt>
                <c:pt idx="320">
                  <c:v>0.10062582345191041</c:v>
                </c:pt>
                <c:pt idx="321">
                  <c:v>0.10062582345191041</c:v>
                </c:pt>
                <c:pt idx="322">
                  <c:v>0.10062582345191041</c:v>
                </c:pt>
                <c:pt idx="323">
                  <c:v>0.10062582345191041</c:v>
                </c:pt>
                <c:pt idx="324">
                  <c:v>0.10062582345191041</c:v>
                </c:pt>
                <c:pt idx="325">
                  <c:v>0.10062582345191041</c:v>
                </c:pt>
                <c:pt idx="326">
                  <c:v>0.10062582345191041</c:v>
                </c:pt>
                <c:pt idx="327">
                  <c:v>0.10062582345191041</c:v>
                </c:pt>
                <c:pt idx="328">
                  <c:v>0.10062582345191041</c:v>
                </c:pt>
                <c:pt idx="329">
                  <c:v>0.10062582345191041</c:v>
                </c:pt>
                <c:pt idx="330">
                  <c:v>0.10062582345191041</c:v>
                </c:pt>
                <c:pt idx="331">
                  <c:v>0.10062582345191041</c:v>
                </c:pt>
                <c:pt idx="332">
                  <c:v>0.10062582345191041</c:v>
                </c:pt>
                <c:pt idx="333">
                  <c:v>0.10062582345191041</c:v>
                </c:pt>
                <c:pt idx="334">
                  <c:v>0.10062582345191041</c:v>
                </c:pt>
                <c:pt idx="335">
                  <c:v>0.10062582345191041</c:v>
                </c:pt>
                <c:pt idx="336">
                  <c:v>0.10062582345191041</c:v>
                </c:pt>
                <c:pt idx="337">
                  <c:v>0.10062582345191041</c:v>
                </c:pt>
                <c:pt idx="338">
                  <c:v>0.10062582345191041</c:v>
                </c:pt>
                <c:pt idx="339">
                  <c:v>0.10062582345191041</c:v>
                </c:pt>
                <c:pt idx="340">
                  <c:v>0.10062582345191041</c:v>
                </c:pt>
                <c:pt idx="341">
                  <c:v>0.10062582345191041</c:v>
                </c:pt>
                <c:pt idx="342">
                  <c:v>0.10062582345191041</c:v>
                </c:pt>
                <c:pt idx="343">
                  <c:v>0.10062582345191041</c:v>
                </c:pt>
                <c:pt idx="344">
                  <c:v>0.10062582345191041</c:v>
                </c:pt>
                <c:pt idx="345">
                  <c:v>0.10062582345191041</c:v>
                </c:pt>
                <c:pt idx="346">
                  <c:v>0.10062582345191041</c:v>
                </c:pt>
                <c:pt idx="347">
                  <c:v>0.10062582345191041</c:v>
                </c:pt>
                <c:pt idx="348">
                  <c:v>0.10062582345191041</c:v>
                </c:pt>
                <c:pt idx="349">
                  <c:v>0.10062582345191041</c:v>
                </c:pt>
                <c:pt idx="350">
                  <c:v>0.10062582345191041</c:v>
                </c:pt>
                <c:pt idx="351">
                  <c:v>0.10062582345191041</c:v>
                </c:pt>
                <c:pt idx="352">
                  <c:v>0.10062582345191041</c:v>
                </c:pt>
                <c:pt idx="353">
                  <c:v>0.10062582345191041</c:v>
                </c:pt>
                <c:pt idx="354">
                  <c:v>0.10062582345191041</c:v>
                </c:pt>
                <c:pt idx="355">
                  <c:v>0.10062582345191041</c:v>
                </c:pt>
                <c:pt idx="356">
                  <c:v>0.10062582345191041</c:v>
                </c:pt>
                <c:pt idx="357">
                  <c:v>0.10062582345191041</c:v>
                </c:pt>
                <c:pt idx="358">
                  <c:v>0.10062582345191041</c:v>
                </c:pt>
                <c:pt idx="359">
                  <c:v>0.10062582345191041</c:v>
                </c:pt>
                <c:pt idx="360">
                  <c:v>0.10062582345191041</c:v>
                </c:pt>
                <c:pt idx="361">
                  <c:v>0.10062582345191041</c:v>
                </c:pt>
                <c:pt idx="362">
                  <c:v>0.10062582345191041</c:v>
                </c:pt>
                <c:pt idx="363">
                  <c:v>0.10062582345191041</c:v>
                </c:pt>
                <c:pt idx="364">
                  <c:v>0.10062582345191041</c:v>
                </c:pt>
                <c:pt idx="365">
                  <c:v>0.10062582345191041</c:v>
                </c:pt>
                <c:pt idx="366">
                  <c:v>0.10062582345191041</c:v>
                </c:pt>
                <c:pt idx="367">
                  <c:v>0.10062582345191041</c:v>
                </c:pt>
                <c:pt idx="368">
                  <c:v>0.10062582345191041</c:v>
                </c:pt>
                <c:pt idx="369">
                  <c:v>0.10062582345191041</c:v>
                </c:pt>
                <c:pt idx="370">
                  <c:v>0.10062582345191041</c:v>
                </c:pt>
                <c:pt idx="371">
                  <c:v>0.10062582345191041</c:v>
                </c:pt>
                <c:pt idx="372">
                  <c:v>0.10062582345191041</c:v>
                </c:pt>
                <c:pt idx="373">
                  <c:v>0.10062582345191041</c:v>
                </c:pt>
                <c:pt idx="374">
                  <c:v>0.10062582345191041</c:v>
                </c:pt>
                <c:pt idx="375">
                  <c:v>0.10062582345191041</c:v>
                </c:pt>
                <c:pt idx="376">
                  <c:v>0.10062582345191041</c:v>
                </c:pt>
                <c:pt idx="377">
                  <c:v>0.10062582345191041</c:v>
                </c:pt>
                <c:pt idx="378">
                  <c:v>0.10062582345191041</c:v>
                </c:pt>
                <c:pt idx="379">
                  <c:v>0.10062582345191041</c:v>
                </c:pt>
                <c:pt idx="380">
                  <c:v>0.10062582345191041</c:v>
                </c:pt>
                <c:pt idx="381">
                  <c:v>0.10062582345191041</c:v>
                </c:pt>
                <c:pt idx="382">
                  <c:v>0.10062582345191041</c:v>
                </c:pt>
                <c:pt idx="383">
                  <c:v>0.10062582345191041</c:v>
                </c:pt>
                <c:pt idx="384">
                  <c:v>0.10062582345191041</c:v>
                </c:pt>
                <c:pt idx="385">
                  <c:v>0.10062582345191041</c:v>
                </c:pt>
                <c:pt idx="386">
                  <c:v>0.10062582345191041</c:v>
                </c:pt>
                <c:pt idx="387">
                  <c:v>0.10062582345191041</c:v>
                </c:pt>
                <c:pt idx="388">
                  <c:v>0.10062582345191041</c:v>
                </c:pt>
                <c:pt idx="389">
                  <c:v>0.10062582345191041</c:v>
                </c:pt>
                <c:pt idx="390">
                  <c:v>0.10062582345191041</c:v>
                </c:pt>
                <c:pt idx="391">
                  <c:v>0.10062582345191041</c:v>
                </c:pt>
                <c:pt idx="392">
                  <c:v>0.10062582345191041</c:v>
                </c:pt>
                <c:pt idx="393">
                  <c:v>0.10062582345191041</c:v>
                </c:pt>
                <c:pt idx="394">
                  <c:v>0.10062582345191041</c:v>
                </c:pt>
                <c:pt idx="395">
                  <c:v>0.10062582345191041</c:v>
                </c:pt>
                <c:pt idx="396">
                  <c:v>0.10062582345191041</c:v>
                </c:pt>
                <c:pt idx="397">
                  <c:v>0.10062582345191041</c:v>
                </c:pt>
                <c:pt idx="398">
                  <c:v>0.10062582345191041</c:v>
                </c:pt>
                <c:pt idx="399">
                  <c:v>0.10062582345191041</c:v>
                </c:pt>
                <c:pt idx="400">
                  <c:v>0.10062582345191041</c:v>
                </c:pt>
                <c:pt idx="401">
                  <c:v>0.10062582345191041</c:v>
                </c:pt>
                <c:pt idx="402">
                  <c:v>0.10062582345191041</c:v>
                </c:pt>
                <c:pt idx="403">
                  <c:v>0.10062582345191041</c:v>
                </c:pt>
                <c:pt idx="404">
                  <c:v>0.10062582345191041</c:v>
                </c:pt>
                <c:pt idx="405">
                  <c:v>0.10062582345191041</c:v>
                </c:pt>
                <c:pt idx="406">
                  <c:v>0.10062582345191041</c:v>
                </c:pt>
                <c:pt idx="407">
                  <c:v>0.10062582345191041</c:v>
                </c:pt>
                <c:pt idx="408">
                  <c:v>0.10062582345191041</c:v>
                </c:pt>
                <c:pt idx="409">
                  <c:v>0.10062582345191041</c:v>
                </c:pt>
                <c:pt idx="410">
                  <c:v>0.10062582345191041</c:v>
                </c:pt>
                <c:pt idx="411">
                  <c:v>0.10062582345191041</c:v>
                </c:pt>
                <c:pt idx="412">
                  <c:v>0.10062582345191041</c:v>
                </c:pt>
                <c:pt idx="413">
                  <c:v>0.10062582345191041</c:v>
                </c:pt>
                <c:pt idx="414">
                  <c:v>0.10062582345191041</c:v>
                </c:pt>
                <c:pt idx="415">
                  <c:v>0.10062582345191041</c:v>
                </c:pt>
                <c:pt idx="416">
                  <c:v>0.10062582345191041</c:v>
                </c:pt>
                <c:pt idx="417">
                  <c:v>0.10062582345191041</c:v>
                </c:pt>
                <c:pt idx="418">
                  <c:v>0.10062582345191041</c:v>
                </c:pt>
                <c:pt idx="419">
                  <c:v>0.10062582345191041</c:v>
                </c:pt>
                <c:pt idx="420">
                  <c:v>0.10062582345191041</c:v>
                </c:pt>
                <c:pt idx="421">
                  <c:v>0.10062582345191041</c:v>
                </c:pt>
                <c:pt idx="422">
                  <c:v>0.10062582345191041</c:v>
                </c:pt>
                <c:pt idx="423">
                  <c:v>0.10062582345191041</c:v>
                </c:pt>
                <c:pt idx="424">
                  <c:v>0.10062582345191041</c:v>
                </c:pt>
                <c:pt idx="425">
                  <c:v>0.10062582345191041</c:v>
                </c:pt>
                <c:pt idx="426">
                  <c:v>0.10062582345191041</c:v>
                </c:pt>
                <c:pt idx="427">
                  <c:v>0.10062582345191041</c:v>
                </c:pt>
                <c:pt idx="428">
                  <c:v>0.10062582345191041</c:v>
                </c:pt>
                <c:pt idx="429">
                  <c:v>0.10062582345191041</c:v>
                </c:pt>
                <c:pt idx="430">
                  <c:v>0.10062582345191041</c:v>
                </c:pt>
                <c:pt idx="431">
                  <c:v>0.10062582345191041</c:v>
                </c:pt>
                <c:pt idx="432">
                  <c:v>0.10062582345191041</c:v>
                </c:pt>
                <c:pt idx="433">
                  <c:v>0.10062582345191041</c:v>
                </c:pt>
                <c:pt idx="434">
                  <c:v>0.10062582345191041</c:v>
                </c:pt>
                <c:pt idx="435">
                  <c:v>0.10062582345191041</c:v>
                </c:pt>
                <c:pt idx="436">
                  <c:v>0.10062582345191041</c:v>
                </c:pt>
                <c:pt idx="437">
                  <c:v>0.10062582345191041</c:v>
                </c:pt>
                <c:pt idx="438">
                  <c:v>0.10062582345191041</c:v>
                </c:pt>
                <c:pt idx="439">
                  <c:v>0.10062582345191041</c:v>
                </c:pt>
                <c:pt idx="440">
                  <c:v>0.10062582345191041</c:v>
                </c:pt>
                <c:pt idx="441">
                  <c:v>0.10062582345191041</c:v>
                </c:pt>
                <c:pt idx="442">
                  <c:v>0.10062582345191041</c:v>
                </c:pt>
                <c:pt idx="443">
                  <c:v>0.10062582345191041</c:v>
                </c:pt>
                <c:pt idx="444">
                  <c:v>0.10062582345191041</c:v>
                </c:pt>
                <c:pt idx="445">
                  <c:v>0.10062582345191041</c:v>
                </c:pt>
                <c:pt idx="446">
                  <c:v>0.10062582345191041</c:v>
                </c:pt>
                <c:pt idx="447">
                  <c:v>0.10062582345191041</c:v>
                </c:pt>
                <c:pt idx="448">
                  <c:v>0.10062582345191041</c:v>
                </c:pt>
                <c:pt idx="449">
                  <c:v>0.10062582345191041</c:v>
                </c:pt>
                <c:pt idx="450">
                  <c:v>0.10062582345191041</c:v>
                </c:pt>
                <c:pt idx="451">
                  <c:v>0.10062582345191041</c:v>
                </c:pt>
                <c:pt idx="452">
                  <c:v>0.10062582345191041</c:v>
                </c:pt>
                <c:pt idx="453">
                  <c:v>0.10062582345191041</c:v>
                </c:pt>
                <c:pt idx="454">
                  <c:v>0.10062582345191041</c:v>
                </c:pt>
                <c:pt idx="455">
                  <c:v>0.10062582345191041</c:v>
                </c:pt>
                <c:pt idx="456">
                  <c:v>0.10062582345191041</c:v>
                </c:pt>
                <c:pt idx="457">
                  <c:v>0.10062582345191041</c:v>
                </c:pt>
                <c:pt idx="458">
                  <c:v>0.10062582345191041</c:v>
                </c:pt>
                <c:pt idx="459">
                  <c:v>0.10062582345191041</c:v>
                </c:pt>
                <c:pt idx="460">
                  <c:v>0.10062582345191041</c:v>
                </c:pt>
                <c:pt idx="461">
                  <c:v>0.10062582345191041</c:v>
                </c:pt>
                <c:pt idx="462">
                  <c:v>0.10062582345191041</c:v>
                </c:pt>
                <c:pt idx="463">
                  <c:v>0.10062582345191041</c:v>
                </c:pt>
                <c:pt idx="464">
                  <c:v>0.10062582345191041</c:v>
                </c:pt>
                <c:pt idx="465">
                  <c:v>0.10062582345191041</c:v>
                </c:pt>
                <c:pt idx="466">
                  <c:v>0.10062582345191041</c:v>
                </c:pt>
                <c:pt idx="467">
                  <c:v>0.10062582345191041</c:v>
                </c:pt>
                <c:pt idx="468">
                  <c:v>0.10062582345191041</c:v>
                </c:pt>
                <c:pt idx="469">
                  <c:v>0.10062582345191041</c:v>
                </c:pt>
                <c:pt idx="470">
                  <c:v>0.10062582345191041</c:v>
                </c:pt>
                <c:pt idx="471">
                  <c:v>0.10062582345191041</c:v>
                </c:pt>
                <c:pt idx="472">
                  <c:v>0.10062582345191041</c:v>
                </c:pt>
                <c:pt idx="473">
                  <c:v>0.10062582345191041</c:v>
                </c:pt>
                <c:pt idx="474">
                  <c:v>0.10062582345191041</c:v>
                </c:pt>
                <c:pt idx="475">
                  <c:v>0.10062582345191041</c:v>
                </c:pt>
                <c:pt idx="476">
                  <c:v>0.10062582345191041</c:v>
                </c:pt>
                <c:pt idx="477">
                  <c:v>0.10062582345191041</c:v>
                </c:pt>
                <c:pt idx="478">
                  <c:v>0.10062582345191041</c:v>
                </c:pt>
                <c:pt idx="479">
                  <c:v>0.10062582345191041</c:v>
                </c:pt>
                <c:pt idx="480">
                  <c:v>0.10062582345191041</c:v>
                </c:pt>
                <c:pt idx="481">
                  <c:v>0.10062582345191041</c:v>
                </c:pt>
                <c:pt idx="482">
                  <c:v>0.10062582345191041</c:v>
                </c:pt>
                <c:pt idx="483">
                  <c:v>0.10062582345191041</c:v>
                </c:pt>
                <c:pt idx="484">
                  <c:v>0.10062582345191041</c:v>
                </c:pt>
                <c:pt idx="485">
                  <c:v>0.10062582345191041</c:v>
                </c:pt>
                <c:pt idx="486">
                  <c:v>0.10062582345191041</c:v>
                </c:pt>
                <c:pt idx="487">
                  <c:v>0.10062582345191041</c:v>
                </c:pt>
                <c:pt idx="488">
                  <c:v>0.10062582345191041</c:v>
                </c:pt>
                <c:pt idx="489">
                  <c:v>0.10062582345191041</c:v>
                </c:pt>
                <c:pt idx="490">
                  <c:v>0.10062582345191041</c:v>
                </c:pt>
                <c:pt idx="491">
                  <c:v>0.10062582345191041</c:v>
                </c:pt>
                <c:pt idx="492">
                  <c:v>0.10062582345191041</c:v>
                </c:pt>
                <c:pt idx="493">
                  <c:v>0.10062582345191041</c:v>
                </c:pt>
                <c:pt idx="494">
                  <c:v>0.10062582345191041</c:v>
                </c:pt>
                <c:pt idx="495">
                  <c:v>0.10062582345191041</c:v>
                </c:pt>
                <c:pt idx="496">
                  <c:v>0.10062582345191041</c:v>
                </c:pt>
                <c:pt idx="497">
                  <c:v>0.10062582345191041</c:v>
                </c:pt>
                <c:pt idx="498">
                  <c:v>0.10062582345191041</c:v>
                </c:pt>
                <c:pt idx="499">
                  <c:v>0.10062582345191041</c:v>
                </c:pt>
                <c:pt idx="500">
                  <c:v>0.10062582345191041</c:v>
                </c:pt>
                <c:pt idx="501">
                  <c:v>0.10062582345191041</c:v>
                </c:pt>
                <c:pt idx="502">
                  <c:v>0.10062582345191041</c:v>
                </c:pt>
                <c:pt idx="503">
                  <c:v>0.10062582345191041</c:v>
                </c:pt>
                <c:pt idx="504">
                  <c:v>0.10062582345191041</c:v>
                </c:pt>
                <c:pt idx="505">
                  <c:v>0.10062582345191041</c:v>
                </c:pt>
                <c:pt idx="506">
                  <c:v>0.10062582345191041</c:v>
                </c:pt>
                <c:pt idx="507">
                  <c:v>0.10062582345191041</c:v>
                </c:pt>
                <c:pt idx="508">
                  <c:v>0.10062582345191041</c:v>
                </c:pt>
                <c:pt idx="509">
                  <c:v>0.10062582345191041</c:v>
                </c:pt>
                <c:pt idx="510">
                  <c:v>0.10062582345191041</c:v>
                </c:pt>
                <c:pt idx="511">
                  <c:v>0.10062582345191041</c:v>
                </c:pt>
                <c:pt idx="512">
                  <c:v>0.10062582345191041</c:v>
                </c:pt>
                <c:pt idx="513">
                  <c:v>0.10062582345191041</c:v>
                </c:pt>
                <c:pt idx="514">
                  <c:v>0.10062582345191041</c:v>
                </c:pt>
                <c:pt idx="515">
                  <c:v>0.10062582345191041</c:v>
                </c:pt>
                <c:pt idx="516">
                  <c:v>0.10062582345191041</c:v>
                </c:pt>
                <c:pt idx="517">
                  <c:v>0.10062582345191041</c:v>
                </c:pt>
                <c:pt idx="518">
                  <c:v>0.10062582345191041</c:v>
                </c:pt>
                <c:pt idx="519">
                  <c:v>0.10062582345191041</c:v>
                </c:pt>
                <c:pt idx="520">
                  <c:v>0.10062582345191041</c:v>
                </c:pt>
                <c:pt idx="521">
                  <c:v>0.10062582345191041</c:v>
                </c:pt>
                <c:pt idx="522">
                  <c:v>0.10062582345191041</c:v>
                </c:pt>
                <c:pt idx="523">
                  <c:v>0.10062582345191041</c:v>
                </c:pt>
                <c:pt idx="524">
                  <c:v>0.10062582345191041</c:v>
                </c:pt>
                <c:pt idx="525">
                  <c:v>0.10062582345191041</c:v>
                </c:pt>
                <c:pt idx="526">
                  <c:v>0.10062582345191041</c:v>
                </c:pt>
                <c:pt idx="527">
                  <c:v>0.10062582345191041</c:v>
                </c:pt>
                <c:pt idx="528">
                  <c:v>0.10062582345191041</c:v>
                </c:pt>
                <c:pt idx="529">
                  <c:v>0.10062582345191041</c:v>
                </c:pt>
                <c:pt idx="530">
                  <c:v>0.10062582345191041</c:v>
                </c:pt>
                <c:pt idx="531">
                  <c:v>0.10062582345191041</c:v>
                </c:pt>
                <c:pt idx="532">
                  <c:v>0.10062582345191041</c:v>
                </c:pt>
                <c:pt idx="533">
                  <c:v>0.10062582345191041</c:v>
                </c:pt>
                <c:pt idx="534">
                  <c:v>0.10062582345191041</c:v>
                </c:pt>
                <c:pt idx="535">
                  <c:v>0.10062582345191041</c:v>
                </c:pt>
                <c:pt idx="536">
                  <c:v>0.10062582345191041</c:v>
                </c:pt>
                <c:pt idx="537">
                  <c:v>0.10062582345191041</c:v>
                </c:pt>
                <c:pt idx="538">
                  <c:v>0.10062582345191041</c:v>
                </c:pt>
                <c:pt idx="539">
                  <c:v>0.10062582345191041</c:v>
                </c:pt>
                <c:pt idx="540">
                  <c:v>0.10062582345191041</c:v>
                </c:pt>
                <c:pt idx="541">
                  <c:v>0.10062582345191041</c:v>
                </c:pt>
                <c:pt idx="542">
                  <c:v>0.10062582345191041</c:v>
                </c:pt>
                <c:pt idx="543">
                  <c:v>0.10062582345191041</c:v>
                </c:pt>
                <c:pt idx="544">
                  <c:v>0.10062582345191041</c:v>
                </c:pt>
                <c:pt idx="545">
                  <c:v>0.10062582345191041</c:v>
                </c:pt>
                <c:pt idx="546">
                  <c:v>0.10062582345191041</c:v>
                </c:pt>
                <c:pt idx="547">
                  <c:v>0.10062582345191041</c:v>
                </c:pt>
                <c:pt idx="548">
                  <c:v>0.10062582345191041</c:v>
                </c:pt>
                <c:pt idx="549">
                  <c:v>0.10062582345191041</c:v>
                </c:pt>
                <c:pt idx="550">
                  <c:v>0.10062582345191041</c:v>
                </c:pt>
                <c:pt idx="551">
                  <c:v>0.10062582345191041</c:v>
                </c:pt>
                <c:pt idx="552">
                  <c:v>0.10062582345191041</c:v>
                </c:pt>
                <c:pt idx="553">
                  <c:v>0.10062582345191041</c:v>
                </c:pt>
                <c:pt idx="554">
                  <c:v>0.10062582345191041</c:v>
                </c:pt>
                <c:pt idx="555">
                  <c:v>0.10062582345191041</c:v>
                </c:pt>
                <c:pt idx="556">
                  <c:v>0.10062582345191041</c:v>
                </c:pt>
                <c:pt idx="557">
                  <c:v>0.10062582345191041</c:v>
                </c:pt>
                <c:pt idx="558">
                  <c:v>0.10062582345191041</c:v>
                </c:pt>
                <c:pt idx="559">
                  <c:v>0.10062582345191041</c:v>
                </c:pt>
                <c:pt idx="560">
                  <c:v>0.10062582345191041</c:v>
                </c:pt>
                <c:pt idx="561">
                  <c:v>0.10062582345191041</c:v>
                </c:pt>
                <c:pt idx="562">
                  <c:v>0.10062582345191041</c:v>
                </c:pt>
                <c:pt idx="563">
                  <c:v>0.10062582345191041</c:v>
                </c:pt>
                <c:pt idx="564">
                  <c:v>0.10062582345191041</c:v>
                </c:pt>
                <c:pt idx="565">
                  <c:v>0.10062582345191041</c:v>
                </c:pt>
                <c:pt idx="566">
                  <c:v>0.10062582345191041</c:v>
                </c:pt>
                <c:pt idx="567">
                  <c:v>0.10062582345191041</c:v>
                </c:pt>
                <c:pt idx="568">
                  <c:v>0.10062582345191041</c:v>
                </c:pt>
                <c:pt idx="569">
                  <c:v>0.10062582345191041</c:v>
                </c:pt>
                <c:pt idx="570">
                  <c:v>0.10062582345191041</c:v>
                </c:pt>
                <c:pt idx="571">
                  <c:v>0.10062582345191041</c:v>
                </c:pt>
                <c:pt idx="572">
                  <c:v>0.10062582345191041</c:v>
                </c:pt>
                <c:pt idx="573">
                  <c:v>0.10062582345191041</c:v>
                </c:pt>
                <c:pt idx="574">
                  <c:v>0.10062582345191041</c:v>
                </c:pt>
                <c:pt idx="575">
                  <c:v>0.10062582345191041</c:v>
                </c:pt>
                <c:pt idx="576">
                  <c:v>0.10062582345191041</c:v>
                </c:pt>
                <c:pt idx="577">
                  <c:v>0.10062582345191041</c:v>
                </c:pt>
                <c:pt idx="578">
                  <c:v>0.10062582345191041</c:v>
                </c:pt>
                <c:pt idx="579">
                  <c:v>0.10062582345191041</c:v>
                </c:pt>
                <c:pt idx="580">
                  <c:v>0.10062582345191041</c:v>
                </c:pt>
                <c:pt idx="581">
                  <c:v>0.10062582345191041</c:v>
                </c:pt>
                <c:pt idx="582">
                  <c:v>0.10062582345191041</c:v>
                </c:pt>
                <c:pt idx="583">
                  <c:v>0.10062582345191041</c:v>
                </c:pt>
                <c:pt idx="584">
                  <c:v>0.10062582345191041</c:v>
                </c:pt>
                <c:pt idx="585">
                  <c:v>0.10062582345191041</c:v>
                </c:pt>
                <c:pt idx="586">
                  <c:v>0.10062582345191041</c:v>
                </c:pt>
                <c:pt idx="587">
                  <c:v>0.10062582345191041</c:v>
                </c:pt>
                <c:pt idx="588">
                  <c:v>0.10062582345191041</c:v>
                </c:pt>
                <c:pt idx="589">
                  <c:v>0.10062582345191041</c:v>
                </c:pt>
                <c:pt idx="590">
                  <c:v>0.10062582345191041</c:v>
                </c:pt>
                <c:pt idx="591">
                  <c:v>0.10062582345191041</c:v>
                </c:pt>
                <c:pt idx="592">
                  <c:v>0.10062582345191041</c:v>
                </c:pt>
                <c:pt idx="593">
                  <c:v>0.10062582345191041</c:v>
                </c:pt>
                <c:pt idx="594">
                  <c:v>0.10062582345191041</c:v>
                </c:pt>
                <c:pt idx="595">
                  <c:v>0.10062582345191041</c:v>
                </c:pt>
                <c:pt idx="596">
                  <c:v>0.10062582345191041</c:v>
                </c:pt>
                <c:pt idx="597">
                  <c:v>0.10062582345191041</c:v>
                </c:pt>
                <c:pt idx="598">
                  <c:v>0.10062582345191041</c:v>
                </c:pt>
                <c:pt idx="599">
                  <c:v>0.10062582345191041</c:v>
                </c:pt>
                <c:pt idx="600">
                  <c:v>0.10062582345191041</c:v>
                </c:pt>
                <c:pt idx="601">
                  <c:v>0.10062582345191041</c:v>
                </c:pt>
                <c:pt idx="602">
                  <c:v>0.10062582345191041</c:v>
                </c:pt>
                <c:pt idx="603">
                  <c:v>0.10062582345191041</c:v>
                </c:pt>
                <c:pt idx="604">
                  <c:v>0.10062582345191041</c:v>
                </c:pt>
                <c:pt idx="605">
                  <c:v>0.10062582345191041</c:v>
                </c:pt>
                <c:pt idx="606">
                  <c:v>0.10062582345191041</c:v>
                </c:pt>
                <c:pt idx="607">
                  <c:v>0.10062582345191041</c:v>
                </c:pt>
                <c:pt idx="608">
                  <c:v>0.10062582345191041</c:v>
                </c:pt>
                <c:pt idx="609">
                  <c:v>0.10062582345191041</c:v>
                </c:pt>
                <c:pt idx="610">
                  <c:v>0.10062582345191041</c:v>
                </c:pt>
                <c:pt idx="611">
                  <c:v>0.10359025032938077</c:v>
                </c:pt>
                <c:pt idx="612">
                  <c:v>0.10359025032938077</c:v>
                </c:pt>
                <c:pt idx="613">
                  <c:v>0.10359025032938077</c:v>
                </c:pt>
                <c:pt idx="614">
                  <c:v>0.10359025032938077</c:v>
                </c:pt>
                <c:pt idx="615">
                  <c:v>0.10359025032938077</c:v>
                </c:pt>
                <c:pt idx="616">
                  <c:v>0.10359025032938077</c:v>
                </c:pt>
                <c:pt idx="617">
                  <c:v>0.10359025032938077</c:v>
                </c:pt>
                <c:pt idx="618">
                  <c:v>0.10359025032938077</c:v>
                </c:pt>
                <c:pt idx="619">
                  <c:v>0.10359025032938077</c:v>
                </c:pt>
                <c:pt idx="620">
                  <c:v>0.10359025032938077</c:v>
                </c:pt>
                <c:pt idx="621">
                  <c:v>0.10359025032938077</c:v>
                </c:pt>
                <c:pt idx="622">
                  <c:v>0.10359025032938077</c:v>
                </c:pt>
                <c:pt idx="623">
                  <c:v>0.10359025032938077</c:v>
                </c:pt>
                <c:pt idx="624">
                  <c:v>0.10359025032938077</c:v>
                </c:pt>
                <c:pt idx="625">
                  <c:v>0.10359025032938077</c:v>
                </c:pt>
                <c:pt idx="626">
                  <c:v>0.10359025032938077</c:v>
                </c:pt>
                <c:pt idx="627">
                  <c:v>0.10359025032938077</c:v>
                </c:pt>
                <c:pt idx="628">
                  <c:v>0.10359025032938077</c:v>
                </c:pt>
                <c:pt idx="629">
                  <c:v>0.10490777338603426</c:v>
                </c:pt>
                <c:pt idx="630">
                  <c:v>0.10490777338603426</c:v>
                </c:pt>
                <c:pt idx="631">
                  <c:v>0.10490777338603426</c:v>
                </c:pt>
                <c:pt idx="632">
                  <c:v>0.10490777338603426</c:v>
                </c:pt>
                <c:pt idx="633">
                  <c:v>0.10490777338603426</c:v>
                </c:pt>
                <c:pt idx="634">
                  <c:v>0.10490777338603426</c:v>
                </c:pt>
                <c:pt idx="635">
                  <c:v>0.10490777338603426</c:v>
                </c:pt>
                <c:pt idx="636">
                  <c:v>0.10490777338603426</c:v>
                </c:pt>
                <c:pt idx="637">
                  <c:v>0.10507246376811594</c:v>
                </c:pt>
                <c:pt idx="638">
                  <c:v>0.10556653491436101</c:v>
                </c:pt>
                <c:pt idx="639">
                  <c:v>0.10556653491436101</c:v>
                </c:pt>
                <c:pt idx="640">
                  <c:v>0.10556653491436101</c:v>
                </c:pt>
                <c:pt idx="641">
                  <c:v>0.11001317523056653</c:v>
                </c:pt>
                <c:pt idx="642">
                  <c:v>0.11001317523056653</c:v>
                </c:pt>
                <c:pt idx="643">
                  <c:v>0.11001317523056653</c:v>
                </c:pt>
                <c:pt idx="644">
                  <c:v>0.11001317523056653</c:v>
                </c:pt>
                <c:pt idx="645">
                  <c:v>0.11001317523056653</c:v>
                </c:pt>
                <c:pt idx="646">
                  <c:v>0.11001317523056653</c:v>
                </c:pt>
                <c:pt idx="647">
                  <c:v>0.11001317523056653</c:v>
                </c:pt>
                <c:pt idx="648">
                  <c:v>0.11001317523056653</c:v>
                </c:pt>
                <c:pt idx="649">
                  <c:v>0.11001317523056653</c:v>
                </c:pt>
                <c:pt idx="650">
                  <c:v>0.11001317523056653</c:v>
                </c:pt>
                <c:pt idx="651">
                  <c:v>0.11001317523056653</c:v>
                </c:pt>
                <c:pt idx="652">
                  <c:v>0.11001317523056653</c:v>
                </c:pt>
                <c:pt idx="653">
                  <c:v>0.11001317523056653</c:v>
                </c:pt>
                <c:pt idx="654">
                  <c:v>0.11001317523056653</c:v>
                </c:pt>
                <c:pt idx="655">
                  <c:v>0.11001317523056653</c:v>
                </c:pt>
                <c:pt idx="656">
                  <c:v>0.11001317523056653</c:v>
                </c:pt>
                <c:pt idx="657">
                  <c:v>0.11001317523056653</c:v>
                </c:pt>
                <c:pt idx="658">
                  <c:v>0.11001317523056653</c:v>
                </c:pt>
                <c:pt idx="659">
                  <c:v>0.11001317523056653</c:v>
                </c:pt>
                <c:pt idx="660">
                  <c:v>0.11001317523056653</c:v>
                </c:pt>
                <c:pt idx="661">
                  <c:v>0.11001317523056653</c:v>
                </c:pt>
                <c:pt idx="662">
                  <c:v>0.11001317523056653</c:v>
                </c:pt>
                <c:pt idx="663">
                  <c:v>0.11001317523056653</c:v>
                </c:pt>
                <c:pt idx="664">
                  <c:v>0.11001317523056653</c:v>
                </c:pt>
                <c:pt idx="665">
                  <c:v>0.11001317523056653</c:v>
                </c:pt>
                <c:pt idx="666">
                  <c:v>0.11001317523056653</c:v>
                </c:pt>
                <c:pt idx="667">
                  <c:v>0.11001317523056653</c:v>
                </c:pt>
                <c:pt idx="668">
                  <c:v>0.11017786561264822</c:v>
                </c:pt>
                <c:pt idx="669">
                  <c:v>0.1128129117259552</c:v>
                </c:pt>
                <c:pt idx="670">
                  <c:v>0.1128129117259552</c:v>
                </c:pt>
                <c:pt idx="671">
                  <c:v>0.1128129117259552</c:v>
                </c:pt>
                <c:pt idx="672">
                  <c:v>0.1128129117259552</c:v>
                </c:pt>
                <c:pt idx="673">
                  <c:v>0.1128129117259552</c:v>
                </c:pt>
                <c:pt idx="674">
                  <c:v>0.1128129117259552</c:v>
                </c:pt>
                <c:pt idx="675">
                  <c:v>0.1128129117259552</c:v>
                </c:pt>
                <c:pt idx="676">
                  <c:v>0.1128129117259552</c:v>
                </c:pt>
                <c:pt idx="677">
                  <c:v>0.1128129117259552</c:v>
                </c:pt>
                <c:pt idx="678">
                  <c:v>0.1128129117259552</c:v>
                </c:pt>
                <c:pt idx="679">
                  <c:v>0.1128129117259552</c:v>
                </c:pt>
                <c:pt idx="680">
                  <c:v>0.1128129117259552</c:v>
                </c:pt>
                <c:pt idx="681">
                  <c:v>0.1128129117259552</c:v>
                </c:pt>
                <c:pt idx="682">
                  <c:v>0.1128129117259552</c:v>
                </c:pt>
                <c:pt idx="683">
                  <c:v>0.1128129117259552</c:v>
                </c:pt>
                <c:pt idx="684">
                  <c:v>0.1128129117259552</c:v>
                </c:pt>
                <c:pt idx="685">
                  <c:v>0.1129776021080369</c:v>
                </c:pt>
                <c:pt idx="686">
                  <c:v>0.11561264822134387</c:v>
                </c:pt>
                <c:pt idx="687">
                  <c:v>0.11561264822134387</c:v>
                </c:pt>
                <c:pt idx="688">
                  <c:v>0.11561264822134387</c:v>
                </c:pt>
                <c:pt idx="689">
                  <c:v>0.11561264822134387</c:v>
                </c:pt>
                <c:pt idx="690">
                  <c:v>0.11561264822134387</c:v>
                </c:pt>
                <c:pt idx="691">
                  <c:v>0.11561264822134387</c:v>
                </c:pt>
                <c:pt idx="692">
                  <c:v>0.11561264822134387</c:v>
                </c:pt>
                <c:pt idx="693">
                  <c:v>0.11561264822134387</c:v>
                </c:pt>
                <c:pt idx="694">
                  <c:v>0.11561264822134387</c:v>
                </c:pt>
                <c:pt idx="695">
                  <c:v>0.11561264822134387</c:v>
                </c:pt>
                <c:pt idx="696">
                  <c:v>0.11561264822134387</c:v>
                </c:pt>
                <c:pt idx="697">
                  <c:v>0.11561264822134387</c:v>
                </c:pt>
                <c:pt idx="698">
                  <c:v>0.11561264822134387</c:v>
                </c:pt>
                <c:pt idx="699">
                  <c:v>0.11561264822134387</c:v>
                </c:pt>
                <c:pt idx="700">
                  <c:v>0.11561264822134387</c:v>
                </c:pt>
                <c:pt idx="701">
                  <c:v>0.11561264822134387</c:v>
                </c:pt>
                <c:pt idx="702">
                  <c:v>0.11577733860342555</c:v>
                </c:pt>
                <c:pt idx="703">
                  <c:v>0.1164361001317523</c:v>
                </c:pt>
                <c:pt idx="704">
                  <c:v>0.1164361001317523</c:v>
                </c:pt>
                <c:pt idx="705">
                  <c:v>0.1164361001317523</c:v>
                </c:pt>
                <c:pt idx="706">
                  <c:v>0.1164361001317523</c:v>
                </c:pt>
                <c:pt idx="707">
                  <c:v>0.116600790513834</c:v>
                </c:pt>
                <c:pt idx="708">
                  <c:v>0.12104743083003952</c:v>
                </c:pt>
                <c:pt idx="709">
                  <c:v>0.12104743083003952</c:v>
                </c:pt>
                <c:pt idx="710">
                  <c:v>0.12104743083003952</c:v>
                </c:pt>
                <c:pt idx="711">
                  <c:v>0.12104743083003952</c:v>
                </c:pt>
                <c:pt idx="712">
                  <c:v>0.12104743083003952</c:v>
                </c:pt>
                <c:pt idx="713">
                  <c:v>0.12104743083003952</c:v>
                </c:pt>
                <c:pt idx="714">
                  <c:v>0.12104743083003952</c:v>
                </c:pt>
                <c:pt idx="715">
                  <c:v>0.12104743083003952</c:v>
                </c:pt>
                <c:pt idx="716">
                  <c:v>0.12104743083003952</c:v>
                </c:pt>
                <c:pt idx="717">
                  <c:v>0.12104743083003952</c:v>
                </c:pt>
                <c:pt idx="718">
                  <c:v>0.12104743083003952</c:v>
                </c:pt>
                <c:pt idx="719">
                  <c:v>0.12104743083003952</c:v>
                </c:pt>
                <c:pt idx="720">
                  <c:v>0.12104743083003952</c:v>
                </c:pt>
                <c:pt idx="721">
                  <c:v>0.12104743083003952</c:v>
                </c:pt>
                <c:pt idx="722">
                  <c:v>0.12104743083003952</c:v>
                </c:pt>
                <c:pt idx="723">
                  <c:v>0.12104743083003952</c:v>
                </c:pt>
                <c:pt idx="724">
                  <c:v>0.12104743083003952</c:v>
                </c:pt>
                <c:pt idx="725">
                  <c:v>0.12104743083003952</c:v>
                </c:pt>
                <c:pt idx="726">
                  <c:v>0.12104743083003952</c:v>
                </c:pt>
                <c:pt idx="727">
                  <c:v>0.12104743083003952</c:v>
                </c:pt>
                <c:pt idx="728">
                  <c:v>0.12104743083003952</c:v>
                </c:pt>
                <c:pt idx="729">
                  <c:v>0.12104743083003952</c:v>
                </c:pt>
                <c:pt idx="730">
                  <c:v>0.12104743083003952</c:v>
                </c:pt>
                <c:pt idx="731">
                  <c:v>0.12104743083003952</c:v>
                </c:pt>
                <c:pt idx="732">
                  <c:v>0.12104743083003952</c:v>
                </c:pt>
                <c:pt idx="733">
                  <c:v>0.12104743083003952</c:v>
                </c:pt>
                <c:pt idx="734">
                  <c:v>0.12104743083003952</c:v>
                </c:pt>
                <c:pt idx="735">
                  <c:v>0.12121212121212122</c:v>
                </c:pt>
                <c:pt idx="736">
                  <c:v>0.12467061923583662</c:v>
                </c:pt>
                <c:pt idx="737">
                  <c:v>0.12467061923583662</c:v>
                </c:pt>
                <c:pt idx="738">
                  <c:v>0.12467061923583662</c:v>
                </c:pt>
                <c:pt idx="739">
                  <c:v>0.12467061923583662</c:v>
                </c:pt>
                <c:pt idx="740">
                  <c:v>0.12467061923583662</c:v>
                </c:pt>
                <c:pt idx="741">
                  <c:v>0.12467061923583662</c:v>
                </c:pt>
                <c:pt idx="742">
                  <c:v>0.12467061923583662</c:v>
                </c:pt>
                <c:pt idx="743">
                  <c:v>0.12467061923583662</c:v>
                </c:pt>
                <c:pt idx="744">
                  <c:v>0.12467061923583662</c:v>
                </c:pt>
                <c:pt idx="745">
                  <c:v>0.12467061923583662</c:v>
                </c:pt>
                <c:pt idx="746">
                  <c:v>0.12467061923583662</c:v>
                </c:pt>
                <c:pt idx="747">
                  <c:v>0.12467061923583662</c:v>
                </c:pt>
                <c:pt idx="748">
                  <c:v>0.12467061923583662</c:v>
                </c:pt>
                <c:pt idx="749">
                  <c:v>0.12467061923583662</c:v>
                </c:pt>
                <c:pt idx="750">
                  <c:v>0.12467061923583662</c:v>
                </c:pt>
                <c:pt idx="751">
                  <c:v>0.12467061923583662</c:v>
                </c:pt>
                <c:pt idx="752">
                  <c:v>0.12467061923583662</c:v>
                </c:pt>
                <c:pt idx="753">
                  <c:v>0.12467061923583662</c:v>
                </c:pt>
                <c:pt idx="754">
                  <c:v>0.12467061923583662</c:v>
                </c:pt>
                <c:pt idx="755">
                  <c:v>0.12467061923583662</c:v>
                </c:pt>
                <c:pt idx="756">
                  <c:v>0.12467061923583662</c:v>
                </c:pt>
                <c:pt idx="757">
                  <c:v>0.12516469038208169</c:v>
                </c:pt>
                <c:pt idx="758">
                  <c:v>0.12516469038208169</c:v>
                </c:pt>
                <c:pt idx="759">
                  <c:v>0.12516469038208169</c:v>
                </c:pt>
                <c:pt idx="760">
                  <c:v>0.12796442687747037</c:v>
                </c:pt>
                <c:pt idx="761">
                  <c:v>0.12796442687747037</c:v>
                </c:pt>
                <c:pt idx="762">
                  <c:v>0.12796442687747037</c:v>
                </c:pt>
                <c:pt idx="763">
                  <c:v>0.12796442687747037</c:v>
                </c:pt>
                <c:pt idx="764">
                  <c:v>0.12796442687747037</c:v>
                </c:pt>
                <c:pt idx="765">
                  <c:v>0.12796442687747037</c:v>
                </c:pt>
                <c:pt idx="766">
                  <c:v>0.12796442687747037</c:v>
                </c:pt>
                <c:pt idx="767">
                  <c:v>0.12796442687747037</c:v>
                </c:pt>
                <c:pt idx="768">
                  <c:v>0.12796442687747037</c:v>
                </c:pt>
                <c:pt idx="769">
                  <c:v>0.12796442687747037</c:v>
                </c:pt>
                <c:pt idx="770">
                  <c:v>0.12796442687747037</c:v>
                </c:pt>
                <c:pt idx="771">
                  <c:v>0.12796442687747037</c:v>
                </c:pt>
                <c:pt idx="772">
                  <c:v>0.12796442687747037</c:v>
                </c:pt>
                <c:pt idx="773">
                  <c:v>0.12796442687747037</c:v>
                </c:pt>
                <c:pt idx="774">
                  <c:v>0.12796442687747037</c:v>
                </c:pt>
                <c:pt idx="775">
                  <c:v>0.12796442687747037</c:v>
                </c:pt>
                <c:pt idx="776">
                  <c:v>0.12796442687747037</c:v>
                </c:pt>
                <c:pt idx="777">
                  <c:v>0.12829380764163373</c:v>
                </c:pt>
                <c:pt idx="778">
                  <c:v>0.12829380764163373</c:v>
                </c:pt>
                <c:pt idx="779">
                  <c:v>0.13224637681159421</c:v>
                </c:pt>
                <c:pt idx="780">
                  <c:v>0.13224637681159421</c:v>
                </c:pt>
                <c:pt idx="781">
                  <c:v>0.13224637681159421</c:v>
                </c:pt>
                <c:pt idx="782">
                  <c:v>0.13224637681159421</c:v>
                </c:pt>
                <c:pt idx="783">
                  <c:v>0.13224637681159421</c:v>
                </c:pt>
                <c:pt idx="784">
                  <c:v>0.13224637681159421</c:v>
                </c:pt>
                <c:pt idx="785">
                  <c:v>0.13224637681159421</c:v>
                </c:pt>
                <c:pt idx="786">
                  <c:v>0.13224637681159421</c:v>
                </c:pt>
                <c:pt idx="787">
                  <c:v>0.13224637681159421</c:v>
                </c:pt>
                <c:pt idx="788">
                  <c:v>0.13224637681159421</c:v>
                </c:pt>
                <c:pt idx="789">
                  <c:v>0.13224637681159421</c:v>
                </c:pt>
                <c:pt idx="790">
                  <c:v>0.13224637681159421</c:v>
                </c:pt>
                <c:pt idx="791">
                  <c:v>0.13224637681159421</c:v>
                </c:pt>
                <c:pt idx="792">
                  <c:v>0.13224637681159421</c:v>
                </c:pt>
                <c:pt idx="793">
                  <c:v>0.13224637681159421</c:v>
                </c:pt>
                <c:pt idx="794">
                  <c:v>0.13224637681159421</c:v>
                </c:pt>
                <c:pt idx="795">
                  <c:v>0.13224637681159421</c:v>
                </c:pt>
                <c:pt idx="796">
                  <c:v>0.13224637681159421</c:v>
                </c:pt>
                <c:pt idx="797">
                  <c:v>0.13224637681159421</c:v>
                </c:pt>
                <c:pt idx="798">
                  <c:v>0.13224637681159421</c:v>
                </c:pt>
                <c:pt idx="799">
                  <c:v>0.13224637681159421</c:v>
                </c:pt>
                <c:pt idx="800">
                  <c:v>0.13224637681159421</c:v>
                </c:pt>
                <c:pt idx="801">
                  <c:v>0.13224637681159421</c:v>
                </c:pt>
                <c:pt idx="802">
                  <c:v>0.13224637681159421</c:v>
                </c:pt>
                <c:pt idx="803">
                  <c:v>0.1324110671936759</c:v>
                </c:pt>
                <c:pt idx="804">
                  <c:v>0.13257575757575757</c:v>
                </c:pt>
                <c:pt idx="805">
                  <c:v>0.13339920948616601</c:v>
                </c:pt>
                <c:pt idx="806">
                  <c:v>0.13339920948616601</c:v>
                </c:pt>
                <c:pt idx="807">
                  <c:v>0.13339920948616601</c:v>
                </c:pt>
                <c:pt idx="808">
                  <c:v>0.13339920948616601</c:v>
                </c:pt>
                <c:pt idx="809">
                  <c:v>0.13339920948616601</c:v>
                </c:pt>
                <c:pt idx="810">
                  <c:v>0.1371870882740448</c:v>
                </c:pt>
                <c:pt idx="811">
                  <c:v>0.1371870882740448</c:v>
                </c:pt>
                <c:pt idx="812">
                  <c:v>0.1371870882740448</c:v>
                </c:pt>
                <c:pt idx="813">
                  <c:v>0.1371870882740448</c:v>
                </c:pt>
                <c:pt idx="814">
                  <c:v>0.1371870882740448</c:v>
                </c:pt>
                <c:pt idx="815">
                  <c:v>0.1371870882740448</c:v>
                </c:pt>
                <c:pt idx="816">
                  <c:v>0.1371870882740448</c:v>
                </c:pt>
                <c:pt idx="817">
                  <c:v>0.1371870882740448</c:v>
                </c:pt>
                <c:pt idx="818">
                  <c:v>0.1371870882740448</c:v>
                </c:pt>
                <c:pt idx="819">
                  <c:v>0.1371870882740448</c:v>
                </c:pt>
                <c:pt idx="820">
                  <c:v>0.1371870882740448</c:v>
                </c:pt>
                <c:pt idx="821">
                  <c:v>0.1371870882740448</c:v>
                </c:pt>
                <c:pt idx="822">
                  <c:v>0.1371870882740448</c:v>
                </c:pt>
                <c:pt idx="823">
                  <c:v>0.1371870882740448</c:v>
                </c:pt>
                <c:pt idx="824">
                  <c:v>0.1371870882740448</c:v>
                </c:pt>
                <c:pt idx="825">
                  <c:v>0.1371870882740448</c:v>
                </c:pt>
                <c:pt idx="826">
                  <c:v>0.1371870882740448</c:v>
                </c:pt>
                <c:pt idx="827">
                  <c:v>0.1371870882740448</c:v>
                </c:pt>
                <c:pt idx="828">
                  <c:v>0.1371870882740448</c:v>
                </c:pt>
                <c:pt idx="829">
                  <c:v>0.1371870882740448</c:v>
                </c:pt>
                <c:pt idx="830">
                  <c:v>0.1371870882740448</c:v>
                </c:pt>
                <c:pt idx="831">
                  <c:v>0.1371870882740448</c:v>
                </c:pt>
                <c:pt idx="832">
                  <c:v>0.1371870882740448</c:v>
                </c:pt>
                <c:pt idx="833">
                  <c:v>0.13784584980237155</c:v>
                </c:pt>
                <c:pt idx="834">
                  <c:v>0.13784584980237155</c:v>
                </c:pt>
                <c:pt idx="835">
                  <c:v>0.13784584980237155</c:v>
                </c:pt>
                <c:pt idx="836">
                  <c:v>0.13784584980237155</c:v>
                </c:pt>
                <c:pt idx="837">
                  <c:v>0.13801054018445322</c:v>
                </c:pt>
                <c:pt idx="838">
                  <c:v>0.1478919631093544</c:v>
                </c:pt>
                <c:pt idx="839">
                  <c:v>0.1478919631093544</c:v>
                </c:pt>
                <c:pt idx="840">
                  <c:v>0.1478919631093544</c:v>
                </c:pt>
                <c:pt idx="841">
                  <c:v>0.1478919631093544</c:v>
                </c:pt>
                <c:pt idx="842">
                  <c:v>0.1478919631093544</c:v>
                </c:pt>
                <c:pt idx="843">
                  <c:v>0.1478919631093544</c:v>
                </c:pt>
                <c:pt idx="844">
                  <c:v>0.1478919631093544</c:v>
                </c:pt>
                <c:pt idx="845">
                  <c:v>0.1478919631093544</c:v>
                </c:pt>
                <c:pt idx="846">
                  <c:v>0.1478919631093544</c:v>
                </c:pt>
                <c:pt idx="847">
                  <c:v>0.1478919631093544</c:v>
                </c:pt>
                <c:pt idx="848">
                  <c:v>0.1478919631093544</c:v>
                </c:pt>
                <c:pt idx="849">
                  <c:v>0.1478919631093544</c:v>
                </c:pt>
                <c:pt idx="850">
                  <c:v>0.1478919631093544</c:v>
                </c:pt>
                <c:pt idx="851">
                  <c:v>0.1478919631093544</c:v>
                </c:pt>
                <c:pt idx="852">
                  <c:v>0.1478919631093544</c:v>
                </c:pt>
                <c:pt idx="853">
                  <c:v>0.1478919631093544</c:v>
                </c:pt>
                <c:pt idx="854">
                  <c:v>0.1478919631093544</c:v>
                </c:pt>
                <c:pt idx="855">
                  <c:v>0.1478919631093544</c:v>
                </c:pt>
                <c:pt idx="856">
                  <c:v>0.1478919631093544</c:v>
                </c:pt>
                <c:pt idx="857">
                  <c:v>0.1478919631093544</c:v>
                </c:pt>
                <c:pt idx="858">
                  <c:v>0.1478919631093544</c:v>
                </c:pt>
                <c:pt idx="859">
                  <c:v>0.1478919631093544</c:v>
                </c:pt>
                <c:pt idx="860">
                  <c:v>0.1478919631093544</c:v>
                </c:pt>
                <c:pt idx="861">
                  <c:v>0.1478919631093544</c:v>
                </c:pt>
                <c:pt idx="862">
                  <c:v>0.1478919631093544</c:v>
                </c:pt>
                <c:pt idx="863">
                  <c:v>0.1478919631093544</c:v>
                </c:pt>
                <c:pt idx="864">
                  <c:v>0.1478919631093544</c:v>
                </c:pt>
                <c:pt idx="865">
                  <c:v>0.1478919631093544</c:v>
                </c:pt>
                <c:pt idx="866">
                  <c:v>0.1478919631093544</c:v>
                </c:pt>
                <c:pt idx="867">
                  <c:v>0.1478919631093544</c:v>
                </c:pt>
                <c:pt idx="868">
                  <c:v>0.1478919631093544</c:v>
                </c:pt>
                <c:pt idx="869">
                  <c:v>0.1478919631093544</c:v>
                </c:pt>
                <c:pt idx="870">
                  <c:v>0.1478919631093544</c:v>
                </c:pt>
                <c:pt idx="871">
                  <c:v>0.1478919631093544</c:v>
                </c:pt>
                <c:pt idx="872">
                  <c:v>0.1478919631093544</c:v>
                </c:pt>
                <c:pt idx="873">
                  <c:v>0.1478919631093544</c:v>
                </c:pt>
                <c:pt idx="874">
                  <c:v>0.1478919631093544</c:v>
                </c:pt>
                <c:pt idx="875">
                  <c:v>0.1478919631093544</c:v>
                </c:pt>
                <c:pt idx="876">
                  <c:v>0.1478919631093544</c:v>
                </c:pt>
                <c:pt idx="877">
                  <c:v>0.1478919631093544</c:v>
                </c:pt>
                <c:pt idx="878">
                  <c:v>0.1478919631093544</c:v>
                </c:pt>
                <c:pt idx="879">
                  <c:v>0.1478919631093544</c:v>
                </c:pt>
                <c:pt idx="880">
                  <c:v>0.1478919631093544</c:v>
                </c:pt>
                <c:pt idx="881">
                  <c:v>0.1478919631093544</c:v>
                </c:pt>
                <c:pt idx="882">
                  <c:v>0.1478919631093544</c:v>
                </c:pt>
                <c:pt idx="883">
                  <c:v>0.1478919631093544</c:v>
                </c:pt>
                <c:pt idx="884">
                  <c:v>0.1478919631093544</c:v>
                </c:pt>
                <c:pt idx="885">
                  <c:v>0.1478919631093544</c:v>
                </c:pt>
                <c:pt idx="886">
                  <c:v>0.1478919631093544</c:v>
                </c:pt>
                <c:pt idx="887">
                  <c:v>0.1478919631093544</c:v>
                </c:pt>
                <c:pt idx="888">
                  <c:v>0.1478919631093544</c:v>
                </c:pt>
                <c:pt idx="889">
                  <c:v>0.1478919631093544</c:v>
                </c:pt>
                <c:pt idx="890">
                  <c:v>0.1478919631093544</c:v>
                </c:pt>
                <c:pt idx="891">
                  <c:v>0.1478919631093544</c:v>
                </c:pt>
                <c:pt idx="892">
                  <c:v>0.1478919631093544</c:v>
                </c:pt>
                <c:pt idx="893">
                  <c:v>0.1478919631093544</c:v>
                </c:pt>
                <c:pt idx="894">
                  <c:v>0.1478919631093544</c:v>
                </c:pt>
                <c:pt idx="895">
                  <c:v>0.1478919631093544</c:v>
                </c:pt>
                <c:pt idx="896">
                  <c:v>0.1478919631093544</c:v>
                </c:pt>
                <c:pt idx="897">
                  <c:v>0.1478919631093544</c:v>
                </c:pt>
                <c:pt idx="898">
                  <c:v>0.1480566534914361</c:v>
                </c:pt>
                <c:pt idx="899">
                  <c:v>0.14822134387351779</c:v>
                </c:pt>
                <c:pt idx="900">
                  <c:v>0.15233860342555994</c:v>
                </c:pt>
                <c:pt idx="901">
                  <c:v>0.15233860342555994</c:v>
                </c:pt>
                <c:pt idx="902">
                  <c:v>0.15233860342555994</c:v>
                </c:pt>
                <c:pt idx="903">
                  <c:v>0.15233860342555994</c:v>
                </c:pt>
                <c:pt idx="904">
                  <c:v>0.15233860342555994</c:v>
                </c:pt>
                <c:pt idx="905">
                  <c:v>0.15233860342555994</c:v>
                </c:pt>
                <c:pt idx="906">
                  <c:v>0.15233860342555994</c:v>
                </c:pt>
                <c:pt idx="907">
                  <c:v>0.15233860342555994</c:v>
                </c:pt>
                <c:pt idx="908">
                  <c:v>0.15233860342555994</c:v>
                </c:pt>
                <c:pt idx="909">
                  <c:v>0.15233860342555994</c:v>
                </c:pt>
                <c:pt idx="910">
                  <c:v>0.15233860342555994</c:v>
                </c:pt>
                <c:pt idx="911">
                  <c:v>0.15233860342555994</c:v>
                </c:pt>
                <c:pt idx="912">
                  <c:v>0.15233860342555994</c:v>
                </c:pt>
                <c:pt idx="913">
                  <c:v>0.15233860342555994</c:v>
                </c:pt>
                <c:pt idx="914">
                  <c:v>0.15233860342555994</c:v>
                </c:pt>
                <c:pt idx="915">
                  <c:v>0.15233860342555994</c:v>
                </c:pt>
                <c:pt idx="916">
                  <c:v>0.15233860342555994</c:v>
                </c:pt>
                <c:pt idx="917">
                  <c:v>0.15233860342555994</c:v>
                </c:pt>
                <c:pt idx="918">
                  <c:v>0.15233860342555994</c:v>
                </c:pt>
                <c:pt idx="919">
                  <c:v>0.15233860342555994</c:v>
                </c:pt>
                <c:pt idx="920">
                  <c:v>0.15233860342555994</c:v>
                </c:pt>
                <c:pt idx="921">
                  <c:v>0.15233860342555994</c:v>
                </c:pt>
                <c:pt idx="922">
                  <c:v>0.15233860342555994</c:v>
                </c:pt>
                <c:pt idx="923">
                  <c:v>0.15233860342555994</c:v>
                </c:pt>
                <c:pt idx="924">
                  <c:v>0.15233860342555994</c:v>
                </c:pt>
                <c:pt idx="925">
                  <c:v>0.1553030303030303</c:v>
                </c:pt>
                <c:pt idx="926">
                  <c:v>0.1553030303030303</c:v>
                </c:pt>
                <c:pt idx="927">
                  <c:v>0.1553030303030303</c:v>
                </c:pt>
                <c:pt idx="928">
                  <c:v>0.1553030303030303</c:v>
                </c:pt>
                <c:pt idx="929">
                  <c:v>0.1553030303030303</c:v>
                </c:pt>
                <c:pt idx="930">
                  <c:v>0.1553030303030303</c:v>
                </c:pt>
                <c:pt idx="931">
                  <c:v>0.1553030303030303</c:v>
                </c:pt>
                <c:pt idx="932">
                  <c:v>0.1553030303030303</c:v>
                </c:pt>
                <c:pt idx="933">
                  <c:v>0.1553030303030303</c:v>
                </c:pt>
                <c:pt idx="934">
                  <c:v>0.1553030303030303</c:v>
                </c:pt>
                <c:pt idx="935">
                  <c:v>0.1553030303030303</c:v>
                </c:pt>
                <c:pt idx="936">
                  <c:v>0.1553030303030303</c:v>
                </c:pt>
                <c:pt idx="937">
                  <c:v>0.1553030303030303</c:v>
                </c:pt>
                <c:pt idx="938">
                  <c:v>0.1553030303030303</c:v>
                </c:pt>
                <c:pt idx="939">
                  <c:v>0.1553030303030303</c:v>
                </c:pt>
                <c:pt idx="940">
                  <c:v>0.1553030303030303</c:v>
                </c:pt>
                <c:pt idx="941">
                  <c:v>0.1553030303030303</c:v>
                </c:pt>
                <c:pt idx="942">
                  <c:v>0.1553030303030303</c:v>
                </c:pt>
                <c:pt idx="943">
                  <c:v>0.155467720685112</c:v>
                </c:pt>
                <c:pt idx="944">
                  <c:v>0.15596179183135706</c:v>
                </c:pt>
                <c:pt idx="945">
                  <c:v>0.15596179183135706</c:v>
                </c:pt>
                <c:pt idx="946">
                  <c:v>0.15596179183135706</c:v>
                </c:pt>
                <c:pt idx="947">
                  <c:v>0.15662055335968381</c:v>
                </c:pt>
                <c:pt idx="948">
                  <c:v>0.15662055335968381</c:v>
                </c:pt>
                <c:pt idx="949">
                  <c:v>0.15662055335968381</c:v>
                </c:pt>
                <c:pt idx="950">
                  <c:v>0.15662055335968381</c:v>
                </c:pt>
                <c:pt idx="951">
                  <c:v>0.15876152832674573</c:v>
                </c:pt>
                <c:pt idx="952">
                  <c:v>0.15876152832674573</c:v>
                </c:pt>
                <c:pt idx="953">
                  <c:v>0.15876152832674573</c:v>
                </c:pt>
                <c:pt idx="954">
                  <c:v>0.15876152832674573</c:v>
                </c:pt>
                <c:pt idx="955">
                  <c:v>0.15876152832674573</c:v>
                </c:pt>
                <c:pt idx="956">
                  <c:v>0.15876152832674573</c:v>
                </c:pt>
                <c:pt idx="957">
                  <c:v>0.15876152832674573</c:v>
                </c:pt>
                <c:pt idx="958">
                  <c:v>0.15876152832674573</c:v>
                </c:pt>
                <c:pt idx="959">
                  <c:v>0.15876152832674573</c:v>
                </c:pt>
                <c:pt idx="960">
                  <c:v>0.15876152832674573</c:v>
                </c:pt>
                <c:pt idx="961">
                  <c:v>0.15876152832674573</c:v>
                </c:pt>
                <c:pt idx="962">
                  <c:v>0.15876152832674573</c:v>
                </c:pt>
                <c:pt idx="963">
                  <c:v>0.15876152832674573</c:v>
                </c:pt>
                <c:pt idx="964">
                  <c:v>0.15909090909090909</c:v>
                </c:pt>
                <c:pt idx="965">
                  <c:v>0.15909090909090909</c:v>
                </c:pt>
                <c:pt idx="966">
                  <c:v>0.16304347826086957</c:v>
                </c:pt>
                <c:pt idx="967">
                  <c:v>0.16304347826086957</c:v>
                </c:pt>
                <c:pt idx="968">
                  <c:v>0.16304347826086957</c:v>
                </c:pt>
                <c:pt idx="969">
                  <c:v>0.16304347826086957</c:v>
                </c:pt>
                <c:pt idx="970">
                  <c:v>0.16304347826086957</c:v>
                </c:pt>
                <c:pt idx="971">
                  <c:v>0.16304347826086957</c:v>
                </c:pt>
                <c:pt idx="972">
                  <c:v>0.16304347826086957</c:v>
                </c:pt>
                <c:pt idx="973">
                  <c:v>0.16304347826086957</c:v>
                </c:pt>
                <c:pt idx="974">
                  <c:v>0.16304347826086957</c:v>
                </c:pt>
                <c:pt idx="975">
                  <c:v>0.16304347826086957</c:v>
                </c:pt>
                <c:pt idx="976">
                  <c:v>0.16304347826086957</c:v>
                </c:pt>
                <c:pt idx="977">
                  <c:v>0.16304347826086957</c:v>
                </c:pt>
                <c:pt idx="978">
                  <c:v>0.16304347826086957</c:v>
                </c:pt>
                <c:pt idx="979">
                  <c:v>0.16304347826086957</c:v>
                </c:pt>
                <c:pt idx="980">
                  <c:v>0.16304347826086957</c:v>
                </c:pt>
                <c:pt idx="981">
                  <c:v>0.16304347826086957</c:v>
                </c:pt>
                <c:pt idx="982">
                  <c:v>0.16304347826086957</c:v>
                </c:pt>
                <c:pt idx="983">
                  <c:v>0.16304347826086957</c:v>
                </c:pt>
                <c:pt idx="984">
                  <c:v>0.16304347826086957</c:v>
                </c:pt>
                <c:pt idx="985">
                  <c:v>0.16304347826086957</c:v>
                </c:pt>
                <c:pt idx="986">
                  <c:v>0.16304347826086957</c:v>
                </c:pt>
                <c:pt idx="987">
                  <c:v>0.16304347826086957</c:v>
                </c:pt>
                <c:pt idx="988">
                  <c:v>0.16304347826086957</c:v>
                </c:pt>
                <c:pt idx="989">
                  <c:v>0.16304347826086957</c:v>
                </c:pt>
                <c:pt idx="990">
                  <c:v>0.16419631093544138</c:v>
                </c:pt>
                <c:pt idx="991">
                  <c:v>0.16419631093544138</c:v>
                </c:pt>
                <c:pt idx="992">
                  <c:v>0.16419631093544138</c:v>
                </c:pt>
                <c:pt idx="993">
                  <c:v>0.16419631093544138</c:v>
                </c:pt>
                <c:pt idx="994">
                  <c:v>0.16419631093544138</c:v>
                </c:pt>
                <c:pt idx="995">
                  <c:v>0.16419631093544138</c:v>
                </c:pt>
                <c:pt idx="996">
                  <c:v>0.16419631093544138</c:v>
                </c:pt>
                <c:pt idx="997">
                  <c:v>0.16436100131752307</c:v>
                </c:pt>
                <c:pt idx="998">
                  <c:v>0.16716073781291171</c:v>
                </c:pt>
                <c:pt idx="999">
                  <c:v>0.16716073781291171</c:v>
                </c:pt>
                <c:pt idx="1000">
                  <c:v>0.16716073781291171</c:v>
                </c:pt>
                <c:pt idx="1001">
                  <c:v>0.16716073781291171</c:v>
                </c:pt>
                <c:pt idx="1002">
                  <c:v>0.16716073781291171</c:v>
                </c:pt>
                <c:pt idx="1003">
                  <c:v>0.16716073781291171</c:v>
                </c:pt>
                <c:pt idx="1004">
                  <c:v>0.16716073781291171</c:v>
                </c:pt>
                <c:pt idx="1005">
                  <c:v>0.16716073781291171</c:v>
                </c:pt>
                <c:pt idx="1006">
                  <c:v>0.16716073781291171</c:v>
                </c:pt>
                <c:pt idx="1007">
                  <c:v>0.16716073781291171</c:v>
                </c:pt>
                <c:pt idx="1008">
                  <c:v>0.16716073781291171</c:v>
                </c:pt>
                <c:pt idx="1009">
                  <c:v>0.16716073781291171</c:v>
                </c:pt>
                <c:pt idx="1010">
                  <c:v>0.16716073781291171</c:v>
                </c:pt>
                <c:pt idx="1011">
                  <c:v>0.16716073781291171</c:v>
                </c:pt>
                <c:pt idx="1012">
                  <c:v>0.16716073781291171</c:v>
                </c:pt>
                <c:pt idx="1013">
                  <c:v>0.16716073781291171</c:v>
                </c:pt>
                <c:pt idx="1014">
                  <c:v>0.16716073781291171</c:v>
                </c:pt>
                <c:pt idx="1015">
                  <c:v>0.1676548089591568</c:v>
                </c:pt>
                <c:pt idx="1016">
                  <c:v>0.1676548089591568</c:v>
                </c:pt>
                <c:pt idx="1017">
                  <c:v>0.1676548089591568</c:v>
                </c:pt>
                <c:pt idx="1018">
                  <c:v>0.16963109354413702</c:v>
                </c:pt>
                <c:pt idx="1019">
                  <c:v>0.16963109354413702</c:v>
                </c:pt>
                <c:pt idx="1020">
                  <c:v>0.16963109354413702</c:v>
                </c:pt>
                <c:pt idx="1021">
                  <c:v>0.16963109354413702</c:v>
                </c:pt>
                <c:pt idx="1022">
                  <c:v>0.16963109354413702</c:v>
                </c:pt>
                <c:pt idx="1023">
                  <c:v>0.16963109354413702</c:v>
                </c:pt>
                <c:pt idx="1024">
                  <c:v>0.16963109354413702</c:v>
                </c:pt>
                <c:pt idx="1025">
                  <c:v>0.16963109354413702</c:v>
                </c:pt>
                <c:pt idx="1026">
                  <c:v>0.16963109354413702</c:v>
                </c:pt>
                <c:pt idx="1027">
                  <c:v>0.16963109354413702</c:v>
                </c:pt>
                <c:pt idx="1028">
                  <c:v>0.16963109354413702</c:v>
                </c:pt>
                <c:pt idx="1029">
                  <c:v>0.16963109354413702</c:v>
                </c:pt>
                <c:pt idx="1030">
                  <c:v>0.17045454545454544</c:v>
                </c:pt>
                <c:pt idx="1031">
                  <c:v>0.17045454545454544</c:v>
                </c:pt>
                <c:pt idx="1032">
                  <c:v>0.17045454545454544</c:v>
                </c:pt>
                <c:pt idx="1033">
                  <c:v>0.17045454545454544</c:v>
                </c:pt>
                <c:pt idx="1034">
                  <c:v>0.17045454545454544</c:v>
                </c:pt>
                <c:pt idx="1035">
                  <c:v>0.17160737812911725</c:v>
                </c:pt>
                <c:pt idx="1036">
                  <c:v>0.17160737812911725</c:v>
                </c:pt>
                <c:pt idx="1037">
                  <c:v>0.17160737812911725</c:v>
                </c:pt>
                <c:pt idx="1038">
                  <c:v>0.17160737812911725</c:v>
                </c:pt>
                <c:pt idx="1039">
                  <c:v>0.17160737812911725</c:v>
                </c:pt>
                <c:pt idx="1040">
                  <c:v>0.17160737812911725</c:v>
                </c:pt>
                <c:pt idx="1041">
                  <c:v>0.17160737812911725</c:v>
                </c:pt>
                <c:pt idx="1042">
                  <c:v>0.17177206851119894</c:v>
                </c:pt>
                <c:pt idx="1043">
                  <c:v>0.17720685111989459</c:v>
                </c:pt>
                <c:pt idx="1044">
                  <c:v>0.17720685111989459</c:v>
                </c:pt>
                <c:pt idx="1045">
                  <c:v>0.17720685111989459</c:v>
                </c:pt>
                <c:pt idx="1046">
                  <c:v>0.17720685111989459</c:v>
                </c:pt>
                <c:pt idx="1047">
                  <c:v>0.17720685111989459</c:v>
                </c:pt>
                <c:pt idx="1048">
                  <c:v>0.17720685111989459</c:v>
                </c:pt>
                <c:pt idx="1049">
                  <c:v>0.17720685111989459</c:v>
                </c:pt>
                <c:pt idx="1050">
                  <c:v>0.17720685111989459</c:v>
                </c:pt>
                <c:pt idx="1051">
                  <c:v>0.17720685111989459</c:v>
                </c:pt>
                <c:pt idx="1052">
                  <c:v>0.17720685111989459</c:v>
                </c:pt>
                <c:pt idx="1053">
                  <c:v>0.17720685111989459</c:v>
                </c:pt>
                <c:pt idx="1054">
                  <c:v>0.17720685111989459</c:v>
                </c:pt>
                <c:pt idx="1055">
                  <c:v>0.17720685111989459</c:v>
                </c:pt>
                <c:pt idx="1056">
                  <c:v>0.17720685111989459</c:v>
                </c:pt>
                <c:pt idx="1057">
                  <c:v>0.17720685111989459</c:v>
                </c:pt>
                <c:pt idx="1058">
                  <c:v>0.17720685111989459</c:v>
                </c:pt>
                <c:pt idx="1059">
                  <c:v>0.17720685111989459</c:v>
                </c:pt>
                <c:pt idx="1060">
                  <c:v>0.17720685111989459</c:v>
                </c:pt>
                <c:pt idx="1061">
                  <c:v>0.17720685111989459</c:v>
                </c:pt>
                <c:pt idx="1062">
                  <c:v>0.17720685111989459</c:v>
                </c:pt>
                <c:pt idx="1063">
                  <c:v>0.17720685111989459</c:v>
                </c:pt>
                <c:pt idx="1064">
                  <c:v>0.17720685111989459</c:v>
                </c:pt>
                <c:pt idx="1065">
                  <c:v>0.17720685111989459</c:v>
                </c:pt>
                <c:pt idx="1066">
                  <c:v>0.17720685111989459</c:v>
                </c:pt>
                <c:pt idx="1067">
                  <c:v>0.17720685111989459</c:v>
                </c:pt>
                <c:pt idx="1068">
                  <c:v>0.17720685111989459</c:v>
                </c:pt>
                <c:pt idx="1069">
                  <c:v>0.17720685111989459</c:v>
                </c:pt>
                <c:pt idx="1070">
                  <c:v>0.17720685111989459</c:v>
                </c:pt>
                <c:pt idx="1071">
                  <c:v>0.17720685111989459</c:v>
                </c:pt>
                <c:pt idx="1072">
                  <c:v>0.17720685111989459</c:v>
                </c:pt>
                <c:pt idx="1073">
                  <c:v>0.17720685111989459</c:v>
                </c:pt>
                <c:pt idx="1074">
                  <c:v>0.17720685111989459</c:v>
                </c:pt>
                <c:pt idx="1075">
                  <c:v>0.17720685111989459</c:v>
                </c:pt>
                <c:pt idx="1076">
                  <c:v>0.17770092226613965</c:v>
                </c:pt>
                <c:pt idx="1077">
                  <c:v>0.17770092226613965</c:v>
                </c:pt>
                <c:pt idx="1078">
                  <c:v>0.17770092226613965</c:v>
                </c:pt>
                <c:pt idx="1079">
                  <c:v>0.17786561264822134</c:v>
                </c:pt>
                <c:pt idx="1080">
                  <c:v>0.18198287220026352</c:v>
                </c:pt>
                <c:pt idx="1081">
                  <c:v>0.18198287220026352</c:v>
                </c:pt>
                <c:pt idx="1082">
                  <c:v>0.18198287220026352</c:v>
                </c:pt>
                <c:pt idx="1083">
                  <c:v>0.18198287220026352</c:v>
                </c:pt>
                <c:pt idx="1084">
                  <c:v>0.18198287220026352</c:v>
                </c:pt>
                <c:pt idx="1085">
                  <c:v>0.18198287220026352</c:v>
                </c:pt>
                <c:pt idx="1086">
                  <c:v>0.18198287220026352</c:v>
                </c:pt>
                <c:pt idx="1087">
                  <c:v>0.18198287220026352</c:v>
                </c:pt>
                <c:pt idx="1088">
                  <c:v>0.18198287220026352</c:v>
                </c:pt>
                <c:pt idx="1089">
                  <c:v>0.18198287220026352</c:v>
                </c:pt>
                <c:pt idx="1090">
                  <c:v>0.18198287220026352</c:v>
                </c:pt>
                <c:pt idx="1091">
                  <c:v>0.18198287220026352</c:v>
                </c:pt>
                <c:pt idx="1092">
                  <c:v>0.18198287220026352</c:v>
                </c:pt>
                <c:pt idx="1093">
                  <c:v>0.18198287220026352</c:v>
                </c:pt>
                <c:pt idx="1094">
                  <c:v>0.18198287220026352</c:v>
                </c:pt>
                <c:pt idx="1095">
                  <c:v>0.18198287220026352</c:v>
                </c:pt>
                <c:pt idx="1096">
                  <c:v>0.18198287220026352</c:v>
                </c:pt>
                <c:pt idx="1097">
                  <c:v>0.18198287220026352</c:v>
                </c:pt>
                <c:pt idx="1098">
                  <c:v>0.18198287220026352</c:v>
                </c:pt>
                <c:pt idx="1099">
                  <c:v>0.18198287220026352</c:v>
                </c:pt>
                <c:pt idx="1100">
                  <c:v>0.18198287220026352</c:v>
                </c:pt>
                <c:pt idx="1101">
                  <c:v>0.18198287220026352</c:v>
                </c:pt>
                <c:pt idx="1102">
                  <c:v>0.18198287220026352</c:v>
                </c:pt>
                <c:pt idx="1103">
                  <c:v>0.18198287220026352</c:v>
                </c:pt>
                <c:pt idx="1104">
                  <c:v>0.18198287220026352</c:v>
                </c:pt>
                <c:pt idx="1105">
                  <c:v>0.18247694334650857</c:v>
                </c:pt>
                <c:pt idx="1106">
                  <c:v>0.18247694334650857</c:v>
                </c:pt>
                <c:pt idx="1107">
                  <c:v>0.18247694334650857</c:v>
                </c:pt>
                <c:pt idx="1108">
                  <c:v>0.18280632411067194</c:v>
                </c:pt>
                <c:pt idx="1109">
                  <c:v>0.18280632411067194</c:v>
                </c:pt>
                <c:pt idx="1110">
                  <c:v>0.18297101449275363</c:v>
                </c:pt>
                <c:pt idx="1111">
                  <c:v>0.18642951251646903</c:v>
                </c:pt>
                <c:pt idx="1112">
                  <c:v>0.18642951251646903</c:v>
                </c:pt>
                <c:pt idx="1113">
                  <c:v>0.18642951251646903</c:v>
                </c:pt>
                <c:pt idx="1114">
                  <c:v>0.18642951251646903</c:v>
                </c:pt>
                <c:pt idx="1115">
                  <c:v>0.18642951251646903</c:v>
                </c:pt>
                <c:pt idx="1116">
                  <c:v>0.18642951251646903</c:v>
                </c:pt>
                <c:pt idx="1117">
                  <c:v>0.18642951251646903</c:v>
                </c:pt>
                <c:pt idx="1118">
                  <c:v>0.18642951251646903</c:v>
                </c:pt>
                <c:pt idx="1119">
                  <c:v>0.18642951251646903</c:v>
                </c:pt>
                <c:pt idx="1120">
                  <c:v>0.18642951251646903</c:v>
                </c:pt>
                <c:pt idx="1121">
                  <c:v>0.18642951251646903</c:v>
                </c:pt>
                <c:pt idx="1122">
                  <c:v>0.18642951251646903</c:v>
                </c:pt>
                <c:pt idx="1123">
                  <c:v>0.18642951251646903</c:v>
                </c:pt>
                <c:pt idx="1124">
                  <c:v>0.18642951251646903</c:v>
                </c:pt>
                <c:pt idx="1125">
                  <c:v>0.18642951251646903</c:v>
                </c:pt>
                <c:pt idx="1126">
                  <c:v>0.18642951251646903</c:v>
                </c:pt>
                <c:pt idx="1127">
                  <c:v>0.18642951251646903</c:v>
                </c:pt>
                <c:pt idx="1128">
                  <c:v>0.18642951251646903</c:v>
                </c:pt>
                <c:pt idx="1129">
                  <c:v>0.18642951251646903</c:v>
                </c:pt>
                <c:pt idx="1130">
                  <c:v>0.18642951251646903</c:v>
                </c:pt>
                <c:pt idx="1131">
                  <c:v>0.18642951251646903</c:v>
                </c:pt>
                <c:pt idx="1132">
                  <c:v>0.18708827404479578</c:v>
                </c:pt>
                <c:pt idx="1133">
                  <c:v>0.18708827404479578</c:v>
                </c:pt>
                <c:pt idx="1134">
                  <c:v>0.18708827404479578</c:v>
                </c:pt>
                <c:pt idx="1135">
                  <c:v>0.18708827404479578</c:v>
                </c:pt>
                <c:pt idx="1136">
                  <c:v>0.18741765480895917</c:v>
                </c:pt>
                <c:pt idx="1137">
                  <c:v>0.18741765480895917</c:v>
                </c:pt>
                <c:pt idx="1138">
                  <c:v>0.18906455862977603</c:v>
                </c:pt>
                <c:pt idx="1139">
                  <c:v>0.18906455862977603</c:v>
                </c:pt>
                <c:pt idx="1140">
                  <c:v>0.18906455862977603</c:v>
                </c:pt>
                <c:pt idx="1141">
                  <c:v>0.18906455862977603</c:v>
                </c:pt>
                <c:pt idx="1142">
                  <c:v>0.18906455862977603</c:v>
                </c:pt>
                <c:pt idx="1143">
                  <c:v>0.18906455862977603</c:v>
                </c:pt>
                <c:pt idx="1144">
                  <c:v>0.18906455862977603</c:v>
                </c:pt>
                <c:pt idx="1145">
                  <c:v>0.18906455862977603</c:v>
                </c:pt>
                <c:pt idx="1146">
                  <c:v>0.18906455862977603</c:v>
                </c:pt>
                <c:pt idx="1147">
                  <c:v>0.18906455862977603</c:v>
                </c:pt>
                <c:pt idx="1148">
                  <c:v>0.18939393939393939</c:v>
                </c:pt>
                <c:pt idx="1149">
                  <c:v>0.18939393939393939</c:v>
                </c:pt>
                <c:pt idx="1150">
                  <c:v>0.18955862977602109</c:v>
                </c:pt>
                <c:pt idx="1151">
                  <c:v>0.19038208168642951</c:v>
                </c:pt>
                <c:pt idx="1152">
                  <c:v>0.19038208168642951</c:v>
                </c:pt>
                <c:pt idx="1153">
                  <c:v>0.19038208168642951</c:v>
                </c:pt>
                <c:pt idx="1154">
                  <c:v>0.19038208168642951</c:v>
                </c:pt>
                <c:pt idx="1155">
                  <c:v>0.19038208168642951</c:v>
                </c:pt>
                <c:pt idx="1156">
                  <c:v>0.19301712779973648</c:v>
                </c:pt>
                <c:pt idx="1157">
                  <c:v>0.19301712779973648</c:v>
                </c:pt>
                <c:pt idx="1158">
                  <c:v>0.19301712779973648</c:v>
                </c:pt>
                <c:pt idx="1159">
                  <c:v>0.19301712779973648</c:v>
                </c:pt>
                <c:pt idx="1160">
                  <c:v>0.19301712779973648</c:v>
                </c:pt>
                <c:pt idx="1161">
                  <c:v>0.19301712779973648</c:v>
                </c:pt>
                <c:pt idx="1162">
                  <c:v>0.19301712779973648</c:v>
                </c:pt>
                <c:pt idx="1163">
                  <c:v>0.19301712779973648</c:v>
                </c:pt>
                <c:pt idx="1164">
                  <c:v>0.19301712779973648</c:v>
                </c:pt>
                <c:pt idx="1165">
                  <c:v>0.19301712779973648</c:v>
                </c:pt>
                <c:pt idx="1166">
                  <c:v>0.19301712779973648</c:v>
                </c:pt>
                <c:pt idx="1167">
                  <c:v>0.19301712779973648</c:v>
                </c:pt>
                <c:pt idx="1168">
                  <c:v>0.19301712779973648</c:v>
                </c:pt>
                <c:pt idx="1169">
                  <c:v>0.19301712779973648</c:v>
                </c:pt>
                <c:pt idx="1170">
                  <c:v>0.19301712779973648</c:v>
                </c:pt>
                <c:pt idx="1171">
                  <c:v>0.19301712779973648</c:v>
                </c:pt>
                <c:pt idx="1172">
                  <c:v>0.19318181818181818</c:v>
                </c:pt>
                <c:pt idx="1173">
                  <c:v>0.19499341238471674</c:v>
                </c:pt>
                <c:pt idx="1174">
                  <c:v>0.19499341238471674</c:v>
                </c:pt>
                <c:pt idx="1175">
                  <c:v>0.19499341238471674</c:v>
                </c:pt>
                <c:pt idx="1176">
                  <c:v>0.19499341238471674</c:v>
                </c:pt>
                <c:pt idx="1177">
                  <c:v>0.19499341238471674</c:v>
                </c:pt>
                <c:pt idx="1178">
                  <c:v>0.19499341238471674</c:v>
                </c:pt>
                <c:pt idx="1179">
                  <c:v>0.19499341238471674</c:v>
                </c:pt>
                <c:pt idx="1180">
                  <c:v>0.19499341238471674</c:v>
                </c:pt>
                <c:pt idx="1181">
                  <c:v>0.19499341238471674</c:v>
                </c:pt>
                <c:pt idx="1182">
                  <c:v>0.19499341238471674</c:v>
                </c:pt>
                <c:pt idx="1183">
                  <c:v>0.19499341238471674</c:v>
                </c:pt>
                <c:pt idx="1184">
                  <c:v>0.19581686429512515</c:v>
                </c:pt>
                <c:pt idx="1185">
                  <c:v>0.19581686429512515</c:v>
                </c:pt>
                <c:pt idx="1186">
                  <c:v>0.19581686429512515</c:v>
                </c:pt>
                <c:pt idx="1187">
                  <c:v>0.19581686429512515</c:v>
                </c:pt>
                <c:pt idx="1188">
                  <c:v>0.19581686429512515</c:v>
                </c:pt>
                <c:pt idx="1189">
                  <c:v>0.19614624505928854</c:v>
                </c:pt>
                <c:pt idx="1190">
                  <c:v>0.19614624505928854</c:v>
                </c:pt>
                <c:pt idx="1191">
                  <c:v>0.1964756258234519</c:v>
                </c:pt>
                <c:pt idx="1192">
                  <c:v>0.1964756258234519</c:v>
                </c:pt>
                <c:pt idx="1193">
                  <c:v>0.19713438735177866</c:v>
                </c:pt>
                <c:pt idx="1194">
                  <c:v>0.19713438735177866</c:v>
                </c:pt>
                <c:pt idx="1195">
                  <c:v>0.19713438735177866</c:v>
                </c:pt>
                <c:pt idx="1196">
                  <c:v>0.19713438735177866</c:v>
                </c:pt>
                <c:pt idx="1197">
                  <c:v>0.19729907773386035</c:v>
                </c:pt>
                <c:pt idx="1198">
                  <c:v>0.19911067193675888</c:v>
                </c:pt>
                <c:pt idx="1199">
                  <c:v>0.19911067193675888</c:v>
                </c:pt>
                <c:pt idx="1200">
                  <c:v>0.19911067193675888</c:v>
                </c:pt>
                <c:pt idx="1201">
                  <c:v>0.19911067193675888</c:v>
                </c:pt>
                <c:pt idx="1202">
                  <c:v>0.19911067193675888</c:v>
                </c:pt>
                <c:pt idx="1203">
                  <c:v>0.19911067193675888</c:v>
                </c:pt>
                <c:pt idx="1204">
                  <c:v>0.19911067193675888</c:v>
                </c:pt>
                <c:pt idx="1205">
                  <c:v>0.19911067193675888</c:v>
                </c:pt>
                <c:pt idx="1206">
                  <c:v>0.19911067193675888</c:v>
                </c:pt>
                <c:pt idx="1207">
                  <c:v>0.19911067193675888</c:v>
                </c:pt>
                <c:pt idx="1208">
                  <c:v>0.19911067193675888</c:v>
                </c:pt>
                <c:pt idx="1209">
                  <c:v>0.19960474308300397</c:v>
                </c:pt>
                <c:pt idx="1210">
                  <c:v>0.19960474308300397</c:v>
                </c:pt>
                <c:pt idx="1211">
                  <c:v>0.19960474308300397</c:v>
                </c:pt>
                <c:pt idx="1212">
                  <c:v>0.20223978919631094</c:v>
                </c:pt>
                <c:pt idx="1213">
                  <c:v>0.20223978919631094</c:v>
                </c:pt>
                <c:pt idx="1214">
                  <c:v>0.20223978919631094</c:v>
                </c:pt>
                <c:pt idx="1215">
                  <c:v>0.20223978919631094</c:v>
                </c:pt>
                <c:pt idx="1216">
                  <c:v>0.20223978919631094</c:v>
                </c:pt>
                <c:pt idx="1217">
                  <c:v>0.20223978919631094</c:v>
                </c:pt>
                <c:pt idx="1218">
                  <c:v>0.20223978919631094</c:v>
                </c:pt>
                <c:pt idx="1219">
                  <c:v>0.20223978919631094</c:v>
                </c:pt>
                <c:pt idx="1220">
                  <c:v>0.20223978919631094</c:v>
                </c:pt>
                <c:pt idx="1221">
                  <c:v>0.20223978919631094</c:v>
                </c:pt>
                <c:pt idx="1222">
                  <c:v>0.20223978919631094</c:v>
                </c:pt>
                <c:pt idx="1223">
                  <c:v>0.20223978919631094</c:v>
                </c:pt>
                <c:pt idx="1224">
                  <c:v>0.20223978919631094</c:v>
                </c:pt>
                <c:pt idx="1225">
                  <c:v>0.20223978919631094</c:v>
                </c:pt>
                <c:pt idx="1226">
                  <c:v>0.20223978919631094</c:v>
                </c:pt>
                <c:pt idx="1227">
                  <c:v>0.20223978919631094</c:v>
                </c:pt>
                <c:pt idx="1228">
                  <c:v>0.2025691699604743</c:v>
                </c:pt>
                <c:pt idx="1229">
                  <c:v>0.2025691699604743</c:v>
                </c:pt>
                <c:pt idx="1230">
                  <c:v>0.20306324110671936</c:v>
                </c:pt>
                <c:pt idx="1231">
                  <c:v>0.20306324110671936</c:v>
                </c:pt>
                <c:pt idx="1232">
                  <c:v>0.20306324110671936</c:v>
                </c:pt>
                <c:pt idx="1233">
                  <c:v>0.20602766798418973</c:v>
                </c:pt>
                <c:pt idx="1234">
                  <c:v>0.20602766798418973</c:v>
                </c:pt>
                <c:pt idx="1235">
                  <c:v>0.20602766798418973</c:v>
                </c:pt>
                <c:pt idx="1236">
                  <c:v>0.20602766798418973</c:v>
                </c:pt>
                <c:pt idx="1237">
                  <c:v>0.20602766798418973</c:v>
                </c:pt>
                <c:pt idx="1238">
                  <c:v>0.20602766798418973</c:v>
                </c:pt>
                <c:pt idx="1239">
                  <c:v>0.20602766798418973</c:v>
                </c:pt>
                <c:pt idx="1240">
                  <c:v>0.20602766798418973</c:v>
                </c:pt>
                <c:pt idx="1241">
                  <c:v>0.20602766798418973</c:v>
                </c:pt>
                <c:pt idx="1242">
                  <c:v>0.20602766798418973</c:v>
                </c:pt>
                <c:pt idx="1243">
                  <c:v>0.20602766798418973</c:v>
                </c:pt>
                <c:pt idx="1244">
                  <c:v>0.20602766798418973</c:v>
                </c:pt>
                <c:pt idx="1245">
                  <c:v>0.20602766798418973</c:v>
                </c:pt>
                <c:pt idx="1246">
                  <c:v>0.20602766798418973</c:v>
                </c:pt>
                <c:pt idx="1247">
                  <c:v>0.20602766798418973</c:v>
                </c:pt>
                <c:pt idx="1248">
                  <c:v>0.20602766798418973</c:v>
                </c:pt>
                <c:pt idx="1249">
                  <c:v>0.20602766798418973</c:v>
                </c:pt>
                <c:pt idx="1250">
                  <c:v>0.20602766798418973</c:v>
                </c:pt>
                <c:pt idx="1251">
                  <c:v>0.20668642951251648</c:v>
                </c:pt>
                <c:pt idx="1252">
                  <c:v>0.20668642951251648</c:v>
                </c:pt>
                <c:pt idx="1253">
                  <c:v>0.20668642951251648</c:v>
                </c:pt>
                <c:pt idx="1254">
                  <c:v>0.20668642951251648</c:v>
                </c:pt>
                <c:pt idx="1255">
                  <c:v>0.20701581027667984</c:v>
                </c:pt>
                <c:pt idx="1256">
                  <c:v>0.20701581027667984</c:v>
                </c:pt>
                <c:pt idx="1257">
                  <c:v>0.2088274044795784</c:v>
                </c:pt>
                <c:pt idx="1258">
                  <c:v>0.2088274044795784</c:v>
                </c:pt>
                <c:pt idx="1259">
                  <c:v>0.2088274044795784</c:v>
                </c:pt>
                <c:pt idx="1260">
                  <c:v>0.2088274044795784</c:v>
                </c:pt>
                <c:pt idx="1261">
                  <c:v>0.2088274044795784</c:v>
                </c:pt>
                <c:pt idx="1262">
                  <c:v>0.2088274044795784</c:v>
                </c:pt>
                <c:pt idx="1263">
                  <c:v>0.2088274044795784</c:v>
                </c:pt>
                <c:pt idx="1264">
                  <c:v>0.2088274044795784</c:v>
                </c:pt>
                <c:pt idx="1265">
                  <c:v>0.2088274044795784</c:v>
                </c:pt>
                <c:pt idx="1266">
                  <c:v>0.2088274044795784</c:v>
                </c:pt>
                <c:pt idx="1267">
                  <c:v>0.2088274044795784</c:v>
                </c:pt>
                <c:pt idx="1268">
                  <c:v>0.20948616600790515</c:v>
                </c:pt>
                <c:pt idx="1269">
                  <c:v>0.20948616600790515</c:v>
                </c:pt>
                <c:pt idx="1270">
                  <c:v>0.20948616600790515</c:v>
                </c:pt>
                <c:pt idx="1271">
                  <c:v>0.20948616600790515</c:v>
                </c:pt>
                <c:pt idx="1272">
                  <c:v>0.20981554677206851</c:v>
                </c:pt>
                <c:pt idx="1273">
                  <c:v>0.20981554677206851</c:v>
                </c:pt>
                <c:pt idx="1274">
                  <c:v>0.21261528326745718</c:v>
                </c:pt>
                <c:pt idx="1275">
                  <c:v>0.21261528326745718</c:v>
                </c:pt>
                <c:pt idx="1276">
                  <c:v>0.21261528326745718</c:v>
                </c:pt>
                <c:pt idx="1277">
                  <c:v>0.21261528326745718</c:v>
                </c:pt>
                <c:pt idx="1278">
                  <c:v>0.21261528326745718</c:v>
                </c:pt>
                <c:pt idx="1279">
                  <c:v>0.21261528326745718</c:v>
                </c:pt>
                <c:pt idx="1280">
                  <c:v>0.21261528326745718</c:v>
                </c:pt>
                <c:pt idx="1281">
                  <c:v>0.21261528326745718</c:v>
                </c:pt>
                <c:pt idx="1282">
                  <c:v>0.21261528326745718</c:v>
                </c:pt>
                <c:pt idx="1283">
                  <c:v>0.21261528326745718</c:v>
                </c:pt>
                <c:pt idx="1284">
                  <c:v>0.21261528326745718</c:v>
                </c:pt>
                <c:pt idx="1285">
                  <c:v>0.21261528326745718</c:v>
                </c:pt>
                <c:pt idx="1286">
                  <c:v>0.21261528326745718</c:v>
                </c:pt>
                <c:pt idx="1287">
                  <c:v>0.21261528326745718</c:v>
                </c:pt>
                <c:pt idx="1288">
                  <c:v>0.21261528326745718</c:v>
                </c:pt>
                <c:pt idx="1289">
                  <c:v>0.21261528326745718</c:v>
                </c:pt>
                <c:pt idx="1290">
                  <c:v>0.21261528326745718</c:v>
                </c:pt>
                <c:pt idx="1291">
                  <c:v>0.21277997364953888</c:v>
                </c:pt>
                <c:pt idx="1292">
                  <c:v>0.21310935441370224</c:v>
                </c:pt>
                <c:pt idx="1293">
                  <c:v>0.21310935441370224</c:v>
                </c:pt>
                <c:pt idx="1294">
                  <c:v>0.21706192358366272</c:v>
                </c:pt>
                <c:pt idx="1295">
                  <c:v>0.21706192358366272</c:v>
                </c:pt>
                <c:pt idx="1296">
                  <c:v>0.21706192358366272</c:v>
                </c:pt>
                <c:pt idx="1297">
                  <c:v>0.21706192358366272</c:v>
                </c:pt>
                <c:pt idx="1298">
                  <c:v>0.21706192358366272</c:v>
                </c:pt>
                <c:pt idx="1299">
                  <c:v>0.21706192358366272</c:v>
                </c:pt>
                <c:pt idx="1300">
                  <c:v>0.21706192358366272</c:v>
                </c:pt>
                <c:pt idx="1301">
                  <c:v>0.21706192358366272</c:v>
                </c:pt>
                <c:pt idx="1302">
                  <c:v>0.21706192358366272</c:v>
                </c:pt>
                <c:pt idx="1303">
                  <c:v>0.21706192358366272</c:v>
                </c:pt>
                <c:pt idx="1304">
                  <c:v>0.21706192358366272</c:v>
                </c:pt>
                <c:pt idx="1305">
                  <c:v>0.21706192358366272</c:v>
                </c:pt>
                <c:pt idx="1306">
                  <c:v>0.21706192358366272</c:v>
                </c:pt>
                <c:pt idx="1307">
                  <c:v>0.21706192358366272</c:v>
                </c:pt>
                <c:pt idx="1308">
                  <c:v>0.21706192358366272</c:v>
                </c:pt>
                <c:pt idx="1309">
                  <c:v>0.21706192358366272</c:v>
                </c:pt>
                <c:pt idx="1310">
                  <c:v>0.21706192358366272</c:v>
                </c:pt>
                <c:pt idx="1311">
                  <c:v>0.21706192358366272</c:v>
                </c:pt>
                <c:pt idx="1312">
                  <c:v>0.21706192358366272</c:v>
                </c:pt>
                <c:pt idx="1313">
                  <c:v>0.21706192358366272</c:v>
                </c:pt>
                <c:pt idx="1314">
                  <c:v>0.21706192358366272</c:v>
                </c:pt>
                <c:pt idx="1315">
                  <c:v>0.21706192358366272</c:v>
                </c:pt>
                <c:pt idx="1316">
                  <c:v>0.21706192358366272</c:v>
                </c:pt>
                <c:pt idx="1317">
                  <c:v>0.21706192358366272</c:v>
                </c:pt>
                <c:pt idx="1318">
                  <c:v>0.21739130434782608</c:v>
                </c:pt>
                <c:pt idx="1319">
                  <c:v>0.21739130434782608</c:v>
                </c:pt>
                <c:pt idx="1320">
                  <c:v>0.21755599472990778</c:v>
                </c:pt>
                <c:pt idx="1321">
                  <c:v>0.21936758893280633</c:v>
                </c:pt>
                <c:pt idx="1322">
                  <c:v>0.21936758893280633</c:v>
                </c:pt>
                <c:pt idx="1323">
                  <c:v>0.21936758893280633</c:v>
                </c:pt>
                <c:pt idx="1324">
                  <c:v>0.21936758893280633</c:v>
                </c:pt>
                <c:pt idx="1325">
                  <c:v>0.21936758893280633</c:v>
                </c:pt>
                <c:pt idx="1326">
                  <c:v>0.21936758893280633</c:v>
                </c:pt>
                <c:pt idx="1327">
                  <c:v>0.21936758893280633</c:v>
                </c:pt>
                <c:pt idx="1328">
                  <c:v>0.21936758893280633</c:v>
                </c:pt>
                <c:pt idx="1329">
                  <c:v>0.21936758893280633</c:v>
                </c:pt>
                <c:pt idx="1330">
                  <c:v>0.21936758893280633</c:v>
                </c:pt>
                <c:pt idx="1331">
                  <c:v>0.21936758893280633</c:v>
                </c:pt>
                <c:pt idx="1332">
                  <c:v>0.219532279314888</c:v>
                </c:pt>
                <c:pt idx="1333">
                  <c:v>0.21986166007905139</c:v>
                </c:pt>
                <c:pt idx="1334">
                  <c:v>0.21986166007905139</c:v>
                </c:pt>
                <c:pt idx="1335">
                  <c:v>0.22249670619235837</c:v>
                </c:pt>
                <c:pt idx="1336">
                  <c:v>0.22249670619235837</c:v>
                </c:pt>
                <c:pt idx="1337">
                  <c:v>0.22249670619235837</c:v>
                </c:pt>
                <c:pt idx="1338">
                  <c:v>0.22249670619235837</c:v>
                </c:pt>
                <c:pt idx="1339">
                  <c:v>0.22249670619235837</c:v>
                </c:pt>
                <c:pt idx="1340">
                  <c:v>0.22249670619235837</c:v>
                </c:pt>
                <c:pt idx="1341">
                  <c:v>0.22249670619235837</c:v>
                </c:pt>
                <c:pt idx="1342">
                  <c:v>0.22249670619235837</c:v>
                </c:pt>
                <c:pt idx="1343">
                  <c:v>0.22249670619235837</c:v>
                </c:pt>
                <c:pt idx="1344">
                  <c:v>0.22249670619235837</c:v>
                </c:pt>
                <c:pt idx="1345">
                  <c:v>0.22249670619235837</c:v>
                </c:pt>
                <c:pt idx="1346">
                  <c:v>0.22249670619235837</c:v>
                </c:pt>
                <c:pt idx="1347">
                  <c:v>0.22249670619235837</c:v>
                </c:pt>
                <c:pt idx="1348">
                  <c:v>0.22249670619235837</c:v>
                </c:pt>
                <c:pt idx="1349">
                  <c:v>0.22249670619235837</c:v>
                </c:pt>
                <c:pt idx="1350">
                  <c:v>0.22249670619235837</c:v>
                </c:pt>
                <c:pt idx="1351">
                  <c:v>0.22430830039525693</c:v>
                </c:pt>
                <c:pt idx="1352">
                  <c:v>0.22430830039525693</c:v>
                </c:pt>
                <c:pt idx="1353">
                  <c:v>0.22430830039525693</c:v>
                </c:pt>
                <c:pt idx="1354">
                  <c:v>0.22430830039525693</c:v>
                </c:pt>
                <c:pt idx="1355">
                  <c:v>0.22430830039525693</c:v>
                </c:pt>
                <c:pt idx="1356">
                  <c:v>0.22430830039525693</c:v>
                </c:pt>
                <c:pt idx="1357">
                  <c:v>0.22430830039525693</c:v>
                </c:pt>
                <c:pt idx="1358">
                  <c:v>0.22430830039525693</c:v>
                </c:pt>
                <c:pt idx="1359">
                  <c:v>0.22430830039525693</c:v>
                </c:pt>
                <c:pt idx="1360">
                  <c:v>0.22430830039525693</c:v>
                </c:pt>
                <c:pt idx="1361">
                  <c:v>0.22430830039525693</c:v>
                </c:pt>
                <c:pt idx="1362">
                  <c:v>0.22480237154150198</c:v>
                </c:pt>
                <c:pt idx="1363">
                  <c:v>0.22480237154150198</c:v>
                </c:pt>
                <c:pt idx="1364">
                  <c:v>0.22480237154150198</c:v>
                </c:pt>
                <c:pt idx="1365">
                  <c:v>0.2257905138339921</c:v>
                </c:pt>
                <c:pt idx="1366">
                  <c:v>0.2257905138339921</c:v>
                </c:pt>
                <c:pt idx="1367">
                  <c:v>0.2257905138339921</c:v>
                </c:pt>
                <c:pt idx="1368">
                  <c:v>0.2257905138339921</c:v>
                </c:pt>
                <c:pt idx="1369">
                  <c:v>0.2257905138339921</c:v>
                </c:pt>
                <c:pt idx="1370">
                  <c:v>0.2257905138339921</c:v>
                </c:pt>
                <c:pt idx="1371">
                  <c:v>0.22957839262187088</c:v>
                </c:pt>
                <c:pt idx="1372">
                  <c:v>0.22957839262187088</c:v>
                </c:pt>
                <c:pt idx="1373">
                  <c:v>0.22957839262187088</c:v>
                </c:pt>
                <c:pt idx="1374">
                  <c:v>0.22957839262187088</c:v>
                </c:pt>
                <c:pt idx="1375">
                  <c:v>0.22957839262187088</c:v>
                </c:pt>
                <c:pt idx="1376">
                  <c:v>0.22957839262187088</c:v>
                </c:pt>
                <c:pt idx="1377">
                  <c:v>0.22957839262187088</c:v>
                </c:pt>
                <c:pt idx="1378">
                  <c:v>0.22957839262187088</c:v>
                </c:pt>
                <c:pt idx="1379">
                  <c:v>0.22957839262187088</c:v>
                </c:pt>
                <c:pt idx="1380">
                  <c:v>0.22957839262187088</c:v>
                </c:pt>
                <c:pt idx="1381">
                  <c:v>0.22957839262187088</c:v>
                </c:pt>
                <c:pt idx="1382">
                  <c:v>0.22957839262187088</c:v>
                </c:pt>
                <c:pt idx="1383">
                  <c:v>0.22957839262187088</c:v>
                </c:pt>
                <c:pt idx="1384">
                  <c:v>0.22957839262187088</c:v>
                </c:pt>
                <c:pt idx="1385">
                  <c:v>0.22957839262187088</c:v>
                </c:pt>
                <c:pt idx="1386">
                  <c:v>0.22957839262187088</c:v>
                </c:pt>
                <c:pt idx="1387">
                  <c:v>0.22957839262187088</c:v>
                </c:pt>
                <c:pt idx="1388">
                  <c:v>0.22957839262187088</c:v>
                </c:pt>
                <c:pt idx="1389">
                  <c:v>0.22957839262187088</c:v>
                </c:pt>
                <c:pt idx="1390">
                  <c:v>0.22957839262187088</c:v>
                </c:pt>
                <c:pt idx="1391">
                  <c:v>0.22957839262187088</c:v>
                </c:pt>
                <c:pt idx="1392">
                  <c:v>0.22957839262187088</c:v>
                </c:pt>
                <c:pt idx="1393">
                  <c:v>0.22957839262187088</c:v>
                </c:pt>
                <c:pt idx="1394">
                  <c:v>0.22974308300395258</c:v>
                </c:pt>
                <c:pt idx="1395">
                  <c:v>0.23089591567852438</c:v>
                </c:pt>
                <c:pt idx="1396">
                  <c:v>0.23089591567852438</c:v>
                </c:pt>
                <c:pt idx="1397">
                  <c:v>0.23089591567852438</c:v>
                </c:pt>
                <c:pt idx="1398">
                  <c:v>0.23089591567852438</c:v>
                </c:pt>
                <c:pt idx="1399">
                  <c:v>0.23089591567852438</c:v>
                </c:pt>
                <c:pt idx="1400">
                  <c:v>0.23089591567852438</c:v>
                </c:pt>
                <c:pt idx="1401">
                  <c:v>0.23089591567852438</c:v>
                </c:pt>
                <c:pt idx="1402">
                  <c:v>0.23106060606060605</c:v>
                </c:pt>
                <c:pt idx="1403">
                  <c:v>0.2330368906455863</c:v>
                </c:pt>
                <c:pt idx="1404">
                  <c:v>0.2330368906455863</c:v>
                </c:pt>
                <c:pt idx="1405">
                  <c:v>0.2330368906455863</c:v>
                </c:pt>
                <c:pt idx="1406">
                  <c:v>0.2330368906455863</c:v>
                </c:pt>
                <c:pt idx="1407">
                  <c:v>0.2330368906455863</c:v>
                </c:pt>
                <c:pt idx="1408">
                  <c:v>0.2330368906455863</c:v>
                </c:pt>
                <c:pt idx="1409">
                  <c:v>0.2330368906455863</c:v>
                </c:pt>
                <c:pt idx="1410">
                  <c:v>0.2330368906455863</c:v>
                </c:pt>
                <c:pt idx="1411">
                  <c:v>0.2330368906455863</c:v>
                </c:pt>
                <c:pt idx="1412">
                  <c:v>0.2330368906455863</c:v>
                </c:pt>
                <c:pt idx="1413">
                  <c:v>0.2330368906455863</c:v>
                </c:pt>
                <c:pt idx="1414">
                  <c:v>0.2330368906455863</c:v>
                </c:pt>
                <c:pt idx="1415">
                  <c:v>0.23402503293807642</c:v>
                </c:pt>
                <c:pt idx="1416">
                  <c:v>0.23402503293807642</c:v>
                </c:pt>
                <c:pt idx="1417">
                  <c:v>0.23402503293807642</c:v>
                </c:pt>
                <c:pt idx="1418">
                  <c:v>0.23402503293807642</c:v>
                </c:pt>
                <c:pt idx="1419">
                  <c:v>0.23402503293807642</c:v>
                </c:pt>
                <c:pt idx="1420">
                  <c:v>0.23402503293807642</c:v>
                </c:pt>
                <c:pt idx="1421">
                  <c:v>0.24143610013175232</c:v>
                </c:pt>
                <c:pt idx="1422">
                  <c:v>0.24143610013175232</c:v>
                </c:pt>
                <c:pt idx="1423">
                  <c:v>0.24143610013175232</c:v>
                </c:pt>
                <c:pt idx="1424">
                  <c:v>0.24143610013175232</c:v>
                </c:pt>
                <c:pt idx="1425">
                  <c:v>0.24143610013175232</c:v>
                </c:pt>
                <c:pt idx="1426">
                  <c:v>0.24143610013175232</c:v>
                </c:pt>
                <c:pt idx="1427">
                  <c:v>0.24143610013175232</c:v>
                </c:pt>
                <c:pt idx="1428">
                  <c:v>0.24143610013175232</c:v>
                </c:pt>
                <c:pt idx="1429">
                  <c:v>0.24143610013175232</c:v>
                </c:pt>
                <c:pt idx="1430">
                  <c:v>0.24143610013175232</c:v>
                </c:pt>
                <c:pt idx="1431">
                  <c:v>0.24143610013175232</c:v>
                </c:pt>
                <c:pt idx="1432">
                  <c:v>0.24143610013175232</c:v>
                </c:pt>
                <c:pt idx="1433">
                  <c:v>0.24143610013175232</c:v>
                </c:pt>
                <c:pt idx="1434">
                  <c:v>0.24143610013175232</c:v>
                </c:pt>
                <c:pt idx="1435">
                  <c:v>0.24143610013175232</c:v>
                </c:pt>
                <c:pt idx="1436">
                  <c:v>0.24143610013175232</c:v>
                </c:pt>
                <c:pt idx="1437">
                  <c:v>0.24143610013175232</c:v>
                </c:pt>
                <c:pt idx="1438">
                  <c:v>0.24143610013175232</c:v>
                </c:pt>
                <c:pt idx="1439">
                  <c:v>0.24143610013175232</c:v>
                </c:pt>
                <c:pt idx="1440">
                  <c:v>0.24143610013175232</c:v>
                </c:pt>
                <c:pt idx="1441">
                  <c:v>0.24143610013175232</c:v>
                </c:pt>
                <c:pt idx="1442">
                  <c:v>0.24143610013175232</c:v>
                </c:pt>
                <c:pt idx="1443">
                  <c:v>0.24143610013175232</c:v>
                </c:pt>
                <c:pt idx="1444">
                  <c:v>0.24143610013175232</c:v>
                </c:pt>
                <c:pt idx="1445">
                  <c:v>0.24143610013175232</c:v>
                </c:pt>
                <c:pt idx="1446">
                  <c:v>0.24143610013175232</c:v>
                </c:pt>
                <c:pt idx="1447">
                  <c:v>0.24143610013175232</c:v>
                </c:pt>
                <c:pt idx="1448">
                  <c:v>0.24143610013175232</c:v>
                </c:pt>
                <c:pt idx="1449">
                  <c:v>0.24143610013175232</c:v>
                </c:pt>
                <c:pt idx="1450">
                  <c:v>0.24143610013175232</c:v>
                </c:pt>
                <c:pt idx="1451">
                  <c:v>0.24143610013175232</c:v>
                </c:pt>
                <c:pt idx="1452">
                  <c:v>0.24143610013175232</c:v>
                </c:pt>
                <c:pt idx="1453">
                  <c:v>0.24143610013175232</c:v>
                </c:pt>
                <c:pt idx="1454">
                  <c:v>0.24143610013175232</c:v>
                </c:pt>
                <c:pt idx="1455">
                  <c:v>0.24143610013175232</c:v>
                </c:pt>
                <c:pt idx="1456">
                  <c:v>0.24143610013175232</c:v>
                </c:pt>
                <c:pt idx="1457">
                  <c:v>0.24143610013175232</c:v>
                </c:pt>
                <c:pt idx="1458">
                  <c:v>0.24143610013175232</c:v>
                </c:pt>
                <c:pt idx="1459">
                  <c:v>0.24143610013175232</c:v>
                </c:pt>
                <c:pt idx="1460">
                  <c:v>0.24143610013175232</c:v>
                </c:pt>
                <c:pt idx="1461">
                  <c:v>0.24143610013175232</c:v>
                </c:pt>
                <c:pt idx="1462">
                  <c:v>0.24143610013175232</c:v>
                </c:pt>
                <c:pt idx="1463">
                  <c:v>0.24143610013175232</c:v>
                </c:pt>
                <c:pt idx="1464">
                  <c:v>0.24143610013175232</c:v>
                </c:pt>
                <c:pt idx="1465">
                  <c:v>0.24143610013175232</c:v>
                </c:pt>
                <c:pt idx="1466">
                  <c:v>0.24308300395256918</c:v>
                </c:pt>
                <c:pt idx="1467">
                  <c:v>0.24308300395256918</c:v>
                </c:pt>
                <c:pt idx="1468">
                  <c:v>0.24308300395256918</c:v>
                </c:pt>
                <c:pt idx="1469">
                  <c:v>0.24308300395256918</c:v>
                </c:pt>
                <c:pt idx="1470">
                  <c:v>0.24308300395256918</c:v>
                </c:pt>
                <c:pt idx="1471">
                  <c:v>0.24308300395256918</c:v>
                </c:pt>
                <c:pt idx="1472">
                  <c:v>0.24308300395256918</c:v>
                </c:pt>
                <c:pt idx="1473">
                  <c:v>0.24308300395256918</c:v>
                </c:pt>
                <c:pt idx="1474">
                  <c:v>0.24308300395256918</c:v>
                </c:pt>
                <c:pt idx="1475">
                  <c:v>0.24308300395256918</c:v>
                </c:pt>
                <c:pt idx="1476">
                  <c:v>0.24341238471673254</c:v>
                </c:pt>
                <c:pt idx="1477">
                  <c:v>0.24341238471673254</c:v>
                </c:pt>
                <c:pt idx="1478">
                  <c:v>0.24917654808959155</c:v>
                </c:pt>
                <c:pt idx="1479">
                  <c:v>0.24917654808959155</c:v>
                </c:pt>
                <c:pt idx="1480">
                  <c:v>0.24917654808959155</c:v>
                </c:pt>
                <c:pt idx="1481">
                  <c:v>0.24917654808959155</c:v>
                </c:pt>
                <c:pt idx="1482">
                  <c:v>0.24917654808959155</c:v>
                </c:pt>
                <c:pt idx="1483">
                  <c:v>0.24917654808959155</c:v>
                </c:pt>
                <c:pt idx="1484">
                  <c:v>0.24917654808959155</c:v>
                </c:pt>
                <c:pt idx="1485">
                  <c:v>0.24917654808959155</c:v>
                </c:pt>
                <c:pt idx="1486">
                  <c:v>0.24917654808959155</c:v>
                </c:pt>
                <c:pt idx="1487">
                  <c:v>0.24917654808959155</c:v>
                </c:pt>
                <c:pt idx="1488">
                  <c:v>0.24917654808959155</c:v>
                </c:pt>
                <c:pt idx="1489">
                  <c:v>0.24917654808959155</c:v>
                </c:pt>
                <c:pt idx="1490">
                  <c:v>0.24917654808959155</c:v>
                </c:pt>
                <c:pt idx="1491">
                  <c:v>0.24917654808959155</c:v>
                </c:pt>
                <c:pt idx="1492">
                  <c:v>0.24917654808959155</c:v>
                </c:pt>
                <c:pt idx="1493">
                  <c:v>0.24917654808959155</c:v>
                </c:pt>
                <c:pt idx="1494">
                  <c:v>0.24917654808959155</c:v>
                </c:pt>
                <c:pt idx="1495">
                  <c:v>0.24917654808959155</c:v>
                </c:pt>
                <c:pt idx="1496">
                  <c:v>0.24917654808959155</c:v>
                </c:pt>
                <c:pt idx="1497">
                  <c:v>0.24917654808959155</c:v>
                </c:pt>
                <c:pt idx="1498">
                  <c:v>0.24917654808959155</c:v>
                </c:pt>
                <c:pt idx="1499">
                  <c:v>0.24917654808959155</c:v>
                </c:pt>
                <c:pt idx="1500">
                  <c:v>0.24917654808959155</c:v>
                </c:pt>
                <c:pt idx="1501">
                  <c:v>0.24917654808959155</c:v>
                </c:pt>
                <c:pt idx="1502">
                  <c:v>0.24917654808959155</c:v>
                </c:pt>
                <c:pt idx="1503">
                  <c:v>0.24917654808959155</c:v>
                </c:pt>
                <c:pt idx="1504">
                  <c:v>0.24917654808959155</c:v>
                </c:pt>
                <c:pt idx="1505">
                  <c:v>0.24917654808959155</c:v>
                </c:pt>
                <c:pt idx="1506">
                  <c:v>0.24917654808959155</c:v>
                </c:pt>
                <c:pt idx="1507">
                  <c:v>0.24917654808959155</c:v>
                </c:pt>
                <c:pt idx="1508">
                  <c:v>0.24917654808959155</c:v>
                </c:pt>
                <c:pt idx="1509">
                  <c:v>0.24917654808959155</c:v>
                </c:pt>
                <c:pt idx="1510">
                  <c:v>0.24917654808959155</c:v>
                </c:pt>
                <c:pt idx="1511">
                  <c:v>0.24917654808959155</c:v>
                </c:pt>
                <c:pt idx="1512">
                  <c:v>0.24917654808959155</c:v>
                </c:pt>
                <c:pt idx="1513">
                  <c:v>0.24950592885375494</c:v>
                </c:pt>
                <c:pt idx="1514">
                  <c:v>0.24950592885375494</c:v>
                </c:pt>
                <c:pt idx="1515">
                  <c:v>0.24983530961791831</c:v>
                </c:pt>
                <c:pt idx="1516">
                  <c:v>0.24983530961791831</c:v>
                </c:pt>
                <c:pt idx="1517">
                  <c:v>0.25082345191040845</c:v>
                </c:pt>
                <c:pt idx="1518">
                  <c:v>0.25082345191040845</c:v>
                </c:pt>
                <c:pt idx="1519">
                  <c:v>0.25082345191040845</c:v>
                </c:pt>
                <c:pt idx="1520">
                  <c:v>0.25082345191040845</c:v>
                </c:pt>
                <c:pt idx="1521">
                  <c:v>0.25082345191040845</c:v>
                </c:pt>
                <c:pt idx="1522">
                  <c:v>0.25082345191040845</c:v>
                </c:pt>
                <c:pt idx="1523">
                  <c:v>0.26136363636363635</c:v>
                </c:pt>
                <c:pt idx="1524">
                  <c:v>0.26136363636363635</c:v>
                </c:pt>
                <c:pt idx="1525">
                  <c:v>0.26136363636363635</c:v>
                </c:pt>
                <c:pt idx="1526">
                  <c:v>0.26136363636363635</c:v>
                </c:pt>
                <c:pt idx="1527">
                  <c:v>0.26136363636363635</c:v>
                </c:pt>
                <c:pt idx="1528">
                  <c:v>0.26136363636363635</c:v>
                </c:pt>
                <c:pt idx="1529">
                  <c:v>0.26136363636363635</c:v>
                </c:pt>
                <c:pt idx="1530">
                  <c:v>0.26136363636363635</c:v>
                </c:pt>
                <c:pt idx="1531">
                  <c:v>0.26136363636363635</c:v>
                </c:pt>
                <c:pt idx="1532">
                  <c:v>0.26136363636363635</c:v>
                </c:pt>
                <c:pt idx="1533">
                  <c:v>0.26136363636363635</c:v>
                </c:pt>
                <c:pt idx="1534">
                  <c:v>0.26136363636363635</c:v>
                </c:pt>
                <c:pt idx="1535">
                  <c:v>0.26136363636363635</c:v>
                </c:pt>
                <c:pt idx="1536">
                  <c:v>0.26136363636363635</c:v>
                </c:pt>
                <c:pt idx="1537">
                  <c:v>0.26136363636363635</c:v>
                </c:pt>
                <c:pt idx="1538">
                  <c:v>0.26136363636363635</c:v>
                </c:pt>
                <c:pt idx="1539">
                  <c:v>0.26136363636363635</c:v>
                </c:pt>
                <c:pt idx="1540">
                  <c:v>0.26136363636363635</c:v>
                </c:pt>
                <c:pt idx="1541">
                  <c:v>0.26136363636363635</c:v>
                </c:pt>
                <c:pt idx="1542">
                  <c:v>0.26136363636363635</c:v>
                </c:pt>
                <c:pt idx="1543">
                  <c:v>0.26136363636363635</c:v>
                </c:pt>
                <c:pt idx="1544">
                  <c:v>0.26136363636363635</c:v>
                </c:pt>
                <c:pt idx="1545">
                  <c:v>0.26136363636363635</c:v>
                </c:pt>
                <c:pt idx="1546">
                  <c:v>0.26136363636363635</c:v>
                </c:pt>
                <c:pt idx="1547">
                  <c:v>0.26136363636363635</c:v>
                </c:pt>
                <c:pt idx="1548">
                  <c:v>0.26136363636363635</c:v>
                </c:pt>
                <c:pt idx="1549">
                  <c:v>0.26136363636363635</c:v>
                </c:pt>
                <c:pt idx="1550">
                  <c:v>0.26136363636363635</c:v>
                </c:pt>
                <c:pt idx="1551">
                  <c:v>0.26136363636363635</c:v>
                </c:pt>
                <c:pt idx="1552">
                  <c:v>0.26136363636363635</c:v>
                </c:pt>
                <c:pt idx="1553">
                  <c:v>0.26136363636363635</c:v>
                </c:pt>
                <c:pt idx="1554">
                  <c:v>0.26136363636363635</c:v>
                </c:pt>
                <c:pt idx="1555">
                  <c:v>0.26136363636363635</c:v>
                </c:pt>
                <c:pt idx="1556">
                  <c:v>0.26136363636363635</c:v>
                </c:pt>
                <c:pt idx="1557">
                  <c:v>0.26136363636363635</c:v>
                </c:pt>
                <c:pt idx="1558">
                  <c:v>0.26136363636363635</c:v>
                </c:pt>
                <c:pt idx="1559">
                  <c:v>0.26136363636363635</c:v>
                </c:pt>
                <c:pt idx="1560">
                  <c:v>0.26136363636363635</c:v>
                </c:pt>
                <c:pt idx="1561">
                  <c:v>0.26136363636363635</c:v>
                </c:pt>
                <c:pt idx="1562">
                  <c:v>0.26136363636363635</c:v>
                </c:pt>
                <c:pt idx="1563">
                  <c:v>0.26136363636363635</c:v>
                </c:pt>
                <c:pt idx="1564">
                  <c:v>0.26136363636363635</c:v>
                </c:pt>
                <c:pt idx="1565">
                  <c:v>0.26136363636363635</c:v>
                </c:pt>
                <c:pt idx="1566">
                  <c:v>0.26136363636363635</c:v>
                </c:pt>
                <c:pt idx="1567">
                  <c:v>0.26136363636363635</c:v>
                </c:pt>
                <c:pt idx="1568">
                  <c:v>0.26136363636363635</c:v>
                </c:pt>
                <c:pt idx="1569">
                  <c:v>0.26136363636363635</c:v>
                </c:pt>
                <c:pt idx="1570">
                  <c:v>0.26136363636363635</c:v>
                </c:pt>
                <c:pt idx="1571">
                  <c:v>0.26136363636363635</c:v>
                </c:pt>
                <c:pt idx="1572">
                  <c:v>0.26136363636363635</c:v>
                </c:pt>
                <c:pt idx="1573">
                  <c:v>0.26136363636363635</c:v>
                </c:pt>
                <c:pt idx="1574">
                  <c:v>0.26136363636363635</c:v>
                </c:pt>
                <c:pt idx="1575">
                  <c:v>0.26136363636363635</c:v>
                </c:pt>
                <c:pt idx="1576">
                  <c:v>0.26136363636363635</c:v>
                </c:pt>
                <c:pt idx="1577">
                  <c:v>0.26136363636363635</c:v>
                </c:pt>
                <c:pt idx="1578">
                  <c:v>0.26136363636363635</c:v>
                </c:pt>
                <c:pt idx="1579">
                  <c:v>0.26136363636363635</c:v>
                </c:pt>
                <c:pt idx="1580">
                  <c:v>0.26136363636363635</c:v>
                </c:pt>
                <c:pt idx="1581">
                  <c:v>0.26136363636363635</c:v>
                </c:pt>
                <c:pt idx="1582">
                  <c:v>0.26136363636363635</c:v>
                </c:pt>
                <c:pt idx="1583">
                  <c:v>0.26136363636363635</c:v>
                </c:pt>
                <c:pt idx="1584">
                  <c:v>0.26136363636363635</c:v>
                </c:pt>
                <c:pt idx="1585">
                  <c:v>0.26136363636363635</c:v>
                </c:pt>
                <c:pt idx="1586">
                  <c:v>0.26136363636363635</c:v>
                </c:pt>
                <c:pt idx="1587">
                  <c:v>0.26284584980237152</c:v>
                </c:pt>
                <c:pt idx="1588">
                  <c:v>0.26284584980237152</c:v>
                </c:pt>
                <c:pt idx="1589">
                  <c:v>0.26284584980237152</c:v>
                </c:pt>
                <c:pt idx="1590">
                  <c:v>0.26284584980237152</c:v>
                </c:pt>
                <c:pt idx="1591">
                  <c:v>0.26284584980237152</c:v>
                </c:pt>
                <c:pt idx="1592">
                  <c:v>0.26284584980237152</c:v>
                </c:pt>
                <c:pt idx="1593">
                  <c:v>0.26284584980237152</c:v>
                </c:pt>
                <c:pt idx="1594">
                  <c:v>0.26284584980237152</c:v>
                </c:pt>
                <c:pt idx="1595">
                  <c:v>0.26284584980237152</c:v>
                </c:pt>
                <c:pt idx="1596">
                  <c:v>0.2635046113306983</c:v>
                </c:pt>
                <c:pt idx="1597">
                  <c:v>0.2635046113306983</c:v>
                </c:pt>
                <c:pt idx="1598">
                  <c:v>0.2635046113306983</c:v>
                </c:pt>
                <c:pt idx="1599">
                  <c:v>0.2635046113306983</c:v>
                </c:pt>
                <c:pt idx="1600">
                  <c:v>0.26366930171277997</c:v>
                </c:pt>
                <c:pt idx="1601">
                  <c:v>0.27223320158102765</c:v>
                </c:pt>
                <c:pt idx="1602">
                  <c:v>0.27223320158102765</c:v>
                </c:pt>
                <c:pt idx="1603">
                  <c:v>0.27223320158102765</c:v>
                </c:pt>
                <c:pt idx="1604">
                  <c:v>0.27223320158102765</c:v>
                </c:pt>
                <c:pt idx="1605">
                  <c:v>0.27223320158102765</c:v>
                </c:pt>
                <c:pt idx="1606">
                  <c:v>0.27223320158102765</c:v>
                </c:pt>
                <c:pt idx="1607">
                  <c:v>0.27223320158102765</c:v>
                </c:pt>
                <c:pt idx="1608">
                  <c:v>0.27223320158102765</c:v>
                </c:pt>
                <c:pt idx="1609">
                  <c:v>0.27223320158102765</c:v>
                </c:pt>
                <c:pt idx="1610">
                  <c:v>0.27223320158102765</c:v>
                </c:pt>
                <c:pt idx="1611">
                  <c:v>0.27223320158102765</c:v>
                </c:pt>
                <c:pt idx="1612">
                  <c:v>0.27223320158102765</c:v>
                </c:pt>
                <c:pt idx="1613">
                  <c:v>0.27223320158102765</c:v>
                </c:pt>
                <c:pt idx="1614">
                  <c:v>0.27223320158102765</c:v>
                </c:pt>
                <c:pt idx="1615">
                  <c:v>0.27223320158102765</c:v>
                </c:pt>
                <c:pt idx="1616">
                  <c:v>0.27223320158102765</c:v>
                </c:pt>
                <c:pt idx="1617">
                  <c:v>0.27223320158102765</c:v>
                </c:pt>
                <c:pt idx="1618">
                  <c:v>0.27223320158102765</c:v>
                </c:pt>
                <c:pt idx="1619">
                  <c:v>0.27223320158102765</c:v>
                </c:pt>
                <c:pt idx="1620">
                  <c:v>0.27223320158102765</c:v>
                </c:pt>
                <c:pt idx="1621">
                  <c:v>0.27223320158102765</c:v>
                </c:pt>
                <c:pt idx="1622">
                  <c:v>0.27223320158102765</c:v>
                </c:pt>
                <c:pt idx="1623">
                  <c:v>0.27223320158102765</c:v>
                </c:pt>
                <c:pt idx="1624">
                  <c:v>0.27223320158102765</c:v>
                </c:pt>
                <c:pt idx="1625">
                  <c:v>0.27223320158102765</c:v>
                </c:pt>
                <c:pt idx="1626">
                  <c:v>0.27223320158102765</c:v>
                </c:pt>
                <c:pt idx="1627">
                  <c:v>0.27223320158102765</c:v>
                </c:pt>
                <c:pt idx="1628">
                  <c:v>0.27223320158102765</c:v>
                </c:pt>
                <c:pt idx="1629">
                  <c:v>0.27223320158102765</c:v>
                </c:pt>
                <c:pt idx="1630">
                  <c:v>0.27223320158102765</c:v>
                </c:pt>
                <c:pt idx="1631">
                  <c:v>0.27223320158102765</c:v>
                </c:pt>
                <c:pt idx="1632">
                  <c:v>0.27223320158102765</c:v>
                </c:pt>
                <c:pt idx="1633">
                  <c:v>0.27223320158102765</c:v>
                </c:pt>
                <c:pt idx="1634">
                  <c:v>0.27223320158102765</c:v>
                </c:pt>
                <c:pt idx="1635">
                  <c:v>0.27223320158102765</c:v>
                </c:pt>
                <c:pt idx="1636">
                  <c:v>0.27223320158102765</c:v>
                </c:pt>
                <c:pt idx="1637">
                  <c:v>0.27223320158102765</c:v>
                </c:pt>
                <c:pt idx="1638">
                  <c:v>0.27223320158102765</c:v>
                </c:pt>
                <c:pt idx="1639">
                  <c:v>0.27223320158102765</c:v>
                </c:pt>
                <c:pt idx="1640">
                  <c:v>0.27223320158102765</c:v>
                </c:pt>
                <c:pt idx="1641">
                  <c:v>0.27223320158102765</c:v>
                </c:pt>
                <c:pt idx="1642">
                  <c:v>0.27223320158102765</c:v>
                </c:pt>
                <c:pt idx="1643">
                  <c:v>0.27223320158102765</c:v>
                </c:pt>
                <c:pt idx="1644">
                  <c:v>0.27223320158102765</c:v>
                </c:pt>
                <c:pt idx="1645">
                  <c:v>0.27223320158102765</c:v>
                </c:pt>
                <c:pt idx="1646">
                  <c:v>0.27223320158102765</c:v>
                </c:pt>
                <c:pt idx="1647">
                  <c:v>0.27223320158102765</c:v>
                </c:pt>
                <c:pt idx="1648">
                  <c:v>0.27223320158102765</c:v>
                </c:pt>
                <c:pt idx="1649">
                  <c:v>0.27223320158102765</c:v>
                </c:pt>
                <c:pt idx="1650">
                  <c:v>0.27223320158102765</c:v>
                </c:pt>
                <c:pt idx="1651">
                  <c:v>0.27223320158102765</c:v>
                </c:pt>
                <c:pt idx="1652">
                  <c:v>0.27223320158102765</c:v>
                </c:pt>
                <c:pt idx="1653">
                  <c:v>0.27289196310935443</c:v>
                </c:pt>
                <c:pt idx="1654">
                  <c:v>0.27289196310935443</c:v>
                </c:pt>
                <c:pt idx="1655">
                  <c:v>0.27289196310935443</c:v>
                </c:pt>
                <c:pt idx="1656">
                  <c:v>0.27289196310935443</c:v>
                </c:pt>
                <c:pt idx="1657">
                  <c:v>0.2743741765480896</c:v>
                </c:pt>
                <c:pt idx="1658">
                  <c:v>0.2743741765480896</c:v>
                </c:pt>
                <c:pt idx="1659">
                  <c:v>0.2743741765480896</c:v>
                </c:pt>
                <c:pt idx="1660">
                  <c:v>0.2743741765480896</c:v>
                </c:pt>
                <c:pt idx="1661">
                  <c:v>0.2743741765480896</c:v>
                </c:pt>
                <c:pt idx="1662">
                  <c:v>0.2743741765480896</c:v>
                </c:pt>
                <c:pt idx="1663">
                  <c:v>0.2743741765480896</c:v>
                </c:pt>
                <c:pt idx="1664">
                  <c:v>0.2743741765480896</c:v>
                </c:pt>
                <c:pt idx="1665">
                  <c:v>0.2743741765480896</c:v>
                </c:pt>
                <c:pt idx="1666">
                  <c:v>0.30401844532279315</c:v>
                </c:pt>
                <c:pt idx="1667">
                  <c:v>0.30401844532279315</c:v>
                </c:pt>
                <c:pt idx="1668">
                  <c:v>0.30401844532279315</c:v>
                </c:pt>
                <c:pt idx="1669">
                  <c:v>0.30401844532279315</c:v>
                </c:pt>
                <c:pt idx="1670">
                  <c:v>0.30401844532279315</c:v>
                </c:pt>
                <c:pt idx="1671">
                  <c:v>0.30401844532279315</c:v>
                </c:pt>
                <c:pt idx="1672">
                  <c:v>0.30401844532279315</c:v>
                </c:pt>
                <c:pt idx="1673">
                  <c:v>0.30401844532279315</c:v>
                </c:pt>
                <c:pt idx="1674">
                  <c:v>0.30401844532279315</c:v>
                </c:pt>
                <c:pt idx="1675">
                  <c:v>0.30401844532279315</c:v>
                </c:pt>
                <c:pt idx="1676">
                  <c:v>0.30401844532279315</c:v>
                </c:pt>
                <c:pt idx="1677">
                  <c:v>0.30401844532279315</c:v>
                </c:pt>
                <c:pt idx="1678">
                  <c:v>0.30401844532279315</c:v>
                </c:pt>
                <c:pt idx="1679">
                  <c:v>0.30401844532279315</c:v>
                </c:pt>
                <c:pt idx="1680">
                  <c:v>0.30401844532279315</c:v>
                </c:pt>
                <c:pt idx="1681">
                  <c:v>0.30401844532279315</c:v>
                </c:pt>
                <c:pt idx="1682">
                  <c:v>0.30401844532279315</c:v>
                </c:pt>
                <c:pt idx="1683">
                  <c:v>0.30401844532279315</c:v>
                </c:pt>
                <c:pt idx="1684">
                  <c:v>0.30401844532279315</c:v>
                </c:pt>
                <c:pt idx="1685">
                  <c:v>0.30401844532279315</c:v>
                </c:pt>
                <c:pt idx="1686">
                  <c:v>0.30401844532279315</c:v>
                </c:pt>
                <c:pt idx="1687">
                  <c:v>0.30401844532279315</c:v>
                </c:pt>
                <c:pt idx="1688">
                  <c:v>0.30401844532279315</c:v>
                </c:pt>
                <c:pt idx="1689">
                  <c:v>0.30401844532279315</c:v>
                </c:pt>
                <c:pt idx="1690">
                  <c:v>0.30401844532279315</c:v>
                </c:pt>
                <c:pt idx="1691">
                  <c:v>0.30401844532279315</c:v>
                </c:pt>
                <c:pt idx="1692">
                  <c:v>0.30401844532279315</c:v>
                </c:pt>
                <c:pt idx="1693">
                  <c:v>0.30401844532279315</c:v>
                </c:pt>
                <c:pt idx="1694">
                  <c:v>0.30401844532279315</c:v>
                </c:pt>
                <c:pt idx="1695">
                  <c:v>0.30401844532279315</c:v>
                </c:pt>
                <c:pt idx="1696">
                  <c:v>0.30401844532279315</c:v>
                </c:pt>
                <c:pt idx="1697">
                  <c:v>0.30401844532279315</c:v>
                </c:pt>
                <c:pt idx="1698">
                  <c:v>0.30401844532279315</c:v>
                </c:pt>
                <c:pt idx="1699">
                  <c:v>0.30401844532279315</c:v>
                </c:pt>
                <c:pt idx="1700">
                  <c:v>0.30401844532279315</c:v>
                </c:pt>
                <c:pt idx="1701">
                  <c:v>0.30401844532279315</c:v>
                </c:pt>
                <c:pt idx="1702">
                  <c:v>0.30401844532279315</c:v>
                </c:pt>
                <c:pt idx="1703">
                  <c:v>0.30401844532279315</c:v>
                </c:pt>
                <c:pt idx="1704">
                  <c:v>0.30401844532279315</c:v>
                </c:pt>
                <c:pt idx="1705">
                  <c:v>0.30401844532279315</c:v>
                </c:pt>
                <c:pt idx="1706">
                  <c:v>0.30401844532279315</c:v>
                </c:pt>
                <c:pt idx="1707">
                  <c:v>0.30401844532279315</c:v>
                </c:pt>
                <c:pt idx="1708">
                  <c:v>0.30401844532279315</c:v>
                </c:pt>
                <c:pt idx="1709">
                  <c:v>0.30401844532279315</c:v>
                </c:pt>
                <c:pt idx="1710">
                  <c:v>0.30401844532279315</c:v>
                </c:pt>
                <c:pt idx="1711">
                  <c:v>0.30401844532279315</c:v>
                </c:pt>
                <c:pt idx="1712">
                  <c:v>0.30401844532279315</c:v>
                </c:pt>
                <c:pt idx="1713">
                  <c:v>0.30401844532279315</c:v>
                </c:pt>
                <c:pt idx="1714">
                  <c:v>0.30401844532279315</c:v>
                </c:pt>
                <c:pt idx="1715">
                  <c:v>0.30401844532279315</c:v>
                </c:pt>
                <c:pt idx="1716">
                  <c:v>0.30401844532279315</c:v>
                </c:pt>
                <c:pt idx="1717">
                  <c:v>0.30401844532279315</c:v>
                </c:pt>
                <c:pt idx="1718">
                  <c:v>0.30401844532279315</c:v>
                </c:pt>
                <c:pt idx="1719">
                  <c:v>0.30401844532279315</c:v>
                </c:pt>
                <c:pt idx="1720">
                  <c:v>0.30401844532279315</c:v>
                </c:pt>
                <c:pt idx="1721">
                  <c:v>0.30401844532279315</c:v>
                </c:pt>
                <c:pt idx="1722">
                  <c:v>0.30401844532279315</c:v>
                </c:pt>
                <c:pt idx="1723">
                  <c:v>0.30401844532279315</c:v>
                </c:pt>
                <c:pt idx="1724">
                  <c:v>0.30401844532279315</c:v>
                </c:pt>
                <c:pt idx="1725">
                  <c:v>0.30401844532279315</c:v>
                </c:pt>
                <c:pt idx="1726">
                  <c:v>0.30401844532279315</c:v>
                </c:pt>
                <c:pt idx="1727">
                  <c:v>0.30401844532279315</c:v>
                </c:pt>
                <c:pt idx="1728">
                  <c:v>0.30401844532279315</c:v>
                </c:pt>
                <c:pt idx="1729">
                  <c:v>0.30401844532279315</c:v>
                </c:pt>
                <c:pt idx="1730">
                  <c:v>0.30401844532279315</c:v>
                </c:pt>
                <c:pt idx="1731">
                  <c:v>0.30401844532279315</c:v>
                </c:pt>
                <c:pt idx="1732">
                  <c:v>0.30401844532279315</c:v>
                </c:pt>
                <c:pt idx="1733">
                  <c:v>0.30401844532279315</c:v>
                </c:pt>
                <c:pt idx="1734">
                  <c:v>0.30401844532279315</c:v>
                </c:pt>
                <c:pt idx="1735">
                  <c:v>0.30401844532279315</c:v>
                </c:pt>
                <c:pt idx="1736">
                  <c:v>0.30401844532279315</c:v>
                </c:pt>
                <c:pt idx="1737">
                  <c:v>0.30401844532279315</c:v>
                </c:pt>
                <c:pt idx="1738">
                  <c:v>0.30401844532279315</c:v>
                </c:pt>
                <c:pt idx="1739">
                  <c:v>0.30401844532279315</c:v>
                </c:pt>
                <c:pt idx="1740">
                  <c:v>0.30401844532279315</c:v>
                </c:pt>
                <c:pt idx="1741">
                  <c:v>0.30401844532279315</c:v>
                </c:pt>
                <c:pt idx="1742">
                  <c:v>0.30401844532279315</c:v>
                </c:pt>
                <c:pt idx="1743">
                  <c:v>0.30401844532279315</c:v>
                </c:pt>
                <c:pt idx="1744">
                  <c:v>0.30401844532279315</c:v>
                </c:pt>
                <c:pt idx="1745">
                  <c:v>0.30401844532279315</c:v>
                </c:pt>
                <c:pt idx="1746">
                  <c:v>0.30401844532279315</c:v>
                </c:pt>
                <c:pt idx="1747">
                  <c:v>0.30401844532279315</c:v>
                </c:pt>
                <c:pt idx="1748">
                  <c:v>0.30401844532279315</c:v>
                </c:pt>
                <c:pt idx="1749">
                  <c:v>0.30401844532279315</c:v>
                </c:pt>
                <c:pt idx="1750">
                  <c:v>0.30401844532279315</c:v>
                </c:pt>
                <c:pt idx="1751">
                  <c:v>0.30401844532279315</c:v>
                </c:pt>
                <c:pt idx="1752">
                  <c:v>0.30401844532279315</c:v>
                </c:pt>
                <c:pt idx="1753">
                  <c:v>0.30401844532279315</c:v>
                </c:pt>
                <c:pt idx="1754">
                  <c:v>0.30401844532279315</c:v>
                </c:pt>
                <c:pt idx="1755">
                  <c:v>0.30401844532279315</c:v>
                </c:pt>
                <c:pt idx="1756">
                  <c:v>0.30401844532279315</c:v>
                </c:pt>
                <c:pt idx="1757">
                  <c:v>0.30401844532279315</c:v>
                </c:pt>
                <c:pt idx="1758">
                  <c:v>0.30401844532279315</c:v>
                </c:pt>
                <c:pt idx="1759">
                  <c:v>0.30401844532279315</c:v>
                </c:pt>
                <c:pt idx="1760">
                  <c:v>0.30401844532279315</c:v>
                </c:pt>
                <c:pt idx="1761">
                  <c:v>0.30401844532279315</c:v>
                </c:pt>
                <c:pt idx="1762">
                  <c:v>0.30401844532279315</c:v>
                </c:pt>
                <c:pt idx="1763">
                  <c:v>0.30401844532279315</c:v>
                </c:pt>
                <c:pt idx="1764">
                  <c:v>0.30401844532279315</c:v>
                </c:pt>
                <c:pt idx="1765">
                  <c:v>0.30401844532279315</c:v>
                </c:pt>
                <c:pt idx="1766">
                  <c:v>0.30401844532279315</c:v>
                </c:pt>
                <c:pt idx="1767">
                  <c:v>0.30401844532279315</c:v>
                </c:pt>
                <c:pt idx="1768">
                  <c:v>0.30401844532279315</c:v>
                </c:pt>
                <c:pt idx="1769">
                  <c:v>0.30401844532279315</c:v>
                </c:pt>
                <c:pt idx="1770">
                  <c:v>0.30401844532279315</c:v>
                </c:pt>
                <c:pt idx="1771">
                  <c:v>0.30401844532279315</c:v>
                </c:pt>
                <c:pt idx="1772">
                  <c:v>0.30401844532279315</c:v>
                </c:pt>
                <c:pt idx="1773">
                  <c:v>0.30401844532279315</c:v>
                </c:pt>
                <c:pt idx="1774">
                  <c:v>0.30401844532279315</c:v>
                </c:pt>
                <c:pt idx="1775">
                  <c:v>0.30401844532279315</c:v>
                </c:pt>
                <c:pt idx="1776">
                  <c:v>0.30401844532279315</c:v>
                </c:pt>
                <c:pt idx="1777">
                  <c:v>0.30401844532279315</c:v>
                </c:pt>
                <c:pt idx="1778">
                  <c:v>0.30401844532279315</c:v>
                </c:pt>
                <c:pt idx="1779">
                  <c:v>0.30401844532279315</c:v>
                </c:pt>
                <c:pt idx="1780">
                  <c:v>0.30401844532279315</c:v>
                </c:pt>
                <c:pt idx="1781">
                  <c:v>0.30401844532279315</c:v>
                </c:pt>
                <c:pt idx="1782">
                  <c:v>0.30401844532279315</c:v>
                </c:pt>
                <c:pt idx="1783">
                  <c:v>0.30401844532279315</c:v>
                </c:pt>
                <c:pt idx="1784">
                  <c:v>0.30401844532279315</c:v>
                </c:pt>
                <c:pt idx="1785">
                  <c:v>0.30401844532279315</c:v>
                </c:pt>
                <c:pt idx="1786">
                  <c:v>0.30401844532279315</c:v>
                </c:pt>
                <c:pt idx="1787">
                  <c:v>0.30401844532279315</c:v>
                </c:pt>
                <c:pt idx="1788">
                  <c:v>0.30401844532279315</c:v>
                </c:pt>
                <c:pt idx="1789">
                  <c:v>0.30401844532279315</c:v>
                </c:pt>
                <c:pt idx="1790">
                  <c:v>0.30401844532279315</c:v>
                </c:pt>
                <c:pt idx="1791">
                  <c:v>0.30401844532279315</c:v>
                </c:pt>
                <c:pt idx="1792">
                  <c:v>0.30401844532279315</c:v>
                </c:pt>
                <c:pt idx="1793">
                  <c:v>0.30401844532279315</c:v>
                </c:pt>
                <c:pt idx="1794">
                  <c:v>0.30401844532279315</c:v>
                </c:pt>
                <c:pt idx="1795">
                  <c:v>0.30401844532279315</c:v>
                </c:pt>
                <c:pt idx="1796">
                  <c:v>0.30401844532279315</c:v>
                </c:pt>
                <c:pt idx="1797">
                  <c:v>0.30401844532279315</c:v>
                </c:pt>
                <c:pt idx="1798">
                  <c:v>0.30401844532279315</c:v>
                </c:pt>
                <c:pt idx="1799">
                  <c:v>0.30401844532279315</c:v>
                </c:pt>
                <c:pt idx="1800">
                  <c:v>0.30401844532279315</c:v>
                </c:pt>
                <c:pt idx="1801">
                  <c:v>0.30401844532279315</c:v>
                </c:pt>
                <c:pt idx="1802">
                  <c:v>0.30401844532279315</c:v>
                </c:pt>
                <c:pt idx="1803">
                  <c:v>0.30401844532279315</c:v>
                </c:pt>
                <c:pt idx="1804">
                  <c:v>0.30401844532279315</c:v>
                </c:pt>
                <c:pt idx="1805">
                  <c:v>0.30401844532279315</c:v>
                </c:pt>
                <c:pt idx="1806">
                  <c:v>0.30401844532279315</c:v>
                </c:pt>
                <c:pt idx="1807">
                  <c:v>0.30401844532279315</c:v>
                </c:pt>
                <c:pt idx="1808">
                  <c:v>0.30401844532279315</c:v>
                </c:pt>
                <c:pt idx="1809">
                  <c:v>0.30401844532279315</c:v>
                </c:pt>
                <c:pt idx="1810">
                  <c:v>0.30401844532279315</c:v>
                </c:pt>
                <c:pt idx="1811">
                  <c:v>0.30401844532279315</c:v>
                </c:pt>
                <c:pt idx="1812">
                  <c:v>0.30401844532279315</c:v>
                </c:pt>
                <c:pt idx="1813">
                  <c:v>0.30401844532279315</c:v>
                </c:pt>
                <c:pt idx="1814">
                  <c:v>0.30401844532279315</c:v>
                </c:pt>
                <c:pt idx="1815">
                  <c:v>0.30401844532279315</c:v>
                </c:pt>
                <c:pt idx="1816">
                  <c:v>0.30401844532279315</c:v>
                </c:pt>
                <c:pt idx="1817">
                  <c:v>0.30401844532279315</c:v>
                </c:pt>
                <c:pt idx="1818">
                  <c:v>0.30401844532279315</c:v>
                </c:pt>
                <c:pt idx="1819">
                  <c:v>0.30401844532279315</c:v>
                </c:pt>
                <c:pt idx="1820">
                  <c:v>0.30401844532279315</c:v>
                </c:pt>
                <c:pt idx="1821">
                  <c:v>0.30401844532279315</c:v>
                </c:pt>
                <c:pt idx="1822">
                  <c:v>0.30401844532279315</c:v>
                </c:pt>
                <c:pt idx="1823">
                  <c:v>0.30401844532279315</c:v>
                </c:pt>
                <c:pt idx="1824">
                  <c:v>0.30401844532279315</c:v>
                </c:pt>
                <c:pt idx="1825">
                  <c:v>0.30401844532279315</c:v>
                </c:pt>
                <c:pt idx="1826">
                  <c:v>0.30401844532279315</c:v>
                </c:pt>
                <c:pt idx="1827">
                  <c:v>0.30401844532279315</c:v>
                </c:pt>
                <c:pt idx="1828">
                  <c:v>0.30401844532279315</c:v>
                </c:pt>
                <c:pt idx="1829">
                  <c:v>0.30401844532279315</c:v>
                </c:pt>
                <c:pt idx="1830">
                  <c:v>0.30401844532279315</c:v>
                </c:pt>
                <c:pt idx="1831">
                  <c:v>0.30401844532279315</c:v>
                </c:pt>
                <c:pt idx="1832">
                  <c:v>0.30401844532279315</c:v>
                </c:pt>
                <c:pt idx="1833">
                  <c:v>0.30401844532279315</c:v>
                </c:pt>
                <c:pt idx="1834">
                  <c:v>0.30401844532279315</c:v>
                </c:pt>
                <c:pt idx="1835">
                  <c:v>0.30401844532279315</c:v>
                </c:pt>
                <c:pt idx="1836">
                  <c:v>0.30401844532279315</c:v>
                </c:pt>
                <c:pt idx="1837">
                  <c:v>0.30401844532279315</c:v>
                </c:pt>
                <c:pt idx="1838">
                  <c:v>0.30401844532279315</c:v>
                </c:pt>
                <c:pt idx="1839">
                  <c:v>0.30401844532279315</c:v>
                </c:pt>
                <c:pt idx="1840">
                  <c:v>0.30401844532279315</c:v>
                </c:pt>
                <c:pt idx="1841">
                  <c:v>0.30401844532279315</c:v>
                </c:pt>
                <c:pt idx="1842">
                  <c:v>0.30401844532279315</c:v>
                </c:pt>
                <c:pt idx="1843">
                  <c:v>0.30401844532279315</c:v>
                </c:pt>
                <c:pt idx="1844">
                  <c:v>0.30401844532279315</c:v>
                </c:pt>
                <c:pt idx="1845">
                  <c:v>0.30401844532279315</c:v>
                </c:pt>
                <c:pt idx="1846">
                  <c:v>0.30550065876152832</c:v>
                </c:pt>
                <c:pt idx="1847">
                  <c:v>0.30550065876152832</c:v>
                </c:pt>
                <c:pt idx="1848">
                  <c:v>0.30550065876152832</c:v>
                </c:pt>
                <c:pt idx="1849">
                  <c:v>0.30550065876152832</c:v>
                </c:pt>
                <c:pt idx="1850">
                  <c:v>0.30550065876152832</c:v>
                </c:pt>
                <c:pt idx="1851">
                  <c:v>0.30550065876152832</c:v>
                </c:pt>
                <c:pt idx="1852">
                  <c:v>0.30550065876152832</c:v>
                </c:pt>
                <c:pt idx="1853">
                  <c:v>0.30550065876152832</c:v>
                </c:pt>
                <c:pt idx="1854">
                  <c:v>0.30550065876152832</c:v>
                </c:pt>
                <c:pt idx="1855">
                  <c:v>0.30599472990777338</c:v>
                </c:pt>
                <c:pt idx="1856">
                  <c:v>0.30599472990777338</c:v>
                </c:pt>
                <c:pt idx="1857">
                  <c:v>0.30599472990777338</c:v>
                </c:pt>
                <c:pt idx="1858">
                  <c:v>0.31389986824769434</c:v>
                </c:pt>
                <c:pt idx="1859">
                  <c:v>0.31389986824769434</c:v>
                </c:pt>
                <c:pt idx="1860">
                  <c:v>0.31389986824769434</c:v>
                </c:pt>
                <c:pt idx="1861">
                  <c:v>0.31389986824769434</c:v>
                </c:pt>
                <c:pt idx="1862">
                  <c:v>0.31389986824769434</c:v>
                </c:pt>
                <c:pt idx="1863">
                  <c:v>0.31389986824769434</c:v>
                </c:pt>
                <c:pt idx="1864">
                  <c:v>0.31389986824769434</c:v>
                </c:pt>
                <c:pt idx="1865">
                  <c:v>0.31389986824769434</c:v>
                </c:pt>
                <c:pt idx="1866">
                  <c:v>0.31389986824769434</c:v>
                </c:pt>
                <c:pt idx="1867">
                  <c:v>0.31389986824769434</c:v>
                </c:pt>
                <c:pt idx="1868">
                  <c:v>0.31389986824769434</c:v>
                </c:pt>
                <c:pt idx="1869">
                  <c:v>0.31389986824769434</c:v>
                </c:pt>
                <c:pt idx="1870">
                  <c:v>0.31389986824769434</c:v>
                </c:pt>
                <c:pt idx="1871">
                  <c:v>0.31389986824769434</c:v>
                </c:pt>
                <c:pt idx="1872">
                  <c:v>0.31389986824769434</c:v>
                </c:pt>
                <c:pt idx="1873">
                  <c:v>0.31389986824769434</c:v>
                </c:pt>
                <c:pt idx="1874">
                  <c:v>0.31389986824769434</c:v>
                </c:pt>
                <c:pt idx="1875">
                  <c:v>0.31389986824769434</c:v>
                </c:pt>
                <c:pt idx="1876">
                  <c:v>0.31389986824769434</c:v>
                </c:pt>
                <c:pt idx="1877">
                  <c:v>0.31389986824769434</c:v>
                </c:pt>
                <c:pt idx="1878">
                  <c:v>0.31389986824769434</c:v>
                </c:pt>
                <c:pt idx="1879">
                  <c:v>0.31389986824769434</c:v>
                </c:pt>
                <c:pt idx="1880">
                  <c:v>0.31389986824769434</c:v>
                </c:pt>
                <c:pt idx="1881">
                  <c:v>0.31389986824769434</c:v>
                </c:pt>
                <c:pt idx="1882">
                  <c:v>0.31389986824769434</c:v>
                </c:pt>
                <c:pt idx="1883">
                  <c:v>0.31389986824769434</c:v>
                </c:pt>
                <c:pt idx="1884">
                  <c:v>0.31389986824769434</c:v>
                </c:pt>
                <c:pt idx="1885">
                  <c:v>0.31389986824769434</c:v>
                </c:pt>
                <c:pt idx="1886">
                  <c:v>0.31389986824769434</c:v>
                </c:pt>
                <c:pt idx="1887">
                  <c:v>0.31389986824769434</c:v>
                </c:pt>
                <c:pt idx="1888">
                  <c:v>0.31389986824769434</c:v>
                </c:pt>
                <c:pt idx="1889">
                  <c:v>0.31389986824769434</c:v>
                </c:pt>
                <c:pt idx="1890">
                  <c:v>0.31389986824769434</c:v>
                </c:pt>
                <c:pt idx="1891">
                  <c:v>0.31389986824769434</c:v>
                </c:pt>
                <c:pt idx="1892">
                  <c:v>0.31389986824769434</c:v>
                </c:pt>
                <c:pt idx="1893">
                  <c:v>0.31389986824769434</c:v>
                </c:pt>
                <c:pt idx="1894">
                  <c:v>0.31389986824769434</c:v>
                </c:pt>
                <c:pt idx="1895">
                  <c:v>0.31389986824769434</c:v>
                </c:pt>
                <c:pt idx="1896">
                  <c:v>0.31389986824769434</c:v>
                </c:pt>
                <c:pt idx="1897">
                  <c:v>0.31389986824769434</c:v>
                </c:pt>
                <c:pt idx="1898">
                  <c:v>0.31389986824769434</c:v>
                </c:pt>
                <c:pt idx="1899">
                  <c:v>0.31389986824769434</c:v>
                </c:pt>
                <c:pt idx="1900">
                  <c:v>0.31389986824769434</c:v>
                </c:pt>
                <c:pt idx="1901">
                  <c:v>0.31389986824769434</c:v>
                </c:pt>
                <c:pt idx="1902">
                  <c:v>0.31389986824769434</c:v>
                </c:pt>
                <c:pt idx="1903">
                  <c:v>0.31389986824769434</c:v>
                </c:pt>
                <c:pt idx="1904">
                  <c:v>0.31389986824769434</c:v>
                </c:pt>
                <c:pt idx="1905">
                  <c:v>0.31389986824769434</c:v>
                </c:pt>
                <c:pt idx="1906">
                  <c:v>0.31488801054018445</c:v>
                </c:pt>
                <c:pt idx="1907">
                  <c:v>0.31488801054018445</c:v>
                </c:pt>
                <c:pt idx="1908">
                  <c:v>0.31488801054018445</c:v>
                </c:pt>
                <c:pt idx="1909">
                  <c:v>0.31488801054018445</c:v>
                </c:pt>
                <c:pt idx="1910">
                  <c:v>0.31488801054018445</c:v>
                </c:pt>
                <c:pt idx="1911">
                  <c:v>0.31488801054018445</c:v>
                </c:pt>
                <c:pt idx="1912">
                  <c:v>0.3170289855072464</c:v>
                </c:pt>
                <c:pt idx="1913">
                  <c:v>0.3170289855072464</c:v>
                </c:pt>
                <c:pt idx="1914">
                  <c:v>0.3170289855072464</c:v>
                </c:pt>
                <c:pt idx="1915">
                  <c:v>0.3170289855072464</c:v>
                </c:pt>
                <c:pt idx="1916">
                  <c:v>0.3170289855072464</c:v>
                </c:pt>
                <c:pt idx="1917">
                  <c:v>0.3170289855072464</c:v>
                </c:pt>
                <c:pt idx="1918">
                  <c:v>0.3170289855072464</c:v>
                </c:pt>
                <c:pt idx="1919">
                  <c:v>0.3170289855072464</c:v>
                </c:pt>
                <c:pt idx="1920">
                  <c:v>0.3170289855072464</c:v>
                </c:pt>
                <c:pt idx="1921">
                  <c:v>0.3170289855072464</c:v>
                </c:pt>
                <c:pt idx="1922">
                  <c:v>0.3170289855072464</c:v>
                </c:pt>
                <c:pt idx="1923">
                  <c:v>0.3170289855072464</c:v>
                </c:pt>
                <c:pt idx="1924">
                  <c:v>0.3170289855072464</c:v>
                </c:pt>
                <c:pt idx="1925">
                  <c:v>0.32839262187088275</c:v>
                </c:pt>
                <c:pt idx="1926">
                  <c:v>0.32839262187088275</c:v>
                </c:pt>
                <c:pt idx="1927">
                  <c:v>0.32839262187088275</c:v>
                </c:pt>
                <c:pt idx="1928">
                  <c:v>0.32839262187088275</c:v>
                </c:pt>
                <c:pt idx="1929">
                  <c:v>0.32839262187088275</c:v>
                </c:pt>
                <c:pt idx="1930">
                  <c:v>0.32839262187088275</c:v>
                </c:pt>
                <c:pt idx="1931">
                  <c:v>0.32839262187088275</c:v>
                </c:pt>
                <c:pt idx="1932">
                  <c:v>0.32839262187088275</c:v>
                </c:pt>
                <c:pt idx="1933">
                  <c:v>0.32839262187088275</c:v>
                </c:pt>
                <c:pt idx="1934">
                  <c:v>0.32839262187088275</c:v>
                </c:pt>
                <c:pt idx="1935">
                  <c:v>0.32839262187088275</c:v>
                </c:pt>
                <c:pt idx="1936">
                  <c:v>0.32839262187088275</c:v>
                </c:pt>
                <c:pt idx="1937">
                  <c:v>0.32839262187088275</c:v>
                </c:pt>
                <c:pt idx="1938">
                  <c:v>0.32839262187088275</c:v>
                </c:pt>
                <c:pt idx="1939">
                  <c:v>0.32839262187088275</c:v>
                </c:pt>
                <c:pt idx="1940">
                  <c:v>0.32839262187088275</c:v>
                </c:pt>
                <c:pt idx="1941">
                  <c:v>0.32839262187088275</c:v>
                </c:pt>
                <c:pt idx="1942">
                  <c:v>0.32839262187088275</c:v>
                </c:pt>
                <c:pt idx="1943">
                  <c:v>0.32839262187088275</c:v>
                </c:pt>
                <c:pt idx="1944">
                  <c:v>0.32839262187088275</c:v>
                </c:pt>
                <c:pt idx="1945">
                  <c:v>0.32839262187088275</c:v>
                </c:pt>
                <c:pt idx="1946">
                  <c:v>0.32839262187088275</c:v>
                </c:pt>
                <c:pt idx="1947">
                  <c:v>0.32839262187088275</c:v>
                </c:pt>
                <c:pt idx="1948">
                  <c:v>0.32839262187088275</c:v>
                </c:pt>
                <c:pt idx="1949">
                  <c:v>0.32839262187088275</c:v>
                </c:pt>
                <c:pt idx="1950">
                  <c:v>0.32839262187088275</c:v>
                </c:pt>
                <c:pt idx="1951">
                  <c:v>0.32839262187088275</c:v>
                </c:pt>
                <c:pt idx="1952">
                  <c:v>0.32839262187088275</c:v>
                </c:pt>
                <c:pt idx="1953">
                  <c:v>0.32839262187088275</c:v>
                </c:pt>
                <c:pt idx="1954">
                  <c:v>0.32839262187088275</c:v>
                </c:pt>
                <c:pt idx="1955">
                  <c:v>0.32839262187088275</c:v>
                </c:pt>
                <c:pt idx="1956">
                  <c:v>0.32839262187088275</c:v>
                </c:pt>
                <c:pt idx="1957">
                  <c:v>0.32839262187088275</c:v>
                </c:pt>
                <c:pt idx="1958">
                  <c:v>0.32839262187088275</c:v>
                </c:pt>
                <c:pt idx="1959">
                  <c:v>0.32839262187088275</c:v>
                </c:pt>
                <c:pt idx="1960">
                  <c:v>0.32839262187088275</c:v>
                </c:pt>
                <c:pt idx="1961">
                  <c:v>0.32839262187088275</c:v>
                </c:pt>
                <c:pt idx="1962">
                  <c:v>0.32839262187088275</c:v>
                </c:pt>
                <c:pt idx="1963">
                  <c:v>0.32839262187088275</c:v>
                </c:pt>
                <c:pt idx="1964">
                  <c:v>0.32839262187088275</c:v>
                </c:pt>
                <c:pt idx="1965">
                  <c:v>0.32839262187088275</c:v>
                </c:pt>
                <c:pt idx="1966">
                  <c:v>0.32839262187088275</c:v>
                </c:pt>
                <c:pt idx="1967">
                  <c:v>0.32839262187088275</c:v>
                </c:pt>
                <c:pt idx="1968">
                  <c:v>0.32839262187088275</c:v>
                </c:pt>
                <c:pt idx="1969">
                  <c:v>0.32839262187088275</c:v>
                </c:pt>
                <c:pt idx="1970">
                  <c:v>0.32839262187088275</c:v>
                </c:pt>
                <c:pt idx="1971">
                  <c:v>0.32839262187088275</c:v>
                </c:pt>
                <c:pt idx="1972">
                  <c:v>0.32839262187088275</c:v>
                </c:pt>
                <c:pt idx="1973">
                  <c:v>0.32839262187088275</c:v>
                </c:pt>
                <c:pt idx="1974">
                  <c:v>0.32839262187088275</c:v>
                </c:pt>
                <c:pt idx="1975">
                  <c:v>0.32839262187088275</c:v>
                </c:pt>
                <c:pt idx="1976">
                  <c:v>0.32839262187088275</c:v>
                </c:pt>
                <c:pt idx="1977">
                  <c:v>0.32839262187088275</c:v>
                </c:pt>
                <c:pt idx="1978">
                  <c:v>0.32839262187088275</c:v>
                </c:pt>
                <c:pt idx="1979">
                  <c:v>0.32839262187088275</c:v>
                </c:pt>
                <c:pt idx="1980">
                  <c:v>0.32839262187088275</c:v>
                </c:pt>
                <c:pt idx="1981">
                  <c:v>0.32839262187088275</c:v>
                </c:pt>
                <c:pt idx="1982">
                  <c:v>0.32839262187088275</c:v>
                </c:pt>
                <c:pt idx="1983">
                  <c:v>0.32839262187088275</c:v>
                </c:pt>
                <c:pt idx="1984">
                  <c:v>0.32839262187088275</c:v>
                </c:pt>
                <c:pt idx="1985">
                  <c:v>0.32839262187088275</c:v>
                </c:pt>
                <c:pt idx="1986">
                  <c:v>0.32839262187088275</c:v>
                </c:pt>
                <c:pt idx="1987">
                  <c:v>0.32839262187088275</c:v>
                </c:pt>
                <c:pt idx="1988">
                  <c:v>0.32839262187088275</c:v>
                </c:pt>
                <c:pt idx="1989">
                  <c:v>0.32839262187088275</c:v>
                </c:pt>
                <c:pt idx="1990">
                  <c:v>0.32839262187088275</c:v>
                </c:pt>
                <c:pt idx="1991">
                  <c:v>0.32839262187088275</c:v>
                </c:pt>
                <c:pt idx="1992">
                  <c:v>0.32839262187088275</c:v>
                </c:pt>
                <c:pt idx="1993">
                  <c:v>0.32839262187088275</c:v>
                </c:pt>
                <c:pt idx="1994">
                  <c:v>0.32987483530961792</c:v>
                </c:pt>
                <c:pt idx="1995">
                  <c:v>0.32987483530961792</c:v>
                </c:pt>
                <c:pt idx="1996">
                  <c:v>0.32987483530961792</c:v>
                </c:pt>
                <c:pt idx="1997">
                  <c:v>0.32987483530961792</c:v>
                </c:pt>
                <c:pt idx="1998">
                  <c:v>0.32987483530961792</c:v>
                </c:pt>
                <c:pt idx="1999">
                  <c:v>0.32987483530961792</c:v>
                </c:pt>
                <c:pt idx="2000">
                  <c:v>0.32987483530961792</c:v>
                </c:pt>
                <c:pt idx="2001">
                  <c:v>0.32987483530961792</c:v>
                </c:pt>
                <c:pt idx="2002">
                  <c:v>0.32987483530961792</c:v>
                </c:pt>
                <c:pt idx="2003">
                  <c:v>0.33003952569169959</c:v>
                </c:pt>
                <c:pt idx="2004">
                  <c:v>0.34008563899868249</c:v>
                </c:pt>
                <c:pt idx="2005">
                  <c:v>0.34008563899868249</c:v>
                </c:pt>
                <c:pt idx="2006">
                  <c:v>0.34008563899868249</c:v>
                </c:pt>
                <c:pt idx="2007">
                  <c:v>0.34008563899868249</c:v>
                </c:pt>
                <c:pt idx="2008">
                  <c:v>0.34008563899868249</c:v>
                </c:pt>
                <c:pt idx="2009">
                  <c:v>0.34008563899868249</c:v>
                </c:pt>
                <c:pt idx="2010">
                  <c:v>0.34008563899868249</c:v>
                </c:pt>
                <c:pt idx="2011">
                  <c:v>0.34008563899868249</c:v>
                </c:pt>
                <c:pt idx="2012">
                  <c:v>0.34008563899868249</c:v>
                </c:pt>
                <c:pt idx="2013">
                  <c:v>0.34008563899868249</c:v>
                </c:pt>
                <c:pt idx="2014">
                  <c:v>0.34008563899868249</c:v>
                </c:pt>
                <c:pt idx="2015">
                  <c:v>0.34008563899868249</c:v>
                </c:pt>
                <c:pt idx="2016">
                  <c:v>0.34008563899868249</c:v>
                </c:pt>
                <c:pt idx="2017">
                  <c:v>0.34008563899868249</c:v>
                </c:pt>
                <c:pt idx="2018">
                  <c:v>0.34008563899868249</c:v>
                </c:pt>
                <c:pt idx="2019">
                  <c:v>0.34008563899868249</c:v>
                </c:pt>
                <c:pt idx="2020">
                  <c:v>0.34008563899868249</c:v>
                </c:pt>
                <c:pt idx="2021">
                  <c:v>0.34008563899868249</c:v>
                </c:pt>
                <c:pt idx="2022">
                  <c:v>0.34008563899868249</c:v>
                </c:pt>
                <c:pt idx="2023">
                  <c:v>0.34008563899868249</c:v>
                </c:pt>
                <c:pt idx="2024">
                  <c:v>0.34008563899868249</c:v>
                </c:pt>
                <c:pt idx="2025">
                  <c:v>0.34008563899868249</c:v>
                </c:pt>
                <c:pt idx="2026">
                  <c:v>0.34008563899868249</c:v>
                </c:pt>
                <c:pt idx="2027">
                  <c:v>0.34008563899868249</c:v>
                </c:pt>
                <c:pt idx="2028">
                  <c:v>0.34008563899868249</c:v>
                </c:pt>
                <c:pt idx="2029">
                  <c:v>0.34008563899868249</c:v>
                </c:pt>
                <c:pt idx="2030">
                  <c:v>0.34008563899868249</c:v>
                </c:pt>
                <c:pt idx="2031">
                  <c:v>0.34008563899868249</c:v>
                </c:pt>
                <c:pt idx="2032">
                  <c:v>0.34008563899868249</c:v>
                </c:pt>
                <c:pt idx="2033">
                  <c:v>0.34008563899868249</c:v>
                </c:pt>
                <c:pt idx="2034">
                  <c:v>0.34008563899868249</c:v>
                </c:pt>
                <c:pt idx="2035">
                  <c:v>0.34008563899868249</c:v>
                </c:pt>
                <c:pt idx="2036">
                  <c:v>0.34008563899868249</c:v>
                </c:pt>
                <c:pt idx="2037">
                  <c:v>0.34008563899868249</c:v>
                </c:pt>
                <c:pt idx="2038">
                  <c:v>0.34008563899868249</c:v>
                </c:pt>
                <c:pt idx="2039">
                  <c:v>0.34008563899868249</c:v>
                </c:pt>
                <c:pt idx="2040">
                  <c:v>0.34008563899868249</c:v>
                </c:pt>
                <c:pt idx="2041">
                  <c:v>0.34008563899868249</c:v>
                </c:pt>
                <c:pt idx="2042">
                  <c:v>0.34008563899868249</c:v>
                </c:pt>
                <c:pt idx="2043">
                  <c:v>0.34008563899868249</c:v>
                </c:pt>
                <c:pt idx="2044">
                  <c:v>0.34008563899868249</c:v>
                </c:pt>
                <c:pt idx="2045">
                  <c:v>0.34008563899868249</c:v>
                </c:pt>
                <c:pt idx="2046">
                  <c:v>0.34008563899868249</c:v>
                </c:pt>
                <c:pt idx="2047">
                  <c:v>0.34008563899868249</c:v>
                </c:pt>
                <c:pt idx="2048">
                  <c:v>0.34008563899868249</c:v>
                </c:pt>
                <c:pt idx="2049">
                  <c:v>0.34008563899868249</c:v>
                </c:pt>
                <c:pt idx="2050">
                  <c:v>0.34008563899868249</c:v>
                </c:pt>
                <c:pt idx="2051">
                  <c:v>0.34008563899868249</c:v>
                </c:pt>
                <c:pt idx="2052">
                  <c:v>0.34008563899868249</c:v>
                </c:pt>
                <c:pt idx="2053">
                  <c:v>0.34008563899868249</c:v>
                </c:pt>
                <c:pt idx="2054">
                  <c:v>0.34008563899868249</c:v>
                </c:pt>
                <c:pt idx="2055">
                  <c:v>0.34008563899868249</c:v>
                </c:pt>
                <c:pt idx="2056">
                  <c:v>0.34008563899868249</c:v>
                </c:pt>
                <c:pt idx="2057">
                  <c:v>0.34008563899868249</c:v>
                </c:pt>
                <c:pt idx="2058">
                  <c:v>0.34008563899868249</c:v>
                </c:pt>
                <c:pt idx="2059">
                  <c:v>0.34008563899868249</c:v>
                </c:pt>
                <c:pt idx="2060">
                  <c:v>0.34008563899868249</c:v>
                </c:pt>
                <c:pt idx="2061">
                  <c:v>0.34008563899868249</c:v>
                </c:pt>
                <c:pt idx="2062">
                  <c:v>0.34008563899868249</c:v>
                </c:pt>
                <c:pt idx="2063">
                  <c:v>0.34008563899868249</c:v>
                </c:pt>
                <c:pt idx="2064">
                  <c:v>0.34008563899868249</c:v>
                </c:pt>
                <c:pt idx="2065">
                  <c:v>0.34025032938076416</c:v>
                </c:pt>
                <c:pt idx="2066">
                  <c:v>0.34090909090909088</c:v>
                </c:pt>
                <c:pt idx="2067">
                  <c:v>0.34090909090909088</c:v>
                </c:pt>
                <c:pt idx="2068">
                  <c:v>0.34090909090909088</c:v>
                </c:pt>
                <c:pt idx="2069">
                  <c:v>0.34090909090909088</c:v>
                </c:pt>
                <c:pt idx="2070">
                  <c:v>0.34337944664031622</c:v>
                </c:pt>
                <c:pt idx="2071">
                  <c:v>0.34337944664031622</c:v>
                </c:pt>
                <c:pt idx="2072">
                  <c:v>0.34337944664031622</c:v>
                </c:pt>
                <c:pt idx="2073">
                  <c:v>0.34337944664031622</c:v>
                </c:pt>
                <c:pt idx="2074">
                  <c:v>0.34337944664031622</c:v>
                </c:pt>
                <c:pt idx="2075">
                  <c:v>0.34337944664031622</c:v>
                </c:pt>
                <c:pt idx="2076">
                  <c:v>0.34337944664031622</c:v>
                </c:pt>
                <c:pt idx="2077">
                  <c:v>0.34337944664031622</c:v>
                </c:pt>
                <c:pt idx="2078">
                  <c:v>0.34337944664031622</c:v>
                </c:pt>
                <c:pt idx="2079">
                  <c:v>0.34337944664031622</c:v>
                </c:pt>
                <c:pt idx="2080">
                  <c:v>0.34337944664031622</c:v>
                </c:pt>
                <c:pt idx="2081">
                  <c:v>0.34337944664031622</c:v>
                </c:pt>
                <c:pt idx="2082">
                  <c:v>0.34337944664031622</c:v>
                </c:pt>
                <c:pt idx="2083">
                  <c:v>0.34337944664031622</c:v>
                </c:pt>
                <c:pt idx="2084">
                  <c:v>0.34337944664031622</c:v>
                </c:pt>
                <c:pt idx="2085">
                  <c:v>0.35770750988142291</c:v>
                </c:pt>
                <c:pt idx="2086">
                  <c:v>0.35770750988142291</c:v>
                </c:pt>
                <c:pt idx="2087">
                  <c:v>0.35770750988142291</c:v>
                </c:pt>
                <c:pt idx="2088">
                  <c:v>0.35770750988142291</c:v>
                </c:pt>
                <c:pt idx="2089">
                  <c:v>0.35770750988142291</c:v>
                </c:pt>
                <c:pt idx="2090">
                  <c:v>0.35770750988142291</c:v>
                </c:pt>
                <c:pt idx="2091">
                  <c:v>0.35770750988142291</c:v>
                </c:pt>
                <c:pt idx="2092">
                  <c:v>0.35770750988142291</c:v>
                </c:pt>
                <c:pt idx="2093">
                  <c:v>0.35770750988142291</c:v>
                </c:pt>
                <c:pt idx="2094">
                  <c:v>0.35770750988142291</c:v>
                </c:pt>
                <c:pt idx="2095">
                  <c:v>0.35770750988142291</c:v>
                </c:pt>
                <c:pt idx="2096">
                  <c:v>0.35770750988142291</c:v>
                </c:pt>
                <c:pt idx="2097">
                  <c:v>0.35770750988142291</c:v>
                </c:pt>
                <c:pt idx="2098">
                  <c:v>0.35770750988142291</c:v>
                </c:pt>
                <c:pt idx="2099">
                  <c:v>0.35770750988142291</c:v>
                </c:pt>
                <c:pt idx="2100">
                  <c:v>0.35770750988142291</c:v>
                </c:pt>
                <c:pt idx="2101">
                  <c:v>0.35770750988142291</c:v>
                </c:pt>
                <c:pt idx="2102">
                  <c:v>0.35770750988142291</c:v>
                </c:pt>
                <c:pt idx="2103">
                  <c:v>0.35770750988142291</c:v>
                </c:pt>
                <c:pt idx="2104">
                  <c:v>0.35770750988142291</c:v>
                </c:pt>
                <c:pt idx="2105">
                  <c:v>0.35770750988142291</c:v>
                </c:pt>
                <c:pt idx="2106">
                  <c:v>0.35770750988142291</c:v>
                </c:pt>
                <c:pt idx="2107">
                  <c:v>0.35770750988142291</c:v>
                </c:pt>
                <c:pt idx="2108">
                  <c:v>0.35770750988142291</c:v>
                </c:pt>
                <c:pt idx="2109">
                  <c:v>0.35770750988142291</c:v>
                </c:pt>
                <c:pt idx="2110">
                  <c:v>0.35770750988142291</c:v>
                </c:pt>
                <c:pt idx="2111">
                  <c:v>0.35770750988142291</c:v>
                </c:pt>
                <c:pt idx="2112">
                  <c:v>0.35770750988142291</c:v>
                </c:pt>
                <c:pt idx="2113">
                  <c:v>0.35770750988142291</c:v>
                </c:pt>
                <c:pt idx="2114">
                  <c:v>0.35770750988142291</c:v>
                </c:pt>
                <c:pt idx="2115">
                  <c:v>0.35770750988142291</c:v>
                </c:pt>
                <c:pt idx="2116">
                  <c:v>0.35770750988142291</c:v>
                </c:pt>
                <c:pt idx="2117">
                  <c:v>0.35770750988142291</c:v>
                </c:pt>
                <c:pt idx="2118">
                  <c:v>0.35770750988142291</c:v>
                </c:pt>
                <c:pt idx="2119">
                  <c:v>0.35770750988142291</c:v>
                </c:pt>
                <c:pt idx="2120">
                  <c:v>0.35770750988142291</c:v>
                </c:pt>
                <c:pt idx="2121">
                  <c:v>0.35770750988142291</c:v>
                </c:pt>
                <c:pt idx="2122">
                  <c:v>0.35770750988142291</c:v>
                </c:pt>
                <c:pt idx="2123">
                  <c:v>0.35770750988142291</c:v>
                </c:pt>
                <c:pt idx="2124">
                  <c:v>0.35770750988142291</c:v>
                </c:pt>
                <c:pt idx="2125">
                  <c:v>0.35770750988142291</c:v>
                </c:pt>
                <c:pt idx="2126">
                  <c:v>0.35770750988142291</c:v>
                </c:pt>
                <c:pt idx="2127">
                  <c:v>0.35770750988142291</c:v>
                </c:pt>
                <c:pt idx="2128">
                  <c:v>0.35770750988142291</c:v>
                </c:pt>
                <c:pt idx="2129">
                  <c:v>0.35770750988142291</c:v>
                </c:pt>
                <c:pt idx="2130">
                  <c:v>0.35770750988142291</c:v>
                </c:pt>
                <c:pt idx="2131">
                  <c:v>0.35770750988142291</c:v>
                </c:pt>
                <c:pt idx="2132">
                  <c:v>0.35770750988142291</c:v>
                </c:pt>
                <c:pt idx="2133">
                  <c:v>0.35770750988142291</c:v>
                </c:pt>
                <c:pt idx="2134">
                  <c:v>0.35770750988142291</c:v>
                </c:pt>
                <c:pt idx="2135">
                  <c:v>0.35770750988142291</c:v>
                </c:pt>
                <c:pt idx="2136">
                  <c:v>0.35770750988142291</c:v>
                </c:pt>
                <c:pt idx="2137">
                  <c:v>0.35770750988142291</c:v>
                </c:pt>
                <c:pt idx="2138">
                  <c:v>0.35770750988142291</c:v>
                </c:pt>
                <c:pt idx="2139">
                  <c:v>0.35770750988142291</c:v>
                </c:pt>
                <c:pt idx="2140">
                  <c:v>0.35770750988142291</c:v>
                </c:pt>
                <c:pt idx="2141">
                  <c:v>0.35770750988142291</c:v>
                </c:pt>
                <c:pt idx="2142">
                  <c:v>0.35770750988142291</c:v>
                </c:pt>
                <c:pt idx="2143">
                  <c:v>0.35770750988142291</c:v>
                </c:pt>
                <c:pt idx="2144">
                  <c:v>0.35770750988142291</c:v>
                </c:pt>
                <c:pt idx="2145">
                  <c:v>0.35770750988142291</c:v>
                </c:pt>
                <c:pt idx="2146">
                  <c:v>0.35770750988142291</c:v>
                </c:pt>
                <c:pt idx="2147">
                  <c:v>0.35770750988142291</c:v>
                </c:pt>
                <c:pt idx="2148">
                  <c:v>0.35770750988142291</c:v>
                </c:pt>
                <c:pt idx="2149">
                  <c:v>0.35770750988142291</c:v>
                </c:pt>
                <c:pt idx="2150">
                  <c:v>0.35770750988142291</c:v>
                </c:pt>
                <c:pt idx="2151">
                  <c:v>0.35770750988142291</c:v>
                </c:pt>
                <c:pt idx="2152">
                  <c:v>0.35770750988142291</c:v>
                </c:pt>
                <c:pt idx="2153">
                  <c:v>0.35770750988142291</c:v>
                </c:pt>
                <c:pt idx="2154">
                  <c:v>0.35770750988142291</c:v>
                </c:pt>
                <c:pt idx="2155">
                  <c:v>0.35770750988142291</c:v>
                </c:pt>
                <c:pt idx="2156">
                  <c:v>0.35770750988142291</c:v>
                </c:pt>
                <c:pt idx="2157">
                  <c:v>0.35770750988142291</c:v>
                </c:pt>
                <c:pt idx="2158">
                  <c:v>0.35770750988142291</c:v>
                </c:pt>
                <c:pt idx="2159">
                  <c:v>0.35770750988142291</c:v>
                </c:pt>
                <c:pt idx="2160">
                  <c:v>0.35770750988142291</c:v>
                </c:pt>
                <c:pt idx="2161">
                  <c:v>0.35770750988142291</c:v>
                </c:pt>
                <c:pt idx="2162">
                  <c:v>0.35770750988142291</c:v>
                </c:pt>
                <c:pt idx="2163">
                  <c:v>0.35770750988142291</c:v>
                </c:pt>
                <c:pt idx="2164">
                  <c:v>0.35770750988142291</c:v>
                </c:pt>
                <c:pt idx="2165">
                  <c:v>0.35770750988142291</c:v>
                </c:pt>
                <c:pt idx="2166">
                  <c:v>0.35770750988142291</c:v>
                </c:pt>
                <c:pt idx="2167">
                  <c:v>0.35770750988142291</c:v>
                </c:pt>
                <c:pt idx="2168">
                  <c:v>0.35770750988142291</c:v>
                </c:pt>
                <c:pt idx="2169">
                  <c:v>0.35770750988142291</c:v>
                </c:pt>
                <c:pt idx="2170">
                  <c:v>0.35770750988142291</c:v>
                </c:pt>
                <c:pt idx="2171">
                  <c:v>0.35770750988142291</c:v>
                </c:pt>
                <c:pt idx="2172">
                  <c:v>0.35935441370223981</c:v>
                </c:pt>
                <c:pt idx="2173">
                  <c:v>0.35935441370223981</c:v>
                </c:pt>
                <c:pt idx="2174">
                  <c:v>0.35935441370223981</c:v>
                </c:pt>
                <c:pt idx="2175">
                  <c:v>0.35935441370223981</c:v>
                </c:pt>
                <c:pt idx="2176">
                  <c:v>0.35935441370223981</c:v>
                </c:pt>
                <c:pt idx="2177">
                  <c:v>0.35935441370223981</c:v>
                </c:pt>
                <c:pt idx="2178">
                  <c:v>0.35935441370223981</c:v>
                </c:pt>
                <c:pt idx="2179">
                  <c:v>0.35935441370223981</c:v>
                </c:pt>
                <c:pt idx="2180">
                  <c:v>0.35935441370223981</c:v>
                </c:pt>
                <c:pt idx="2181">
                  <c:v>0.35935441370223981</c:v>
                </c:pt>
                <c:pt idx="2182">
                  <c:v>0.36594202898550726</c:v>
                </c:pt>
                <c:pt idx="2183">
                  <c:v>0.36594202898550726</c:v>
                </c:pt>
                <c:pt idx="2184">
                  <c:v>0.36594202898550726</c:v>
                </c:pt>
                <c:pt idx="2185">
                  <c:v>0.36594202898550726</c:v>
                </c:pt>
                <c:pt idx="2186">
                  <c:v>0.36594202898550726</c:v>
                </c:pt>
                <c:pt idx="2187">
                  <c:v>0.36594202898550726</c:v>
                </c:pt>
                <c:pt idx="2188">
                  <c:v>0.36594202898550726</c:v>
                </c:pt>
                <c:pt idx="2189">
                  <c:v>0.36594202898550726</c:v>
                </c:pt>
                <c:pt idx="2190">
                  <c:v>0.36594202898550726</c:v>
                </c:pt>
                <c:pt idx="2191">
                  <c:v>0.36594202898550726</c:v>
                </c:pt>
                <c:pt idx="2192">
                  <c:v>0.36594202898550726</c:v>
                </c:pt>
                <c:pt idx="2193">
                  <c:v>0.36594202898550726</c:v>
                </c:pt>
                <c:pt idx="2194">
                  <c:v>0.36594202898550726</c:v>
                </c:pt>
                <c:pt idx="2195">
                  <c:v>0.36594202898550726</c:v>
                </c:pt>
                <c:pt idx="2196">
                  <c:v>0.36594202898550726</c:v>
                </c:pt>
                <c:pt idx="2197">
                  <c:v>0.36594202898550726</c:v>
                </c:pt>
                <c:pt idx="2198">
                  <c:v>0.36594202898550726</c:v>
                </c:pt>
                <c:pt idx="2199">
                  <c:v>0.36594202898550726</c:v>
                </c:pt>
                <c:pt idx="2200">
                  <c:v>0.36594202898550726</c:v>
                </c:pt>
                <c:pt idx="2201">
                  <c:v>0.36594202898550726</c:v>
                </c:pt>
                <c:pt idx="2202">
                  <c:v>0.36594202898550726</c:v>
                </c:pt>
                <c:pt idx="2203">
                  <c:v>0.36594202898550726</c:v>
                </c:pt>
                <c:pt idx="2204">
                  <c:v>0.36594202898550726</c:v>
                </c:pt>
                <c:pt idx="2205">
                  <c:v>0.36594202898550726</c:v>
                </c:pt>
                <c:pt idx="2206">
                  <c:v>0.36594202898550726</c:v>
                </c:pt>
                <c:pt idx="2207">
                  <c:v>0.36594202898550726</c:v>
                </c:pt>
                <c:pt idx="2208">
                  <c:v>0.36594202898550726</c:v>
                </c:pt>
                <c:pt idx="2209">
                  <c:v>0.36594202898550726</c:v>
                </c:pt>
                <c:pt idx="2210">
                  <c:v>0.36594202898550726</c:v>
                </c:pt>
                <c:pt idx="2211">
                  <c:v>0.36594202898550726</c:v>
                </c:pt>
                <c:pt idx="2212">
                  <c:v>0.36594202898550726</c:v>
                </c:pt>
                <c:pt idx="2213">
                  <c:v>0.36594202898550726</c:v>
                </c:pt>
                <c:pt idx="2214">
                  <c:v>0.36594202898550726</c:v>
                </c:pt>
                <c:pt idx="2215">
                  <c:v>0.36594202898550726</c:v>
                </c:pt>
                <c:pt idx="2216">
                  <c:v>0.36594202898550726</c:v>
                </c:pt>
                <c:pt idx="2217">
                  <c:v>0.36594202898550726</c:v>
                </c:pt>
                <c:pt idx="2218">
                  <c:v>0.36594202898550726</c:v>
                </c:pt>
                <c:pt idx="2219">
                  <c:v>0.36594202898550726</c:v>
                </c:pt>
                <c:pt idx="2220">
                  <c:v>0.36594202898550726</c:v>
                </c:pt>
                <c:pt idx="2221">
                  <c:v>0.36594202898550726</c:v>
                </c:pt>
                <c:pt idx="2222">
                  <c:v>0.36808300395256915</c:v>
                </c:pt>
                <c:pt idx="2223">
                  <c:v>0.36808300395256915</c:v>
                </c:pt>
                <c:pt idx="2224">
                  <c:v>0.36808300395256915</c:v>
                </c:pt>
                <c:pt idx="2225">
                  <c:v>0.36808300395256915</c:v>
                </c:pt>
                <c:pt idx="2226">
                  <c:v>0.36808300395256915</c:v>
                </c:pt>
                <c:pt idx="2227">
                  <c:v>0.36808300395256915</c:v>
                </c:pt>
                <c:pt idx="2228">
                  <c:v>0.36808300395256915</c:v>
                </c:pt>
                <c:pt idx="2229">
                  <c:v>0.36808300395256915</c:v>
                </c:pt>
                <c:pt idx="2230">
                  <c:v>0.36808300395256915</c:v>
                </c:pt>
                <c:pt idx="2231">
                  <c:v>0.36808300395256915</c:v>
                </c:pt>
                <c:pt idx="2232">
                  <c:v>0.36808300395256915</c:v>
                </c:pt>
                <c:pt idx="2233">
                  <c:v>0.36808300395256915</c:v>
                </c:pt>
                <c:pt idx="2234">
                  <c:v>0.36808300395256915</c:v>
                </c:pt>
                <c:pt idx="2235">
                  <c:v>0.3689064558629776</c:v>
                </c:pt>
                <c:pt idx="2236">
                  <c:v>0.3689064558629776</c:v>
                </c:pt>
                <c:pt idx="2237">
                  <c:v>0.3689064558629776</c:v>
                </c:pt>
                <c:pt idx="2238">
                  <c:v>0.3689064558629776</c:v>
                </c:pt>
                <c:pt idx="2239">
                  <c:v>0.3689064558629776</c:v>
                </c:pt>
                <c:pt idx="2240">
                  <c:v>0.37664690382081689</c:v>
                </c:pt>
                <c:pt idx="2241">
                  <c:v>0.37664690382081689</c:v>
                </c:pt>
                <c:pt idx="2242">
                  <c:v>0.37664690382081689</c:v>
                </c:pt>
                <c:pt idx="2243">
                  <c:v>0.37664690382081689</c:v>
                </c:pt>
                <c:pt idx="2244">
                  <c:v>0.37664690382081689</c:v>
                </c:pt>
                <c:pt idx="2245">
                  <c:v>0.37664690382081689</c:v>
                </c:pt>
                <c:pt idx="2246">
                  <c:v>0.37664690382081689</c:v>
                </c:pt>
                <c:pt idx="2247">
                  <c:v>0.37664690382081689</c:v>
                </c:pt>
                <c:pt idx="2248">
                  <c:v>0.37664690382081689</c:v>
                </c:pt>
                <c:pt idx="2249">
                  <c:v>0.37664690382081689</c:v>
                </c:pt>
                <c:pt idx="2250">
                  <c:v>0.37664690382081689</c:v>
                </c:pt>
                <c:pt idx="2251">
                  <c:v>0.37664690382081689</c:v>
                </c:pt>
                <c:pt idx="2252">
                  <c:v>0.37664690382081689</c:v>
                </c:pt>
                <c:pt idx="2253">
                  <c:v>0.37664690382081689</c:v>
                </c:pt>
                <c:pt idx="2254">
                  <c:v>0.37664690382081689</c:v>
                </c:pt>
                <c:pt idx="2255">
                  <c:v>0.37664690382081689</c:v>
                </c:pt>
                <c:pt idx="2256">
                  <c:v>0.37664690382081689</c:v>
                </c:pt>
                <c:pt idx="2257">
                  <c:v>0.37664690382081689</c:v>
                </c:pt>
                <c:pt idx="2258">
                  <c:v>0.37664690382081689</c:v>
                </c:pt>
                <c:pt idx="2259">
                  <c:v>0.37664690382081689</c:v>
                </c:pt>
                <c:pt idx="2260">
                  <c:v>0.37664690382081689</c:v>
                </c:pt>
                <c:pt idx="2261">
                  <c:v>0.37664690382081689</c:v>
                </c:pt>
                <c:pt idx="2262">
                  <c:v>0.37664690382081689</c:v>
                </c:pt>
                <c:pt idx="2263">
                  <c:v>0.37664690382081689</c:v>
                </c:pt>
                <c:pt idx="2264">
                  <c:v>0.37664690382081689</c:v>
                </c:pt>
                <c:pt idx="2265">
                  <c:v>0.37664690382081689</c:v>
                </c:pt>
                <c:pt idx="2266">
                  <c:v>0.37664690382081689</c:v>
                </c:pt>
                <c:pt idx="2267">
                  <c:v>0.37664690382081689</c:v>
                </c:pt>
                <c:pt idx="2268">
                  <c:v>0.37664690382081689</c:v>
                </c:pt>
                <c:pt idx="2269">
                  <c:v>0.37664690382081689</c:v>
                </c:pt>
                <c:pt idx="2270">
                  <c:v>0.37664690382081689</c:v>
                </c:pt>
                <c:pt idx="2271">
                  <c:v>0.37664690382081689</c:v>
                </c:pt>
                <c:pt idx="2272">
                  <c:v>0.37664690382081689</c:v>
                </c:pt>
                <c:pt idx="2273">
                  <c:v>0.37664690382081689</c:v>
                </c:pt>
                <c:pt idx="2274">
                  <c:v>0.37664690382081689</c:v>
                </c:pt>
                <c:pt idx="2275">
                  <c:v>0.37664690382081689</c:v>
                </c:pt>
                <c:pt idx="2276">
                  <c:v>0.37664690382081689</c:v>
                </c:pt>
                <c:pt idx="2277">
                  <c:v>0.37664690382081689</c:v>
                </c:pt>
                <c:pt idx="2278">
                  <c:v>0.37664690382081689</c:v>
                </c:pt>
                <c:pt idx="2279">
                  <c:v>0.37664690382081689</c:v>
                </c:pt>
                <c:pt idx="2280">
                  <c:v>0.37664690382081689</c:v>
                </c:pt>
                <c:pt idx="2281">
                  <c:v>0.37664690382081689</c:v>
                </c:pt>
                <c:pt idx="2282">
                  <c:v>0.37664690382081689</c:v>
                </c:pt>
                <c:pt idx="2283">
                  <c:v>0.37664690382081689</c:v>
                </c:pt>
                <c:pt idx="2284">
                  <c:v>0.37664690382081689</c:v>
                </c:pt>
                <c:pt idx="2285">
                  <c:v>0.37664690382081689</c:v>
                </c:pt>
                <c:pt idx="2286">
                  <c:v>0.37664690382081689</c:v>
                </c:pt>
                <c:pt idx="2287">
                  <c:v>0.37829380764163373</c:v>
                </c:pt>
                <c:pt idx="2288">
                  <c:v>0.37829380764163373</c:v>
                </c:pt>
                <c:pt idx="2289">
                  <c:v>0.37829380764163373</c:v>
                </c:pt>
                <c:pt idx="2290">
                  <c:v>0.37829380764163373</c:v>
                </c:pt>
                <c:pt idx="2291">
                  <c:v>0.37829380764163373</c:v>
                </c:pt>
                <c:pt idx="2292">
                  <c:v>0.37829380764163373</c:v>
                </c:pt>
                <c:pt idx="2293">
                  <c:v>0.37829380764163373</c:v>
                </c:pt>
                <c:pt idx="2294">
                  <c:v>0.37829380764163373</c:v>
                </c:pt>
                <c:pt idx="2295">
                  <c:v>0.37829380764163373</c:v>
                </c:pt>
                <c:pt idx="2296">
                  <c:v>0.37829380764163373</c:v>
                </c:pt>
                <c:pt idx="2297">
                  <c:v>0.37928194993412384</c:v>
                </c:pt>
                <c:pt idx="2298">
                  <c:v>0.37928194993412384</c:v>
                </c:pt>
                <c:pt idx="2299">
                  <c:v>0.37928194993412384</c:v>
                </c:pt>
                <c:pt idx="2300">
                  <c:v>0.37928194993412384</c:v>
                </c:pt>
                <c:pt idx="2301">
                  <c:v>0.37928194993412384</c:v>
                </c:pt>
                <c:pt idx="2302">
                  <c:v>0.37928194993412384</c:v>
                </c:pt>
                <c:pt idx="2303">
                  <c:v>0.38208168642951251</c:v>
                </c:pt>
                <c:pt idx="2304">
                  <c:v>0.38208168642951251</c:v>
                </c:pt>
                <c:pt idx="2305">
                  <c:v>0.38208168642951251</c:v>
                </c:pt>
                <c:pt idx="2306">
                  <c:v>0.38208168642951251</c:v>
                </c:pt>
                <c:pt idx="2307">
                  <c:v>0.38208168642951251</c:v>
                </c:pt>
                <c:pt idx="2308">
                  <c:v>0.38208168642951251</c:v>
                </c:pt>
                <c:pt idx="2309">
                  <c:v>0.38208168642951251</c:v>
                </c:pt>
                <c:pt idx="2310">
                  <c:v>0.38208168642951251</c:v>
                </c:pt>
                <c:pt idx="2311">
                  <c:v>0.38208168642951251</c:v>
                </c:pt>
                <c:pt idx="2312">
                  <c:v>0.38208168642951251</c:v>
                </c:pt>
                <c:pt idx="2313">
                  <c:v>0.38208168642951251</c:v>
                </c:pt>
                <c:pt idx="2314">
                  <c:v>0.38208168642951251</c:v>
                </c:pt>
                <c:pt idx="2315">
                  <c:v>0.38208168642951251</c:v>
                </c:pt>
                <c:pt idx="2316">
                  <c:v>0.38208168642951251</c:v>
                </c:pt>
                <c:pt idx="2317">
                  <c:v>0.38208168642951251</c:v>
                </c:pt>
                <c:pt idx="2318">
                  <c:v>0.38208168642951251</c:v>
                </c:pt>
                <c:pt idx="2319">
                  <c:v>0.38208168642951251</c:v>
                </c:pt>
                <c:pt idx="2320">
                  <c:v>0.38801054018445325</c:v>
                </c:pt>
                <c:pt idx="2321">
                  <c:v>0.38801054018445325</c:v>
                </c:pt>
                <c:pt idx="2322">
                  <c:v>0.38801054018445325</c:v>
                </c:pt>
                <c:pt idx="2323">
                  <c:v>0.38801054018445325</c:v>
                </c:pt>
                <c:pt idx="2324">
                  <c:v>0.38801054018445325</c:v>
                </c:pt>
                <c:pt idx="2325">
                  <c:v>0.38801054018445325</c:v>
                </c:pt>
                <c:pt idx="2326">
                  <c:v>0.38801054018445325</c:v>
                </c:pt>
                <c:pt idx="2327">
                  <c:v>0.38801054018445325</c:v>
                </c:pt>
                <c:pt idx="2328">
                  <c:v>0.38801054018445325</c:v>
                </c:pt>
                <c:pt idx="2329">
                  <c:v>0.38801054018445325</c:v>
                </c:pt>
                <c:pt idx="2330">
                  <c:v>0.38801054018445325</c:v>
                </c:pt>
                <c:pt idx="2331">
                  <c:v>0.38801054018445325</c:v>
                </c:pt>
                <c:pt idx="2332">
                  <c:v>0.38801054018445325</c:v>
                </c:pt>
                <c:pt idx="2333">
                  <c:v>0.38801054018445325</c:v>
                </c:pt>
                <c:pt idx="2334">
                  <c:v>0.38801054018445325</c:v>
                </c:pt>
                <c:pt idx="2335">
                  <c:v>0.38801054018445325</c:v>
                </c:pt>
                <c:pt idx="2336">
                  <c:v>0.38801054018445325</c:v>
                </c:pt>
                <c:pt idx="2337">
                  <c:v>0.38801054018445325</c:v>
                </c:pt>
                <c:pt idx="2338">
                  <c:v>0.38801054018445325</c:v>
                </c:pt>
                <c:pt idx="2339">
                  <c:v>0.38801054018445325</c:v>
                </c:pt>
                <c:pt idx="2340">
                  <c:v>0.38801054018445325</c:v>
                </c:pt>
                <c:pt idx="2341">
                  <c:v>0.38801054018445325</c:v>
                </c:pt>
                <c:pt idx="2342">
                  <c:v>0.38801054018445325</c:v>
                </c:pt>
                <c:pt idx="2343">
                  <c:v>0.38801054018445325</c:v>
                </c:pt>
                <c:pt idx="2344">
                  <c:v>0.38801054018445325</c:v>
                </c:pt>
                <c:pt idx="2345">
                  <c:v>0.38801054018445325</c:v>
                </c:pt>
                <c:pt idx="2346">
                  <c:v>0.38801054018445325</c:v>
                </c:pt>
                <c:pt idx="2347">
                  <c:v>0.38801054018445325</c:v>
                </c:pt>
                <c:pt idx="2348">
                  <c:v>0.38801054018445325</c:v>
                </c:pt>
                <c:pt idx="2349">
                  <c:v>0.38801054018445325</c:v>
                </c:pt>
                <c:pt idx="2350">
                  <c:v>0.38801054018445325</c:v>
                </c:pt>
                <c:pt idx="2351">
                  <c:v>0.38801054018445325</c:v>
                </c:pt>
                <c:pt idx="2352">
                  <c:v>0.38801054018445325</c:v>
                </c:pt>
                <c:pt idx="2353">
                  <c:v>0.38801054018445325</c:v>
                </c:pt>
                <c:pt idx="2354">
                  <c:v>0.38801054018445325</c:v>
                </c:pt>
                <c:pt idx="2355">
                  <c:v>0.38801054018445325</c:v>
                </c:pt>
                <c:pt idx="2356">
                  <c:v>0.39245718050065875</c:v>
                </c:pt>
                <c:pt idx="2357">
                  <c:v>0.39245718050065875</c:v>
                </c:pt>
                <c:pt idx="2358">
                  <c:v>0.39245718050065875</c:v>
                </c:pt>
                <c:pt idx="2359">
                  <c:v>0.39245718050065875</c:v>
                </c:pt>
                <c:pt idx="2360">
                  <c:v>0.39245718050065875</c:v>
                </c:pt>
                <c:pt idx="2361">
                  <c:v>0.39245718050065875</c:v>
                </c:pt>
                <c:pt idx="2362">
                  <c:v>0.39245718050065875</c:v>
                </c:pt>
                <c:pt idx="2363">
                  <c:v>0.39245718050065875</c:v>
                </c:pt>
                <c:pt idx="2364">
                  <c:v>0.39245718050065875</c:v>
                </c:pt>
                <c:pt idx="2365">
                  <c:v>0.39245718050065875</c:v>
                </c:pt>
                <c:pt idx="2366">
                  <c:v>0.39245718050065875</c:v>
                </c:pt>
                <c:pt idx="2367">
                  <c:v>0.39245718050065875</c:v>
                </c:pt>
                <c:pt idx="2368">
                  <c:v>0.39245718050065875</c:v>
                </c:pt>
                <c:pt idx="2369">
                  <c:v>0.39245718050065875</c:v>
                </c:pt>
                <c:pt idx="2370">
                  <c:v>0.39245718050065875</c:v>
                </c:pt>
                <c:pt idx="2371">
                  <c:v>0.39245718050065875</c:v>
                </c:pt>
                <c:pt idx="2372">
                  <c:v>0.39245718050065875</c:v>
                </c:pt>
                <c:pt idx="2373">
                  <c:v>0.39245718050065875</c:v>
                </c:pt>
                <c:pt idx="2374">
                  <c:v>0.39245718050065875</c:v>
                </c:pt>
                <c:pt idx="2375">
                  <c:v>0.39245718050065875</c:v>
                </c:pt>
                <c:pt idx="2376">
                  <c:v>0.39245718050065875</c:v>
                </c:pt>
                <c:pt idx="2377">
                  <c:v>0.39245718050065875</c:v>
                </c:pt>
                <c:pt idx="2378">
                  <c:v>0.39245718050065875</c:v>
                </c:pt>
                <c:pt idx="2379">
                  <c:v>0.39245718050065875</c:v>
                </c:pt>
                <c:pt idx="2380">
                  <c:v>0.39245718050065875</c:v>
                </c:pt>
                <c:pt idx="2381">
                  <c:v>0.39245718050065875</c:v>
                </c:pt>
                <c:pt idx="2382">
                  <c:v>0.39245718050065875</c:v>
                </c:pt>
                <c:pt idx="2383">
                  <c:v>0.3932806324110672</c:v>
                </c:pt>
                <c:pt idx="2384">
                  <c:v>0.3932806324110672</c:v>
                </c:pt>
                <c:pt idx="2385">
                  <c:v>0.3932806324110672</c:v>
                </c:pt>
                <c:pt idx="2386">
                  <c:v>0.3932806324110672</c:v>
                </c:pt>
                <c:pt idx="2387">
                  <c:v>0.3932806324110672</c:v>
                </c:pt>
                <c:pt idx="2388">
                  <c:v>0.40283267457180499</c:v>
                </c:pt>
                <c:pt idx="2389">
                  <c:v>0.40283267457180499</c:v>
                </c:pt>
                <c:pt idx="2390">
                  <c:v>0.40283267457180499</c:v>
                </c:pt>
                <c:pt idx="2391">
                  <c:v>0.40283267457180499</c:v>
                </c:pt>
                <c:pt idx="2392">
                  <c:v>0.40283267457180499</c:v>
                </c:pt>
                <c:pt idx="2393">
                  <c:v>0.40283267457180499</c:v>
                </c:pt>
                <c:pt idx="2394">
                  <c:v>0.40283267457180499</c:v>
                </c:pt>
                <c:pt idx="2395">
                  <c:v>0.40283267457180499</c:v>
                </c:pt>
                <c:pt idx="2396">
                  <c:v>0.40283267457180499</c:v>
                </c:pt>
                <c:pt idx="2397">
                  <c:v>0.40283267457180499</c:v>
                </c:pt>
                <c:pt idx="2398">
                  <c:v>0.40283267457180499</c:v>
                </c:pt>
                <c:pt idx="2399">
                  <c:v>0.40283267457180499</c:v>
                </c:pt>
                <c:pt idx="2400">
                  <c:v>0.40283267457180499</c:v>
                </c:pt>
                <c:pt idx="2401">
                  <c:v>0.40283267457180499</c:v>
                </c:pt>
                <c:pt idx="2402">
                  <c:v>0.40283267457180499</c:v>
                </c:pt>
                <c:pt idx="2403">
                  <c:v>0.40283267457180499</c:v>
                </c:pt>
                <c:pt idx="2404">
                  <c:v>0.40283267457180499</c:v>
                </c:pt>
                <c:pt idx="2405">
                  <c:v>0.40283267457180499</c:v>
                </c:pt>
                <c:pt idx="2406">
                  <c:v>0.40283267457180499</c:v>
                </c:pt>
                <c:pt idx="2407">
                  <c:v>0.40283267457180499</c:v>
                </c:pt>
                <c:pt idx="2408">
                  <c:v>0.40283267457180499</c:v>
                </c:pt>
                <c:pt idx="2409">
                  <c:v>0.40283267457180499</c:v>
                </c:pt>
                <c:pt idx="2410">
                  <c:v>0.40283267457180499</c:v>
                </c:pt>
                <c:pt idx="2411">
                  <c:v>0.40283267457180499</c:v>
                </c:pt>
                <c:pt idx="2412">
                  <c:v>0.40283267457180499</c:v>
                </c:pt>
                <c:pt idx="2413">
                  <c:v>0.40283267457180499</c:v>
                </c:pt>
                <c:pt idx="2414">
                  <c:v>0.40283267457180499</c:v>
                </c:pt>
                <c:pt idx="2415">
                  <c:v>0.40283267457180499</c:v>
                </c:pt>
                <c:pt idx="2416">
                  <c:v>0.40283267457180499</c:v>
                </c:pt>
                <c:pt idx="2417">
                  <c:v>0.40283267457180499</c:v>
                </c:pt>
                <c:pt idx="2418">
                  <c:v>0.40283267457180499</c:v>
                </c:pt>
                <c:pt idx="2419">
                  <c:v>0.40283267457180499</c:v>
                </c:pt>
                <c:pt idx="2420">
                  <c:v>0.40283267457180499</c:v>
                </c:pt>
                <c:pt idx="2421">
                  <c:v>0.40283267457180499</c:v>
                </c:pt>
                <c:pt idx="2422">
                  <c:v>0.40283267457180499</c:v>
                </c:pt>
                <c:pt idx="2423">
                  <c:v>0.40283267457180499</c:v>
                </c:pt>
                <c:pt idx="2424">
                  <c:v>0.40283267457180499</c:v>
                </c:pt>
                <c:pt idx="2425">
                  <c:v>0.40283267457180499</c:v>
                </c:pt>
                <c:pt idx="2426">
                  <c:v>0.40283267457180499</c:v>
                </c:pt>
                <c:pt idx="2427">
                  <c:v>0.40283267457180499</c:v>
                </c:pt>
                <c:pt idx="2428">
                  <c:v>0.40283267457180499</c:v>
                </c:pt>
                <c:pt idx="2429">
                  <c:v>0.40283267457180499</c:v>
                </c:pt>
                <c:pt idx="2430">
                  <c:v>0.40283267457180499</c:v>
                </c:pt>
                <c:pt idx="2431">
                  <c:v>0.40283267457180499</c:v>
                </c:pt>
                <c:pt idx="2432">
                  <c:v>0.40283267457180499</c:v>
                </c:pt>
                <c:pt idx="2433">
                  <c:v>0.40283267457180499</c:v>
                </c:pt>
                <c:pt idx="2434">
                  <c:v>0.40283267457180499</c:v>
                </c:pt>
                <c:pt idx="2435">
                  <c:v>0.40283267457180499</c:v>
                </c:pt>
                <c:pt idx="2436">
                  <c:v>0.40283267457180499</c:v>
                </c:pt>
                <c:pt idx="2437">
                  <c:v>0.40283267457180499</c:v>
                </c:pt>
                <c:pt idx="2438">
                  <c:v>0.40283267457180499</c:v>
                </c:pt>
                <c:pt idx="2439">
                  <c:v>0.40283267457180499</c:v>
                </c:pt>
                <c:pt idx="2440">
                  <c:v>0.40283267457180499</c:v>
                </c:pt>
                <c:pt idx="2441">
                  <c:v>0.40283267457180499</c:v>
                </c:pt>
                <c:pt idx="2442">
                  <c:v>0.40283267457180499</c:v>
                </c:pt>
                <c:pt idx="2443">
                  <c:v>0.40283267457180499</c:v>
                </c:pt>
                <c:pt idx="2444">
                  <c:v>0.40283267457180499</c:v>
                </c:pt>
                <c:pt idx="2445">
                  <c:v>0.40283267457180499</c:v>
                </c:pt>
                <c:pt idx="2446">
                  <c:v>0.40299736495388672</c:v>
                </c:pt>
                <c:pt idx="2447">
                  <c:v>0.40365612648221344</c:v>
                </c:pt>
                <c:pt idx="2448">
                  <c:v>0.40365612648221344</c:v>
                </c:pt>
                <c:pt idx="2449">
                  <c:v>0.40365612648221344</c:v>
                </c:pt>
                <c:pt idx="2450">
                  <c:v>0.40365612648221344</c:v>
                </c:pt>
                <c:pt idx="2451">
                  <c:v>0.41370223978919629</c:v>
                </c:pt>
                <c:pt idx="2452">
                  <c:v>0.41370223978919629</c:v>
                </c:pt>
                <c:pt idx="2453">
                  <c:v>0.41370223978919629</c:v>
                </c:pt>
                <c:pt idx="2454">
                  <c:v>0.41370223978919629</c:v>
                </c:pt>
                <c:pt idx="2455">
                  <c:v>0.41370223978919629</c:v>
                </c:pt>
                <c:pt idx="2456">
                  <c:v>0.41370223978919629</c:v>
                </c:pt>
                <c:pt idx="2457">
                  <c:v>0.41370223978919629</c:v>
                </c:pt>
                <c:pt idx="2458">
                  <c:v>0.41370223978919629</c:v>
                </c:pt>
                <c:pt idx="2459">
                  <c:v>0.41370223978919629</c:v>
                </c:pt>
                <c:pt idx="2460">
                  <c:v>0.41370223978919629</c:v>
                </c:pt>
                <c:pt idx="2461">
                  <c:v>0.41370223978919629</c:v>
                </c:pt>
                <c:pt idx="2462">
                  <c:v>0.41370223978919629</c:v>
                </c:pt>
                <c:pt idx="2463">
                  <c:v>0.41370223978919629</c:v>
                </c:pt>
                <c:pt idx="2464">
                  <c:v>0.41370223978919629</c:v>
                </c:pt>
                <c:pt idx="2465">
                  <c:v>0.41370223978919629</c:v>
                </c:pt>
                <c:pt idx="2466">
                  <c:v>0.41370223978919629</c:v>
                </c:pt>
                <c:pt idx="2467">
                  <c:v>0.41370223978919629</c:v>
                </c:pt>
                <c:pt idx="2468">
                  <c:v>0.41370223978919629</c:v>
                </c:pt>
                <c:pt idx="2469">
                  <c:v>0.41370223978919629</c:v>
                </c:pt>
                <c:pt idx="2470">
                  <c:v>0.41370223978919629</c:v>
                </c:pt>
                <c:pt idx="2471">
                  <c:v>0.41370223978919629</c:v>
                </c:pt>
                <c:pt idx="2472">
                  <c:v>0.41370223978919629</c:v>
                </c:pt>
                <c:pt idx="2473">
                  <c:v>0.41370223978919629</c:v>
                </c:pt>
                <c:pt idx="2474">
                  <c:v>0.41370223978919629</c:v>
                </c:pt>
                <c:pt idx="2475">
                  <c:v>0.41370223978919629</c:v>
                </c:pt>
                <c:pt idx="2476">
                  <c:v>0.41370223978919629</c:v>
                </c:pt>
                <c:pt idx="2477">
                  <c:v>0.41370223978919629</c:v>
                </c:pt>
                <c:pt idx="2478">
                  <c:v>0.41370223978919629</c:v>
                </c:pt>
                <c:pt idx="2479">
                  <c:v>0.41370223978919629</c:v>
                </c:pt>
                <c:pt idx="2480">
                  <c:v>0.41370223978919629</c:v>
                </c:pt>
                <c:pt idx="2481">
                  <c:v>0.41370223978919629</c:v>
                </c:pt>
                <c:pt idx="2482">
                  <c:v>0.41370223978919629</c:v>
                </c:pt>
                <c:pt idx="2483">
                  <c:v>0.41370223978919629</c:v>
                </c:pt>
                <c:pt idx="2484">
                  <c:v>0.41370223978919629</c:v>
                </c:pt>
                <c:pt idx="2485">
                  <c:v>0.41370223978919629</c:v>
                </c:pt>
                <c:pt idx="2486">
                  <c:v>0.41370223978919629</c:v>
                </c:pt>
                <c:pt idx="2487">
                  <c:v>0.41370223978919629</c:v>
                </c:pt>
                <c:pt idx="2488">
                  <c:v>0.41370223978919629</c:v>
                </c:pt>
                <c:pt idx="2489">
                  <c:v>0.41370223978919629</c:v>
                </c:pt>
                <c:pt idx="2490">
                  <c:v>0.41370223978919629</c:v>
                </c:pt>
                <c:pt idx="2491">
                  <c:v>0.41370223978919629</c:v>
                </c:pt>
                <c:pt idx="2492">
                  <c:v>0.41370223978919629</c:v>
                </c:pt>
                <c:pt idx="2493">
                  <c:v>0.41370223978919629</c:v>
                </c:pt>
                <c:pt idx="2494">
                  <c:v>0.41370223978919629</c:v>
                </c:pt>
                <c:pt idx="2495">
                  <c:v>0.41370223978919629</c:v>
                </c:pt>
                <c:pt idx="2496">
                  <c:v>0.41370223978919629</c:v>
                </c:pt>
                <c:pt idx="2497">
                  <c:v>0.41370223978919629</c:v>
                </c:pt>
                <c:pt idx="2498">
                  <c:v>0.41370223978919629</c:v>
                </c:pt>
                <c:pt idx="2499">
                  <c:v>0.41370223978919629</c:v>
                </c:pt>
                <c:pt idx="2500">
                  <c:v>0.41370223978919629</c:v>
                </c:pt>
                <c:pt idx="2501">
                  <c:v>0.41370223978919629</c:v>
                </c:pt>
                <c:pt idx="2502">
                  <c:v>0.41370223978919629</c:v>
                </c:pt>
                <c:pt idx="2503">
                  <c:v>0.41370223978919629</c:v>
                </c:pt>
                <c:pt idx="2504">
                  <c:v>0.41370223978919629</c:v>
                </c:pt>
                <c:pt idx="2505">
                  <c:v>0.41370223978919629</c:v>
                </c:pt>
                <c:pt idx="2506">
                  <c:v>0.41370223978919629</c:v>
                </c:pt>
                <c:pt idx="2507">
                  <c:v>0.41370223978919629</c:v>
                </c:pt>
                <c:pt idx="2508">
                  <c:v>0.41370223978919629</c:v>
                </c:pt>
                <c:pt idx="2509">
                  <c:v>0.41370223978919629</c:v>
                </c:pt>
                <c:pt idx="2510">
                  <c:v>0.41370223978919629</c:v>
                </c:pt>
                <c:pt idx="2511">
                  <c:v>0.41370223978919629</c:v>
                </c:pt>
                <c:pt idx="2512">
                  <c:v>0.41436100131752307</c:v>
                </c:pt>
                <c:pt idx="2513">
                  <c:v>0.41436100131752307</c:v>
                </c:pt>
                <c:pt idx="2514">
                  <c:v>0.41436100131752307</c:v>
                </c:pt>
                <c:pt idx="2515">
                  <c:v>0.41436100131752307</c:v>
                </c:pt>
                <c:pt idx="2516">
                  <c:v>0.41485507246376813</c:v>
                </c:pt>
                <c:pt idx="2517">
                  <c:v>0.41485507246376813</c:v>
                </c:pt>
                <c:pt idx="2518">
                  <c:v>0.41485507246376813</c:v>
                </c:pt>
                <c:pt idx="2519">
                  <c:v>0.41501976284584979</c:v>
                </c:pt>
                <c:pt idx="2520">
                  <c:v>0.42490118577075098</c:v>
                </c:pt>
                <c:pt idx="2521">
                  <c:v>0.42490118577075098</c:v>
                </c:pt>
                <c:pt idx="2522">
                  <c:v>0.42490118577075098</c:v>
                </c:pt>
                <c:pt idx="2523">
                  <c:v>0.42490118577075098</c:v>
                </c:pt>
                <c:pt idx="2524">
                  <c:v>0.42490118577075098</c:v>
                </c:pt>
                <c:pt idx="2525">
                  <c:v>0.42490118577075098</c:v>
                </c:pt>
                <c:pt idx="2526">
                  <c:v>0.42490118577075098</c:v>
                </c:pt>
                <c:pt idx="2527">
                  <c:v>0.42490118577075098</c:v>
                </c:pt>
                <c:pt idx="2528">
                  <c:v>0.42490118577075098</c:v>
                </c:pt>
                <c:pt idx="2529">
                  <c:v>0.42490118577075098</c:v>
                </c:pt>
                <c:pt idx="2530">
                  <c:v>0.42490118577075098</c:v>
                </c:pt>
                <c:pt idx="2531">
                  <c:v>0.42490118577075098</c:v>
                </c:pt>
                <c:pt idx="2532">
                  <c:v>0.42490118577075098</c:v>
                </c:pt>
                <c:pt idx="2533">
                  <c:v>0.42490118577075098</c:v>
                </c:pt>
                <c:pt idx="2534">
                  <c:v>0.42490118577075098</c:v>
                </c:pt>
                <c:pt idx="2535">
                  <c:v>0.42490118577075098</c:v>
                </c:pt>
                <c:pt idx="2536">
                  <c:v>0.42490118577075098</c:v>
                </c:pt>
                <c:pt idx="2537">
                  <c:v>0.42490118577075098</c:v>
                </c:pt>
                <c:pt idx="2538">
                  <c:v>0.42490118577075098</c:v>
                </c:pt>
                <c:pt idx="2539">
                  <c:v>0.42490118577075098</c:v>
                </c:pt>
                <c:pt idx="2540">
                  <c:v>0.42490118577075098</c:v>
                </c:pt>
                <c:pt idx="2541">
                  <c:v>0.42490118577075098</c:v>
                </c:pt>
                <c:pt idx="2542">
                  <c:v>0.42490118577075098</c:v>
                </c:pt>
                <c:pt idx="2543">
                  <c:v>0.42490118577075098</c:v>
                </c:pt>
                <c:pt idx="2544">
                  <c:v>0.42490118577075098</c:v>
                </c:pt>
                <c:pt idx="2545">
                  <c:v>0.42490118577075098</c:v>
                </c:pt>
                <c:pt idx="2546">
                  <c:v>0.42490118577075098</c:v>
                </c:pt>
                <c:pt idx="2547">
                  <c:v>0.42490118577075098</c:v>
                </c:pt>
                <c:pt idx="2548">
                  <c:v>0.42490118577075098</c:v>
                </c:pt>
                <c:pt idx="2549">
                  <c:v>0.42490118577075098</c:v>
                </c:pt>
                <c:pt idx="2550">
                  <c:v>0.42490118577075098</c:v>
                </c:pt>
                <c:pt idx="2551">
                  <c:v>0.42490118577075098</c:v>
                </c:pt>
                <c:pt idx="2552">
                  <c:v>0.42490118577075098</c:v>
                </c:pt>
                <c:pt idx="2553">
                  <c:v>0.42490118577075098</c:v>
                </c:pt>
                <c:pt idx="2554">
                  <c:v>0.42490118577075098</c:v>
                </c:pt>
                <c:pt idx="2555">
                  <c:v>0.42490118577075098</c:v>
                </c:pt>
                <c:pt idx="2556">
                  <c:v>0.42490118577075098</c:v>
                </c:pt>
                <c:pt idx="2557">
                  <c:v>0.42490118577075098</c:v>
                </c:pt>
                <c:pt idx="2558">
                  <c:v>0.42490118577075098</c:v>
                </c:pt>
                <c:pt idx="2559">
                  <c:v>0.42490118577075098</c:v>
                </c:pt>
                <c:pt idx="2560">
                  <c:v>0.42490118577075098</c:v>
                </c:pt>
                <c:pt idx="2561">
                  <c:v>0.42490118577075098</c:v>
                </c:pt>
                <c:pt idx="2562">
                  <c:v>0.42490118577075098</c:v>
                </c:pt>
                <c:pt idx="2563">
                  <c:v>0.42490118577075098</c:v>
                </c:pt>
                <c:pt idx="2564">
                  <c:v>0.42490118577075098</c:v>
                </c:pt>
                <c:pt idx="2565">
                  <c:v>0.42490118577075098</c:v>
                </c:pt>
                <c:pt idx="2566">
                  <c:v>0.42490118577075098</c:v>
                </c:pt>
                <c:pt idx="2567">
                  <c:v>0.42490118577075098</c:v>
                </c:pt>
                <c:pt idx="2568">
                  <c:v>0.42490118577075098</c:v>
                </c:pt>
                <c:pt idx="2569">
                  <c:v>0.42490118577075098</c:v>
                </c:pt>
                <c:pt idx="2570">
                  <c:v>0.42490118577075098</c:v>
                </c:pt>
                <c:pt idx="2571">
                  <c:v>0.42490118577075098</c:v>
                </c:pt>
                <c:pt idx="2572">
                  <c:v>0.42490118577075098</c:v>
                </c:pt>
                <c:pt idx="2573">
                  <c:v>0.42490118577075098</c:v>
                </c:pt>
                <c:pt idx="2574">
                  <c:v>0.42490118577075098</c:v>
                </c:pt>
                <c:pt idx="2575">
                  <c:v>0.42490118577075098</c:v>
                </c:pt>
                <c:pt idx="2576">
                  <c:v>0.42490118577075098</c:v>
                </c:pt>
                <c:pt idx="2577">
                  <c:v>0.42490118577075098</c:v>
                </c:pt>
                <c:pt idx="2578">
                  <c:v>0.42490118577075098</c:v>
                </c:pt>
                <c:pt idx="2579">
                  <c:v>0.42490118577075098</c:v>
                </c:pt>
                <c:pt idx="2580">
                  <c:v>0.4250658761528327</c:v>
                </c:pt>
                <c:pt idx="2581">
                  <c:v>0.42539525691699603</c:v>
                </c:pt>
                <c:pt idx="2582">
                  <c:v>0.42539525691699603</c:v>
                </c:pt>
                <c:pt idx="2583">
                  <c:v>0.42803030303030304</c:v>
                </c:pt>
                <c:pt idx="2584">
                  <c:v>0.42803030303030304</c:v>
                </c:pt>
                <c:pt idx="2585">
                  <c:v>0.42803030303030304</c:v>
                </c:pt>
                <c:pt idx="2586">
                  <c:v>0.42803030303030304</c:v>
                </c:pt>
                <c:pt idx="2587">
                  <c:v>0.42803030303030304</c:v>
                </c:pt>
                <c:pt idx="2588">
                  <c:v>0.42803030303030304</c:v>
                </c:pt>
                <c:pt idx="2589">
                  <c:v>0.42803030303030304</c:v>
                </c:pt>
                <c:pt idx="2590">
                  <c:v>0.42803030303030304</c:v>
                </c:pt>
                <c:pt idx="2591">
                  <c:v>0.42803030303030304</c:v>
                </c:pt>
                <c:pt idx="2592">
                  <c:v>0.42803030303030304</c:v>
                </c:pt>
                <c:pt idx="2593">
                  <c:v>0.42803030303030304</c:v>
                </c:pt>
                <c:pt idx="2594">
                  <c:v>0.42803030303030304</c:v>
                </c:pt>
                <c:pt idx="2595">
                  <c:v>0.42803030303030304</c:v>
                </c:pt>
                <c:pt idx="2596">
                  <c:v>0.42803030303030304</c:v>
                </c:pt>
                <c:pt idx="2597">
                  <c:v>0.42803030303030304</c:v>
                </c:pt>
                <c:pt idx="2598">
                  <c:v>0.42803030303030304</c:v>
                </c:pt>
                <c:pt idx="2599">
                  <c:v>0.43577075098814227</c:v>
                </c:pt>
                <c:pt idx="2600">
                  <c:v>0.43577075098814227</c:v>
                </c:pt>
                <c:pt idx="2601">
                  <c:v>0.43577075098814227</c:v>
                </c:pt>
                <c:pt idx="2602">
                  <c:v>0.43577075098814227</c:v>
                </c:pt>
                <c:pt idx="2603">
                  <c:v>0.43577075098814227</c:v>
                </c:pt>
                <c:pt idx="2604">
                  <c:v>0.43577075098814227</c:v>
                </c:pt>
                <c:pt idx="2605">
                  <c:v>0.43577075098814227</c:v>
                </c:pt>
                <c:pt idx="2606">
                  <c:v>0.43577075098814227</c:v>
                </c:pt>
                <c:pt idx="2607">
                  <c:v>0.43577075098814227</c:v>
                </c:pt>
                <c:pt idx="2608">
                  <c:v>0.43577075098814227</c:v>
                </c:pt>
                <c:pt idx="2609">
                  <c:v>0.43577075098814227</c:v>
                </c:pt>
                <c:pt idx="2610">
                  <c:v>0.43577075098814227</c:v>
                </c:pt>
                <c:pt idx="2611">
                  <c:v>0.43577075098814227</c:v>
                </c:pt>
                <c:pt idx="2612">
                  <c:v>0.43577075098814227</c:v>
                </c:pt>
                <c:pt idx="2613">
                  <c:v>0.43577075098814227</c:v>
                </c:pt>
                <c:pt idx="2614">
                  <c:v>0.43577075098814227</c:v>
                </c:pt>
                <c:pt idx="2615">
                  <c:v>0.43577075098814227</c:v>
                </c:pt>
                <c:pt idx="2616">
                  <c:v>0.43577075098814227</c:v>
                </c:pt>
                <c:pt idx="2617">
                  <c:v>0.43577075098814227</c:v>
                </c:pt>
                <c:pt idx="2618">
                  <c:v>0.43577075098814227</c:v>
                </c:pt>
                <c:pt idx="2619">
                  <c:v>0.43577075098814227</c:v>
                </c:pt>
                <c:pt idx="2620">
                  <c:v>0.43577075098814227</c:v>
                </c:pt>
                <c:pt idx="2621">
                  <c:v>0.43577075098814227</c:v>
                </c:pt>
                <c:pt idx="2622">
                  <c:v>0.43577075098814227</c:v>
                </c:pt>
                <c:pt idx="2623">
                  <c:v>0.43577075098814227</c:v>
                </c:pt>
                <c:pt idx="2624">
                  <c:v>0.43577075098814227</c:v>
                </c:pt>
                <c:pt idx="2625">
                  <c:v>0.43577075098814227</c:v>
                </c:pt>
                <c:pt idx="2626">
                  <c:v>0.43577075098814227</c:v>
                </c:pt>
                <c:pt idx="2627">
                  <c:v>0.43577075098814227</c:v>
                </c:pt>
                <c:pt idx="2628">
                  <c:v>0.43577075098814227</c:v>
                </c:pt>
                <c:pt idx="2629">
                  <c:v>0.43577075098814227</c:v>
                </c:pt>
                <c:pt idx="2630">
                  <c:v>0.43577075098814227</c:v>
                </c:pt>
                <c:pt idx="2631">
                  <c:v>0.43577075098814227</c:v>
                </c:pt>
                <c:pt idx="2632">
                  <c:v>0.43577075098814227</c:v>
                </c:pt>
                <c:pt idx="2633">
                  <c:v>0.43577075098814227</c:v>
                </c:pt>
                <c:pt idx="2634">
                  <c:v>0.43577075098814227</c:v>
                </c:pt>
                <c:pt idx="2635">
                  <c:v>0.43577075098814227</c:v>
                </c:pt>
                <c:pt idx="2636">
                  <c:v>0.43577075098814227</c:v>
                </c:pt>
                <c:pt idx="2637">
                  <c:v>0.43577075098814227</c:v>
                </c:pt>
                <c:pt idx="2638">
                  <c:v>0.43577075098814227</c:v>
                </c:pt>
                <c:pt idx="2639">
                  <c:v>0.43577075098814227</c:v>
                </c:pt>
                <c:pt idx="2640">
                  <c:v>0.43577075098814227</c:v>
                </c:pt>
                <c:pt idx="2641">
                  <c:v>0.43577075098814227</c:v>
                </c:pt>
                <c:pt idx="2642">
                  <c:v>0.43577075098814227</c:v>
                </c:pt>
                <c:pt idx="2643">
                  <c:v>0.43577075098814227</c:v>
                </c:pt>
                <c:pt idx="2644">
                  <c:v>0.43577075098814227</c:v>
                </c:pt>
                <c:pt idx="2645">
                  <c:v>0.43577075098814227</c:v>
                </c:pt>
                <c:pt idx="2646">
                  <c:v>0.435935441370224</c:v>
                </c:pt>
                <c:pt idx="2647">
                  <c:v>0.43708827404479578</c:v>
                </c:pt>
                <c:pt idx="2648">
                  <c:v>0.43708827404479578</c:v>
                </c:pt>
                <c:pt idx="2649">
                  <c:v>0.43708827404479578</c:v>
                </c:pt>
                <c:pt idx="2650">
                  <c:v>0.43708827404479578</c:v>
                </c:pt>
                <c:pt idx="2651">
                  <c:v>0.43708827404479578</c:v>
                </c:pt>
                <c:pt idx="2652">
                  <c:v>0.43708827404479578</c:v>
                </c:pt>
                <c:pt idx="2653">
                  <c:v>0.43708827404479578</c:v>
                </c:pt>
                <c:pt idx="2654">
                  <c:v>0.44631093544137024</c:v>
                </c:pt>
                <c:pt idx="2655">
                  <c:v>0.44631093544137024</c:v>
                </c:pt>
                <c:pt idx="2656">
                  <c:v>0.44631093544137024</c:v>
                </c:pt>
                <c:pt idx="2657">
                  <c:v>0.44631093544137024</c:v>
                </c:pt>
                <c:pt idx="2658">
                  <c:v>0.44631093544137024</c:v>
                </c:pt>
                <c:pt idx="2659">
                  <c:v>0.44631093544137024</c:v>
                </c:pt>
                <c:pt idx="2660">
                  <c:v>0.44631093544137024</c:v>
                </c:pt>
                <c:pt idx="2661">
                  <c:v>0.44631093544137024</c:v>
                </c:pt>
                <c:pt idx="2662">
                  <c:v>0.44631093544137024</c:v>
                </c:pt>
                <c:pt idx="2663">
                  <c:v>0.44631093544137024</c:v>
                </c:pt>
                <c:pt idx="2664">
                  <c:v>0.44631093544137024</c:v>
                </c:pt>
                <c:pt idx="2665">
                  <c:v>0.44631093544137024</c:v>
                </c:pt>
                <c:pt idx="2666">
                  <c:v>0.44631093544137024</c:v>
                </c:pt>
                <c:pt idx="2667">
                  <c:v>0.44631093544137024</c:v>
                </c:pt>
                <c:pt idx="2668">
                  <c:v>0.44631093544137024</c:v>
                </c:pt>
                <c:pt idx="2669">
                  <c:v>0.44631093544137024</c:v>
                </c:pt>
                <c:pt idx="2670">
                  <c:v>0.44631093544137024</c:v>
                </c:pt>
                <c:pt idx="2671">
                  <c:v>0.44631093544137024</c:v>
                </c:pt>
                <c:pt idx="2672">
                  <c:v>0.44631093544137024</c:v>
                </c:pt>
                <c:pt idx="2673">
                  <c:v>0.44631093544137024</c:v>
                </c:pt>
                <c:pt idx="2674">
                  <c:v>0.44631093544137024</c:v>
                </c:pt>
                <c:pt idx="2675">
                  <c:v>0.44631093544137024</c:v>
                </c:pt>
                <c:pt idx="2676">
                  <c:v>0.44631093544137024</c:v>
                </c:pt>
                <c:pt idx="2677">
                  <c:v>0.44631093544137024</c:v>
                </c:pt>
                <c:pt idx="2678">
                  <c:v>0.44631093544137024</c:v>
                </c:pt>
                <c:pt idx="2679">
                  <c:v>0.44631093544137024</c:v>
                </c:pt>
                <c:pt idx="2680">
                  <c:v>0.44631093544137024</c:v>
                </c:pt>
                <c:pt idx="2681">
                  <c:v>0.44631093544137024</c:v>
                </c:pt>
                <c:pt idx="2682">
                  <c:v>0.44631093544137024</c:v>
                </c:pt>
                <c:pt idx="2683">
                  <c:v>0.44631093544137024</c:v>
                </c:pt>
                <c:pt idx="2684">
                  <c:v>0.44631093544137024</c:v>
                </c:pt>
                <c:pt idx="2685">
                  <c:v>0.44631093544137024</c:v>
                </c:pt>
                <c:pt idx="2686">
                  <c:v>0.44631093544137024</c:v>
                </c:pt>
                <c:pt idx="2687">
                  <c:v>0.44631093544137024</c:v>
                </c:pt>
                <c:pt idx="2688">
                  <c:v>0.44631093544137024</c:v>
                </c:pt>
                <c:pt idx="2689">
                  <c:v>0.44631093544137024</c:v>
                </c:pt>
                <c:pt idx="2690">
                  <c:v>0.44631093544137024</c:v>
                </c:pt>
                <c:pt idx="2691">
                  <c:v>0.44631093544137024</c:v>
                </c:pt>
                <c:pt idx="2692">
                  <c:v>0.44631093544137024</c:v>
                </c:pt>
                <c:pt idx="2693">
                  <c:v>0.44631093544137024</c:v>
                </c:pt>
                <c:pt idx="2694">
                  <c:v>0.44631093544137024</c:v>
                </c:pt>
                <c:pt idx="2695">
                  <c:v>0.44631093544137024</c:v>
                </c:pt>
                <c:pt idx="2696">
                  <c:v>0.44631093544137024</c:v>
                </c:pt>
                <c:pt idx="2697">
                  <c:v>0.44631093544137024</c:v>
                </c:pt>
                <c:pt idx="2698">
                  <c:v>0.44631093544137024</c:v>
                </c:pt>
                <c:pt idx="2699">
                  <c:v>0.44631093544137024</c:v>
                </c:pt>
                <c:pt idx="2700">
                  <c:v>0.44631093544137024</c:v>
                </c:pt>
                <c:pt idx="2701">
                  <c:v>0.44631093544137024</c:v>
                </c:pt>
                <c:pt idx="2702">
                  <c:v>0.44631093544137024</c:v>
                </c:pt>
                <c:pt idx="2703">
                  <c:v>0.44631093544137024</c:v>
                </c:pt>
                <c:pt idx="2704">
                  <c:v>0.44631093544137024</c:v>
                </c:pt>
                <c:pt idx="2705">
                  <c:v>0.44631093544137024</c:v>
                </c:pt>
                <c:pt idx="2706">
                  <c:v>0.44631093544137024</c:v>
                </c:pt>
                <c:pt idx="2707">
                  <c:v>0.44631093544137024</c:v>
                </c:pt>
                <c:pt idx="2708">
                  <c:v>0.44631093544137024</c:v>
                </c:pt>
                <c:pt idx="2709">
                  <c:v>0.44631093544137024</c:v>
                </c:pt>
                <c:pt idx="2710">
                  <c:v>0.4464756258234519</c:v>
                </c:pt>
                <c:pt idx="2711">
                  <c:v>0.44696969696969696</c:v>
                </c:pt>
                <c:pt idx="2712">
                  <c:v>0.44696969696969696</c:v>
                </c:pt>
                <c:pt idx="2713">
                  <c:v>0.44696969696969696</c:v>
                </c:pt>
                <c:pt idx="2714">
                  <c:v>0.45042819499341241</c:v>
                </c:pt>
                <c:pt idx="2715">
                  <c:v>0.45042819499341241</c:v>
                </c:pt>
                <c:pt idx="2716">
                  <c:v>0.45042819499341241</c:v>
                </c:pt>
                <c:pt idx="2717">
                  <c:v>0.45042819499341241</c:v>
                </c:pt>
                <c:pt idx="2718">
                  <c:v>0.45042819499341241</c:v>
                </c:pt>
                <c:pt idx="2719">
                  <c:v>0.45042819499341241</c:v>
                </c:pt>
                <c:pt idx="2720">
                  <c:v>0.45042819499341241</c:v>
                </c:pt>
                <c:pt idx="2721">
                  <c:v>0.45042819499341241</c:v>
                </c:pt>
                <c:pt idx="2722">
                  <c:v>0.45042819499341241</c:v>
                </c:pt>
                <c:pt idx="2723">
                  <c:v>0.45042819499341241</c:v>
                </c:pt>
                <c:pt idx="2724">
                  <c:v>0.45042819499341241</c:v>
                </c:pt>
                <c:pt idx="2725">
                  <c:v>0.45042819499341241</c:v>
                </c:pt>
                <c:pt idx="2726">
                  <c:v>0.45042819499341241</c:v>
                </c:pt>
                <c:pt idx="2727">
                  <c:v>0.45042819499341241</c:v>
                </c:pt>
                <c:pt idx="2728">
                  <c:v>0.45042819499341241</c:v>
                </c:pt>
                <c:pt idx="2729">
                  <c:v>0.45042819499341241</c:v>
                </c:pt>
                <c:pt idx="2730">
                  <c:v>0.45042819499341241</c:v>
                </c:pt>
                <c:pt idx="2731">
                  <c:v>0.45042819499341241</c:v>
                </c:pt>
                <c:pt idx="2732">
                  <c:v>0.45042819499341241</c:v>
                </c:pt>
                <c:pt idx="2733">
                  <c:v>0.45042819499341241</c:v>
                </c:pt>
                <c:pt idx="2734">
                  <c:v>0.45042819499341241</c:v>
                </c:pt>
                <c:pt idx="2735">
                  <c:v>0.45849802371541504</c:v>
                </c:pt>
                <c:pt idx="2736">
                  <c:v>0.45849802371541504</c:v>
                </c:pt>
                <c:pt idx="2737">
                  <c:v>0.45849802371541504</c:v>
                </c:pt>
                <c:pt idx="2738">
                  <c:v>0.45849802371541504</c:v>
                </c:pt>
                <c:pt idx="2739">
                  <c:v>0.45849802371541504</c:v>
                </c:pt>
                <c:pt idx="2740">
                  <c:v>0.45849802371541504</c:v>
                </c:pt>
                <c:pt idx="2741">
                  <c:v>0.45849802371541504</c:v>
                </c:pt>
                <c:pt idx="2742">
                  <c:v>0.45849802371541504</c:v>
                </c:pt>
                <c:pt idx="2743">
                  <c:v>0.45849802371541504</c:v>
                </c:pt>
                <c:pt idx="2744">
                  <c:v>0.45849802371541504</c:v>
                </c:pt>
                <c:pt idx="2745">
                  <c:v>0.45849802371541504</c:v>
                </c:pt>
                <c:pt idx="2746">
                  <c:v>0.45849802371541504</c:v>
                </c:pt>
                <c:pt idx="2747">
                  <c:v>0.45849802371541504</c:v>
                </c:pt>
                <c:pt idx="2748">
                  <c:v>0.45849802371541504</c:v>
                </c:pt>
                <c:pt idx="2749">
                  <c:v>0.45849802371541504</c:v>
                </c:pt>
                <c:pt idx="2750">
                  <c:v>0.45849802371541504</c:v>
                </c:pt>
                <c:pt idx="2751">
                  <c:v>0.45849802371541504</c:v>
                </c:pt>
                <c:pt idx="2752">
                  <c:v>0.45849802371541504</c:v>
                </c:pt>
                <c:pt idx="2753">
                  <c:v>0.45849802371541504</c:v>
                </c:pt>
                <c:pt idx="2754">
                  <c:v>0.45849802371541504</c:v>
                </c:pt>
                <c:pt idx="2755">
                  <c:v>0.45849802371541504</c:v>
                </c:pt>
                <c:pt idx="2756">
                  <c:v>0.45849802371541504</c:v>
                </c:pt>
                <c:pt idx="2757">
                  <c:v>0.45849802371541504</c:v>
                </c:pt>
                <c:pt idx="2758">
                  <c:v>0.45849802371541504</c:v>
                </c:pt>
                <c:pt idx="2759">
                  <c:v>0.45849802371541504</c:v>
                </c:pt>
                <c:pt idx="2760">
                  <c:v>0.45849802371541504</c:v>
                </c:pt>
                <c:pt idx="2761">
                  <c:v>0.45849802371541504</c:v>
                </c:pt>
                <c:pt idx="2762">
                  <c:v>0.45849802371541504</c:v>
                </c:pt>
                <c:pt idx="2763">
                  <c:v>0.45849802371541504</c:v>
                </c:pt>
                <c:pt idx="2764">
                  <c:v>0.45849802371541504</c:v>
                </c:pt>
                <c:pt idx="2765">
                  <c:v>0.45849802371541504</c:v>
                </c:pt>
                <c:pt idx="2766">
                  <c:v>0.45849802371541504</c:v>
                </c:pt>
                <c:pt idx="2767">
                  <c:v>0.45849802371541504</c:v>
                </c:pt>
                <c:pt idx="2768">
                  <c:v>0.45849802371541504</c:v>
                </c:pt>
                <c:pt idx="2769">
                  <c:v>0.45849802371541504</c:v>
                </c:pt>
                <c:pt idx="2770">
                  <c:v>0.45849802371541504</c:v>
                </c:pt>
                <c:pt idx="2771">
                  <c:v>0.45849802371541504</c:v>
                </c:pt>
                <c:pt idx="2772">
                  <c:v>0.45849802371541504</c:v>
                </c:pt>
                <c:pt idx="2773">
                  <c:v>0.45849802371541504</c:v>
                </c:pt>
                <c:pt idx="2774">
                  <c:v>0.45849802371541504</c:v>
                </c:pt>
                <c:pt idx="2775">
                  <c:v>0.45849802371541504</c:v>
                </c:pt>
                <c:pt idx="2776">
                  <c:v>0.45849802371541504</c:v>
                </c:pt>
                <c:pt idx="2777">
                  <c:v>0.45849802371541504</c:v>
                </c:pt>
                <c:pt idx="2778">
                  <c:v>0.45849802371541504</c:v>
                </c:pt>
                <c:pt idx="2779">
                  <c:v>0.45849802371541504</c:v>
                </c:pt>
                <c:pt idx="2780">
                  <c:v>0.45849802371541504</c:v>
                </c:pt>
                <c:pt idx="2781">
                  <c:v>0.45849802371541504</c:v>
                </c:pt>
                <c:pt idx="2782">
                  <c:v>0.45849802371541504</c:v>
                </c:pt>
                <c:pt idx="2783">
                  <c:v>0.45849802371541504</c:v>
                </c:pt>
                <c:pt idx="2784">
                  <c:v>0.45882740447957837</c:v>
                </c:pt>
                <c:pt idx="2785">
                  <c:v>0.45882740447957837</c:v>
                </c:pt>
                <c:pt idx="2786">
                  <c:v>0.46080368906455865</c:v>
                </c:pt>
                <c:pt idx="2787">
                  <c:v>0.46080368906455865</c:v>
                </c:pt>
                <c:pt idx="2788">
                  <c:v>0.46080368906455865</c:v>
                </c:pt>
                <c:pt idx="2789">
                  <c:v>0.46080368906455865</c:v>
                </c:pt>
                <c:pt idx="2790">
                  <c:v>0.46080368906455865</c:v>
                </c:pt>
                <c:pt idx="2791">
                  <c:v>0.46080368906455865</c:v>
                </c:pt>
                <c:pt idx="2792">
                  <c:v>0.46080368906455865</c:v>
                </c:pt>
                <c:pt idx="2793">
                  <c:v>0.46080368906455865</c:v>
                </c:pt>
                <c:pt idx="2794">
                  <c:v>0.46080368906455865</c:v>
                </c:pt>
                <c:pt idx="2795">
                  <c:v>0.46080368906455865</c:v>
                </c:pt>
                <c:pt idx="2796">
                  <c:v>0.46080368906455865</c:v>
                </c:pt>
                <c:pt idx="2797">
                  <c:v>0.46080368906455865</c:v>
                </c:pt>
                <c:pt idx="2798">
                  <c:v>0.47035573122529645</c:v>
                </c:pt>
                <c:pt idx="2799">
                  <c:v>0.47035573122529645</c:v>
                </c:pt>
                <c:pt idx="2800">
                  <c:v>0.47035573122529645</c:v>
                </c:pt>
                <c:pt idx="2801">
                  <c:v>0.47035573122529645</c:v>
                </c:pt>
                <c:pt idx="2802">
                  <c:v>0.47035573122529645</c:v>
                </c:pt>
                <c:pt idx="2803">
                  <c:v>0.47035573122529645</c:v>
                </c:pt>
                <c:pt idx="2804">
                  <c:v>0.47035573122529645</c:v>
                </c:pt>
                <c:pt idx="2805">
                  <c:v>0.47035573122529645</c:v>
                </c:pt>
                <c:pt idx="2806">
                  <c:v>0.47035573122529645</c:v>
                </c:pt>
                <c:pt idx="2807">
                  <c:v>0.47035573122529645</c:v>
                </c:pt>
                <c:pt idx="2808">
                  <c:v>0.47035573122529645</c:v>
                </c:pt>
                <c:pt idx="2809">
                  <c:v>0.47035573122529645</c:v>
                </c:pt>
                <c:pt idx="2810">
                  <c:v>0.47035573122529645</c:v>
                </c:pt>
                <c:pt idx="2811">
                  <c:v>0.47035573122529645</c:v>
                </c:pt>
                <c:pt idx="2812">
                  <c:v>0.47035573122529645</c:v>
                </c:pt>
                <c:pt idx="2813">
                  <c:v>0.47035573122529645</c:v>
                </c:pt>
                <c:pt idx="2814">
                  <c:v>0.47035573122529645</c:v>
                </c:pt>
                <c:pt idx="2815">
                  <c:v>0.47035573122529645</c:v>
                </c:pt>
                <c:pt idx="2816">
                  <c:v>0.47035573122529645</c:v>
                </c:pt>
                <c:pt idx="2817">
                  <c:v>0.47035573122529645</c:v>
                </c:pt>
                <c:pt idx="2818">
                  <c:v>0.47035573122529645</c:v>
                </c:pt>
                <c:pt idx="2819">
                  <c:v>0.47035573122529645</c:v>
                </c:pt>
                <c:pt idx="2820">
                  <c:v>0.47035573122529645</c:v>
                </c:pt>
                <c:pt idx="2821">
                  <c:v>0.47035573122529645</c:v>
                </c:pt>
                <c:pt idx="2822">
                  <c:v>0.47035573122529645</c:v>
                </c:pt>
                <c:pt idx="2823">
                  <c:v>0.47035573122529645</c:v>
                </c:pt>
                <c:pt idx="2824">
                  <c:v>0.47035573122529645</c:v>
                </c:pt>
                <c:pt idx="2825">
                  <c:v>0.47035573122529645</c:v>
                </c:pt>
                <c:pt idx="2826">
                  <c:v>0.47035573122529645</c:v>
                </c:pt>
                <c:pt idx="2827">
                  <c:v>0.47035573122529645</c:v>
                </c:pt>
                <c:pt idx="2828">
                  <c:v>0.47035573122529645</c:v>
                </c:pt>
                <c:pt idx="2829">
                  <c:v>0.47035573122529645</c:v>
                </c:pt>
                <c:pt idx="2830">
                  <c:v>0.47035573122529645</c:v>
                </c:pt>
                <c:pt idx="2831">
                  <c:v>0.47035573122529645</c:v>
                </c:pt>
                <c:pt idx="2832">
                  <c:v>0.47035573122529645</c:v>
                </c:pt>
                <c:pt idx="2833">
                  <c:v>0.47035573122529645</c:v>
                </c:pt>
                <c:pt idx="2834">
                  <c:v>0.47035573122529645</c:v>
                </c:pt>
                <c:pt idx="2835">
                  <c:v>0.47035573122529645</c:v>
                </c:pt>
                <c:pt idx="2836">
                  <c:v>0.47035573122529645</c:v>
                </c:pt>
                <c:pt idx="2837">
                  <c:v>0.47035573122529645</c:v>
                </c:pt>
                <c:pt idx="2838">
                  <c:v>0.47035573122529645</c:v>
                </c:pt>
                <c:pt idx="2839">
                  <c:v>0.47035573122529645</c:v>
                </c:pt>
                <c:pt idx="2840">
                  <c:v>0.47035573122529645</c:v>
                </c:pt>
                <c:pt idx="2841">
                  <c:v>0.47035573122529645</c:v>
                </c:pt>
                <c:pt idx="2842">
                  <c:v>0.47035573122529645</c:v>
                </c:pt>
                <c:pt idx="2843">
                  <c:v>0.47035573122529645</c:v>
                </c:pt>
                <c:pt idx="2844">
                  <c:v>0.47035573122529645</c:v>
                </c:pt>
                <c:pt idx="2845">
                  <c:v>0.47035573122529645</c:v>
                </c:pt>
                <c:pt idx="2846">
                  <c:v>0.47035573122529645</c:v>
                </c:pt>
                <c:pt idx="2847">
                  <c:v>0.47035573122529645</c:v>
                </c:pt>
                <c:pt idx="2848">
                  <c:v>0.47035573122529645</c:v>
                </c:pt>
                <c:pt idx="2849">
                  <c:v>0.47035573122529645</c:v>
                </c:pt>
                <c:pt idx="2850">
                  <c:v>0.47035573122529645</c:v>
                </c:pt>
                <c:pt idx="2851">
                  <c:v>0.47035573122529645</c:v>
                </c:pt>
                <c:pt idx="2852">
                  <c:v>0.47035573122529645</c:v>
                </c:pt>
                <c:pt idx="2853">
                  <c:v>0.47035573122529645</c:v>
                </c:pt>
                <c:pt idx="2854">
                  <c:v>0.47035573122529645</c:v>
                </c:pt>
                <c:pt idx="2855">
                  <c:v>0.47035573122529645</c:v>
                </c:pt>
                <c:pt idx="2856">
                  <c:v>0.47480237154150196</c:v>
                </c:pt>
                <c:pt idx="2857">
                  <c:v>0.47480237154150196</c:v>
                </c:pt>
                <c:pt idx="2858">
                  <c:v>0.47480237154150196</c:v>
                </c:pt>
                <c:pt idx="2859">
                  <c:v>0.47480237154150196</c:v>
                </c:pt>
                <c:pt idx="2860">
                  <c:v>0.47480237154150196</c:v>
                </c:pt>
                <c:pt idx="2861">
                  <c:v>0.47480237154150196</c:v>
                </c:pt>
                <c:pt idx="2862">
                  <c:v>0.47480237154150196</c:v>
                </c:pt>
                <c:pt idx="2863">
                  <c:v>0.47480237154150196</c:v>
                </c:pt>
                <c:pt idx="2864">
                  <c:v>0.47480237154150196</c:v>
                </c:pt>
                <c:pt idx="2865">
                  <c:v>0.47480237154150196</c:v>
                </c:pt>
                <c:pt idx="2866">
                  <c:v>0.47480237154150196</c:v>
                </c:pt>
                <c:pt idx="2867">
                  <c:v>0.47480237154150196</c:v>
                </c:pt>
                <c:pt idx="2868">
                  <c:v>0.47480237154150196</c:v>
                </c:pt>
                <c:pt idx="2869">
                  <c:v>0.47480237154150196</c:v>
                </c:pt>
                <c:pt idx="2870">
                  <c:v>0.47480237154150196</c:v>
                </c:pt>
                <c:pt idx="2871">
                  <c:v>0.47480237154150196</c:v>
                </c:pt>
                <c:pt idx="2872">
                  <c:v>0.47480237154150196</c:v>
                </c:pt>
                <c:pt idx="2873">
                  <c:v>0.47480237154150196</c:v>
                </c:pt>
                <c:pt idx="2874">
                  <c:v>0.47480237154150196</c:v>
                </c:pt>
                <c:pt idx="2875">
                  <c:v>0.47480237154150196</c:v>
                </c:pt>
                <c:pt idx="2876">
                  <c:v>0.47480237154150196</c:v>
                </c:pt>
                <c:pt idx="2877">
                  <c:v>0.47480237154150196</c:v>
                </c:pt>
                <c:pt idx="2878">
                  <c:v>0.47480237154150196</c:v>
                </c:pt>
                <c:pt idx="2879">
                  <c:v>0.47480237154150196</c:v>
                </c:pt>
                <c:pt idx="2880">
                  <c:v>0.47480237154150196</c:v>
                </c:pt>
                <c:pt idx="2881">
                  <c:v>0.47480237154150196</c:v>
                </c:pt>
                <c:pt idx="2882">
                  <c:v>0.47480237154150196</c:v>
                </c:pt>
                <c:pt idx="2883">
                  <c:v>0.47513175230566534</c:v>
                </c:pt>
                <c:pt idx="2884">
                  <c:v>0.47513175230566534</c:v>
                </c:pt>
                <c:pt idx="2885">
                  <c:v>0.47595520421607379</c:v>
                </c:pt>
                <c:pt idx="2886">
                  <c:v>0.47595520421607379</c:v>
                </c:pt>
                <c:pt idx="2887">
                  <c:v>0.47595520421607379</c:v>
                </c:pt>
                <c:pt idx="2888">
                  <c:v>0.47595520421607379</c:v>
                </c:pt>
                <c:pt idx="2889">
                  <c:v>0.47595520421607379</c:v>
                </c:pt>
                <c:pt idx="2890">
                  <c:v>0.48287220026350464</c:v>
                </c:pt>
                <c:pt idx="2891">
                  <c:v>0.48287220026350464</c:v>
                </c:pt>
                <c:pt idx="2892">
                  <c:v>0.48287220026350464</c:v>
                </c:pt>
                <c:pt idx="2893">
                  <c:v>0.48287220026350464</c:v>
                </c:pt>
                <c:pt idx="2894">
                  <c:v>0.48287220026350464</c:v>
                </c:pt>
                <c:pt idx="2895">
                  <c:v>0.48287220026350464</c:v>
                </c:pt>
                <c:pt idx="2896">
                  <c:v>0.48287220026350464</c:v>
                </c:pt>
                <c:pt idx="2897">
                  <c:v>0.48287220026350464</c:v>
                </c:pt>
                <c:pt idx="2898">
                  <c:v>0.48287220026350464</c:v>
                </c:pt>
                <c:pt idx="2899">
                  <c:v>0.48287220026350464</c:v>
                </c:pt>
                <c:pt idx="2900">
                  <c:v>0.48287220026350464</c:v>
                </c:pt>
                <c:pt idx="2901">
                  <c:v>0.48287220026350464</c:v>
                </c:pt>
                <c:pt idx="2902">
                  <c:v>0.48287220026350464</c:v>
                </c:pt>
                <c:pt idx="2903">
                  <c:v>0.48287220026350464</c:v>
                </c:pt>
                <c:pt idx="2904">
                  <c:v>0.48287220026350464</c:v>
                </c:pt>
                <c:pt idx="2905">
                  <c:v>0.48287220026350464</c:v>
                </c:pt>
                <c:pt idx="2906">
                  <c:v>0.48287220026350464</c:v>
                </c:pt>
                <c:pt idx="2907">
                  <c:v>0.48287220026350464</c:v>
                </c:pt>
                <c:pt idx="2908">
                  <c:v>0.48287220026350464</c:v>
                </c:pt>
                <c:pt idx="2909">
                  <c:v>0.48287220026350464</c:v>
                </c:pt>
                <c:pt idx="2910">
                  <c:v>0.48287220026350464</c:v>
                </c:pt>
                <c:pt idx="2911">
                  <c:v>0.48287220026350464</c:v>
                </c:pt>
                <c:pt idx="2912">
                  <c:v>0.48287220026350464</c:v>
                </c:pt>
                <c:pt idx="2913">
                  <c:v>0.48287220026350464</c:v>
                </c:pt>
                <c:pt idx="2914">
                  <c:v>0.48287220026350464</c:v>
                </c:pt>
                <c:pt idx="2915">
                  <c:v>0.48287220026350464</c:v>
                </c:pt>
                <c:pt idx="2916">
                  <c:v>0.48287220026350464</c:v>
                </c:pt>
                <c:pt idx="2917">
                  <c:v>0.48287220026350464</c:v>
                </c:pt>
                <c:pt idx="2918">
                  <c:v>0.48287220026350464</c:v>
                </c:pt>
                <c:pt idx="2919">
                  <c:v>0.48287220026350464</c:v>
                </c:pt>
                <c:pt idx="2920">
                  <c:v>0.48287220026350464</c:v>
                </c:pt>
                <c:pt idx="2921">
                  <c:v>0.48287220026350464</c:v>
                </c:pt>
                <c:pt idx="2922">
                  <c:v>0.48287220026350464</c:v>
                </c:pt>
                <c:pt idx="2923">
                  <c:v>0.48287220026350464</c:v>
                </c:pt>
                <c:pt idx="2924">
                  <c:v>0.48287220026350464</c:v>
                </c:pt>
                <c:pt idx="2925">
                  <c:v>0.48287220026350464</c:v>
                </c:pt>
                <c:pt idx="2926">
                  <c:v>0.48287220026350464</c:v>
                </c:pt>
                <c:pt idx="2927">
                  <c:v>0.48287220026350464</c:v>
                </c:pt>
                <c:pt idx="2928">
                  <c:v>0.48287220026350464</c:v>
                </c:pt>
                <c:pt idx="2929">
                  <c:v>0.48287220026350464</c:v>
                </c:pt>
                <c:pt idx="2930">
                  <c:v>0.48287220026350464</c:v>
                </c:pt>
                <c:pt idx="2931">
                  <c:v>0.48287220026350464</c:v>
                </c:pt>
                <c:pt idx="2932">
                  <c:v>0.48435441370223981</c:v>
                </c:pt>
                <c:pt idx="2933">
                  <c:v>0.48435441370223981</c:v>
                </c:pt>
                <c:pt idx="2934">
                  <c:v>0.48435441370223981</c:v>
                </c:pt>
                <c:pt idx="2935">
                  <c:v>0.48435441370223981</c:v>
                </c:pt>
                <c:pt idx="2936">
                  <c:v>0.48435441370223981</c:v>
                </c:pt>
                <c:pt idx="2937">
                  <c:v>0.48435441370223981</c:v>
                </c:pt>
                <c:pt idx="2938">
                  <c:v>0.48435441370223981</c:v>
                </c:pt>
                <c:pt idx="2939">
                  <c:v>0.48435441370223981</c:v>
                </c:pt>
                <c:pt idx="2940">
                  <c:v>0.48435441370223981</c:v>
                </c:pt>
                <c:pt idx="2941">
                  <c:v>0.48451910408432147</c:v>
                </c:pt>
                <c:pt idx="2942">
                  <c:v>0.49440052700922266</c:v>
                </c:pt>
                <c:pt idx="2943">
                  <c:v>0.49440052700922266</c:v>
                </c:pt>
                <c:pt idx="2944">
                  <c:v>0.49440052700922266</c:v>
                </c:pt>
                <c:pt idx="2945">
                  <c:v>0.49440052700922266</c:v>
                </c:pt>
                <c:pt idx="2946">
                  <c:v>0.49440052700922266</c:v>
                </c:pt>
                <c:pt idx="2947">
                  <c:v>0.49440052700922266</c:v>
                </c:pt>
                <c:pt idx="2948">
                  <c:v>0.49440052700922266</c:v>
                </c:pt>
                <c:pt idx="2949">
                  <c:v>0.49440052700922266</c:v>
                </c:pt>
                <c:pt idx="2950">
                  <c:v>0.49440052700922266</c:v>
                </c:pt>
                <c:pt idx="2951">
                  <c:v>0.49440052700922266</c:v>
                </c:pt>
                <c:pt idx="2952">
                  <c:v>0.49440052700922266</c:v>
                </c:pt>
                <c:pt idx="2953">
                  <c:v>0.49440052700922266</c:v>
                </c:pt>
                <c:pt idx="2954">
                  <c:v>0.49440052700922266</c:v>
                </c:pt>
                <c:pt idx="2955">
                  <c:v>0.49440052700922266</c:v>
                </c:pt>
                <c:pt idx="2956">
                  <c:v>0.49440052700922266</c:v>
                </c:pt>
                <c:pt idx="2957">
                  <c:v>0.49440052700922266</c:v>
                </c:pt>
                <c:pt idx="2958">
                  <c:v>0.49440052700922266</c:v>
                </c:pt>
                <c:pt idx="2959">
                  <c:v>0.49440052700922266</c:v>
                </c:pt>
                <c:pt idx="2960">
                  <c:v>0.49440052700922266</c:v>
                </c:pt>
                <c:pt idx="2961">
                  <c:v>0.49440052700922266</c:v>
                </c:pt>
                <c:pt idx="2962">
                  <c:v>0.49440052700922266</c:v>
                </c:pt>
                <c:pt idx="2963">
                  <c:v>0.49440052700922266</c:v>
                </c:pt>
                <c:pt idx="2964">
                  <c:v>0.49440052700922266</c:v>
                </c:pt>
                <c:pt idx="2965">
                  <c:v>0.49440052700922266</c:v>
                </c:pt>
                <c:pt idx="2966">
                  <c:v>0.49440052700922266</c:v>
                </c:pt>
                <c:pt idx="2967">
                  <c:v>0.49440052700922266</c:v>
                </c:pt>
                <c:pt idx="2968">
                  <c:v>0.49440052700922266</c:v>
                </c:pt>
                <c:pt idx="2969">
                  <c:v>0.49440052700922266</c:v>
                </c:pt>
                <c:pt idx="2970">
                  <c:v>0.49440052700922266</c:v>
                </c:pt>
                <c:pt idx="2971">
                  <c:v>0.49440052700922266</c:v>
                </c:pt>
                <c:pt idx="2972">
                  <c:v>0.49440052700922266</c:v>
                </c:pt>
                <c:pt idx="2973">
                  <c:v>0.49440052700922266</c:v>
                </c:pt>
                <c:pt idx="2974">
                  <c:v>0.49440052700922266</c:v>
                </c:pt>
                <c:pt idx="2975">
                  <c:v>0.49440052700922266</c:v>
                </c:pt>
                <c:pt idx="2976">
                  <c:v>0.49440052700922266</c:v>
                </c:pt>
                <c:pt idx="2977">
                  <c:v>0.49440052700922266</c:v>
                </c:pt>
                <c:pt idx="2978">
                  <c:v>0.49440052700922266</c:v>
                </c:pt>
                <c:pt idx="2979">
                  <c:v>0.49440052700922266</c:v>
                </c:pt>
                <c:pt idx="2980">
                  <c:v>0.49440052700922266</c:v>
                </c:pt>
                <c:pt idx="2981">
                  <c:v>0.49440052700922266</c:v>
                </c:pt>
                <c:pt idx="2982">
                  <c:v>0.49440052700922266</c:v>
                </c:pt>
                <c:pt idx="2983">
                  <c:v>0.49440052700922266</c:v>
                </c:pt>
                <c:pt idx="2984">
                  <c:v>0.49440052700922266</c:v>
                </c:pt>
                <c:pt idx="2985">
                  <c:v>0.49440052700922266</c:v>
                </c:pt>
                <c:pt idx="2986">
                  <c:v>0.49440052700922266</c:v>
                </c:pt>
                <c:pt idx="2987">
                  <c:v>0.49440052700922266</c:v>
                </c:pt>
                <c:pt idx="2988">
                  <c:v>0.49440052700922266</c:v>
                </c:pt>
                <c:pt idx="2989">
                  <c:v>0.49440052700922266</c:v>
                </c:pt>
                <c:pt idx="2990">
                  <c:v>0.49440052700922266</c:v>
                </c:pt>
                <c:pt idx="2991">
                  <c:v>0.49440052700922266</c:v>
                </c:pt>
                <c:pt idx="2992">
                  <c:v>0.49440052700922266</c:v>
                </c:pt>
                <c:pt idx="2993">
                  <c:v>0.49440052700922266</c:v>
                </c:pt>
                <c:pt idx="2994">
                  <c:v>0.49440052700922266</c:v>
                </c:pt>
                <c:pt idx="2995">
                  <c:v>0.49440052700922266</c:v>
                </c:pt>
                <c:pt idx="2996">
                  <c:v>0.49440052700922266</c:v>
                </c:pt>
                <c:pt idx="2997">
                  <c:v>0.49440052700922266</c:v>
                </c:pt>
                <c:pt idx="2998">
                  <c:v>0.49440052700922266</c:v>
                </c:pt>
                <c:pt idx="2999">
                  <c:v>0.49440052700922266</c:v>
                </c:pt>
                <c:pt idx="3000">
                  <c:v>0.49440052700922266</c:v>
                </c:pt>
                <c:pt idx="3001">
                  <c:v>0.49440052700922266</c:v>
                </c:pt>
                <c:pt idx="3002">
                  <c:v>0.49802371541501977</c:v>
                </c:pt>
                <c:pt idx="3003">
                  <c:v>0.49802371541501977</c:v>
                </c:pt>
                <c:pt idx="3004">
                  <c:v>0.49802371541501977</c:v>
                </c:pt>
                <c:pt idx="3005">
                  <c:v>0.49802371541501977</c:v>
                </c:pt>
                <c:pt idx="3006">
                  <c:v>0.49802371541501977</c:v>
                </c:pt>
                <c:pt idx="3007">
                  <c:v>0.49802371541501977</c:v>
                </c:pt>
                <c:pt idx="3008">
                  <c:v>0.49802371541501977</c:v>
                </c:pt>
                <c:pt idx="3009">
                  <c:v>0.49802371541501977</c:v>
                </c:pt>
                <c:pt idx="3010">
                  <c:v>0.49802371541501977</c:v>
                </c:pt>
                <c:pt idx="3011">
                  <c:v>0.49802371541501977</c:v>
                </c:pt>
                <c:pt idx="3012">
                  <c:v>0.49802371541501977</c:v>
                </c:pt>
                <c:pt idx="3013">
                  <c:v>0.49802371541501977</c:v>
                </c:pt>
                <c:pt idx="3014">
                  <c:v>0.49802371541501977</c:v>
                </c:pt>
                <c:pt idx="3015">
                  <c:v>0.49802371541501977</c:v>
                </c:pt>
                <c:pt idx="3016">
                  <c:v>0.49802371541501977</c:v>
                </c:pt>
                <c:pt idx="3017">
                  <c:v>0.49802371541501977</c:v>
                </c:pt>
                <c:pt idx="3018">
                  <c:v>0.49802371541501977</c:v>
                </c:pt>
                <c:pt idx="3019">
                  <c:v>0.49802371541501977</c:v>
                </c:pt>
                <c:pt idx="3020">
                  <c:v>0.49802371541501977</c:v>
                </c:pt>
                <c:pt idx="3021">
                  <c:v>0.49802371541501977</c:v>
                </c:pt>
                <c:pt idx="3022">
                  <c:v>0.49802371541501977</c:v>
                </c:pt>
                <c:pt idx="3023">
                  <c:v>0.49802371541501977</c:v>
                </c:pt>
                <c:pt idx="3024">
                  <c:v>0.49851778656126483</c:v>
                </c:pt>
                <c:pt idx="3025">
                  <c:v>0.49851778656126483</c:v>
                </c:pt>
                <c:pt idx="3026">
                  <c:v>0.49851778656126483</c:v>
                </c:pt>
                <c:pt idx="3027">
                  <c:v>0.5074110671936759</c:v>
                </c:pt>
                <c:pt idx="3028">
                  <c:v>0.5074110671936759</c:v>
                </c:pt>
                <c:pt idx="3029">
                  <c:v>0.5074110671936759</c:v>
                </c:pt>
                <c:pt idx="3030">
                  <c:v>0.5074110671936759</c:v>
                </c:pt>
                <c:pt idx="3031">
                  <c:v>0.5074110671936759</c:v>
                </c:pt>
                <c:pt idx="3032">
                  <c:v>0.5074110671936759</c:v>
                </c:pt>
                <c:pt idx="3033">
                  <c:v>0.5074110671936759</c:v>
                </c:pt>
                <c:pt idx="3034">
                  <c:v>0.5074110671936759</c:v>
                </c:pt>
                <c:pt idx="3035">
                  <c:v>0.5074110671936759</c:v>
                </c:pt>
                <c:pt idx="3036">
                  <c:v>0.5074110671936759</c:v>
                </c:pt>
                <c:pt idx="3037">
                  <c:v>0.5074110671936759</c:v>
                </c:pt>
                <c:pt idx="3038">
                  <c:v>0.5074110671936759</c:v>
                </c:pt>
                <c:pt idx="3039">
                  <c:v>0.5074110671936759</c:v>
                </c:pt>
                <c:pt idx="3040">
                  <c:v>0.5074110671936759</c:v>
                </c:pt>
                <c:pt idx="3041">
                  <c:v>0.5074110671936759</c:v>
                </c:pt>
                <c:pt idx="3042">
                  <c:v>0.5074110671936759</c:v>
                </c:pt>
                <c:pt idx="3043">
                  <c:v>0.5074110671936759</c:v>
                </c:pt>
                <c:pt idx="3044">
                  <c:v>0.5074110671936759</c:v>
                </c:pt>
                <c:pt idx="3045">
                  <c:v>0.5074110671936759</c:v>
                </c:pt>
                <c:pt idx="3046">
                  <c:v>0.5074110671936759</c:v>
                </c:pt>
                <c:pt idx="3047">
                  <c:v>0.5074110671936759</c:v>
                </c:pt>
                <c:pt idx="3048">
                  <c:v>0.5074110671936759</c:v>
                </c:pt>
                <c:pt idx="3049">
                  <c:v>0.5074110671936759</c:v>
                </c:pt>
                <c:pt idx="3050">
                  <c:v>0.5074110671936759</c:v>
                </c:pt>
                <c:pt idx="3051">
                  <c:v>0.5074110671936759</c:v>
                </c:pt>
                <c:pt idx="3052">
                  <c:v>0.5074110671936759</c:v>
                </c:pt>
                <c:pt idx="3053">
                  <c:v>0.5074110671936759</c:v>
                </c:pt>
                <c:pt idx="3054">
                  <c:v>0.5074110671936759</c:v>
                </c:pt>
                <c:pt idx="3055">
                  <c:v>0.5074110671936759</c:v>
                </c:pt>
                <c:pt idx="3056">
                  <c:v>0.5074110671936759</c:v>
                </c:pt>
                <c:pt idx="3057">
                  <c:v>0.5074110671936759</c:v>
                </c:pt>
                <c:pt idx="3058">
                  <c:v>0.5074110671936759</c:v>
                </c:pt>
                <c:pt idx="3059">
                  <c:v>0.5074110671936759</c:v>
                </c:pt>
                <c:pt idx="3060">
                  <c:v>0.5074110671936759</c:v>
                </c:pt>
                <c:pt idx="3061">
                  <c:v>0.5074110671936759</c:v>
                </c:pt>
                <c:pt idx="3062">
                  <c:v>0.5074110671936759</c:v>
                </c:pt>
                <c:pt idx="3063">
                  <c:v>0.5074110671936759</c:v>
                </c:pt>
                <c:pt idx="3064">
                  <c:v>0.5074110671936759</c:v>
                </c:pt>
                <c:pt idx="3065">
                  <c:v>0.5074110671936759</c:v>
                </c:pt>
                <c:pt idx="3066">
                  <c:v>0.5074110671936759</c:v>
                </c:pt>
                <c:pt idx="3067">
                  <c:v>0.5074110671936759</c:v>
                </c:pt>
                <c:pt idx="3068">
                  <c:v>0.5074110671936759</c:v>
                </c:pt>
                <c:pt idx="3069">
                  <c:v>0.5074110671936759</c:v>
                </c:pt>
                <c:pt idx="3070">
                  <c:v>0.5074110671936759</c:v>
                </c:pt>
                <c:pt idx="3071">
                  <c:v>0.5074110671936759</c:v>
                </c:pt>
                <c:pt idx="3072">
                  <c:v>0.5074110671936759</c:v>
                </c:pt>
                <c:pt idx="3073">
                  <c:v>0.5074110671936759</c:v>
                </c:pt>
                <c:pt idx="3074">
                  <c:v>0.5074110671936759</c:v>
                </c:pt>
                <c:pt idx="3075">
                  <c:v>0.5074110671936759</c:v>
                </c:pt>
                <c:pt idx="3076">
                  <c:v>0.5074110671936759</c:v>
                </c:pt>
                <c:pt idx="3077">
                  <c:v>0.5074110671936759</c:v>
                </c:pt>
                <c:pt idx="3078">
                  <c:v>0.5074110671936759</c:v>
                </c:pt>
                <c:pt idx="3079">
                  <c:v>0.5074110671936759</c:v>
                </c:pt>
                <c:pt idx="3080">
                  <c:v>0.5074110671936759</c:v>
                </c:pt>
                <c:pt idx="3081">
                  <c:v>0.50823451910408435</c:v>
                </c:pt>
                <c:pt idx="3082">
                  <c:v>0.50823451910408435</c:v>
                </c:pt>
                <c:pt idx="3083">
                  <c:v>0.50823451910408435</c:v>
                </c:pt>
                <c:pt idx="3084">
                  <c:v>0.50823451910408435</c:v>
                </c:pt>
                <c:pt idx="3085">
                  <c:v>0.50823451910408435</c:v>
                </c:pt>
                <c:pt idx="3086">
                  <c:v>0.51910408432147559</c:v>
                </c:pt>
                <c:pt idx="3087">
                  <c:v>0.51910408432147559</c:v>
                </c:pt>
                <c:pt idx="3088">
                  <c:v>0.51910408432147559</c:v>
                </c:pt>
                <c:pt idx="3089">
                  <c:v>0.51910408432147559</c:v>
                </c:pt>
                <c:pt idx="3090">
                  <c:v>0.51910408432147559</c:v>
                </c:pt>
                <c:pt idx="3091">
                  <c:v>0.51910408432147559</c:v>
                </c:pt>
                <c:pt idx="3092">
                  <c:v>0.51910408432147559</c:v>
                </c:pt>
                <c:pt idx="3093">
                  <c:v>0.51910408432147559</c:v>
                </c:pt>
                <c:pt idx="3094">
                  <c:v>0.51910408432147559</c:v>
                </c:pt>
                <c:pt idx="3095">
                  <c:v>0.51910408432147559</c:v>
                </c:pt>
                <c:pt idx="3096">
                  <c:v>0.51910408432147559</c:v>
                </c:pt>
                <c:pt idx="3097">
                  <c:v>0.51910408432147559</c:v>
                </c:pt>
                <c:pt idx="3098">
                  <c:v>0.51910408432147559</c:v>
                </c:pt>
                <c:pt idx="3099">
                  <c:v>0.51910408432147559</c:v>
                </c:pt>
                <c:pt idx="3100">
                  <c:v>0.51910408432147559</c:v>
                </c:pt>
                <c:pt idx="3101">
                  <c:v>0.51910408432147559</c:v>
                </c:pt>
                <c:pt idx="3102">
                  <c:v>0.51910408432147559</c:v>
                </c:pt>
                <c:pt idx="3103">
                  <c:v>0.51910408432147559</c:v>
                </c:pt>
                <c:pt idx="3104">
                  <c:v>0.51910408432147559</c:v>
                </c:pt>
                <c:pt idx="3105">
                  <c:v>0.51910408432147559</c:v>
                </c:pt>
                <c:pt idx="3106">
                  <c:v>0.51910408432147559</c:v>
                </c:pt>
                <c:pt idx="3107">
                  <c:v>0.51910408432147559</c:v>
                </c:pt>
                <c:pt idx="3108">
                  <c:v>0.51910408432147559</c:v>
                </c:pt>
                <c:pt idx="3109">
                  <c:v>0.51910408432147559</c:v>
                </c:pt>
                <c:pt idx="3110">
                  <c:v>0.51910408432147559</c:v>
                </c:pt>
                <c:pt idx="3111">
                  <c:v>0.51910408432147559</c:v>
                </c:pt>
                <c:pt idx="3112">
                  <c:v>0.51910408432147559</c:v>
                </c:pt>
                <c:pt idx="3113">
                  <c:v>0.51910408432147559</c:v>
                </c:pt>
                <c:pt idx="3114">
                  <c:v>0.51910408432147559</c:v>
                </c:pt>
                <c:pt idx="3115">
                  <c:v>0.51910408432147559</c:v>
                </c:pt>
                <c:pt idx="3116">
                  <c:v>0.51910408432147559</c:v>
                </c:pt>
                <c:pt idx="3117">
                  <c:v>0.51910408432147559</c:v>
                </c:pt>
                <c:pt idx="3118">
                  <c:v>0.51910408432147559</c:v>
                </c:pt>
                <c:pt idx="3119">
                  <c:v>0.51910408432147559</c:v>
                </c:pt>
                <c:pt idx="3120">
                  <c:v>0.51910408432147559</c:v>
                </c:pt>
                <c:pt idx="3121">
                  <c:v>0.51910408432147559</c:v>
                </c:pt>
                <c:pt idx="3122">
                  <c:v>0.51910408432147559</c:v>
                </c:pt>
                <c:pt idx="3123">
                  <c:v>0.51910408432147559</c:v>
                </c:pt>
                <c:pt idx="3124">
                  <c:v>0.51910408432147559</c:v>
                </c:pt>
                <c:pt idx="3125">
                  <c:v>0.51910408432147559</c:v>
                </c:pt>
                <c:pt idx="3126">
                  <c:v>0.51910408432147559</c:v>
                </c:pt>
                <c:pt idx="3127">
                  <c:v>0.51910408432147559</c:v>
                </c:pt>
                <c:pt idx="3128">
                  <c:v>0.51910408432147559</c:v>
                </c:pt>
                <c:pt idx="3129">
                  <c:v>0.51910408432147559</c:v>
                </c:pt>
                <c:pt idx="3130">
                  <c:v>0.51910408432147559</c:v>
                </c:pt>
                <c:pt idx="3131">
                  <c:v>0.51910408432147559</c:v>
                </c:pt>
                <c:pt idx="3132">
                  <c:v>0.51910408432147559</c:v>
                </c:pt>
                <c:pt idx="3133">
                  <c:v>0.51910408432147559</c:v>
                </c:pt>
                <c:pt idx="3134">
                  <c:v>0.51910408432147559</c:v>
                </c:pt>
                <c:pt idx="3135">
                  <c:v>0.51910408432147559</c:v>
                </c:pt>
                <c:pt idx="3136">
                  <c:v>0.51910408432147559</c:v>
                </c:pt>
                <c:pt idx="3137">
                  <c:v>0.51910408432147559</c:v>
                </c:pt>
                <c:pt idx="3138">
                  <c:v>0.51910408432147559</c:v>
                </c:pt>
                <c:pt idx="3139">
                  <c:v>0.51910408432147559</c:v>
                </c:pt>
                <c:pt idx="3140">
                  <c:v>0.51910408432147559</c:v>
                </c:pt>
                <c:pt idx="3141">
                  <c:v>0.51910408432147559</c:v>
                </c:pt>
                <c:pt idx="3142">
                  <c:v>0.51910408432147559</c:v>
                </c:pt>
                <c:pt idx="3143">
                  <c:v>0.51910408432147559</c:v>
                </c:pt>
                <c:pt idx="3144">
                  <c:v>0.51910408432147559</c:v>
                </c:pt>
                <c:pt idx="3145">
                  <c:v>0.51910408432147559</c:v>
                </c:pt>
                <c:pt idx="3146">
                  <c:v>0.51910408432147559</c:v>
                </c:pt>
                <c:pt idx="3147">
                  <c:v>0.51910408432147559</c:v>
                </c:pt>
                <c:pt idx="3148">
                  <c:v>0.51910408432147559</c:v>
                </c:pt>
                <c:pt idx="3149">
                  <c:v>0.51910408432147559</c:v>
                </c:pt>
                <c:pt idx="3150">
                  <c:v>0.51910408432147559</c:v>
                </c:pt>
                <c:pt idx="3151">
                  <c:v>0.51910408432147559</c:v>
                </c:pt>
                <c:pt idx="3152">
                  <c:v>0.51926877470355737</c:v>
                </c:pt>
                <c:pt idx="3153">
                  <c:v>0.52058629776021081</c:v>
                </c:pt>
                <c:pt idx="3154">
                  <c:v>0.52058629776021081</c:v>
                </c:pt>
                <c:pt idx="3155">
                  <c:v>0.52058629776021081</c:v>
                </c:pt>
                <c:pt idx="3156">
                  <c:v>0.52058629776021081</c:v>
                </c:pt>
                <c:pt idx="3157">
                  <c:v>0.52058629776021081</c:v>
                </c:pt>
                <c:pt idx="3158">
                  <c:v>0.52058629776021081</c:v>
                </c:pt>
                <c:pt idx="3159">
                  <c:v>0.52058629776021081</c:v>
                </c:pt>
                <c:pt idx="3160">
                  <c:v>0.52058629776021081</c:v>
                </c:pt>
                <c:pt idx="3161">
                  <c:v>0.5275032938076416</c:v>
                </c:pt>
                <c:pt idx="3162">
                  <c:v>0.5275032938076416</c:v>
                </c:pt>
                <c:pt idx="3163">
                  <c:v>0.5275032938076416</c:v>
                </c:pt>
                <c:pt idx="3164">
                  <c:v>0.5275032938076416</c:v>
                </c:pt>
                <c:pt idx="3165">
                  <c:v>0.5275032938076416</c:v>
                </c:pt>
                <c:pt idx="3166">
                  <c:v>0.5275032938076416</c:v>
                </c:pt>
                <c:pt idx="3167">
                  <c:v>0.5275032938076416</c:v>
                </c:pt>
                <c:pt idx="3168">
                  <c:v>0.5275032938076416</c:v>
                </c:pt>
                <c:pt idx="3169">
                  <c:v>0.5275032938076416</c:v>
                </c:pt>
                <c:pt idx="3170">
                  <c:v>0.5275032938076416</c:v>
                </c:pt>
                <c:pt idx="3171">
                  <c:v>0.5275032938076416</c:v>
                </c:pt>
                <c:pt idx="3172">
                  <c:v>0.5275032938076416</c:v>
                </c:pt>
                <c:pt idx="3173">
                  <c:v>0.5275032938076416</c:v>
                </c:pt>
                <c:pt idx="3174">
                  <c:v>0.5275032938076416</c:v>
                </c:pt>
                <c:pt idx="3175">
                  <c:v>0.5275032938076416</c:v>
                </c:pt>
                <c:pt idx="3176">
                  <c:v>0.5275032938076416</c:v>
                </c:pt>
                <c:pt idx="3177">
                  <c:v>0.5275032938076416</c:v>
                </c:pt>
                <c:pt idx="3178">
                  <c:v>0.5275032938076416</c:v>
                </c:pt>
                <c:pt idx="3179">
                  <c:v>0.5275032938076416</c:v>
                </c:pt>
                <c:pt idx="3180">
                  <c:v>0.5275032938076416</c:v>
                </c:pt>
                <c:pt idx="3181">
                  <c:v>0.5275032938076416</c:v>
                </c:pt>
                <c:pt idx="3182">
                  <c:v>0.5275032938076416</c:v>
                </c:pt>
                <c:pt idx="3183">
                  <c:v>0.5275032938076416</c:v>
                </c:pt>
                <c:pt idx="3184">
                  <c:v>0.5275032938076416</c:v>
                </c:pt>
                <c:pt idx="3185">
                  <c:v>0.5275032938076416</c:v>
                </c:pt>
                <c:pt idx="3186">
                  <c:v>0.5275032938076416</c:v>
                </c:pt>
                <c:pt idx="3187">
                  <c:v>0.5275032938076416</c:v>
                </c:pt>
                <c:pt idx="3188">
                  <c:v>0.5275032938076416</c:v>
                </c:pt>
                <c:pt idx="3189">
                  <c:v>0.5275032938076416</c:v>
                </c:pt>
                <c:pt idx="3190">
                  <c:v>0.5275032938076416</c:v>
                </c:pt>
                <c:pt idx="3191">
                  <c:v>0.5275032938076416</c:v>
                </c:pt>
                <c:pt idx="3192">
                  <c:v>0.5275032938076416</c:v>
                </c:pt>
                <c:pt idx="3193">
                  <c:v>0.5275032938076416</c:v>
                </c:pt>
                <c:pt idx="3194">
                  <c:v>0.5275032938076416</c:v>
                </c:pt>
                <c:pt idx="3195">
                  <c:v>0.5275032938076416</c:v>
                </c:pt>
                <c:pt idx="3196">
                  <c:v>0.5275032938076416</c:v>
                </c:pt>
                <c:pt idx="3197">
                  <c:v>0.5275032938076416</c:v>
                </c:pt>
                <c:pt idx="3198">
                  <c:v>0.5275032938076416</c:v>
                </c:pt>
                <c:pt idx="3199">
                  <c:v>0.5275032938076416</c:v>
                </c:pt>
                <c:pt idx="3200">
                  <c:v>0.5275032938076416</c:v>
                </c:pt>
                <c:pt idx="3201">
                  <c:v>0.5275032938076416</c:v>
                </c:pt>
                <c:pt idx="3202">
                  <c:v>0.5275032938076416</c:v>
                </c:pt>
                <c:pt idx="3203">
                  <c:v>0.52783267457180505</c:v>
                </c:pt>
                <c:pt idx="3204">
                  <c:v>0.52783267457180505</c:v>
                </c:pt>
                <c:pt idx="3205">
                  <c:v>0.53079710144927539</c:v>
                </c:pt>
                <c:pt idx="3206">
                  <c:v>0.53079710144927539</c:v>
                </c:pt>
                <c:pt idx="3207">
                  <c:v>0.53079710144927539</c:v>
                </c:pt>
                <c:pt idx="3208">
                  <c:v>0.53079710144927539</c:v>
                </c:pt>
                <c:pt idx="3209">
                  <c:v>0.53079710144927539</c:v>
                </c:pt>
                <c:pt idx="3210">
                  <c:v>0.53079710144927539</c:v>
                </c:pt>
                <c:pt idx="3211">
                  <c:v>0.53079710144927539</c:v>
                </c:pt>
                <c:pt idx="3212">
                  <c:v>0.53079710144927539</c:v>
                </c:pt>
                <c:pt idx="3213">
                  <c:v>0.53079710144927539</c:v>
                </c:pt>
                <c:pt idx="3214">
                  <c:v>0.53079710144927539</c:v>
                </c:pt>
                <c:pt idx="3215">
                  <c:v>0.53079710144927539</c:v>
                </c:pt>
                <c:pt idx="3216">
                  <c:v>0.53079710144927539</c:v>
                </c:pt>
                <c:pt idx="3217">
                  <c:v>0.53079710144927539</c:v>
                </c:pt>
                <c:pt idx="3218">
                  <c:v>0.53079710144927539</c:v>
                </c:pt>
                <c:pt idx="3219">
                  <c:v>0.53079710144927539</c:v>
                </c:pt>
                <c:pt idx="3220">
                  <c:v>0.53079710144927539</c:v>
                </c:pt>
                <c:pt idx="3221">
                  <c:v>0.53079710144927539</c:v>
                </c:pt>
                <c:pt idx="3222">
                  <c:v>0.53079710144927539</c:v>
                </c:pt>
                <c:pt idx="3223">
                  <c:v>0.53952569169960474</c:v>
                </c:pt>
                <c:pt idx="3224">
                  <c:v>0.53952569169960474</c:v>
                </c:pt>
                <c:pt idx="3225">
                  <c:v>0.53952569169960474</c:v>
                </c:pt>
                <c:pt idx="3226">
                  <c:v>0.53952569169960474</c:v>
                </c:pt>
                <c:pt idx="3227">
                  <c:v>0.53952569169960474</c:v>
                </c:pt>
                <c:pt idx="3228">
                  <c:v>0.53952569169960474</c:v>
                </c:pt>
                <c:pt idx="3229">
                  <c:v>0.53952569169960474</c:v>
                </c:pt>
                <c:pt idx="3230">
                  <c:v>0.53952569169960474</c:v>
                </c:pt>
                <c:pt idx="3231">
                  <c:v>0.53952569169960474</c:v>
                </c:pt>
                <c:pt idx="3232">
                  <c:v>0.53952569169960474</c:v>
                </c:pt>
                <c:pt idx="3233">
                  <c:v>0.53952569169960474</c:v>
                </c:pt>
                <c:pt idx="3234">
                  <c:v>0.53952569169960474</c:v>
                </c:pt>
                <c:pt idx="3235">
                  <c:v>0.53952569169960474</c:v>
                </c:pt>
                <c:pt idx="3236">
                  <c:v>0.53952569169960474</c:v>
                </c:pt>
                <c:pt idx="3237">
                  <c:v>0.53952569169960474</c:v>
                </c:pt>
                <c:pt idx="3238">
                  <c:v>0.53952569169960474</c:v>
                </c:pt>
                <c:pt idx="3239">
                  <c:v>0.53952569169960474</c:v>
                </c:pt>
                <c:pt idx="3240">
                  <c:v>0.53952569169960474</c:v>
                </c:pt>
                <c:pt idx="3241">
                  <c:v>0.53952569169960474</c:v>
                </c:pt>
                <c:pt idx="3242">
                  <c:v>0.53952569169960474</c:v>
                </c:pt>
                <c:pt idx="3243">
                  <c:v>0.53952569169960474</c:v>
                </c:pt>
                <c:pt idx="3244">
                  <c:v>0.53952569169960474</c:v>
                </c:pt>
                <c:pt idx="3245">
                  <c:v>0.53952569169960474</c:v>
                </c:pt>
                <c:pt idx="3246">
                  <c:v>0.53952569169960474</c:v>
                </c:pt>
                <c:pt idx="3247">
                  <c:v>0.53952569169960474</c:v>
                </c:pt>
                <c:pt idx="3248">
                  <c:v>0.53952569169960474</c:v>
                </c:pt>
                <c:pt idx="3249">
                  <c:v>0.53952569169960474</c:v>
                </c:pt>
                <c:pt idx="3250">
                  <c:v>0.53952569169960474</c:v>
                </c:pt>
                <c:pt idx="3251">
                  <c:v>0.53952569169960474</c:v>
                </c:pt>
                <c:pt idx="3252">
                  <c:v>0.53952569169960474</c:v>
                </c:pt>
                <c:pt idx="3253">
                  <c:v>0.53952569169960474</c:v>
                </c:pt>
                <c:pt idx="3254">
                  <c:v>0.53952569169960474</c:v>
                </c:pt>
                <c:pt idx="3255">
                  <c:v>0.53952569169960474</c:v>
                </c:pt>
                <c:pt idx="3256">
                  <c:v>0.53952569169960474</c:v>
                </c:pt>
                <c:pt idx="3257">
                  <c:v>0.53952569169960474</c:v>
                </c:pt>
                <c:pt idx="3258">
                  <c:v>0.53952569169960474</c:v>
                </c:pt>
                <c:pt idx="3259">
                  <c:v>0.53952569169960474</c:v>
                </c:pt>
                <c:pt idx="3260">
                  <c:v>0.53952569169960474</c:v>
                </c:pt>
                <c:pt idx="3261">
                  <c:v>0.53952569169960474</c:v>
                </c:pt>
                <c:pt idx="3262">
                  <c:v>0.53952569169960474</c:v>
                </c:pt>
                <c:pt idx="3263">
                  <c:v>0.53952569169960474</c:v>
                </c:pt>
                <c:pt idx="3264">
                  <c:v>0.53952569169960474</c:v>
                </c:pt>
                <c:pt idx="3265">
                  <c:v>0.53952569169960474</c:v>
                </c:pt>
                <c:pt idx="3266">
                  <c:v>0.53952569169960474</c:v>
                </c:pt>
                <c:pt idx="3267">
                  <c:v>0.53952569169960474</c:v>
                </c:pt>
                <c:pt idx="3268">
                  <c:v>0.53952569169960474</c:v>
                </c:pt>
                <c:pt idx="3269">
                  <c:v>0.53952569169960474</c:v>
                </c:pt>
                <c:pt idx="3270">
                  <c:v>0.53952569169960474</c:v>
                </c:pt>
                <c:pt idx="3271">
                  <c:v>0.53952569169960474</c:v>
                </c:pt>
                <c:pt idx="3272">
                  <c:v>0.53952569169960474</c:v>
                </c:pt>
                <c:pt idx="3273">
                  <c:v>0.53952569169960474</c:v>
                </c:pt>
                <c:pt idx="3274">
                  <c:v>0.53952569169960474</c:v>
                </c:pt>
                <c:pt idx="3275">
                  <c:v>0.53952569169960474</c:v>
                </c:pt>
                <c:pt idx="3276">
                  <c:v>0.54084321475625818</c:v>
                </c:pt>
                <c:pt idx="3277">
                  <c:v>0.54084321475625818</c:v>
                </c:pt>
                <c:pt idx="3278">
                  <c:v>0.54084321475625818</c:v>
                </c:pt>
                <c:pt idx="3279">
                  <c:v>0.54084321475625818</c:v>
                </c:pt>
                <c:pt idx="3280">
                  <c:v>0.54084321475625818</c:v>
                </c:pt>
                <c:pt idx="3281">
                  <c:v>0.54084321475625818</c:v>
                </c:pt>
                <c:pt idx="3282">
                  <c:v>0.54084321475625818</c:v>
                </c:pt>
                <c:pt idx="3283">
                  <c:v>0.54084321475625818</c:v>
                </c:pt>
                <c:pt idx="3284">
                  <c:v>0.55154808959156787</c:v>
                </c:pt>
                <c:pt idx="3285">
                  <c:v>0.55154808959156787</c:v>
                </c:pt>
                <c:pt idx="3286">
                  <c:v>0.55154808959156787</c:v>
                </c:pt>
                <c:pt idx="3287">
                  <c:v>0.55154808959156787</c:v>
                </c:pt>
                <c:pt idx="3288">
                  <c:v>0.55154808959156787</c:v>
                </c:pt>
                <c:pt idx="3289">
                  <c:v>0.55154808959156787</c:v>
                </c:pt>
                <c:pt idx="3290">
                  <c:v>0.55154808959156787</c:v>
                </c:pt>
                <c:pt idx="3291">
                  <c:v>0.55154808959156787</c:v>
                </c:pt>
                <c:pt idx="3292">
                  <c:v>0.55154808959156787</c:v>
                </c:pt>
                <c:pt idx="3293">
                  <c:v>0.55154808959156787</c:v>
                </c:pt>
                <c:pt idx="3294">
                  <c:v>0.55154808959156787</c:v>
                </c:pt>
                <c:pt idx="3295">
                  <c:v>0.55154808959156787</c:v>
                </c:pt>
                <c:pt idx="3296">
                  <c:v>0.55154808959156787</c:v>
                </c:pt>
                <c:pt idx="3297">
                  <c:v>0.55154808959156787</c:v>
                </c:pt>
                <c:pt idx="3298">
                  <c:v>0.55154808959156787</c:v>
                </c:pt>
                <c:pt idx="3299">
                  <c:v>0.55154808959156787</c:v>
                </c:pt>
                <c:pt idx="3300">
                  <c:v>0.55154808959156787</c:v>
                </c:pt>
                <c:pt idx="3301">
                  <c:v>0.55154808959156787</c:v>
                </c:pt>
                <c:pt idx="3302">
                  <c:v>0.55154808959156787</c:v>
                </c:pt>
                <c:pt idx="3303">
                  <c:v>0.55154808959156787</c:v>
                </c:pt>
                <c:pt idx="3304">
                  <c:v>0.55154808959156787</c:v>
                </c:pt>
                <c:pt idx="3305">
                  <c:v>0.55154808959156787</c:v>
                </c:pt>
                <c:pt idx="3306">
                  <c:v>0.55154808959156787</c:v>
                </c:pt>
                <c:pt idx="3307">
                  <c:v>0.55154808959156787</c:v>
                </c:pt>
                <c:pt idx="3308">
                  <c:v>0.55154808959156787</c:v>
                </c:pt>
                <c:pt idx="3309">
                  <c:v>0.55154808959156787</c:v>
                </c:pt>
                <c:pt idx="3310">
                  <c:v>0.55154808959156787</c:v>
                </c:pt>
                <c:pt idx="3311">
                  <c:v>0.55154808959156787</c:v>
                </c:pt>
                <c:pt idx="3312">
                  <c:v>0.55154808959156787</c:v>
                </c:pt>
                <c:pt idx="3313">
                  <c:v>0.55154808959156787</c:v>
                </c:pt>
                <c:pt idx="3314">
                  <c:v>0.55154808959156787</c:v>
                </c:pt>
                <c:pt idx="3315">
                  <c:v>0.55154808959156787</c:v>
                </c:pt>
                <c:pt idx="3316">
                  <c:v>0.55154808959156787</c:v>
                </c:pt>
                <c:pt idx="3317">
                  <c:v>0.55154808959156787</c:v>
                </c:pt>
                <c:pt idx="3318">
                  <c:v>0.55154808959156787</c:v>
                </c:pt>
                <c:pt idx="3319">
                  <c:v>0.55154808959156787</c:v>
                </c:pt>
                <c:pt idx="3320">
                  <c:v>0.55154808959156787</c:v>
                </c:pt>
                <c:pt idx="3321">
                  <c:v>0.55154808959156787</c:v>
                </c:pt>
                <c:pt idx="3322">
                  <c:v>0.55154808959156787</c:v>
                </c:pt>
                <c:pt idx="3323">
                  <c:v>0.55154808959156787</c:v>
                </c:pt>
                <c:pt idx="3324">
                  <c:v>0.55154808959156787</c:v>
                </c:pt>
                <c:pt idx="3325">
                  <c:v>0.55154808959156787</c:v>
                </c:pt>
                <c:pt idx="3326">
                  <c:v>0.55154808959156787</c:v>
                </c:pt>
                <c:pt idx="3327">
                  <c:v>0.55154808959156787</c:v>
                </c:pt>
                <c:pt idx="3328">
                  <c:v>0.55154808959156787</c:v>
                </c:pt>
                <c:pt idx="3329">
                  <c:v>0.55154808959156787</c:v>
                </c:pt>
                <c:pt idx="3330">
                  <c:v>0.55154808959156787</c:v>
                </c:pt>
                <c:pt idx="3331">
                  <c:v>0.55154808959156787</c:v>
                </c:pt>
                <c:pt idx="3332">
                  <c:v>0.55154808959156787</c:v>
                </c:pt>
                <c:pt idx="3333">
                  <c:v>0.55154808959156787</c:v>
                </c:pt>
                <c:pt idx="3334">
                  <c:v>0.55154808959156787</c:v>
                </c:pt>
                <c:pt idx="3335">
                  <c:v>0.55154808959156787</c:v>
                </c:pt>
                <c:pt idx="3336">
                  <c:v>0.55154808959156787</c:v>
                </c:pt>
                <c:pt idx="3337">
                  <c:v>0.55154808959156787</c:v>
                </c:pt>
                <c:pt idx="3338">
                  <c:v>0.55154808959156787</c:v>
                </c:pt>
                <c:pt idx="3339">
                  <c:v>0.55154808959156787</c:v>
                </c:pt>
                <c:pt idx="3340">
                  <c:v>0.55154808959156787</c:v>
                </c:pt>
                <c:pt idx="3341">
                  <c:v>0.55154808959156787</c:v>
                </c:pt>
                <c:pt idx="3342">
                  <c:v>0.55154808959156787</c:v>
                </c:pt>
                <c:pt idx="3343">
                  <c:v>0.55154808959156787</c:v>
                </c:pt>
                <c:pt idx="3344">
                  <c:v>0.55154808959156787</c:v>
                </c:pt>
                <c:pt idx="3345">
                  <c:v>0.55154808959156787</c:v>
                </c:pt>
                <c:pt idx="3346">
                  <c:v>0.55154808959156787</c:v>
                </c:pt>
                <c:pt idx="3347">
                  <c:v>0.55154808959156787</c:v>
                </c:pt>
                <c:pt idx="3348">
                  <c:v>0.55154808959156787</c:v>
                </c:pt>
                <c:pt idx="3349">
                  <c:v>0.55171277997364954</c:v>
                </c:pt>
                <c:pt idx="3350">
                  <c:v>0.55220685111989465</c:v>
                </c:pt>
                <c:pt idx="3351">
                  <c:v>0.55220685111989465</c:v>
                </c:pt>
                <c:pt idx="3352">
                  <c:v>0.55220685111989465</c:v>
                </c:pt>
                <c:pt idx="3353">
                  <c:v>0.5587944664031621</c:v>
                </c:pt>
                <c:pt idx="3354">
                  <c:v>0.5587944664031621</c:v>
                </c:pt>
                <c:pt idx="3355">
                  <c:v>0.5587944664031621</c:v>
                </c:pt>
                <c:pt idx="3356">
                  <c:v>0.5587944664031621</c:v>
                </c:pt>
                <c:pt idx="3357">
                  <c:v>0.5587944664031621</c:v>
                </c:pt>
                <c:pt idx="3358">
                  <c:v>0.5587944664031621</c:v>
                </c:pt>
                <c:pt idx="3359">
                  <c:v>0.5587944664031621</c:v>
                </c:pt>
                <c:pt idx="3360">
                  <c:v>0.5587944664031621</c:v>
                </c:pt>
                <c:pt idx="3361">
                  <c:v>0.5587944664031621</c:v>
                </c:pt>
                <c:pt idx="3362">
                  <c:v>0.5587944664031621</c:v>
                </c:pt>
                <c:pt idx="3363">
                  <c:v>0.5587944664031621</c:v>
                </c:pt>
                <c:pt idx="3364">
                  <c:v>0.5587944664031621</c:v>
                </c:pt>
                <c:pt idx="3365">
                  <c:v>0.5587944664031621</c:v>
                </c:pt>
                <c:pt idx="3366">
                  <c:v>0.5587944664031621</c:v>
                </c:pt>
                <c:pt idx="3367">
                  <c:v>0.5587944664031621</c:v>
                </c:pt>
                <c:pt idx="3368">
                  <c:v>0.5587944664031621</c:v>
                </c:pt>
                <c:pt idx="3369">
                  <c:v>0.5587944664031621</c:v>
                </c:pt>
                <c:pt idx="3370">
                  <c:v>0.5587944664031621</c:v>
                </c:pt>
                <c:pt idx="3371">
                  <c:v>0.5587944664031621</c:v>
                </c:pt>
                <c:pt idx="3372">
                  <c:v>0.5587944664031621</c:v>
                </c:pt>
                <c:pt idx="3373">
                  <c:v>0.5587944664031621</c:v>
                </c:pt>
                <c:pt idx="3374">
                  <c:v>0.5587944664031621</c:v>
                </c:pt>
                <c:pt idx="3375">
                  <c:v>0.5587944664031621</c:v>
                </c:pt>
                <c:pt idx="3376">
                  <c:v>0.5587944664031621</c:v>
                </c:pt>
                <c:pt idx="3377">
                  <c:v>0.5587944664031621</c:v>
                </c:pt>
                <c:pt idx="3378">
                  <c:v>0.5587944664031621</c:v>
                </c:pt>
                <c:pt idx="3379">
                  <c:v>0.5587944664031621</c:v>
                </c:pt>
                <c:pt idx="3380">
                  <c:v>0.5587944664031621</c:v>
                </c:pt>
                <c:pt idx="3381">
                  <c:v>0.5587944664031621</c:v>
                </c:pt>
                <c:pt idx="3382">
                  <c:v>0.5587944664031621</c:v>
                </c:pt>
                <c:pt idx="3383">
                  <c:v>0.5587944664031621</c:v>
                </c:pt>
                <c:pt idx="3384">
                  <c:v>0.5587944664031621</c:v>
                </c:pt>
                <c:pt idx="3385">
                  <c:v>0.5587944664031621</c:v>
                </c:pt>
                <c:pt idx="3386">
                  <c:v>0.5587944664031621</c:v>
                </c:pt>
                <c:pt idx="3387">
                  <c:v>0.5587944664031621</c:v>
                </c:pt>
                <c:pt idx="3388">
                  <c:v>0.5587944664031621</c:v>
                </c:pt>
                <c:pt idx="3389">
                  <c:v>0.5587944664031621</c:v>
                </c:pt>
                <c:pt idx="3390">
                  <c:v>0.5587944664031621</c:v>
                </c:pt>
                <c:pt idx="3391">
                  <c:v>0.5587944664031621</c:v>
                </c:pt>
                <c:pt idx="3392">
                  <c:v>0.5587944664031621</c:v>
                </c:pt>
                <c:pt idx="3393">
                  <c:v>0.56966403162055335</c:v>
                </c:pt>
                <c:pt idx="3394">
                  <c:v>0.56966403162055335</c:v>
                </c:pt>
                <c:pt idx="3395">
                  <c:v>0.56966403162055335</c:v>
                </c:pt>
                <c:pt idx="3396">
                  <c:v>0.56966403162055335</c:v>
                </c:pt>
                <c:pt idx="3397">
                  <c:v>0.56966403162055335</c:v>
                </c:pt>
                <c:pt idx="3398">
                  <c:v>0.56966403162055335</c:v>
                </c:pt>
                <c:pt idx="3399">
                  <c:v>0.56966403162055335</c:v>
                </c:pt>
                <c:pt idx="3400">
                  <c:v>0.56966403162055335</c:v>
                </c:pt>
                <c:pt idx="3401">
                  <c:v>0.56966403162055335</c:v>
                </c:pt>
                <c:pt idx="3402">
                  <c:v>0.56966403162055335</c:v>
                </c:pt>
                <c:pt idx="3403">
                  <c:v>0.56966403162055335</c:v>
                </c:pt>
                <c:pt idx="3404">
                  <c:v>0.56966403162055335</c:v>
                </c:pt>
                <c:pt idx="3405">
                  <c:v>0.56966403162055335</c:v>
                </c:pt>
                <c:pt idx="3406">
                  <c:v>0.56966403162055335</c:v>
                </c:pt>
                <c:pt idx="3407">
                  <c:v>0.56966403162055335</c:v>
                </c:pt>
                <c:pt idx="3408">
                  <c:v>0.56966403162055335</c:v>
                </c:pt>
                <c:pt idx="3409">
                  <c:v>0.56966403162055335</c:v>
                </c:pt>
                <c:pt idx="3410">
                  <c:v>0.56966403162055335</c:v>
                </c:pt>
                <c:pt idx="3411">
                  <c:v>0.56966403162055335</c:v>
                </c:pt>
                <c:pt idx="3412">
                  <c:v>0.56966403162055335</c:v>
                </c:pt>
                <c:pt idx="3413">
                  <c:v>0.56966403162055335</c:v>
                </c:pt>
                <c:pt idx="3414">
                  <c:v>0.56966403162055335</c:v>
                </c:pt>
                <c:pt idx="3415">
                  <c:v>0.56966403162055335</c:v>
                </c:pt>
                <c:pt idx="3416">
                  <c:v>0.56966403162055335</c:v>
                </c:pt>
                <c:pt idx="3417">
                  <c:v>0.56966403162055335</c:v>
                </c:pt>
                <c:pt idx="3418">
                  <c:v>0.56966403162055335</c:v>
                </c:pt>
                <c:pt idx="3419">
                  <c:v>0.56966403162055335</c:v>
                </c:pt>
                <c:pt idx="3420">
                  <c:v>0.56966403162055335</c:v>
                </c:pt>
                <c:pt idx="3421">
                  <c:v>0.56966403162055335</c:v>
                </c:pt>
                <c:pt idx="3422">
                  <c:v>0.56966403162055335</c:v>
                </c:pt>
                <c:pt idx="3423">
                  <c:v>0.56966403162055335</c:v>
                </c:pt>
                <c:pt idx="3424">
                  <c:v>0.56966403162055335</c:v>
                </c:pt>
                <c:pt idx="3425">
                  <c:v>0.56966403162055335</c:v>
                </c:pt>
                <c:pt idx="3426">
                  <c:v>0.56966403162055335</c:v>
                </c:pt>
                <c:pt idx="3427">
                  <c:v>0.56966403162055335</c:v>
                </c:pt>
                <c:pt idx="3428">
                  <c:v>0.56966403162055335</c:v>
                </c:pt>
                <c:pt idx="3429">
                  <c:v>0.56966403162055335</c:v>
                </c:pt>
                <c:pt idx="3430">
                  <c:v>0.56966403162055335</c:v>
                </c:pt>
                <c:pt idx="3431">
                  <c:v>0.56966403162055335</c:v>
                </c:pt>
                <c:pt idx="3432">
                  <c:v>0.56966403162055335</c:v>
                </c:pt>
                <c:pt idx="3433">
                  <c:v>0.56966403162055335</c:v>
                </c:pt>
                <c:pt idx="3434">
                  <c:v>0.56966403162055335</c:v>
                </c:pt>
                <c:pt idx="3435">
                  <c:v>0.56966403162055335</c:v>
                </c:pt>
                <c:pt idx="3436">
                  <c:v>0.56966403162055335</c:v>
                </c:pt>
                <c:pt idx="3437">
                  <c:v>0.56966403162055335</c:v>
                </c:pt>
                <c:pt idx="3438">
                  <c:v>0.56966403162055335</c:v>
                </c:pt>
                <c:pt idx="3439">
                  <c:v>0.56966403162055335</c:v>
                </c:pt>
                <c:pt idx="3440">
                  <c:v>0.56966403162055335</c:v>
                </c:pt>
                <c:pt idx="3441">
                  <c:v>0.56966403162055335</c:v>
                </c:pt>
                <c:pt idx="3442">
                  <c:v>0.56966403162055335</c:v>
                </c:pt>
                <c:pt idx="3443">
                  <c:v>0.56966403162055335</c:v>
                </c:pt>
                <c:pt idx="3444">
                  <c:v>0.56966403162055335</c:v>
                </c:pt>
                <c:pt idx="3445">
                  <c:v>0.56966403162055335</c:v>
                </c:pt>
                <c:pt idx="3446">
                  <c:v>0.56966403162055335</c:v>
                </c:pt>
                <c:pt idx="3447">
                  <c:v>0.56966403162055335</c:v>
                </c:pt>
                <c:pt idx="3448">
                  <c:v>0.56966403162055335</c:v>
                </c:pt>
                <c:pt idx="3449">
                  <c:v>0.56966403162055335</c:v>
                </c:pt>
                <c:pt idx="3450">
                  <c:v>0.56966403162055335</c:v>
                </c:pt>
                <c:pt idx="3451">
                  <c:v>0.56966403162055335</c:v>
                </c:pt>
                <c:pt idx="3452">
                  <c:v>0.56966403162055335</c:v>
                </c:pt>
                <c:pt idx="3453">
                  <c:v>0.56966403162055335</c:v>
                </c:pt>
                <c:pt idx="3454">
                  <c:v>0.56966403162055335</c:v>
                </c:pt>
                <c:pt idx="3455">
                  <c:v>0.56966403162055335</c:v>
                </c:pt>
                <c:pt idx="3456">
                  <c:v>0.56966403162055335</c:v>
                </c:pt>
                <c:pt idx="3457">
                  <c:v>0.56966403162055335</c:v>
                </c:pt>
                <c:pt idx="3458">
                  <c:v>0.56966403162055335</c:v>
                </c:pt>
                <c:pt idx="3459">
                  <c:v>0.5714756258234519</c:v>
                </c:pt>
                <c:pt idx="3460">
                  <c:v>0.5714756258234519</c:v>
                </c:pt>
                <c:pt idx="3461">
                  <c:v>0.5714756258234519</c:v>
                </c:pt>
                <c:pt idx="3462">
                  <c:v>0.5714756258234519</c:v>
                </c:pt>
                <c:pt idx="3463">
                  <c:v>0.5714756258234519</c:v>
                </c:pt>
                <c:pt idx="3464">
                  <c:v>0.5714756258234519</c:v>
                </c:pt>
                <c:pt idx="3465">
                  <c:v>0.5714756258234519</c:v>
                </c:pt>
                <c:pt idx="3466">
                  <c:v>0.5714756258234519</c:v>
                </c:pt>
                <c:pt idx="3467">
                  <c:v>0.5714756258234519</c:v>
                </c:pt>
                <c:pt idx="3468">
                  <c:v>0.5714756258234519</c:v>
                </c:pt>
                <c:pt idx="3469">
                  <c:v>0.5714756258234519</c:v>
                </c:pt>
                <c:pt idx="3470">
                  <c:v>0.57164031620553357</c:v>
                </c:pt>
                <c:pt idx="3471">
                  <c:v>0.58135704874835314</c:v>
                </c:pt>
                <c:pt idx="3472">
                  <c:v>0.58135704874835314</c:v>
                </c:pt>
                <c:pt idx="3473">
                  <c:v>0.58135704874835314</c:v>
                </c:pt>
                <c:pt idx="3474">
                  <c:v>0.58135704874835314</c:v>
                </c:pt>
                <c:pt idx="3475">
                  <c:v>0.58135704874835314</c:v>
                </c:pt>
                <c:pt idx="3476">
                  <c:v>0.58135704874835314</c:v>
                </c:pt>
                <c:pt idx="3477">
                  <c:v>0.58135704874835314</c:v>
                </c:pt>
                <c:pt idx="3478">
                  <c:v>0.58135704874835314</c:v>
                </c:pt>
                <c:pt idx="3479">
                  <c:v>0.58135704874835314</c:v>
                </c:pt>
                <c:pt idx="3480">
                  <c:v>0.58135704874835314</c:v>
                </c:pt>
                <c:pt idx="3481">
                  <c:v>0.58135704874835314</c:v>
                </c:pt>
                <c:pt idx="3482">
                  <c:v>0.58135704874835314</c:v>
                </c:pt>
                <c:pt idx="3483">
                  <c:v>0.58135704874835314</c:v>
                </c:pt>
                <c:pt idx="3484">
                  <c:v>0.58135704874835314</c:v>
                </c:pt>
                <c:pt idx="3485">
                  <c:v>0.58135704874835314</c:v>
                </c:pt>
                <c:pt idx="3486">
                  <c:v>0.58135704874835314</c:v>
                </c:pt>
                <c:pt idx="3487">
                  <c:v>0.58135704874835314</c:v>
                </c:pt>
                <c:pt idx="3488">
                  <c:v>0.58135704874835314</c:v>
                </c:pt>
                <c:pt idx="3489">
                  <c:v>0.58135704874835314</c:v>
                </c:pt>
                <c:pt idx="3490">
                  <c:v>0.58135704874835314</c:v>
                </c:pt>
                <c:pt idx="3491">
                  <c:v>0.58135704874835314</c:v>
                </c:pt>
                <c:pt idx="3492">
                  <c:v>0.58135704874835314</c:v>
                </c:pt>
                <c:pt idx="3493">
                  <c:v>0.58135704874835314</c:v>
                </c:pt>
                <c:pt idx="3494">
                  <c:v>0.58135704874835314</c:v>
                </c:pt>
                <c:pt idx="3495">
                  <c:v>0.58135704874835314</c:v>
                </c:pt>
                <c:pt idx="3496">
                  <c:v>0.58135704874835314</c:v>
                </c:pt>
                <c:pt idx="3497">
                  <c:v>0.58135704874835314</c:v>
                </c:pt>
                <c:pt idx="3498">
                  <c:v>0.58135704874835314</c:v>
                </c:pt>
                <c:pt idx="3499">
                  <c:v>0.58135704874835314</c:v>
                </c:pt>
                <c:pt idx="3500">
                  <c:v>0.58135704874835314</c:v>
                </c:pt>
                <c:pt idx="3501">
                  <c:v>0.58135704874835314</c:v>
                </c:pt>
                <c:pt idx="3502">
                  <c:v>0.58135704874835314</c:v>
                </c:pt>
                <c:pt idx="3503">
                  <c:v>0.58135704874835314</c:v>
                </c:pt>
                <c:pt idx="3504">
                  <c:v>0.58135704874835314</c:v>
                </c:pt>
                <c:pt idx="3505">
                  <c:v>0.58135704874835314</c:v>
                </c:pt>
                <c:pt idx="3506">
                  <c:v>0.58135704874835314</c:v>
                </c:pt>
                <c:pt idx="3507">
                  <c:v>0.58135704874835314</c:v>
                </c:pt>
                <c:pt idx="3508">
                  <c:v>0.58135704874835314</c:v>
                </c:pt>
                <c:pt idx="3509">
                  <c:v>0.58135704874835314</c:v>
                </c:pt>
                <c:pt idx="3510">
                  <c:v>0.58135704874835314</c:v>
                </c:pt>
                <c:pt idx="3511">
                  <c:v>0.58135704874835314</c:v>
                </c:pt>
                <c:pt idx="3512">
                  <c:v>0.58135704874835314</c:v>
                </c:pt>
                <c:pt idx="3513">
                  <c:v>0.58135704874835314</c:v>
                </c:pt>
                <c:pt idx="3514">
                  <c:v>0.58135704874835314</c:v>
                </c:pt>
                <c:pt idx="3515">
                  <c:v>0.58135704874835314</c:v>
                </c:pt>
                <c:pt idx="3516">
                  <c:v>0.58135704874835314</c:v>
                </c:pt>
                <c:pt idx="3517">
                  <c:v>0.58135704874835314</c:v>
                </c:pt>
                <c:pt idx="3518">
                  <c:v>0.58135704874835314</c:v>
                </c:pt>
                <c:pt idx="3519">
                  <c:v>0.58135704874835314</c:v>
                </c:pt>
                <c:pt idx="3520">
                  <c:v>0.58135704874835314</c:v>
                </c:pt>
                <c:pt idx="3521">
                  <c:v>0.58135704874835314</c:v>
                </c:pt>
                <c:pt idx="3522">
                  <c:v>0.58135704874835314</c:v>
                </c:pt>
                <c:pt idx="3523">
                  <c:v>0.58135704874835314</c:v>
                </c:pt>
                <c:pt idx="3524">
                  <c:v>0.58135704874835314</c:v>
                </c:pt>
                <c:pt idx="3525">
                  <c:v>0.58135704874835314</c:v>
                </c:pt>
                <c:pt idx="3526">
                  <c:v>0.58135704874835314</c:v>
                </c:pt>
                <c:pt idx="3527">
                  <c:v>0.58135704874835314</c:v>
                </c:pt>
                <c:pt idx="3528">
                  <c:v>0.58135704874835314</c:v>
                </c:pt>
                <c:pt idx="3529">
                  <c:v>0.58135704874835314</c:v>
                </c:pt>
                <c:pt idx="3530">
                  <c:v>0.58695652173913049</c:v>
                </c:pt>
                <c:pt idx="3531">
                  <c:v>0.58695652173913049</c:v>
                </c:pt>
                <c:pt idx="3532">
                  <c:v>0.58695652173913049</c:v>
                </c:pt>
                <c:pt idx="3533">
                  <c:v>0.58695652173913049</c:v>
                </c:pt>
                <c:pt idx="3534">
                  <c:v>0.58695652173913049</c:v>
                </c:pt>
                <c:pt idx="3535">
                  <c:v>0.58695652173913049</c:v>
                </c:pt>
                <c:pt idx="3536">
                  <c:v>0.58695652173913049</c:v>
                </c:pt>
                <c:pt idx="3537">
                  <c:v>0.58695652173913049</c:v>
                </c:pt>
                <c:pt idx="3538">
                  <c:v>0.58695652173913049</c:v>
                </c:pt>
                <c:pt idx="3539">
                  <c:v>0.58695652173913049</c:v>
                </c:pt>
                <c:pt idx="3540">
                  <c:v>0.58695652173913049</c:v>
                </c:pt>
                <c:pt idx="3541">
                  <c:v>0.58695652173913049</c:v>
                </c:pt>
                <c:pt idx="3542">
                  <c:v>0.58695652173913049</c:v>
                </c:pt>
                <c:pt idx="3543">
                  <c:v>0.58695652173913049</c:v>
                </c:pt>
                <c:pt idx="3544">
                  <c:v>0.58695652173913049</c:v>
                </c:pt>
                <c:pt idx="3545">
                  <c:v>0.58695652173913049</c:v>
                </c:pt>
                <c:pt idx="3546">
                  <c:v>0.58695652173913049</c:v>
                </c:pt>
                <c:pt idx="3547">
                  <c:v>0.58695652173913049</c:v>
                </c:pt>
                <c:pt idx="3548">
                  <c:v>0.58695652173913049</c:v>
                </c:pt>
                <c:pt idx="3549">
                  <c:v>0.58695652173913049</c:v>
                </c:pt>
                <c:pt idx="3550">
                  <c:v>0.58695652173913049</c:v>
                </c:pt>
                <c:pt idx="3551">
                  <c:v>0.58695652173913049</c:v>
                </c:pt>
                <c:pt idx="3552">
                  <c:v>0.58695652173913049</c:v>
                </c:pt>
                <c:pt idx="3553">
                  <c:v>0.58695652173913049</c:v>
                </c:pt>
                <c:pt idx="3554">
                  <c:v>0.58695652173913049</c:v>
                </c:pt>
                <c:pt idx="3555">
                  <c:v>0.58695652173913049</c:v>
                </c:pt>
                <c:pt idx="3556">
                  <c:v>0.58695652173913049</c:v>
                </c:pt>
                <c:pt idx="3557">
                  <c:v>0.58695652173913049</c:v>
                </c:pt>
                <c:pt idx="3558">
                  <c:v>0.58695652173913049</c:v>
                </c:pt>
                <c:pt idx="3559">
                  <c:v>0.58695652173913049</c:v>
                </c:pt>
                <c:pt idx="3560">
                  <c:v>0.58695652173913049</c:v>
                </c:pt>
                <c:pt idx="3561">
                  <c:v>0.58695652173913049</c:v>
                </c:pt>
                <c:pt idx="3562">
                  <c:v>0.58695652173913049</c:v>
                </c:pt>
                <c:pt idx="3563">
                  <c:v>0.58695652173913049</c:v>
                </c:pt>
                <c:pt idx="3564">
                  <c:v>0.58745059288537549</c:v>
                </c:pt>
                <c:pt idx="3565">
                  <c:v>0.58745059288537549</c:v>
                </c:pt>
                <c:pt idx="3566">
                  <c:v>0.58745059288537549</c:v>
                </c:pt>
                <c:pt idx="3567">
                  <c:v>0.59766139657444006</c:v>
                </c:pt>
                <c:pt idx="3568">
                  <c:v>0.59766139657444006</c:v>
                </c:pt>
                <c:pt idx="3569">
                  <c:v>0.59766139657444006</c:v>
                </c:pt>
                <c:pt idx="3570">
                  <c:v>0.59766139657444006</c:v>
                </c:pt>
                <c:pt idx="3571">
                  <c:v>0.59766139657444006</c:v>
                </c:pt>
                <c:pt idx="3572">
                  <c:v>0.59766139657444006</c:v>
                </c:pt>
                <c:pt idx="3573">
                  <c:v>0.59766139657444006</c:v>
                </c:pt>
                <c:pt idx="3574">
                  <c:v>0.59766139657444006</c:v>
                </c:pt>
                <c:pt idx="3575">
                  <c:v>0.59766139657444006</c:v>
                </c:pt>
                <c:pt idx="3576">
                  <c:v>0.59766139657444006</c:v>
                </c:pt>
                <c:pt idx="3577">
                  <c:v>0.59766139657444006</c:v>
                </c:pt>
                <c:pt idx="3578">
                  <c:v>0.59766139657444006</c:v>
                </c:pt>
                <c:pt idx="3579">
                  <c:v>0.59766139657444006</c:v>
                </c:pt>
                <c:pt idx="3580">
                  <c:v>0.59766139657444006</c:v>
                </c:pt>
                <c:pt idx="3581">
                  <c:v>0.59766139657444006</c:v>
                </c:pt>
                <c:pt idx="3582">
                  <c:v>0.59766139657444006</c:v>
                </c:pt>
                <c:pt idx="3583">
                  <c:v>0.59766139657444006</c:v>
                </c:pt>
                <c:pt idx="3584">
                  <c:v>0.59766139657444006</c:v>
                </c:pt>
                <c:pt idx="3585">
                  <c:v>0.59766139657444006</c:v>
                </c:pt>
                <c:pt idx="3586">
                  <c:v>0.59766139657444006</c:v>
                </c:pt>
                <c:pt idx="3587">
                  <c:v>0.59766139657444006</c:v>
                </c:pt>
                <c:pt idx="3588">
                  <c:v>0.59766139657444006</c:v>
                </c:pt>
                <c:pt idx="3589">
                  <c:v>0.59766139657444006</c:v>
                </c:pt>
                <c:pt idx="3590">
                  <c:v>0.59766139657444006</c:v>
                </c:pt>
                <c:pt idx="3591">
                  <c:v>0.59766139657444006</c:v>
                </c:pt>
                <c:pt idx="3592">
                  <c:v>0.59766139657444006</c:v>
                </c:pt>
                <c:pt idx="3593">
                  <c:v>0.59766139657444006</c:v>
                </c:pt>
                <c:pt idx="3594">
                  <c:v>0.59766139657444006</c:v>
                </c:pt>
                <c:pt idx="3595">
                  <c:v>0.59766139657444006</c:v>
                </c:pt>
                <c:pt idx="3596">
                  <c:v>0.59766139657444006</c:v>
                </c:pt>
                <c:pt idx="3597">
                  <c:v>0.59766139657444006</c:v>
                </c:pt>
                <c:pt idx="3598">
                  <c:v>0.59766139657444006</c:v>
                </c:pt>
                <c:pt idx="3599">
                  <c:v>0.59766139657444006</c:v>
                </c:pt>
                <c:pt idx="3600">
                  <c:v>0.59766139657444006</c:v>
                </c:pt>
                <c:pt idx="3601">
                  <c:v>0.59766139657444006</c:v>
                </c:pt>
                <c:pt idx="3602">
                  <c:v>0.59766139657444006</c:v>
                </c:pt>
                <c:pt idx="3603">
                  <c:v>0.59766139657444006</c:v>
                </c:pt>
                <c:pt idx="3604">
                  <c:v>0.59766139657444006</c:v>
                </c:pt>
                <c:pt idx="3605">
                  <c:v>0.59766139657444006</c:v>
                </c:pt>
                <c:pt idx="3606">
                  <c:v>0.59766139657444006</c:v>
                </c:pt>
                <c:pt idx="3607">
                  <c:v>0.59766139657444006</c:v>
                </c:pt>
                <c:pt idx="3608">
                  <c:v>0.59766139657444006</c:v>
                </c:pt>
                <c:pt idx="3609">
                  <c:v>0.59766139657444006</c:v>
                </c:pt>
                <c:pt idx="3610">
                  <c:v>0.59766139657444006</c:v>
                </c:pt>
                <c:pt idx="3611">
                  <c:v>0.59766139657444006</c:v>
                </c:pt>
                <c:pt idx="3612">
                  <c:v>0.59766139657444006</c:v>
                </c:pt>
                <c:pt idx="3613">
                  <c:v>0.59766139657444006</c:v>
                </c:pt>
                <c:pt idx="3614">
                  <c:v>0.59766139657444006</c:v>
                </c:pt>
                <c:pt idx="3615">
                  <c:v>0.59766139657444006</c:v>
                </c:pt>
                <c:pt idx="3616">
                  <c:v>0.59766139657444006</c:v>
                </c:pt>
                <c:pt idx="3617">
                  <c:v>0.59766139657444006</c:v>
                </c:pt>
                <c:pt idx="3618">
                  <c:v>0.59766139657444006</c:v>
                </c:pt>
                <c:pt idx="3619">
                  <c:v>0.59766139657444006</c:v>
                </c:pt>
                <c:pt idx="3620">
                  <c:v>0.59766139657444006</c:v>
                </c:pt>
                <c:pt idx="3621">
                  <c:v>0.59766139657444006</c:v>
                </c:pt>
                <c:pt idx="3622">
                  <c:v>0.59766139657444006</c:v>
                </c:pt>
                <c:pt idx="3623">
                  <c:v>0.59766139657444006</c:v>
                </c:pt>
                <c:pt idx="3624">
                  <c:v>0.59766139657444006</c:v>
                </c:pt>
                <c:pt idx="3625">
                  <c:v>0.59766139657444006</c:v>
                </c:pt>
                <c:pt idx="3626">
                  <c:v>0.59766139657444006</c:v>
                </c:pt>
                <c:pt idx="3627">
                  <c:v>0.59766139657444006</c:v>
                </c:pt>
                <c:pt idx="3628">
                  <c:v>0.59766139657444006</c:v>
                </c:pt>
                <c:pt idx="3629">
                  <c:v>0.59864953886693018</c:v>
                </c:pt>
                <c:pt idx="3630">
                  <c:v>0.59864953886693018</c:v>
                </c:pt>
                <c:pt idx="3631">
                  <c:v>0.59864953886693018</c:v>
                </c:pt>
                <c:pt idx="3632">
                  <c:v>0.59864953886693018</c:v>
                </c:pt>
                <c:pt idx="3633">
                  <c:v>0.59864953886693018</c:v>
                </c:pt>
                <c:pt idx="3634">
                  <c:v>0.59864953886693018</c:v>
                </c:pt>
                <c:pt idx="3635">
                  <c:v>0.59897891963109351</c:v>
                </c:pt>
                <c:pt idx="3636">
                  <c:v>0.59897891963109351</c:v>
                </c:pt>
                <c:pt idx="3637">
                  <c:v>0.60968379446640319</c:v>
                </c:pt>
                <c:pt idx="3638">
                  <c:v>0.60968379446640319</c:v>
                </c:pt>
                <c:pt idx="3639">
                  <c:v>0.60968379446640319</c:v>
                </c:pt>
                <c:pt idx="3640">
                  <c:v>0.60968379446640319</c:v>
                </c:pt>
                <c:pt idx="3641">
                  <c:v>0.60968379446640319</c:v>
                </c:pt>
                <c:pt idx="3642">
                  <c:v>0.60968379446640319</c:v>
                </c:pt>
                <c:pt idx="3643">
                  <c:v>0.60968379446640319</c:v>
                </c:pt>
                <c:pt idx="3644">
                  <c:v>0.60968379446640319</c:v>
                </c:pt>
                <c:pt idx="3645">
                  <c:v>0.60968379446640319</c:v>
                </c:pt>
                <c:pt idx="3646">
                  <c:v>0.60968379446640319</c:v>
                </c:pt>
                <c:pt idx="3647">
                  <c:v>0.60968379446640319</c:v>
                </c:pt>
                <c:pt idx="3648">
                  <c:v>0.60968379446640319</c:v>
                </c:pt>
                <c:pt idx="3649">
                  <c:v>0.60968379446640319</c:v>
                </c:pt>
                <c:pt idx="3650">
                  <c:v>0.60968379446640319</c:v>
                </c:pt>
                <c:pt idx="3651">
                  <c:v>0.60968379446640319</c:v>
                </c:pt>
                <c:pt idx="3652">
                  <c:v>0.60968379446640319</c:v>
                </c:pt>
                <c:pt idx="3653">
                  <c:v>0.60968379446640319</c:v>
                </c:pt>
                <c:pt idx="3654">
                  <c:v>0.60968379446640319</c:v>
                </c:pt>
                <c:pt idx="3655">
                  <c:v>0.60968379446640319</c:v>
                </c:pt>
                <c:pt idx="3656">
                  <c:v>0.60968379446640319</c:v>
                </c:pt>
                <c:pt idx="3657">
                  <c:v>0.60968379446640319</c:v>
                </c:pt>
                <c:pt idx="3658">
                  <c:v>0.60968379446640319</c:v>
                </c:pt>
                <c:pt idx="3659">
                  <c:v>0.60968379446640319</c:v>
                </c:pt>
                <c:pt idx="3660">
                  <c:v>0.60968379446640319</c:v>
                </c:pt>
                <c:pt idx="3661">
                  <c:v>0.60968379446640319</c:v>
                </c:pt>
                <c:pt idx="3662">
                  <c:v>0.60968379446640319</c:v>
                </c:pt>
                <c:pt idx="3663">
                  <c:v>0.60968379446640319</c:v>
                </c:pt>
                <c:pt idx="3664">
                  <c:v>0.60968379446640319</c:v>
                </c:pt>
                <c:pt idx="3665">
                  <c:v>0.60968379446640319</c:v>
                </c:pt>
                <c:pt idx="3666">
                  <c:v>0.60968379446640319</c:v>
                </c:pt>
                <c:pt idx="3667">
                  <c:v>0.60968379446640319</c:v>
                </c:pt>
                <c:pt idx="3668">
                  <c:v>0.60968379446640319</c:v>
                </c:pt>
                <c:pt idx="3669">
                  <c:v>0.60968379446640319</c:v>
                </c:pt>
                <c:pt idx="3670">
                  <c:v>0.60968379446640319</c:v>
                </c:pt>
                <c:pt idx="3671">
                  <c:v>0.60968379446640319</c:v>
                </c:pt>
                <c:pt idx="3672">
                  <c:v>0.60968379446640319</c:v>
                </c:pt>
                <c:pt idx="3673">
                  <c:v>0.60968379446640319</c:v>
                </c:pt>
                <c:pt idx="3674">
                  <c:v>0.60968379446640319</c:v>
                </c:pt>
                <c:pt idx="3675">
                  <c:v>0.60968379446640319</c:v>
                </c:pt>
                <c:pt idx="3676">
                  <c:v>0.60968379446640319</c:v>
                </c:pt>
                <c:pt idx="3677">
                  <c:v>0.60968379446640319</c:v>
                </c:pt>
                <c:pt idx="3678">
                  <c:v>0.60968379446640319</c:v>
                </c:pt>
                <c:pt idx="3679">
                  <c:v>0.60968379446640319</c:v>
                </c:pt>
                <c:pt idx="3680">
                  <c:v>0.60968379446640319</c:v>
                </c:pt>
                <c:pt idx="3681">
                  <c:v>0.60968379446640319</c:v>
                </c:pt>
                <c:pt idx="3682">
                  <c:v>0.60968379446640319</c:v>
                </c:pt>
                <c:pt idx="3683">
                  <c:v>0.60968379446640319</c:v>
                </c:pt>
                <c:pt idx="3684">
                  <c:v>0.60968379446640319</c:v>
                </c:pt>
                <c:pt idx="3685">
                  <c:v>0.60968379446640319</c:v>
                </c:pt>
                <c:pt idx="3686">
                  <c:v>0.60968379446640319</c:v>
                </c:pt>
                <c:pt idx="3687">
                  <c:v>0.60968379446640319</c:v>
                </c:pt>
                <c:pt idx="3688">
                  <c:v>0.60968379446640319</c:v>
                </c:pt>
                <c:pt idx="3689">
                  <c:v>0.60968379446640319</c:v>
                </c:pt>
                <c:pt idx="3690">
                  <c:v>0.60968379446640319</c:v>
                </c:pt>
                <c:pt idx="3691">
                  <c:v>0.60968379446640319</c:v>
                </c:pt>
                <c:pt idx="3692">
                  <c:v>0.60968379446640319</c:v>
                </c:pt>
                <c:pt idx="3693">
                  <c:v>0.60968379446640319</c:v>
                </c:pt>
                <c:pt idx="3694">
                  <c:v>0.60968379446640319</c:v>
                </c:pt>
                <c:pt idx="3695">
                  <c:v>0.60968379446640319</c:v>
                </c:pt>
                <c:pt idx="3696">
                  <c:v>0.60968379446640319</c:v>
                </c:pt>
                <c:pt idx="3697">
                  <c:v>0.60968379446640319</c:v>
                </c:pt>
                <c:pt idx="3698">
                  <c:v>0.60968379446640319</c:v>
                </c:pt>
                <c:pt idx="3699">
                  <c:v>0.60968379446640319</c:v>
                </c:pt>
                <c:pt idx="3700">
                  <c:v>0.60968379446640319</c:v>
                </c:pt>
                <c:pt idx="3701">
                  <c:v>0.60968379446640319</c:v>
                </c:pt>
                <c:pt idx="3702">
                  <c:v>0.61956521739130432</c:v>
                </c:pt>
                <c:pt idx="3703">
                  <c:v>0.61956521739130432</c:v>
                </c:pt>
                <c:pt idx="3704">
                  <c:v>0.61956521739130432</c:v>
                </c:pt>
                <c:pt idx="3705">
                  <c:v>0.61956521739130432</c:v>
                </c:pt>
                <c:pt idx="3706">
                  <c:v>0.61956521739130432</c:v>
                </c:pt>
                <c:pt idx="3707">
                  <c:v>0.61956521739130432</c:v>
                </c:pt>
                <c:pt idx="3708">
                  <c:v>0.61956521739130432</c:v>
                </c:pt>
                <c:pt idx="3709">
                  <c:v>0.61956521739130432</c:v>
                </c:pt>
                <c:pt idx="3710">
                  <c:v>0.61956521739130432</c:v>
                </c:pt>
                <c:pt idx="3711">
                  <c:v>0.61956521739130432</c:v>
                </c:pt>
                <c:pt idx="3712">
                  <c:v>0.61956521739130432</c:v>
                </c:pt>
                <c:pt idx="3713">
                  <c:v>0.61956521739130432</c:v>
                </c:pt>
                <c:pt idx="3714">
                  <c:v>0.61956521739130432</c:v>
                </c:pt>
                <c:pt idx="3715">
                  <c:v>0.61956521739130432</c:v>
                </c:pt>
                <c:pt idx="3716">
                  <c:v>0.61956521739130432</c:v>
                </c:pt>
                <c:pt idx="3717">
                  <c:v>0.61956521739130432</c:v>
                </c:pt>
                <c:pt idx="3718">
                  <c:v>0.61956521739130432</c:v>
                </c:pt>
                <c:pt idx="3719">
                  <c:v>0.61956521739130432</c:v>
                </c:pt>
                <c:pt idx="3720">
                  <c:v>0.61956521739130432</c:v>
                </c:pt>
                <c:pt idx="3721">
                  <c:v>0.61956521739130432</c:v>
                </c:pt>
                <c:pt idx="3722">
                  <c:v>0.61956521739130432</c:v>
                </c:pt>
                <c:pt idx="3723">
                  <c:v>0.61956521739130432</c:v>
                </c:pt>
                <c:pt idx="3724">
                  <c:v>0.61956521739130432</c:v>
                </c:pt>
                <c:pt idx="3725">
                  <c:v>0.61956521739130432</c:v>
                </c:pt>
                <c:pt idx="3726">
                  <c:v>0.61956521739130432</c:v>
                </c:pt>
                <c:pt idx="3727">
                  <c:v>0.61956521739130432</c:v>
                </c:pt>
                <c:pt idx="3728">
                  <c:v>0.61956521739130432</c:v>
                </c:pt>
                <c:pt idx="3729">
                  <c:v>0.61956521739130432</c:v>
                </c:pt>
                <c:pt idx="3730">
                  <c:v>0.61956521739130432</c:v>
                </c:pt>
                <c:pt idx="3731">
                  <c:v>0.61956521739130432</c:v>
                </c:pt>
                <c:pt idx="3732">
                  <c:v>0.61956521739130432</c:v>
                </c:pt>
                <c:pt idx="3733">
                  <c:v>0.61956521739130432</c:v>
                </c:pt>
                <c:pt idx="3734">
                  <c:v>0.61956521739130432</c:v>
                </c:pt>
                <c:pt idx="3735">
                  <c:v>0.61956521739130432</c:v>
                </c:pt>
                <c:pt idx="3736">
                  <c:v>0.61956521739130432</c:v>
                </c:pt>
                <c:pt idx="3737">
                  <c:v>0.61956521739130432</c:v>
                </c:pt>
                <c:pt idx="3738">
                  <c:v>0.61956521739130432</c:v>
                </c:pt>
                <c:pt idx="3739">
                  <c:v>0.61956521739130432</c:v>
                </c:pt>
                <c:pt idx="3740">
                  <c:v>0.61956521739130432</c:v>
                </c:pt>
                <c:pt idx="3741">
                  <c:v>0.61956521739130432</c:v>
                </c:pt>
                <c:pt idx="3742">
                  <c:v>0.61956521739130432</c:v>
                </c:pt>
                <c:pt idx="3743">
                  <c:v>0.61956521739130432</c:v>
                </c:pt>
                <c:pt idx="3744">
                  <c:v>0.61956521739130432</c:v>
                </c:pt>
                <c:pt idx="3745">
                  <c:v>0.61956521739130432</c:v>
                </c:pt>
                <c:pt idx="3746">
                  <c:v>0.61956521739130432</c:v>
                </c:pt>
                <c:pt idx="3747">
                  <c:v>0.61956521739130432</c:v>
                </c:pt>
                <c:pt idx="3748">
                  <c:v>0.61956521739130432</c:v>
                </c:pt>
                <c:pt idx="3749">
                  <c:v>0.61956521739130432</c:v>
                </c:pt>
                <c:pt idx="3750">
                  <c:v>0.61956521739130432</c:v>
                </c:pt>
                <c:pt idx="3751">
                  <c:v>0.61956521739130432</c:v>
                </c:pt>
                <c:pt idx="3752">
                  <c:v>0.61956521739130432</c:v>
                </c:pt>
                <c:pt idx="3753">
                  <c:v>0.61956521739130432</c:v>
                </c:pt>
                <c:pt idx="3754">
                  <c:v>0.61956521739130432</c:v>
                </c:pt>
                <c:pt idx="3755">
                  <c:v>0.61956521739130432</c:v>
                </c:pt>
                <c:pt idx="3756">
                  <c:v>0.61956521739130432</c:v>
                </c:pt>
                <c:pt idx="3757">
                  <c:v>0.61956521739130432</c:v>
                </c:pt>
                <c:pt idx="3758">
                  <c:v>0.61956521739130432</c:v>
                </c:pt>
                <c:pt idx="3759">
                  <c:v>0.61956521739130432</c:v>
                </c:pt>
                <c:pt idx="3760">
                  <c:v>0.61956521739130432</c:v>
                </c:pt>
                <c:pt idx="3761">
                  <c:v>0.61956521739130432</c:v>
                </c:pt>
                <c:pt idx="3762">
                  <c:v>0.61989459815546777</c:v>
                </c:pt>
                <c:pt idx="3763">
                  <c:v>0.61989459815546777</c:v>
                </c:pt>
                <c:pt idx="3764">
                  <c:v>0.6202239789196311</c:v>
                </c:pt>
                <c:pt idx="3765">
                  <c:v>0.6202239789196311</c:v>
                </c:pt>
                <c:pt idx="3766">
                  <c:v>0.63125823451910412</c:v>
                </c:pt>
                <c:pt idx="3767">
                  <c:v>0.63125823451910412</c:v>
                </c:pt>
                <c:pt idx="3768">
                  <c:v>0.63125823451910412</c:v>
                </c:pt>
                <c:pt idx="3769">
                  <c:v>0.63125823451910412</c:v>
                </c:pt>
                <c:pt idx="3770">
                  <c:v>0.63125823451910412</c:v>
                </c:pt>
                <c:pt idx="3771">
                  <c:v>0.63125823451910412</c:v>
                </c:pt>
                <c:pt idx="3772">
                  <c:v>0.63125823451910412</c:v>
                </c:pt>
                <c:pt idx="3773">
                  <c:v>0.63125823451910412</c:v>
                </c:pt>
                <c:pt idx="3774">
                  <c:v>0.63125823451910412</c:v>
                </c:pt>
                <c:pt idx="3775">
                  <c:v>0.63125823451910412</c:v>
                </c:pt>
                <c:pt idx="3776">
                  <c:v>0.63125823451910412</c:v>
                </c:pt>
                <c:pt idx="3777">
                  <c:v>0.63125823451910412</c:v>
                </c:pt>
                <c:pt idx="3778">
                  <c:v>0.63125823451910412</c:v>
                </c:pt>
                <c:pt idx="3779">
                  <c:v>0.63125823451910412</c:v>
                </c:pt>
                <c:pt idx="3780">
                  <c:v>0.63125823451910412</c:v>
                </c:pt>
                <c:pt idx="3781">
                  <c:v>0.63125823451910412</c:v>
                </c:pt>
                <c:pt idx="3782">
                  <c:v>0.63125823451910412</c:v>
                </c:pt>
                <c:pt idx="3783">
                  <c:v>0.63125823451910412</c:v>
                </c:pt>
                <c:pt idx="3784">
                  <c:v>0.63125823451910412</c:v>
                </c:pt>
                <c:pt idx="3785">
                  <c:v>0.63125823451910412</c:v>
                </c:pt>
                <c:pt idx="3786">
                  <c:v>0.63125823451910412</c:v>
                </c:pt>
                <c:pt idx="3787">
                  <c:v>0.63125823451910412</c:v>
                </c:pt>
                <c:pt idx="3788">
                  <c:v>0.63125823451910412</c:v>
                </c:pt>
                <c:pt idx="3789">
                  <c:v>0.63125823451910412</c:v>
                </c:pt>
                <c:pt idx="3790">
                  <c:v>0.63125823451910412</c:v>
                </c:pt>
                <c:pt idx="3791">
                  <c:v>0.63125823451910412</c:v>
                </c:pt>
                <c:pt idx="3792">
                  <c:v>0.63125823451910412</c:v>
                </c:pt>
                <c:pt idx="3793">
                  <c:v>0.63125823451910412</c:v>
                </c:pt>
                <c:pt idx="3794">
                  <c:v>0.63125823451910412</c:v>
                </c:pt>
                <c:pt idx="3795">
                  <c:v>0.63125823451910412</c:v>
                </c:pt>
                <c:pt idx="3796">
                  <c:v>0.63125823451910412</c:v>
                </c:pt>
                <c:pt idx="3797">
                  <c:v>0.63125823451910412</c:v>
                </c:pt>
                <c:pt idx="3798">
                  <c:v>0.63125823451910412</c:v>
                </c:pt>
                <c:pt idx="3799">
                  <c:v>0.63125823451910412</c:v>
                </c:pt>
                <c:pt idx="3800">
                  <c:v>0.63125823451910412</c:v>
                </c:pt>
                <c:pt idx="3801">
                  <c:v>0.63125823451910412</c:v>
                </c:pt>
                <c:pt idx="3802">
                  <c:v>0.63125823451910412</c:v>
                </c:pt>
                <c:pt idx="3803">
                  <c:v>0.63125823451910412</c:v>
                </c:pt>
                <c:pt idx="3804">
                  <c:v>0.63125823451910412</c:v>
                </c:pt>
                <c:pt idx="3805">
                  <c:v>0.63125823451910412</c:v>
                </c:pt>
                <c:pt idx="3806">
                  <c:v>0.63125823451910412</c:v>
                </c:pt>
                <c:pt idx="3807">
                  <c:v>0.63125823451910412</c:v>
                </c:pt>
                <c:pt idx="3808">
                  <c:v>0.63125823451910412</c:v>
                </c:pt>
                <c:pt idx="3809">
                  <c:v>0.63125823451910412</c:v>
                </c:pt>
                <c:pt idx="3810">
                  <c:v>0.63125823451910412</c:v>
                </c:pt>
                <c:pt idx="3811">
                  <c:v>0.63125823451910412</c:v>
                </c:pt>
                <c:pt idx="3812">
                  <c:v>0.63125823451910412</c:v>
                </c:pt>
                <c:pt idx="3813">
                  <c:v>0.63125823451910412</c:v>
                </c:pt>
                <c:pt idx="3814">
                  <c:v>0.63125823451910412</c:v>
                </c:pt>
                <c:pt idx="3815">
                  <c:v>0.63125823451910412</c:v>
                </c:pt>
                <c:pt idx="3816">
                  <c:v>0.63125823451910412</c:v>
                </c:pt>
                <c:pt idx="3817">
                  <c:v>0.63125823451910412</c:v>
                </c:pt>
                <c:pt idx="3818">
                  <c:v>0.63125823451910412</c:v>
                </c:pt>
                <c:pt idx="3819">
                  <c:v>0.63125823451910412</c:v>
                </c:pt>
                <c:pt idx="3820">
                  <c:v>0.63125823451910412</c:v>
                </c:pt>
                <c:pt idx="3821">
                  <c:v>0.63125823451910412</c:v>
                </c:pt>
                <c:pt idx="3822">
                  <c:v>0.63125823451910412</c:v>
                </c:pt>
                <c:pt idx="3823">
                  <c:v>0.63125823451910412</c:v>
                </c:pt>
                <c:pt idx="3824">
                  <c:v>0.63125823451910412</c:v>
                </c:pt>
                <c:pt idx="3825">
                  <c:v>0.63125823451910412</c:v>
                </c:pt>
                <c:pt idx="3826">
                  <c:v>0.63125823451910412</c:v>
                </c:pt>
                <c:pt idx="3827">
                  <c:v>0.63125823451910412</c:v>
                </c:pt>
                <c:pt idx="3828">
                  <c:v>0.63125823451910412</c:v>
                </c:pt>
                <c:pt idx="3829">
                  <c:v>0.63125823451910412</c:v>
                </c:pt>
                <c:pt idx="3830">
                  <c:v>0.63125823451910412</c:v>
                </c:pt>
                <c:pt idx="3831">
                  <c:v>0.63125823451910412</c:v>
                </c:pt>
                <c:pt idx="3832">
                  <c:v>0.63125823451910412</c:v>
                </c:pt>
                <c:pt idx="3833">
                  <c:v>0.63257575757575757</c:v>
                </c:pt>
                <c:pt idx="3834">
                  <c:v>0.63257575757575757</c:v>
                </c:pt>
                <c:pt idx="3835">
                  <c:v>0.63257575757575757</c:v>
                </c:pt>
                <c:pt idx="3836">
                  <c:v>0.63257575757575757</c:v>
                </c:pt>
                <c:pt idx="3837">
                  <c:v>0.63257575757575757</c:v>
                </c:pt>
                <c:pt idx="3838">
                  <c:v>0.63257575757575757</c:v>
                </c:pt>
                <c:pt idx="3839">
                  <c:v>0.63257575757575757</c:v>
                </c:pt>
                <c:pt idx="3840">
                  <c:v>0.63257575757575757</c:v>
                </c:pt>
                <c:pt idx="3841">
                  <c:v>0.63274044795783924</c:v>
                </c:pt>
                <c:pt idx="3842">
                  <c:v>0.6329051383399209</c:v>
                </c:pt>
                <c:pt idx="3843">
                  <c:v>0.64608036890645582</c:v>
                </c:pt>
                <c:pt idx="3844">
                  <c:v>0.64608036890645582</c:v>
                </c:pt>
                <c:pt idx="3845">
                  <c:v>0.64608036890645582</c:v>
                </c:pt>
                <c:pt idx="3846">
                  <c:v>0.64608036890645582</c:v>
                </c:pt>
                <c:pt idx="3847">
                  <c:v>0.64608036890645582</c:v>
                </c:pt>
                <c:pt idx="3848">
                  <c:v>0.64608036890645582</c:v>
                </c:pt>
                <c:pt idx="3849">
                  <c:v>0.64608036890645582</c:v>
                </c:pt>
                <c:pt idx="3850">
                  <c:v>0.64608036890645582</c:v>
                </c:pt>
                <c:pt idx="3851">
                  <c:v>0.64608036890645582</c:v>
                </c:pt>
                <c:pt idx="3852">
                  <c:v>0.64608036890645582</c:v>
                </c:pt>
                <c:pt idx="3853">
                  <c:v>0.64608036890645582</c:v>
                </c:pt>
                <c:pt idx="3854">
                  <c:v>0.64608036890645582</c:v>
                </c:pt>
                <c:pt idx="3855">
                  <c:v>0.64608036890645582</c:v>
                </c:pt>
                <c:pt idx="3856">
                  <c:v>0.64608036890645582</c:v>
                </c:pt>
                <c:pt idx="3857">
                  <c:v>0.64608036890645582</c:v>
                </c:pt>
                <c:pt idx="3858">
                  <c:v>0.64608036890645582</c:v>
                </c:pt>
                <c:pt idx="3859">
                  <c:v>0.64608036890645582</c:v>
                </c:pt>
                <c:pt idx="3860">
                  <c:v>0.64608036890645582</c:v>
                </c:pt>
                <c:pt idx="3861">
                  <c:v>0.64608036890645582</c:v>
                </c:pt>
                <c:pt idx="3862">
                  <c:v>0.64608036890645582</c:v>
                </c:pt>
                <c:pt idx="3863">
                  <c:v>0.64608036890645582</c:v>
                </c:pt>
                <c:pt idx="3864">
                  <c:v>0.64608036890645582</c:v>
                </c:pt>
                <c:pt idx="3865">
                  <c:v>0.64608036890645582</c:v>
                </c:pt>
                <c:pt idx="3866">
                  <c:v>0.64608036890645582</c:v>
                </c:pt>
                <c:pt idx="3867">
                  <c:v>0.64608036890645582</c:v>
                </c:pt>
                <c:pt idx="3868">
                  <c:v>0.64608036890645582</c:v>
                </c:pt>
                <c:pt idx="3869">
                  <c:v>0.64608036890645582</c:v>
                </c:pt>
                <c:pt idx="3870">
                  <c:v>0.64608036890645582</c:v>
                </c:pt>
                <c:pt idx="3871">
                  <c:v>0.64608036890645582</c:v>
                </c:pt>
                <c:pt idx="3872">
                  <c:v>0.64608036890645582</c:v>
                </c:pt>
                <c:pt idx="3873">
                  <c:v>0.64608036890645582</c:v>
                </c:pt>
                <c:pt idx="3874">
                  <c:v>0.64608036890645582</c:v>
                </c:pt>
                <c:pt idx="3875">
                  <c:v>0.64608036890645582</c:v>
                </c:pt>
                <c:pt idx="3876">
                  <c:v>0.64608036890645582</c:v>
                </c:pt>
                <c:pt idx="3877">
                  <c:v>0.64608036890645582</c:v>
                </c:pt>
                <c:pt idx="3878">
                  <c:v>0.64608036890645582</c:v>
                </c:pt>
                <c:pt idx="3879">
                  <c:v>0.64608036890645582</c:v>
                </c:pt>
                <c:pt idx="3880">
                  <c:v>0.64608036890645582</c:v>
                </c:pt>
                <c:pt idx="3881">
                  <c:v>0.64608036890645582</c:v>
                </c:pt>
                <c:pt idx="3882">
                  <c:v>0.64608036890645582</c:v>
                </c:pt>
                <c:pt idx="3883">
                  <c:v>0.64608036890645582</c:v>
                </c:pt>
                <c:pt idx="3884">
                  <c:v>0.64608036890645582</c:v>
                </c:pt>
                <c:pt idx="3885">
                  <c:v>0.64608036890645582</c:v>
                </c:pt>
                <c:pt idx="3886">
                  <c:v>0.64608036890645582</c:v>
                </c:pt>
                <c:pt idx="3887">
                  <c:v>0.64608036890645582</c:v>
                </c:pt>
                <c:pt idx="3888">
                  <c:v>0.64608036890645582</c:v>
                </c:pt>
                <c:pt idx="3889">
                  <c:v>0.64608036890645582</c:v>
                </c:pt>
                <c:pt idx="3890">
                  <c:v>0.64608036890645582</c:v>
                </c:pt>
                <c:pt idx="3891">
                  <c:v>0.64608036890645582</c:v>
                </c:pt>
                <c:pt idx="3892">
                  <c:v>0.64608036890645582</c:v>
                </c:pt>
                <c:pt idx="3893">
                  <c:v>0.64608036890645582</c:v>
                </c:pt>
                <c:pt idx="3894">
                  <c:v>0.64608036890645582</c:v>
                </c:pt>
                <c:pt idx="3895">
                  <c:v>0.64608036890645582</c:v>
                </c:pt>
                <c:pt idx="3896">
                  <c:v>0.64608036890645582</c:v>
                </c:pt>
                <c:pt idx="3897">
                  <c:v>0.64608036890645582</c:v>
                </c:pt>
                <c:pt idx="3898">
                  <c:v>0.64608036890645582</c:v>
                </c:pt>
                <c:pt idx="3899">
                  <c:v>0.64608036890645582</c:v>
                </c:pt>
                <c:pt idx="3900">
                  <c:v>0.64608036890645582</c:v>
                </c:pt>
                <c:pt idx="3901">
                  <c:v>0.64608036890645582</c:v>
                </c:pt>
                <c:pt idx="3902">
                  <c:v>0.64608036890645582</c:v>
                </c:pt>
                <c:pt idx="3903">
                  <c:v>0.64608036890645582</c:v>
                </c:pt>
                <c:pt idx="3904">
                  <c:v>0.64608036890645582</c:v>
                </c:pt>
                <c:pt idx="3905">
                  <c:v>0.64608036890645582</c:v>
                </c:pt>
                <c:pt idx="3906">
                  <c:v>0.64608036890645582</c:v>
                </c:pt>
                <c:pt idx="3907">
                  <c:v>0.64608036890645582</c:v>
                </c:pt>
                <c:pt idx="3908">
                  <c:v>0.64608036890645582</c:v>
                </c:pt>
                <c:pt idx="3909">
                  <c:v>0.64608036890645582</c:v>
                </c:pt>
                <c:pt idx="3910">
                  <c:v>0.64608036890645582</c:v>
                </c:pt>
                <c:pt idx="3911">
                  <c:v>0.64608036890645582</c:v>
                </c:pt>
                <c:pt idx="3912">
                  <c:v>0.64608036890645582</c:v>
                </c:pt>
                <c:pt idx="3913">
                  <c:v>0.64608036890645582</c:v>
                </c:pt>
                <c:pt idx="3914">
                  <c:v>0.64608036890645582</c:v>
                </c:pt>
                <c:pt idx="3915">
                  <c:v>0.64608036890645582</c:v>
                </c:pt>
                <c:pt idx="3916">
                  <c:v>0.64608036890645582</c:v>
                </c:pt>
                <c:pt idx="3917">
                  <c:v>0.64608036890645582</c:v>
                </c:pt>
                <c:pt idx="3918">
                  <c:v>0.64608036890645582</c:v>
                </c:pt>
                <c:pt idx="3919">
                  <c:v>0.64608036890645582</c:v>
                </c:pt>
                <c:pt idx="3920">
                  <c:v>0.64608036890645582</c:v>
                </c:pt>
                <c:pt idx="3921">
                  <c:v>0.64608036890645582</c:v>
                </c:pt>
                <c:pt idx="3922">
                  <c:v>0.64608036890645582</c:v>
                </c:pt>
                <c:pt idx="3923">
                  <c:v>0.64690382081686426</c:v>
                </c:pt>
                <c:pt idx="3924">
                  <c:v>0.64690382081686426</c:v>
                </c:pt>
                <c:pt idx="3925">
                  <c:v>0.64690382081686426</c:v>
                </c:pt>
                <c:pt idx="3926">
                  <c:v>0.64690382081686426</c:v>
                </c:pt>
                <c:pt idx="3927">
                  <c:v>0.64690382081686426</c:v>
                </c:pt>
                <c:pt idx="3928">
                  <c:v>0.65019762845849804</c:v>
                </c:pt>
                <c:pt idx="3929">
                  <c:v>0.65019762845849804</c:v>
                </c:pt>
                <c:pt idx="3930">
                  <c:v>0.65019762845849804</c:v>
                </c:pt>
                <c:pt idx="3931">
                  <c:v>0.65019762845849804</c:v>
                </c:pt>
                <c:pt idx="3932">
                  <c:v>0.65019762845849804</c:v>
                </c:pt>
                <c:pt idx="3933">
                  <c:v>0.65019762845849804</c:v>
                </c:pt>
                <c:pt idx="3934">
                  <c:v>0.65019762845849804</c:v>
                </c:pt>
                <c:pt idx="3935">
                  <c:v>0.65019762845849804</c:v>
                </c:pt>
                <c:pt idx="3936">
                  <c:v>0.65019762845849804</c:v>
                </c:pt>
                <c:pt idx="3937">
                  <c:v>0.65019762845849804</c:v>
                </c:pt>
                <c:pt idx="3938">
                  <c:v>0.65019762845849804</c:v>
                </c:pt>
                <c:pt idx="3939">
                  <c:v>0.65019762845849804</c:v>
                </c:pt>
                <c:pt idx="3940">
                  <c:v>0.65019762845849804</c:v>
                </c:pt>
                <c:pt idx="3941">
                  <c:v>0.65019762845849804</c:v>
                </c:pt>
                <c:pt idx="3942">
                  <c:v>0.65019762845849804</c:v>
                </c:pt>
                <c:pt idx="3943">
                  <c:v>0.65019762845849804</c:v>
                </c:pt>
                <c:pt idx="3944">
                  <c:v>0.65019762845849804</c:v>
                </c:pt>
                <c:pt idx="3945">
                  <c:v>0.65019762845849804</c:v>
                </c:pt>
                <c:pt idx="3946">
                  <c:v>0.65019762845849804</c:v>
                </c:pt>
                <c:pt idx="3947">
                  <c:v>0.65019762845849804</c:v>
                </c:pt>
                <c:pt idx="3948">
                  <c:v>0.66534914361001318</c:v>
                </c:pt>
                <c:pt idx="3949">
                  <c:v>0.66534914361001318</c:v>
                </c:pt>
                <c:pt idx="3950">
                  <c:v>0.66534914361001318</c:v>
                </c:pt>
                <c:pt idx="3951">
                  <c:v>0.66534914361001318</c:v>
                </c:pt>
                <c:pt idx="3952">
                  <c:v>0.66534914361001318</c:v>
                </c:pt>
                <c:pt idx="3953">
                  <c:v>0.66534914361001318</c:v>
                </c:pt>
                <c:pt idx="3954">
                  <c:v>0.66534914361001318</c:v>
                </c:pt>
                <c:pt idx="3955">
                  <c:v>0.66534914361001318</c:v>
                </c:pt>
                <c:pt idx="3956">
                  <c:v>0.66534914361001318</c:v>
                </c:pt>
                <c:pt idx="3957">
                  <c:v>0.66534914361001318</c:v>
                </c:pt>
                <c:pt idx="3958">
                  <c:v>0.66534914361001318</c:v>
                </c:pt>
                <c:pt idx="3959">
                  <c:v>0.66534914361001318</c:v>
                </c:pt>
                <c:pt idx="3960">
                  <c:v>0.66534914361001318</c:v>
                </c:pt>
                <c:pt idx="3961">
                  <c:v>0.66534914361001318</c:v>
                </c:pt>
                <c:pt idx="3962">
                  <c:v>0.66534914361001318</c:v>
                </c:pt>
                <c:pt idx="3963">
                  <c:v>0.66534914361001318</c:v>
                </c:pt>
                <c:pt idx="3964">
                  <c:v>0.66534914361001318</c:v>
                </c:pt>
                <c:pt idx="3965">
                  <c:v>0.66534914361001318</c:v>
                </c:pt>
                <c:pt idx="3966">
                  <c:v>0.66534914361001318</c:v>
                </c:pt>
                <c:pt idx="3967">
                  <c:v>0.66534914361001318</c:v>
                </c:pt>
                <c:pt idx="3968">
                  <c:v>0.66534914361001318</c:v>
                </c:pt>
                <c:pt idx="3969">
                  <c:v>0.66534914361001318</c:v>
                </c:pt>
                <c:pt idx="3970">
                  <c:v>0.66534914361001318</c:v>
                </c:pt>
                <c:pt idx="3971">
                  <c:v>0.66534914361001318</c:v>
                </c:pt>
                <c:pt idx="3972">
                  <c:v>0.66534914361001318</c:v>
                </c:pt>
                <c:pt idx="3973">
                  <c:v>0.66534914361001318</c:v>
                </c:pt>
                <c:pt idx="3974">
                  <c:v>0.66534914361001318</c:v>
                </c:pt>
                <c:pt idx="3975">
                  <c:v>0.66534914361001318</c:v>
                </c:pt>
                <c:pt idx="3976">
                  <c:v>0.66534914361001318</c:v>
                </c:pt>
                <c:pt idx="3977">
                  <c:v>0.66534914361001318</c:v>
                </c:pt>
                <c:pt idx="3978">
                  <c:v>0.66534914361001318</c:v>
                </c:pt>
                <c:pt idx="3979">
                  <c:v>0.66534914361001318</c:v>
                </c:pt>
                <c:pt idx="3980">
                  <c:v>0.66534914361001318</c:v>
                </c:pt>
                <c:pt idx="3981">
                  <c:v>0.66534914361001318</c:v>
                </c:pt>
                <c:pt idx="3982">
                  <c:v>0.66534914361001318</c:v>
                </c:pt>
                <c:pt idx="3983">
                  <c:v>0.66534914361001318</c:v>
                </c:pt>
                <c:pt idx="3984">
                  <c:v>0.66534914361001318</c:v>
                </c:pt>
                <c:pt idx="3985">
                  <c:v>0.66534914361001318</c:v>
                </c:pt>
                <c:pt idx="3986">
                  <c:v>0.66534914361001318</c:v>
                </c:pt>
                <c:pt idx="3987">
                  <c:v>0.66534914361001318</c:v>
                </c:pt>
                <c:pt idx="3988">
                  <c:v>0.66534914361001318</c:v>
                </c:pt>
                <c:pt idx="3989">
                  <c:v>0.66534914361001318</c:v>
                </c:pt>
                <c:pt idx="3990">
                  <c:v>0.66534914361001318</c:v>
                </c:pt>
                <c:pt idx="3991">
                  <c:v>0.66534914361001318</c:v>
                </c:pt>
                <c:pt idx="3992">
                  <c:v>0.66534914361001318</c:v>
                </c:pt>
                <c:pt idx="3993">
                  <c:v>0.66534914361001318</c:v>
                </c:pt>
                <c:pt idx="3994">
                  <c:v>0.66534914361001318</c:v>
                </c:pt>
                <c:pt idx="3995">
                  <c:v>0.66534914361001318</c:v>
                </c:pt>
                <c:pt idx="3996">
                  <c:v>0.66534914361001318</c:v>
                </c:pt>
                <c:pt idx="3997">
                  <c:v>0.66534914361001318</c:v>
                </c:pt>
                <c:pt idx="3998">
                  <c:v>0.66534914361001318</c:v>
                </c:pt>
                <c:pt idx="3999">
                  <c:v>0.66534914361001318</c:v>
                </c:pt>
                <c:pt idx="4000">
                  <c:v>0.66534914361001318</c:v>
                </c:pt>
                <c:pt idx="4001">
                  <c:v>0.66534914361001318</c:v>
                </c:pt>
                <c:pt idx="4002">
                  <c:v>0.66534914361001318</c:v>
                </c:pt>
                <c:pt idx="4003">
                  <c:v>0.66534914361001318</c:v>
                </c:pt>
                <c:pt idx="4004">
                  <c:v>0.66534914361001318</c:v>
                </c:pt>
                <c:pt idx="4005">
                  <c:v>0.66534914361001318</c:v>
                </c:pt>
                <c:pt idx="4006">
                  <c:v>0.66534914361001318</c:v>
                </c:pt>
                <c:pt idx="4007">
                  <c:v>0.66534914361001318</c:v>
                </c:pt>
                <c:pt idx="4008">
                  <c:v>0.66534914361001318</c:v>
                </c:pt>
                <c:pt idx="4009">
                  <c:v>0.66534914361001318</c:v>
                </c:pt>
                <c:pt idx="4010">
                  <c:v>0.66534914361001318</c:v>
                </c:pt>
                <c:pt idx="4011">
                  <c:v>0.66534914361001318</c:v>
                </c:pt>
                <c:pt idx="4012">
                  <c:v>0.66534914361001318</c:v>
                </c:pt>
                <c:pt idx="4013">
                  <c:v>0.66534914361001318</c:v>
                </c:pt>
                <c:pt idx="4014">
                  <c:v>0.66534914361001318</c:v>
                </c:pt>
                <c:pt idx="4015">
                  <c:v>0.66534914361001318</c:v>
                </c:pt>
                <c:pt idx="4016">
                  <c:v>0.66534914361001318</c:v>
                </c:pt>
                <c:pt idx="4017">
                  <c:v>0.66534914361001318</c:v>
                </c:pt>
                <c:pt idx="4018">
                  <c:v>0.66534914361001318</c:v>
                </c:pt>
                <c:pt idx="4019">
                  <c:v>0.66534914361001318</c:v>
                </c:pt>
                <c:pt idx="4020">
                  <c:v>0.66534914361001318</c:v>
                </c:pt>
                <c:pt idx="4021">
                  <c:v>0.66534914361001318</c:v>
                </c:pt>
                <c:pt idx="4022">
                  <c:v>0.66534914361001318</c:v>
                </c:pt>
                <c:pt idx="4023">
                  <c:v>0.66534914361001318</c:v>
                </c:pt>
                <c:pt idx="4024">
                  <c:v>0.66534914361001318</c:v>
                </c:pt>
                <c:pt idx="4025">
                  <c:v>0.66534914361001318</c:v>
                </c:pt>
                <c:pt idx="4026">
                  <c:v>0.66534914361001318</c:v>
                </c:pt>
                <c:pt idx="4027">
                  <c:v>0.66534914361001318</c:v>
                </c:pt>
                <c:pt idx="4028">
                  <c:v>0.66534914361001318</c:v>
                </c:pt>
                <c:pt idx="4029">
                  <c:v>0.66534914361001318</c:v>
                </c:pt>
                <c:pt idx="4030">
                  <c:v>0.66534914361001318</c:v>
                </c:pt>
                <c:pt idx="4031">
                  <c:v>0.66534914361001318</c:v>
                </c:pt>
                <c:pt idx="4032">
                  <c:v>0.66534914361001318</c:v>
                </c:pt>
                <c:pt idx="4033">
                  <c:v>0.66534914361001318</c:v>
                </c:pt>
                <c:pt idx="4034">
                  <c:v>0.66534914361001318</c:v>
                </c:pt>
                <c:pt idx="4035">
                  <c:v>0.66534914361001318</c:v>
                </c:pt>
                <c:pt idx="4036">
                  <c:v>0.66534914361001318</c:v>
                </c:pt>
                <c:pt idx="4037">
                  <c:v>0.66534914361001318</c:v>
                </c:pt>
                <c:pt idx="4038">
                  <c:v>0.66534914361001318</c:v>
                </c:pt>
                <c:pt idx="4039">
                  <c:v>0.66534914361001318</c:v>
                </c:pt>
                <c:pt idx="4040">
                  <c:v>0.66551383399209485</c:v>
                </c:pt>
                <c:pt idx="4041">
                  <c:v>0.67473649538866931</c:v>
                </c:pt>
                <c:pt idx="4042">
                  <c:v>0.67473649538866931</c:v>
                </c:pt>
                <c:pt idx="4043">
                  <c:v>0.67473649538866931</c:v>
                </c:pt>
                <c:pt idx="4044">
                  <c:v>0.67473649538866931</c:v>
                </c:pt>
                <c:pt idx="4045">
                  <c:v>0.67473649538866931</c:v>
                </c:pt>
                <c:pt idx="4046">
                  <c:v>0.67473649538866931</c:v>
                </c:pt>
                <c:pt idx="4047">
                  <c:v>0.67473649538866931</c:v>
                </c:pt>
                <c:pt idx="4048">
                  <c:v>0.67473649538866931</c:v>
                </c:pt>
                <c:pt idx="4049">
                  <c:v>0.67473649538866931</c:v>
                </c:pt>
                <c:pt idx="4050">
                  <c:v>0.67473649538866931</c:v>
                </c:pt>
                <c:pt idx="4051">
                  <c:v>0.67473649538866931</c:v>
                </c:pt>
                <c:pt idx="4052">
                  <c:v>0.67473649538866931</c:v>
                </c:pt>
                <c:pt idx="4053">
                  <c:v>0.67473649538866931</c:v>
                </c:pt>
                <c:pt idx="4054">
                  <c:v>0.67473649538866931</c:v>
                </c:pt>
                <c:pt idx="4055">
                  <c:v>0.67473649538866931</c:v>
                </c:pt>
                <c:pt idx="4056">
                  <c:v>0.67473649538866931</c:v>
                </c:pt>
                <c:pt idx="4057">
                  <c:v>0.67473649538866931</c:v>
                </c:pt>
                <c:pt idx="4058">
                  <c:v>0.67473649538866931</c:v>
                </c:pt>
                <c:pt idx="4059">
                  <c:v>0.67473649538866931</c:v>
                </c:pt>
                <c:pt idx="4060">
                  <c:v>0.67473649538866931</c:v>
                </c:pt>
                <c:pt idx="4061">
                  <c:v>0.67473649538866931</c:v>
                </c:pt>
                <c:pt idx="4062">
                  <c:v>0.67473649538866931</c:v>
                </c:pt>
                <c:pt idx="4063">
                  <c:v>0.67473649538866931</c:v>
                </c:pt>
                <c:pt idx="4064">
                  <c:v>0.67473649538866931</c:v>
                </c:pt>
                <c:pt idx="4065">
                  <c:v>0.67473649538866931</c:v>
                </c:pt>
                <c:pt idx="4066">
                  <c:v>0.67473649538866931</c:v>
                </c:pt>
                <c:pt idx="4067">
                  <c:v>0.67473649538866931</c:v>
                </c:pt>
                <c:pt idx="4068">
                  <c:v>0.67473649538866931</c:v>
                </c:pt>
                <c:pt idx="4069">
                  <c:v>0.67473649538866931</c:v>
                </c:pt>
                <c:pt idx="4070">
                  <c:v>0.67473649538866931</c:v>
                </c:pt>
                <c:pt idx="4071">
                  <c:v>0.67473649538866931</c:v>
                </c:pt>
                <c:pt idx="4072">
                  <c:v>0.67473649538866931</c:v>
                </c:pt>
                <c:pt idx="4073">
                  <c:v>0.67473649538866931</c:v>
                </c:pt>
                <c:pt idx="4074">
                  <c:v>0.67473649538866931</c:v>
                </c:pt>
                <c:pt idx="4075">
                  <c:v>0.67473649538866931</c:v>
                </c:pt>
                <c:pt idx="4076">
                  <c:v>0.67473649538866931</c:v>
                </c:pt>
                <c:pt idx="4077">
                  <c:v>0.67473649538866931</c:v>
                </c:pt>
                <c:pt idx="4078">
                  <c:v>0.67473649538866931</c:v>
                </c:pt>
                <c:pt idx="4079">
                  <c:v>0.67473649538866931</c:v>
                </c:pt>
                <c:pt idx="4080">
                  <c:v>0.67473649538866931</c:v>
                </c:pt>
                <c:pt idx="4081">
                  <c:v>0.67473649538866931</c:v>
                </c:pt>
                <c:pt idx="4082">
                  <c:v>0.67473649538866931</c:v>
                </c:pt>
                <c:pt idx="4083">
                  <c:v>0.67473649538866931</c:v>
                </c:pt>
                <c:pt idx="4084">
                  <c:v>0.67473649538866931</c:v>
                </c:pt>
                <c:pt idx="4085">
                  <c:v>0.67473649538866931</c:v>
                </c:pt>
                <c:pt idx="4086">
                  <c:v>0.67473649538866931</c:v>
                </c:pt>
                <c:pt idx="4087">
                  <c:v>0.67473649538866931</c:v>
                </c:pt>
                <c:pt idx="4088">
                  <c:v>0.67473649538866931</c:v>
                </c:pt>
                <c:pt idx="4089">
                  <c:v>0.67473649538866931</c:v>
                </c:pt>
                <c:pt idx="4090">
                  <c:v>0.67473649538866931</c:v>
                </c:pt>
                <c:pt idx="4091">
                  <c:v>0.67473649538866931</c:v>
                </c:pt>
                <c:pt idx="4092">
                  <c:v>0.67473649538866931</c:v>
                </c:pt>
                <c:pt idx="4093">
                  <c:v>0.67473649538866931</c:v>
                </c:pt>
                <c:pt idx="4094">
                  <c:v>0.67473649538866931</c:v>
                </c:pt>
                <c:pt idx="4095">
                  <c:v>0.67473649538866931</c:v>
                </c:pt>
                <c:pt idx="4096">
                  <c:v>0.67473649538866931</c:v>
                </c:pt>
                <c:pt idx="4097">
                  <c:v>0.68428853754940711</c:v>
                </c:pt>
                <c:pt idx="4098">
                  <c:v>0.68428853754940711</c:v>
                </c:pt>
                <c:pt idx="4099">
                  <c:v>0.68428853754940711</c:v>
                </c:pt>
                <c:pt idx="4100">
                  <c:v>0.68428853754940711</c:v>
                </c:pt>
                <c:pt idx="4101">
                  <c:v>0.68428853754940711</c:v>
                </c:pt>
                <c:pt idx="4102">
                  <c:v>0.68428853754940711</c:v>
                </c:pt>
                <c:pt idx="4103">
                  <c:v>0.68428853754940711</c:v>
                </c:pt>
                <c:pt idx="4104">
                  <c:v>0.68428853754940711</c:v>
                </c:pt>
                <c:pt idx="4105">
                  <c:v>0.68428853754940711</c:v>
                </c:pt>
                <c:pt idx="4106">
                  <c:v>0.68428853754940711</c:v>
                </c:pt>
                <c:pt idx="4107">
                  <c:v>0.68428853754940711</c:v>
                </c:pt>
                <c:pt idx="4108">
                  <c:v>0.68428853754940711</c:v>
                </c:pt>
                <c:pt idx="4109">
                  <c:v>0.68428853754940711</c:v>
                </c:pt>
                <c:pt idx="4110">
                  <c:v>0.68428853754940711</c:v>
                </c:pt>
                <c:pt idx="4111">
                  <c:v>0.68428853754940711</c:v>
                </c:pt>
                <c:pt idx="4112">
                  <c:v>0.68428853754940711</c:v>
                </c:pt>
                <c:pt idx="4113">
                  <c:v>0.68428853754940711</c:v>
                </c:pt>
                <c:pt idx="4114">
                  <c:v>0.68428853754940711</c:v>
                </c:pt>
                <c:pt idx="4115">
                  <c:v>0.68428853754940711</c:v>
                </c:pt>
                <c:pt idx="4116">
                  <c:v>0.68428853754940711</c:v>
                </c:pt>
                <c:pt idx="4117">
                  <c:v>0.68428853754940711</c:v>
                </c:pt>
                <c:pt idx="4118">
                  <c:v>0.68428853754940711</c:v>
                </c:pt>
                <c:pt idx="4119">
                  <c:v>0.68428853754940711</c:v>
                </c:pt>
                <c:pt idx="4120">
                  <c:v>0.68428853754940711</c:v>
                </c:pt>
                <c:pt idx="4121">
                  <c:v>0.68428853754940711</c:v>
                </c:pt>
                <c:pt idx="4122">
                  <c:v>0.68428853754940711</c:v>
                </c:pt>
                <c:pt idx="4123">
                  <c:v>0.68428853754940711</c:v>
                </c:pt>
                <c:pt idx="4124">
                  <c:v>0.68428853754940711</c:v>
                </c:pt>
                <c:pt idx="4125">
                  <c:v>0.68428853754940711</c:v>
                </c:pt>
                <c:pt idx="4126">
                  <c:v>0.68428853754940711</c:v>
                </c:pt>
                <c:pt idx="4127">
                  <c:v>0.68428853754940711</c:v>
                </c:pt>
                <c:pt idx="4128">
                  <c:v>0.68428853754940711</c:v>
                </c:pt>
                <c:pt idx="4129">
                  <c:v>0.68428853754940711</c:v>
                </c:pt>
                <c:pt idx="4130">
                  <c:v>0.68428853754940711</c:v>
                </c:pt>
                <c:pt idx="4131">
                  <c:v>0.68428853754940711</c:v>
                </c:pt>
                <c:pt idx="4132">
                  <c:v>0.68428853754940711</c:v>
                </c:pt>
                <c:pt idx="4133">
                  <c:v>0.68428853754940711</c:v>
                </c:pt>
                <c:pt idx="4134">
                  <c:v>0.68428853754940711</c:v>
                </c:pt>
                <c:pt idx="4135">
                  <c:v>0.68428853754940711</c:v>
                </c:pt>
                <c:pt idx="4136">
                  <c:v>0.68428853754940711</c:v>
                </c:pt>
                <c:pt idx="4137">
                  <c:v>0.68428853754940711</c:v>
                </c:pt>
                <c:pt idx="4138">
                  <c:v>0.68428853754940711</c:v>
                </c:pt>
                <c:pt idx="4139">
                  <c:v>0.68428853754940711</c:v>
                </c:pt>
                <c:pt idx="4140">
                  <c:v>0.68428853754940711</c:v>
                </c:pt>
                <c:pt idx="4141">
                  <c:v>0.68428853754940711</c:v>
                </c:pt>
                <c:pt idx="4142">
                  <c:v>0.68428853754940711</c:v>
                </c:pt>
                <c:pt idx="4143">
                  <c:v>0.68428853754940711</c:v>
                </c:pt>
                <c:pt idx="4144">
                  <c:v>0.68428853754940711</c:v>
                </c:pt>
                <c:pt idx="4145">
                  <c:v>0.68428853754940711</c:v>
                </c:pt>
                <c:pt idx="4146">
                  <c:v>0.68428853754940711</c:v>
                </c:pt>
                <c:pt idx="4147">
                  <c:v>0.68428853754940711</c:v>
                </c:pt>
                <c:pt idx="4148">
                  <c:v>0.68428853754940711</c:v>
                </c:pt>
                <c:pt idx="4149">
                  <c:v>0.68428853754940711</c:v>
                </c:pt>
                <c:pt idx="4150">
                  <c:v>0.68428853754940711</c:v>
                </c:pt>
                <c:pt idx="4151">
                  <c:v>0.68428853754940711</c:v>
                </c:pt>
                <c:pt idx="4152">
                  <c:v>0.68428853754940711</c:v>
                </c:pt>
                <c:pt idx="4153">
                  <c:v>0.68428853754940711</c:v>
                </c:pt>
                <c:pt idx="4154">
                  <c:v>0.68428853754940711</c:v>
                </c:pt>
                <c:pt idx="4155">
                  <c:v>0.68544137022397889</c:v>
                </c:pt>
                <c:pt idx="4156">
                  <c:v>0.68544137022397889</c:v>
                </c:pt>
                <c:pt idx="4157">
                  <c:v>0.68544137022397889</c:v>
                </c:pt>
                <c:pt idx="4158">
                  <c:v>0.68544137022397889</c:v>
                </c:pt>
                <c:pt idx="4159">
                  <c:v>0.68544137022397889</c:v>
                </c:pt>
                <c:pt idx="4160">
                  <c:v>0.68544137022397889</c:v>
                </c:pt>
                <c:pt idx="4161">
                  <c:v>0.68544137022397889</c:v>
                </c:pt>
                <c:pt idx="4162">
                  <c:v>0.68873517786561267</c:v>
                </c:pt>
                <c:pt idx="4163">
                  <c:v>0.68873517786561267</c:v>
                </c:pt>
                <c:pt idx="4164">
                  <c:v>0.68873517786561267</c:v>
                </c:pt>
                <c:pt idx="4165">
                  <c:v>0.68873517786561267</c:v>
                </c:pt>
                <c:pt idx="4166">
                  <c:v>0.68873517786561267</c:v>
                </c:pt>
                <c:pt idx="4167">
                  <c:v>0.68873517786561267</c:v>
                </c:pt>
                <c:pt idx="4168">
                  <c:v>0.68873517786561267</c:v>
                </c:pt>
                <c:pt idx="4169">
                  <c:v>0.68873517786561267</c:v>
                </c:pt>
                <c:pt idx="4170">
                  <c:v>0.68873517786561267</c:v>
                </c:pt>
                <c:pt idx="4171">
                  <c:v>0.68873517786561267</c:v>
                </c:pt>
                <c:pt idx="4172">
                  <c:v>0.68873517786561267</c:v>
                </c:pt>
                <c:pt idx="4173">
                  <c:v>0.68873517786561267</c:v>
                </c:pt>
                <c:pt idx="4174">
                  <c:v>0.68873517786561267</c:v>
                </c:pt>
                <c:pt idx="4175">
                  <c:v>0.68873517786561267</c:v>
                </c:pt>
                <c:pt idx="4176">
                  <c:v>0.68873517786561267</c:v>
                </c:pt>
                <c:pt idx="4177">
                  <c:v>0.68873517786561267</c:v>
                </c:pt>
                <c:pt idx="4178">
                  <c:v>0.68873517786561267</c:v>
                </c:pt>
                <c:pt idx="4179">
                  <c:v>0.68873517786561267</c:v>
                </c:pt>
                <c:pt idx="4180">
                  <c:v>0.68873517786561267</c:v>
                </c:pt>
                <c:pt idx="4181">
                  <c:v>0.68873517786561267</c:v>
                </c:pt>
                <c:pt idx="4182">
                  <c:v>0.70174571805006591</c:v>
                </c:pt>
                <c:pt idx="4183">
                  <c:v>0.70174571805006591</c:v>
                </c:pt>
                <c:pt idx="4184">
                  <c:v>0.70174571805006591</c:v>
                </c:pt>
                <c:pt idx="4185">
                  <c:v>0.70174571805006591</c:v>
                </c:pt>
                <c:pt idx="4186">
                  <c:v>0.70174571805006591</c:v>
                </c:pt>
                <c:pt idx="4187">
                  <c:v>0.70174571805006591</c:v>
                </c:pt>
                <c:pt idx="4188">
                  <c:v>0.70174571805006591</c:v>
                </c:pt>
                <c:pt idx="4189">
                  <c:v>0.70174571805006591</c:v>
                </c:pt>
                <c:pt idx="4190">
                  <c:v>0.70174571805006591</c:v>
                </c:pt>
                <c:pt idx="4191">
                  <c:v>0.70174571805006591</c:v>
                </c:pt>
                <c:pt idx="4192">
                  <c:v>0.70174571805006591</c:v>
                </c:pt>
                <c:pt idx="4193">
                  <c:v>0.70174571805006591</c:v>
                </c:pt>
                <c:pt idx="4194">
                  <c:v>0.70174571805006591</c:v>
                </c:pt>
                <c:pt idx="4195">
                  <c:v>0.70174571805006591</c:v>
                </c:pt>
                <c:pt idx="4196">
                  <c:v>0.70174571805006591</c:v>
                </c:pt>
                <c:pt idx="4197">
                  <c:v>0.70174571805006591</c:v>
                </c:pt>
                <c:pt idx="4198">
                  <c:v>0.70174571805006591</c:v>
                </c:pt>
                <c:pt idx="4199">
                  <c:v>0.70174571805006591</c:v>
                </c:pt>
                <c:pt idx="4200">
                  <c:v>0.70174571805006591</c:v>
                </c:pt>
                <c:pt idx="4201">
                  <c:v>0.70174571805006591</c:v>
                </c:pt>
                <c:pt idx="4202">
                  <c:v>0.70174571805006591</c:v>
                </c:pt>
                <c:pt idx="4203">
                  <c:v>0.70174571805006591</c:v>
                </c:pt>
                <c:pt idx="4204">
                  <c:v>0.70174571805006591</c:v>
                </c:pt>
                <c:pt idx="4205">
                  <c:v>0.70174571805006591</c:v>
                </c:pt>
                <c:pt idx="4206">
                  <c:v>0.70174571805006591</c:v>
                </c:pt>
                <c:pt idx="4207">
                  <c:v>0.70174571805006591</c:v>
                </c:pt>
                <c:pt idx="4208">
                  <c:v>0.70174571805006591</c:v>
                </c:pt>
                <c:pt idx="4209">
                  <c:v>0.70174571805006591</c:v>
                </c:pt>
                <c:pt idx="4210">
                  <c:v>0.70174571805006591</c:v>
                </c:pt>
                <c:pt idx="4211">
                  <c:v>0.70174571805006591</c:v>
                </c:pt>
                <c:pt idx="4212">
                  <c:v>0.70174571805006591</c:v>
                </c:pt>
                <c:pt idx="4213">
                  <c:v>0.70174571805006591</c:v>
                </c:pt>
                <c:pt idx="4214">
                  <c:v>0.70174571805006591</c:v>
                </c:pt>
                <c:pt idx="4215">
                  <c:v>0.70174571805006591</c:v>
                </c:pt>
                <c:pt idx="4216">
                  <c:v>0.70174571805006591</c:v>
                </c:pt>
                <c:pt idx="4217">
                  <c:v>0.70174571805006591</c:v>
                </c:pt>
                <c:pt idx="4218">
                  <c:v>0.70174571805006591</c:v>
                </c:pt>
                <c:pt idx="4219">
                  <c:v>0.70174571805006591</c:v>
                </c:pt>
                <c:pt idx="4220">
                  <c:v>0.70174571805006591</c:v>
                </c:pt>
                <c:pt idx="4221">
                  <c:v>0.70174571805006591</c:v>
                </c:pt>
                <c:pt idx="4222">
                  <c:v>0.70174571805006591</c:v>
                </c:pt>
                <c:pt idx="4223">
                  <c:v>0.70174571805006591</c:v>
                </c:pt>
                <c:pt idx="4224">
                  <c:v>0.70174571805006591</c:v>
                </c:pt>
                <c:pt idx="4225">
                  <c:v>0.70174571805006591</c:v>
                </c:pt>
                <c:pt idx="4226">
                  <c:v>0.70174571805006591</c:v>
                </c:pt>
                <c:pt idx="4227">
                  <c:v>0.70174571805006591</c:v>
                </c:pt>
                <c:pt idx="4228">
                  <c:v>0.70174571805006591</c:v>
                </c:pt>
                <c:pt idx="4229">
                  <c:v>0.70174571805006591</c:v>
                </c:pt>
                <c:pt idx="4230">
                  <c:v>0.70174571805006591</c:v>
                </c:pt>
                <c:pt idx="4231">
                  <c:v>0.70174571805006591</c:v>
                </c:pt>
                <c:pt idx="4232">
                  <c:v>0.70174571805006591</c:v>
                </c:pt>
                <c:pt idx="4233">
                  <c:v>0.70174571805006591</c:v>
                </c:pt>
                <c:pt idx="4234">
                  <c:v>0.70174571805006591</c:v>
                </c:pt>
                <c:pt idx="4235">
                  <c:v>0.70174571805006591</c:v>
                </c:pt>
                <c:pt idx="4236">
                  <c:v>0.70174571805006591</c:v>
                </c:pt>
                <c:pt idx="4237">
                  <c:v>0.70174571805006591</c:v>
                </c:pt>
                <c:pt idx="4238">
                  <c:v>0.70174571805006591</c:v>
                </c:pt>
                <c:pt idx="4239">
                  <c:v>0.70174571805006591</c:v>
                </c:pt>
                <c:pt idx="4240">
                  <c:v>0.70174571805006591</c:v>
                </c:pt>
                <c:pt idx="4241">
                  <c:v>0.70174571805006591</c:v>
                </c:pt>
                <c:pt idx="4242">
                  <c:v>0.70174571805006591</c:v>
                </c:pt>
                <c:pt idx="4243">
                  <c:v>0.70174571805006591</c:v>
                </c:pt>
                <c:pt idx="4244">
                  <c:v>0.70174571805006591</c:v>
                </c:pt>
                <c:pt idx="4245">
                  <c:v>0.70174571805006591</c:v>
                </c:pt>
                <c:pt idx="4246">
                  <c:v>0.70174571805006591</c:v>
                </c:pt>
                <c:pt idx="4247">
                  <c:v>0.70174571805006591</c:v>
                </c:pt>
                <c:pt idx="4248">
                  <c:v>0.70174571805006591</c:v>
                </c:pt>
                <c:pt idx="4249">
                  <c:v>0.70174571805006591</c:v>
                </c:pt>
                <c:pt idx="4250">
                  <c:v>0.70174571805006591</c:v>
                </c:pt>
                <c:pt idx="4251">
                  <c:v>0.70174571805006591</c:v>
                </c:pt>
                <c:pt idx="4252">
                  <c:v>0.70174571805006591</c:v>
                </c:pt>
                <c:pt idx="4253">
                  <c:v>0.70174571805006591</c:v>
                </c:pt>
                <c:pt idx="4254">
                  <c:v>0.70174571805006591</c:v>
                </c:pt>
                <c:pt idx="4255">
                  <c:v>0.70174571805006591</c:v>
                </c:pt>
                <c:pt idx="4256">
                  <c:v>0.70174571805006591</c:v>
                </c:pt>
                <c:pt idx="4257">
                  <c:v>0.70174571805006591</c:v>
                </c:pt>
                <c:pt idx="4258">
                  <c:v>0.70174571805006591</c:v>
                </c:pt>
                <c:pt idx="4259">
                  <c:v>0.70174571805006591</c:v>
                </c:pt>
                <c:pt idx="4260">
                  <c:v>0.70174571805006591</c:v>
                </c:pt>
                <c:pt idx="4261">
                  <c:v>0.70207509881422925</c:v>
                </c:pt>
                <c:pt idx="4262">
                  <c:v>0.70207509881422925</c:v>
                </c:pt>
                <c:pt idx="4263">
                  <c:v>0.70965085638998682</c:v>
                </c:pt>
                <c:pt idx="4264">
                  <c:v>0.70965085638998682</c:v>
                </c:pt>
                <c:pt idx="4265">
                  <c:v>0.70965085638998682</c:v>
                </c:pt>
                <c:pt idx="4266">
                  <c:v>0.70965085638998682</c:v>
                </c:pt>
                <c:pt idx="4267">
                  <c:v>0.70965085638998682</c:v>
                </c:pt>
                <c:pt idx="4268">
                  <c:v>0.70965085638998682</c:v>
                </c:pt>
                <c:pt idx="4269">
                  <c:v>0.70965085638998682</c:v>
                </c:pt>
                <c:pt idx="4270">
                  <c:v>0.70965085638998682</c:v>
                </c:pt>
                <c:pt idx="4271">
                  <c:v>0.70965085638998682</c:v>
                </c:pt>
                <c:pt idx="4272">
                  <c:v>0.70965085638998682</c:v>
                </c:pt>
                <c:pt idx="4273">
                  <c:v>0.70965085638998682</c:v>
                </c:pt>
                <c:pt idx="4274">
                  <c:v>0.70965085638998682</c:v>
                </c:pt>
                <c:pt idx="4275">
                  <c:v>0.70965085638998682</c:v>
                </c:pt>
                <c:pt idx="4276">
                  <c:v>0.70965085638998682</c:v>
                </c:pt>
                <c:pt idx="4277">
                  <c:v>0.70965085638998682</c:v>
                </c:pt>
                <c:pt idx="4278">
                  <c:v>0.70965085638998682</c:v>
                </c:pt>
                <c:pt idx="4279">
                  <c:v>0.70965085638998682</c:v>
                </c:pt>
                <c:pt idx="4280">
                  <c:v>0.70965085638998682</c:v>
                </c:pt>
                <c:pt idx="4281">
                  <c:v>0.70965085638998682</c:v>
                </c:pt>
                <c:pt idx="4282">
                  <c:v>0.70965085638998682</c:v>
                </c:pt>
                <c:pt idx="4283">
                  <c:v>0.70965085638998682</c:v>
                </c:pt>
                <c:pt idx="4284">
                  <c:v>0.70965085638998682</c:v>
                </c:pt>
                <c:pt idx="4285">
                  <c:v>0.70965085638998682</c:v>
                </c:pt>
                <c:pt idx="4286">
                  <c:v>0.70965085638998682</c:v>
                </c:pt>
                <c:pt idx="4287">
                  <c:v>0.70965085638998682</c:v>
                </c:pt>
                <c:pt idx="4288">
                  <c:v>0.70965085638998682</c:v>
                </c:pt>
                <c:pt idx="4289">
                  <c:v>0.70965085638998682</c:v>
                </c:pt>
                <c:pt idx="4290">
                  <c:v>0.70965085638998682</c:v>
                </c:pt>
                <c:pt idx="4291">
                  <c:v>0.70965085638998682</c:v>
                </c:pt>
                <c:pt idx="4292">
                  <c:v>0.70965085638998682</c:v>
                </c:pt>
                <c:pt idx="4293">
                  <c:v>0.70965085638998682</c:v>
                </c:pt>
                <c:pt idx="4294">
                  <c:v>0.70965085638998682</c:v>
                </c:pt>
                <c:pt idx="4295">
                  <c:v>0.70965085638998682</c:v>
                </c:pt>
                <c:pt idx="4296">
                  <c:v>0.70965085638998682</c:v>
                </c:pt>
                <c:pt idx="4297">
                  <c:v>0.70965085638998682</c:v>
                </c:pt>
                <c:pt idx="4298">
                  <c:v>0.70965085638998682</c:v>
                </c:pt>
                <c:pt idx="4299">
                  <c:v>0.70965085638998682</c:v>
                </c:pt>
                <c:pt idx="4300">
                  <c:v>0.70965085638998682</c:v>
                </c:pt>
                <c:pt idx="4301">
                  <c:v>0.70965085638998682</c:v>
                </c:pt>
                <c:pt idx="4302">
                  <c:v>0.70965085638998682</c:v>
                </c:pt>
                <c:pt idx="4303">
                  <c:v>0.70965085638998682</c:v>
                </c:pt>
                <c:pt idx="4304">
                  <c:v>0.70965085638998682</c:v>
                </c:pt>
                <c:pt idx="4305">
                  <c:v>0.70965085638998682</c:v>
                </c:pt>
                <c:pt idx="4306">
                  <c:v>0.70965085638998682</c:v>
                </c:pt>
                <c:pt idx="4307">
                  <c:v>0.70965085638998682</c:v>
                </c:pt>
                <c:pt idx="4308">
                  <c:v>0.70965085638998682</c:v>
                </c:pt>
                <c:pt idx="4309">
                  <c:v>0.71986166007905139</c:v>
                </c:pt>
                <c:pt idx="4310">
                  <c:v>0.71986166007905139</c:v>
                </c:pt>
                <c:pt idx="4311">
                  <c:v>0.71986166007905139</c:v>
                </c:pt>
                <c:pt idx="4312">
                  <c:v>0.71986166007905139</c:v>
                </c:pt>
                <c:pt idx="4313">
                  <c:v>0.71986166007905139</c:v>
                </c:pt>
                <c:pt idx="4314">
                  <c:v>0.71986166007905139</c:v>
                </c:pt>
                <c:pt idx="4315">
                  <c:v>0.71986166007905139</c:v>
                </c:pt>
                <c:pt idx="4316">
                  <c:v>0.71986166007905139</c:v>
                </c:pt>
                <c:pt idx="4317">
                  <c:v>0.71986166007905139</c:v>
                </c:pt>
                <c:pt idx="4318">
                  <c:v>0.71986166007905139</c:v>
                </c:pt>
                <c:pt idx="4319">
                  <c:v>0.71986166007905139</c:v>
                </c:pt>
                <c:pt idx="4320">
                  <c:v>0.71986166007905139</c:v>
                </c:pt>
                <c:pt idx="4321">
                  <c:v>0.71986166007905139</c:v>
                </c:pt>
                <c:pt idx="4322">
                  <c:v>0.71986166007905139</c:v>
                </c:pt>
                <c:pt idx="4323">
                  <c:v>0.71986166007905139</c:v>
                </c:pt>
                <c:pt idx="4324">
                  <c:v>0.71986166007905139</c:v>
                </c:pt>
                <c:pt idx="4325">
                  <c:v>0.71986166007905139</c:v>
                </c:pt>
                <c:pt idx="4326">
                  <c:v>0.71986166007905139</c:v>
                </c:pt>
                <c:pt idx="4327">
                  <c:v>0.71986166007905139</c:v>
                </c:pt>
                <c:pt idx="4328">
                  <c:v>0.71986166007905139</c:v>
                </c:pt>
                <c:pt idx="4329">
                  <c:v>0.71986166007905139</c:v>
                </c:pt>
                <c:pt idx="4330">
                  <c:v>0.71986166007905139</c:v>
                </c:pt>
                <c:pt idx="4331">
                  <c:v>0.71986166007905139</c:v>
                </c:pt>
                <c:pt idx="4332">
                  <c:v>0.71986166007905139</c:v>
                </c:pt>
                <c:pt idx="4333">
                  <c:v>0.71986166007905139</c:v>
                </c:pt>
                <c:pt idx="4334">
                  <c:v>0.71986166007905139</c:v>
                </c:pt>
                <c:pt idx="4335">
                  <c:v>0.71986166007905139</c:v>
                </c:pt>
                <c:pt idx="4336">
                  <c:v>0.71986166007905139</c:v>
                </c:pt>
                <c:pt idx="4337">
                  <c:v>0.71986166007905139</c:v>
                </c:pt>
                <c:pt idx="4338">
                  <c:v>0.71986166007905139</c:v>
                </c:pt>
                <c:pt idx="4339">
                  <c:v>0.71986166007905139</c:v>
                </c:pt>
                <c:pt idx="4340">
                  <c:v>0.71986166007905139</c:v>
                </c:pt>
                <c:pt idx="4341">
                  <c:v>0.71986166007905139</c:v>
                </c:pt>
                <c:pt idx="4342">
                  <c:v>0.71986166007905139</c:v>
                </c:pt>
                <c:pt idx="4343">
                  <c:v>0.71986166007905139</c:v>
                </c:pt>
                <c:pt idx="4344">
                  <c:v>0.71986166007905139</c:v>
                </c:pt>
                <c:pt idx="4345">
                  <c:v>0.71986166007905139</c:v>
                </c:pt>
                <c:pt idx="4346">
                  <c:v>0.71986166007905139</c:v>
                </c:pt>
                <c:pt idx="4347">
                  <c:v>0.71986166007905139</c:v>
                </c:pt>
                <c:pt idx="4348">
                  <c:v>0.71986166007905139</c:v>
                </c:pt>
                <c:pt idx="4349">
                  <c:v>0.71986166007905139</c:v>
                </c:pt>
                <c:pt idx="4350">
                  <c:v>0.71986166007905139</c:v>
                </c:pt>
                <c:pt idx="4351">
                  <c:v>0.71986166007905139</c:v>
                </c:pt>
                <c:pt idx="4352">
                  <c:v>0.71986166007905139</c:v>
                </c:pt>
                <c:pt idx="4353">
                  <c:v>0.71986166007905139</c:v>
                </c:pt>
                <c:pt idx="4354">
                  <c:v>0.71986166007905139</c:v>
                </c:pt>
                <c:pt idx="4355">
                  <c:v>0.71986166007905139</c:v>
                </c:pt>
                <c:pt idx="4356">
                  <c:v>0.71986166007905139</c:v>
                </c:pt>
                <c:pt idx="4357">
                  <c:v>0.71986166007905139</c:v>
                </c:pt>
                <c:pt idx="4358">
                  <c:v>0.71986166007905139</c:v>
                </c:pt>
                <c:pt idx="4359">
                  <c:v>0.71986166007905139</c:v>
                </c:pt>
                <c:pt idx="4360">
                  <c:v>0.71986166007905139</c:v>
                </c:pt>
                <c:pt idx="4361">
                  <c:v>0.71986166007905139</c:v>
                </c:pt>
                <c:pt idx="4362">
                  <c:v>0.71986166007905139</c:v>
                </c:pt>
                <c:pt idx="4363">
                  <c:v>0.71986166007905139</c:v>
                </c:pt>
                <c:pt idx="4364">
                  <c:v>0.71986166007905139</c:v>
                </c:pt>
                <c:pt idx="4365">
                  <c:v>0.71986166007905139</c:v>
                </c:pt>
                <c:pt idx="4366">
                  <c:v>0.71986166007905139</c:v>
                </c:pt>
                <c:pt idx="4367">
                  <c:v>0.71986166007905139</c:v>
                </c:pt>
                <c:pt idx="4368">
                  <c:v>0.71986166007905139</c:v>
                </c:pt>
                <c:pt idx="4369">
                  <c:v>0.71986166007905139</c:v>
                </c:pt>
                <c:pt idx="4370">
                  <c:v>0.71986166007905139</c:v>
                </c:pt>
                <c:pt idx="4371">
                  <c:v>0.72002635046113306</c:v>
                </c:pt>
                <c:pt idx="4372">
                  <c:v>0.7256258234519104</c:v>
                </c:pt>
                <c:pt idx="4373">
                  <c:v>0.7256258234519104</c:v>
                </c:pt>
                <c:pt idx="4374">
                  <c:v>0.7256258234519104</c:v>
                </c:pt>
                <c:pt idx="4375">
                  <c:v>0.7256258234519104</c:v>
                </c:pt>
                <c:pt idx="4376">
                  <c:v>0.7256258234519104</c:v>
                </c:pt>
                <c:pt idx="4377">
                  <c:v>0.7256258234519104</c:v>
                </c:pt>
                <c:pt idx="4378">
                  <c:v>0.7256258234519104</c:v>
                </c:pt>
                <c:pt idx="4379">
                  <c:v>0.7256258234519104</c:v>
                </c:pt>
                <c:pt idx="4380">
                  <c:v>0.7256258234519104</c:v>
                </c:pt>
                <c:pt idx="4381">
                  <c:v>0.7256258234519104</c:v>
                </c:pt>
                <c:pt idx="4382">
                  <c:v>0.7256258234519104</c:v>
                </c:pt>
                <c:pt idx="4383">
                  <c:v>0.7256258234519104</c:v>
                </c:pt>
                <c:pt idx="4384">
                  <c:v>0.7256258234519104</c:v>
                </c:pt>
                <c:pt idx="4385">
                  <c:v>0.7256258234519104</c:v>
                </c:pt>
                <c:pt idx="4386">
                  <c:v>0.7256258234519104</c:v>
                </c:pt>
                <c:pt idx="4387">
                  <c:v>0.7256258234519104</c:v>
                </c:pt>
                <c:pt idx="4388">
                  <c:v>0.7256258234519104</c:v>
                </c:pt>
                <c:pt idx="4389">
                  <c:v>0.7256258234519104</c:v>
                </c:pt>
                <c:pt idx="4390">
                  <c:v>0.7256258234519104</c:v>
                </c:pt>
                <c:pt idx="4391">
                  <c:v>0.7256258234519104</c:v>
                </c:pt>
                <c:pt idx="4392">
                  <c:v>0.7256258234519104</c:v>
                </c:pt>
                <c:pt idx="4393">
                  <c:v>0.7256258234519104</c:v>
                </c:pt>
                <c:pt idx="4394">
                  <c:v>0.7256258234519104</c:v>
                </c:pt>
                <c:pt idx="4395">
                  <c:v>0.7256258234519104</c:v>
                </c:pt>
                <c:pt idx="4396">
                  <c:v>0.7256258234519104</c:v>
                </c:pt>
                <c:pt idx="4397">
                  <c:v>0.7256258234519104</c:v>
                </c:pt>
                <c:pt idx="4398">
                  <c:v>0.7256258234519104</c:v>
                </c:pt>
                <c:pt idx="4399">
                  <c:v>0.7256258234519104</c:v>
                </c:pt>
                <c:pt idx="4400">
                  <c:v>0.7256258234519104</c:v>
                </c:pt>
                <c:pt idx="4401">
                  <c:v>0.7256258234519104</c:v>
                </c:pt>
                <c:pt idx="4402">
                  <c:v>0.7256258234519104</c:v>
                </c:pt>
                <c:pt idx="4403">
                  <c:v>0.7256258234519104</c:v>
                </c:pt>
                <c:pt idx="4404">
                  <c:v>0.7256258234519104</c:v>
                </c:pt>
                <c:pt idx="4405">
                  <c:v>0.7256258234519104</c:v>
                </c:pt>
                <c:pt idx="4406">
                  <c:v>0.74472990777338599</c:v>
                </c:pt>
                <c:pt idx="4407">
                  <c:v>0.74472990777338599</c:v>
                </c:pt>
                <c:pt idx="4408">
                  <c:v>0.74472990777338599</c:v>
                </c:pt>
                <c:pt idx="4409">
                  <c:v>0.74472990777338599</c:v>
                </c:pt>
                <c:pt idx="4410">
                  <c:v>0.74472990777338599</c:v>
                </c:pt>
                <c:pt idx="4411">
                  <c:v>0.74472990777338599</c:v>
                </c:pt>
                <c:pt idx="4412">
                  <c:v>0.74472990777338599</c:v>
                </c:pt>
                <c:pt idx="4413">
                  <c:v>0.74472990777338599</c:v>
                </c:pt>
                <c:pt idx="4414">
                  <c:v>0.74472990777338599</c:v>
                </c:pt>
                <c:pt idx="4415">
                  <c:v>0.74472990777338599</c:v>
                </c:pt>
                <c:pt idx="4416">
                  <c:v>0.74472990777338599</c:v>
                </c:pt>
                <c:pt idx="4417">
                  <c:v>0.74472990777338599</c:v>
                </c:pt>
                <c:pt idx="4418">
                  <c:v>0.74472990777338599</c:v>
                </c:pt>
                <c:pt idx="4419">
                  <c:v>0.74472990777338599</c:v>
                </c:pt>
                <c:pt idx="4420">
                  <c:v>0.74472990777338599</c:v>
                </c:pt>
                <c:pt idx="4421">
                  <c:v>0.74472990777338599</c:v>
                </c:pt>
                <c:pt idx="4422">
                  <c:v>0.74472990777338599</c:v>
                </c:pt>
                <c:pt idx="4423">
                  <c:v>0.74472990777338599</c:v>
                </c:pt>
                <c:pt idx="4424">
                  <c:v>0.74472990777338599</c:v>
                </c:pt>
                <c:pt idx="4425">
                  <c:v>0.74472990777338599</c:v>
                </c:pt>
                <c:pt idx="4426">
                  <c:v>0.74472990777338599</c:v>
                </c:pt>
                <c:pt idx="4427">
                  <c:v>0.74472990777338599</c:v>
                </c:pt>
                <c:pt idx="4428">
                  <c:v>0.74472990777338599</c:v>
                </c:pt>
                <c:pt idx="4429">
                  <c:v>0.74472990777338599</c:v>
                </c:pt>
                <c:pt idx="4430">
                  <c:v>0.74472990777338599</c:v>
                </c:pt>
                <c:pt idx="4431">
                  <c:v>0.74472990777338599</c:v>
                </c:pt>
                <c:pt idx="4432">
                  <c:v>0.74472990777338599</c:v>
                </c:pt>
                <c:pt idx="4433">
                  <c:v>0.74472990777338599</c:v>
                </c:pt>
                <c:pt idx="4434">
                  <c:v>0.74472990777338599</c:v>
                </c:pt>
                <c:pt idx="4435">
                  <c:v>0.74472990777338599</c:v>
                </c:pt>
                <c:pt idx="4436">
                  <c:v>0.74472990777338599</c:v>
                </c:pt>
                <c:pt idx="4437">
                  <c:v>0.74472990777338599</c:v>
                </c:pt>
                <c:pt idx="4438">
                  <c:v>0.74472990777338599</c:v>
                </c:pt>
                <c:pt idx="4439">
                  <c:v>0.74472990777338599</c:v>
                </c:pt>
                <c:pt idx="4440">
                  <c:v>0.74472990777338599</c:v>
                </c:pt>
                <c:pt idx="4441">
                  <c:v>0.74472990777338599</c:v>
                </c:pt>
                <c:pt idx="4442">
                  <c:v>0.74472990777338599</c:v>
                </c:pt>
                <c:pt idx="4443">
                  <c:v>0.74472990777338599</c:v>
                </c:pt>
                <c:pt idx="4444">
                  <c:v>0.74472990777338599</c:v>
                </c:pt>
                <c:pt idx="4445">
                  <c:v>0.74472990777338599</c:v>
                </c:pt>
                <c:pt idx="4446">
                  <c:v>0.74472990777338599</c:v>
                </c:pt>
                <c:pt idx="4447">
                  <c:v>0.74472990777338599</c:v>
                </c:pt>
                <c:pt idx="4448">
                  <c:v>0.74472990777338599</c:v>
                </c:pt>
                <c:pt idx="4449">
                  <c:v>0.74472990777338599</c:v>
                </c:pt>
                <c:pt idx="4450">
                  <c:v>0.74472990777338599</c:v>
                </c:pt>
                <c:pt idx="4451">
                  <c:v>0.74472990777338599</c:v>
                </c:pt>
                <c:pt idx="4452">
                  <c:v>0.74472990777338599</c:v>
                </c:pt>
                <c:pt idx="4453">
                  <c:v>0.74472990777338599</c:v>
                </c:pt>
                <c:pt idx="4454">
                  <c:v>0.74472990777338599</c:v>
                </c:pt>
                <c:pt idx="4455">
                  <c:v>0.74472990777338599</c:v>
                </c:pt>
                <c:pt idx="4456">
                  <c:v>0.74472990777338599</c:v>
                </c:pt>
                <c:pt idx="4457">
                  <c:v>0.74472990777338599</c:v>
                </c:pt>
                <c:pt idx="4458">
                  <c:v>0.74472990777338599</c:v>
                </c:pt>
                <c:pt idx="4459">
                  <c:v>0.74472990777338599</c:v>
                </c:pt>
                <c:pt idx="4460">
                  <c:v>0.74472990777338599</c:v>
                </c:pt>
                <c:pt idx="4461">
                  <c:v>0.74472990777338599</c:v>
                </c:pt>
                <c:pt idx="4462">
                  <c:v>0.74472990777338599</c:v>
                </c:pt>
                <c:pt idx="4463">
                  <c:v>0.74472990777338599</c:v>
                </c:pt>
                <c:pt idx="4464">
                  <c:v>0.74472990777338599</c:v>
                </c:pt>
                <c:pt idx="4465">
                  <c:v>0.74472990777338599</c:v>
                </c:pt>
                <c:pt idx="4466">
                  <c:v>0.74472990777338599</c:v>
                </c:pt>
                <c:pt idx="4467">
                  <c:v>0.74472990777338599</c:v>
                </c:pt>
                <c:pt idx="4468">
                  <c:v>0.74472990777338599</c:v>
                </c:pt>
                <c:pt idx="4469">
                  <c:v>0.74472990777338599</c:v>
                </c:pt>
                <c:pt idx="4470">
                  <c:v>0.74472990777338599</c:v>
                </c:pt>
                <c:pt idx="4471">
                  <c:v>0.74472990777338599</c:v>
                </c:pt>
                <c:pt idx="4472">
                  <c:v>0.74472990777338599</c:v>
                </c:pt>
                <c:pt idx="4473">
                  <c:v>0.74472990777338599</c:v>
                </c:pt>
                <c:pt idx="4474">
                  <c:v>0.74472990777338599</c:v>
                </c:pt>
                <c:pt idx="4475">
                  <c:v>0.74472990777338599</c:v>
                </c:pt>
                <c:pt idx="4476">
                  <c:v>0.74472990777338599</c:v>
                </c:pt>
                <c:pt idx="4477">
                  <c:v>0.74472990777338599</c:v>
                </c:pt>
                <c:pt idx="4478">
                  <c:v>0.74472990777338599</c:v>
                </c:pt>
                <c:pt idx="4479">
                  <c:v>0.74472990777338599</c:v>
                </c:pt>
                <c:pt idx="4480">
                  <c:v>0.74472990777338599</c:v>
                </c:pt>
                <c:pt idx="4481">
                  <c:v>0.74472990777338599</c:v>
                </c:pt>
                <c:pt idx="4482">
                  <c:v>0.74472990777338599</c:v>
                </c:pt>
                <c:pt idx="4483">
                  <c:v>0.74472990777338599</c:v>
                </c:pt>
                <c:pt idx="4484">
                  <c:v>0.74472990777338599</c:v>
                </c:pt>
                <c:pt idx="4485">
                  <c:v>0.74472990777338599</c:v>
                </c:pt>
                <c:pt idx="4486">
                  <c:v>0.74472990777338599</c:v>
                </c:pt>
                <c:pt idx="4487">
                  <c:v>0.74472990777338599</c:v>
                </c:pt>
                <c:pt idx="4488">
                  <c:v>0.74472990777338599</c:v>
                </c:pt>
                <c:pt idx="4489">
                  <c:v>0.74472990777338599</c:v>
                </c:pt>
                <c:pt idx="4490">
                  <c:v>0.74472990777338599</c:v>
                </c:pt>
                <c:pt idx="4491">
                  <c:v>0.74472990777338599</c:v>
                </c:pt>
                <c:pt idx="4492">
                  <c:v>0.74472990777338599</c:v>
                </c:pt>
                <c:pt idx="4493">
                  <c:v>0.74472990777338599</c:v>
                </c:pt>
                <c:pt idx="4494">
                  <c:v>0.74472990777338599</c:v>
                </c:pt>
                <c:pt idx="4495">
                  <c:v>0.74472990777338599</c:v>
                </c:pt>
                <c:pt idx="4496">
                  <c:v>0.74472990777338599</c:v>
                </c:pt>
                <c:pt idx="4497">
                  <c:v>0.74472990777338599</c:v>
                </c:pt>
                <c:pt idx="4498">
                  <c:v>0.74472990777338599</c:v>
                </c:pt>
                <c:pt idx="4499">
                  <c:v>0.74472990777338599</c:v>
                </c:pt>
                <c:pt idx="4500">
                  <c:v>0.74472990777338599</c:v>
                </c:pt>
                <c:pt idx="4501">
                  <c:v>0.74472990777338599</c:v>
                </c:pt>
                <c:pt idx="4502">
                  <c:v>0.74472990777338599</c:v>
                </c:pt>
                <c:pt idx="4503">
                  <c:v>0.74472990777338599</c:v>
                </c:pt>
                <c:pt idx="4504">
                  <c:v>0.74472990777338599</c:v>
                </c:pt>
                <c:pt idx="4505">
                  <c:v>0.74472990777338599</c:v>
                </c:pt>
                <c:pt idx="4506">
                  <c:v>0.74472990777338599</c:v>
                </c:pt>
                <c:pt idx="4507">
                  <c:v>0.74472990777338599</c:v>
                </c:pt>
                <c:pt idx="4508">
                  <c:v>0.74472990777338599</c:v>
                </c:pt>
                <c:pt idx="4509">
                  <c:v>0.74472990777338599</c:v>
                </c:pt>
                <c:pt idx="4510">
                  <c:v>0.74472990777338599</c:v>
                </c:pt>
                <c:pt idx="4511">
                  <c:v>0.74472990777338599</c:v>
                </c:pt>
                <c:pt idx="4512">
                  <c:v>0.74472990777338599</c:v>
                </c:pt>
                <c:pt idx="4513">
                  <c:v>0.74472990777338599</c:v>
                </c:pt>
                <c:pt idx="4514">
                  <c:v>0.74472990777338599</c:v>
                </c:pt>
                <c:pt idx="4515">
                  <c:v>0.74472990777338599</c:v>
                </c:pt>
                <c:pt idx="4516">
                  <c:v>0.74472990777338599</c:v>
                </c:pt>
                <c:pt idx="4517">
                  <c:v>0.74472990777338599</c:v>
                </c:pt>
                <c:pt idx="4518">
                  <c:v>0.74472990777338599</c:v>
                </c:pt>
                <c:pt idx="4519">
                  <c:v>0.74472990777338599</c:v>
                </c:pt>
                <c:pt idx="4520">
                  <c:v>0.74472990777338599</c:v>
                </c:pt>
                <c:pt idx="4521">
                  <c:v>0.74472990777338599</c:v>
                </c:pt>
                <c:pt idx="4522">
                  <c:v>0.76449275362318836</c:v>
                </c:pt>
                <c:pt idx="4523">
                  <c:v>0.76449275362318836</c:v>
                </c:pt>
                <c:pt idx="4524">
                  <c:v>0.76449275362318836</c:v>
                </c:pt>
                <c:pt idx="4525">
                  <c:v>0.76449275362318836</c:v>
                </c:pt>
                <c:pt idx="4526">
                  <c:v>0.76449275362318836</c:v>
                </c:pt>
                <c:pt idx="4527">
                  <c:v>0.76449275362318836</c:v>
                </c:pt>
                <c:pt idx="4528">
                  <c:v>0.76449275362318836</c:v>
                </c:pt>
                <c:pt idx="4529">
                  <c:v>0.76449275362318836</c:v>
                </c:pt>
                <c:pt idx="4530">
                  <c:v>0.76449275362318836</c:v>
                </c:pt>
                <c:pt idx="4531">
                  <c:v>0.76449275362318836</c:v>
                </c:pt>
                <c:pt idx="4532">
                  <c:v>0.76449275362318836</c:v>
                </c:pt>
                <c:pt idx="4533">
                  <c:v>0.76449275362318836</c:v>
                </c:pt>
                <c:pt idx="4534">
                  <c:v>0.76449275362318836</c:v>
                </c:pt>
                <c:pt idx="4535">
                  <c:v>0.76449275362318836</c:v>
                </c:pt>
                <c:pt idx="4536">
                  <c:v>0.76449275362318836</c:v>
                </c:pt>
                <c:pt idx="4537">
                  <c:v>0.76449275362318836</c:v>
                </c:pt>
                <c:pt idx="4538">
                  <c:v>0.76449275362318836</c:v>
                </c:pt>
                <c:pt idx="4539">
                  <c:v>0.76449275362318836</c:v>
                </c:pt>
                <c:pt idx="4540">
                  <c:v>0.76449275362318836</c:v>
                </c:pt>
                <c:pt idx="4541">
                  <c:v>0.76449275362318836</c:v>
                </c:pt>
                <c:pt idx="4542">
                  <c:v>0.76449275362318836</c:v>
                </c:pt>
                <c:pt idx="4543">
                  <c:v>0.76449275362318836</c:v>
                </c:pt>
                <c:pt idx="4544">
                  <c:v>0.76449275362318836</c:v>
                </c:pt>
                <c:pt idx="4545">
                  <c:v>0.76449275362318836</c:v>
                </c:pt>
                <c:pt idx="4546">
                  <c:v>0.76449275362318836</c:v>
                </c:pt>
                <c:pt idx="4547">
                  <c:v>0.76449275362318836</c:v>
                </c:pt>
                <c:pt idx="4548">
                  <c:v>0.76449275362318836</c:v>
                </c:pt>
                <c:pt idx="4549">
                  <c:v>0.76449275362318836</c:v>
                </c:pt>
                <c:pt idx="4550">
                  <c:v>0.76449275362318836</c:v>
                </c:pt>
                <c:pt idx="4551">
                  <c:v>0.76449275362318836</c:v>
                </c:pt>
                <c:pt idx="4552">
                  <c:v>0.76449275362318836</c:v>
                </c:pt>
                <c:pt idx="4553">
                  <c:v>0.76449275362318836</c:v>
                </c:pt>
                <c:pt idx="4554">
                  <c:v>0.76449275362318836</c:v>
                </c:pt>
                <c:pt idx="4555">
                  <c:v>0.76449275362318836</c:v>
                </c:pt>
                <c:pt idx="4556">
                  <c:v>0.76449275362318836</c:v>
                </c:pt>
                <c:pt idx="4557">
                  <c:v>0.76449275362318836</c:v>
                </c:pt>
                <c:pt idx="4558">
                  <c:v>0.76449275362318836</c:v>
                </c:pt>
                <c:pt idx="4559">
                  <c:v>0.76449275362318836</c:v>
                </c:pt>
                <c:pt idx="4560">
                  <c:v>0.76449275362318836</c:v>
                </c:pt>
                <c:pt idx="4561">
                  <c:v>0.76449275362318836</c:v>
                </c:pt>
                <c:pt idx="4562">
                  <c:v>0.76449275362318836</c:v>
                </c:pt>
                <c:pt idx="4563">
                  <c:v>0.76449275362318836</c:v>
                </c:pt>
                <c:pt idx="4564">
                  <c:v>0.76449275362318836</c:v>
                </c:pt>
                <c:pt idx="4565">
                  <c:v>0.76449275362318836</c:v>
                </c:pt>
                <c:pt idx="4566">
                  <c:v>0.76449275362318836</c:v>
                </c:pt>
                <c:pt idx="4567">
                  <c:v>0.76449275362318836</c:v>
                </c:pt>
                <c:pt idx="4568">
                  <c:v>0.76449275362318836</c:v>
                </c:pt>
                <c:pt idx="4569">
                  <c:v>0.76449275362318836</c:v>
                </c:pt>
                <c:pt idx="4570">
                  <c:v>0.76449275362318836</c:v>
                </c:pt>
                <c:pt idx="4571">
                  <c:v>0.76449275362318836</c:v>
                </c:pt>
                <c:pt idx="4572">
                  <c:v>0.76449275362318836</c:v>
                </c:pt>
                <c:pt idx="4573">
                  <c:v>0.76449275362318836</c:v>
                </c:pt>
                <c:pt idx="4574">
                  <c:v>0.76449275362318836</c:v>
                </c:pt>
                <c:pt idx="4575">
                  <c:v>0.76449275362318836</c:v>
                </c:pt>
                <c:pt idx="4576">
                  <c:v>0.76449275362318836</c:v>
                </c:pt>
                <c:pt idx="4577">
                  <c:v>0.76449275362318836</c:v>
                </c:pt>
                <c:pt idx="4578">
                  <c:v>0.76449275362318836</c:v>
                </c:pt>
                <c:pt idx="4579">
                  <c:v>0.76449275362318836</c:v>
                </c:pt>
                <c:pt idx="4580">
                  <c:v>0.76449275362318836</c:v>
                </c:pt>
                <c:pt idx="4581">
                  <c:v>0.76449275362318836</c:v>
                </c:pt>
                <c:pt idx="4582">
                  <c:v>0.76449275362318836</c:v>
                </c:pt>
                <c:pt idx="4583">
                  <c:v>0.76449275362318836</c:v>
                </c:pt>
                <c:pt idx="4584">
                  <c:v>0.76449275362318836</c:v>
                </c:pt>
                <c:pt idx="4585">
                  <c:v>0.76449275362318836</c:v>
                </c:pt>
                <c:pt idx="4586">
                  <c:v>0.76449275362318836</c:v>
                </c:pt>
                <c:pt idx="4587">
                  <c:v>0.76449275362318836</c:v>
                </c:pt>
                <c:pt idx="4588">
                  <c:v>0.76449275362318836</c:v>
                </c:pt>
                <c:pt idx="4589">
                  <c:v>0.76449275362318836</c:v>
                </c:pt>
                <c:pt idx="4590">
                  <c:v>0.76449275362318836</c:v>
                </c:pt>
                <c:pt idx="4591">
                  <c:v>0.76449275362318836</c:v>
                </c:pt>
                <c:pt idx="4592">
                  <c:v>0.76449275362318836</c:v>
                </c:pt>
                <c:pt idx="4593">
                  <c:v>0.76449275362318836</c:v>
                </c:pt>
                <c:pt idx="4594">
                  <c:v>0.76449275362318836</c:v>
                </c:pt>
                <c:pt idx="4595">
                  <c:v>0.76449275362318836</c:v>
                </c:pt>
                <c:pt idx="4596">
                  <c:v>0.76449275362318836</c:v>
                </c:pt>
                <c:pt idx="4597">
                  <c:v>0.76449275362318836</c:v>
                </c:pt>
                <c:pt idx="4598">
                  <c:v>0.76449275362318836</c:v>
                </c:pt>
                <c:pt idx="4599">
                  <c:v>0.76449275362318836</c:v>
                </c:pt>
                <c:pt idx="4600">
                  <c:v>0.76449275362318836</c:v>
                </c:pt>
                <c:pt idx="4601">
                  <c:v>0.76449275362318836</c:v>
                </c:pt>
                <c:pt idx="4602">
                  <c:v>0.76449275362318836</c:v>
                </c:pt>
                <c:pt idx="4603">
                  <c:v>0.76449275362318836</c:v>
                </c:pt>
                <c:pt idx="4604">
                  <c:v>0.76449275362318836</c:v>
                </c:pt>
                <c:pt idx="4605">
                  <c:v>0.76449275362318836</c:v>
                </c:pt>
                <c:pt idx="4606">
                  <c:v>0.76449275362318836</c:v>
                </c:pt>
                <c:pt idx="4607">
                  <c:v>0.76449275362318836</c:v>
                </c:pt>
                <c:pt idx="4608">
                  <c:v>0.76449275362318836</c:v>
                </c:pt>
                <c:pt idx="4609">
                  <c:v>0.76449275362318836</c:v>
                </c:pt>
                <c:pt idx="4610">
                  <c:v>0.76449275362318836</c:v>
                </c:pt>
                <c:pt idx="4611">
                  <c:v>0.76449275362318836</c:v>
                </c:pt>
                <c:pt idx="4612">
                  <c:v>0.76449275362318836</c:v>
                </c:pt>
                <c:pt idx="4613">
                  <c:v>0.76449275362318836</c:v>
                </c:pt>
                <c:pt idx="4614">
                  <c:v>0.76449275362318836</c:v>
                </c:pt>
                <c:pt idx="4615">
                  <c:v>0.76449275362318836</c:v>
                </c:pt>
                <c:pt idx="4616">
                  <c:v>0.76449275362318836</c:v>
                </c:pt>
                <c:pt idx="4617">
                  <c:v>0.76449275362318836</c:v>
                </c:pt>
                <c:pt idx="4618">
                  <c:v>0.76449275362318836</c:v>
                </c:pt>
                <c:pt idx="4619">
                  <c:v>0.76449275362318836</c:v>
                </c:pt>
                <c:pt idx="4620">
                  <c:v>0.76449275362318836</c:v>
                </c:pt>
                <c:pt idx="4621">
                  <c:v>0.76449275362318836</c:v>
                </c:pt>
                <c:pt idx="4622">
                  <c:v>0.76449275362318836</c:v>
                </c:pt>
                <c:pt idx="4623">
                  <c:v>0.76449275362318836</c:v>
                </c:pt>
                <c:pt idx="4624">
                  <c:v>0.76449275362318836</c:v>
                </c:pt>
                <c:pt idx="4625">
                  <c:v>0.76449275362318836</c:v>
                </c:pt>
                <c:pt idx="4626">
                  <c:v>0.76449275362318836</c:v>
                </c:pt>
                <c:pt idx="4627">
                  <c:v>0.76449275362318836</c:v>
                </c:pt>
                <c:pt idx="4628">
                  <c:v>0.76449275362318836</c:v>
                </c:pt>
                <c:pt idx="4629">
                  <c:v>0.76449275362318836</c:v>
                </c:pt>
                <c:pt idx="4630">
                  <c:v>0.76449275362318836</c:v>
                </c:pt>
                <c:pt idx="4631">
                  <c:v>0.76449275362318836</c:v>
                </c:pt>
                <c:pt idx="4632">
                  <c:v>0.76449275362318836</c:v>
                </c:pt>
                <c:pt idx="4633">
                  <c:v>0.76449275362318836</c:v>
                </c:pt>
                <c:pt idx="4634">
                  <c:v>0.76449275362318836</c:v>
                </c:pt>
                <c:pt idx="4635">
                  <c:v>0.76449275362318836</c:v>
                </c:pt>
                <c:pt idx="4636">
                  <c:v>0.76449275362318836</c:v>
                </c:pt>
                <c:pt idx="4637">
                  <c:v>0.76449275362318836</c:v>
                </c:pt>
                <c:pt idx="4638">
                  <c:v>0.76449275362318836</c:v>
                </c:pt>
                <c:pt idx="4639">
                  <c:v>0.76449275362318836</c:v>
                </c:pt>
                <c:pt idx="4640">
                  <c:v>0.76449275362318836</c:v>
                </c:pt>
                <c:pt idx="4641">
                  <c:v>0.76449275362318836</c:v>
                </c:pt>
                <c:pt idx="4642">
                  <c:v>0.76531620553359681</c:v>
                </c:pt>
                <c:pt idx="4643">
                  <c:v>0.76531620553359681</c:v>
                </c:pt>
                <c:pt idx="4644">
                  <c:v>0.76531620553359681</c:v>
                </c:pt>
                <c:pt idx="4645">
                  <c:v>0.76531620553359681</c:v>
                </c:pt>
                <c:pt idx="4646">
                  <c:v>0.76531620553359681</c:v>
                </c:pt>
                <c:pt idx="4647">
                  <c:v>0.77453886693017127</c:v>
                </c:pt>
                <c:pt idx="4648">
                  <c:v>0.77453886693017127</c:v>
                </c:pt>
                <c:pt idx="4649">
                  <c:v>0.77453886693017127</c:v>
                </c:pt>
                <c:pt idx="4650">
                  <c:v>0.77453886693017127</c:v>
                </c:pt>
                <c:pt idx="4651">
                  <c:v>0.77453886693017127</c:v>
                </c:pt>
                <c:pt idx="4652">
                  <c:v>0.77453886693017127</c:v>
                </c:pt>
                <c:pt idx="4653">
                  <c:v>0.77453886693017127</c:v>
                </c:pt>
                <c:pt idx="4654">
                  <c:v>0.77453886693017127</c:v>
                </c:pt>
                <c:pt idx="4655">
                  <c:v>0.77453886693017127</c:v>
                </c:pt>
                <c:pt idx="4656">
                  <c:v>0.77453886693017127</c:v>
                </c:pt>
                <c:pt idx="4657">
                  <c:v>0.77453886693017127</c:v>
                </c:pt>
                <c:pt idx="4658">
                  <c:v>0.77453886693017127</c:v>
                </c:pt>
                <c:pt idx="4659">
                  <c:v>0.77453886693017127</c:v>
                </c:pt>
                <c:pt idx="4660">
                  <c:v>0.77453886693017127</c:v>
                </c:pt>
                <c:pt idx="4661">
                  <c:v>0.77453886693017127</c:v>
                </c:pt>
                <c:pt idx="4662">
                  <c:v>0.77453886693017127</c:v>
                </c:pt>
                <c:pt idx="4663">
                  <c:v>0.77453886693017127</c:v>
                </c:pt>
                <c:pt idx="4664">
                  <c:v>0.77453886693017127</c:v>
                </c:pt>
                <c:pt idx="4665">
                  <c:v>0.77453886693017127</c:v>
                </c:pt>
                <c:pt idx="4666">
                  <c:v>0.77453886693017127</c:v>
                </c:pt>
                <c:pt idx="4667">
                  <c:v>0.77453886693017127</c:v>
                </c:pt>
                <c:pt idx="4668">
                  <c:v>0.77453886693017127</c:v>
                </c:pt>
                <c:pt idx="4669">
                  <c:v>0.77453886693017127</c:v>
                </c:pt>
                <c:pt idx="4670">
                  <c:v>0.77453886693017127</c:v>
                </c:pt>
                <c:pt idx="4671">
                  <c:v>0.77453886693017127</c:v>
                </c:pt>
                <c:pt idx="4672">
                  <c:v>0.77453886693017127</c:v>
                </c:pt>
                <c:pt idx="4673">
                  <c:v>0.77453886693017127</c:v>
                </c:pt>
                <c:pt idx="4674">
                  <c:v>0.77453886693017127</c:v>
                </c:pt>
                <c:pt idx="4675">
                  <c:v>0.77453886693017127</c:v>
                </c:pt>
                <c:pt idx="4676">
                  <c:v>0.77453886693017127</c:v>
                </c:pt>
                <c:pt idx="4677">
                  <c:v>0.77453886693017127</c:v>
                </c:pt>
                <c:pt idx="4678">
                  <c:v>0.77453886693017127</c:v>
                </c:pt>
                <c:pt idx="4679">
                  <c:v>0.77453886693017127</c:v>
                </c:pt>
                <c:pt idx="4680">
                  <c:v>0.77453886693017127</c:v>
                </c:pt>
                <c:pt idx="4681">
                  <c:v>0.77453886693017127</c:v>
                </c:pt>
                <c:pt idx="4682">
                  <c:v>0.77453886693017127</c:v>
                </c:pt>
                <c:pt idx="4683">
                  <c:v>0.77453886693017127</c:v>
                </c:pt>
                <c:pt idx="4684">
                  <c:v>0.77453886693017127</c:v>
                </c:pt>
                <c:pt idx="4685">
                  <c:v>0.77453886693017127</c:v>
                </c:pt>
                <c:pt idx="4686">
                  <c:v>0.77453886693017127</c:v>
                </c:pt>
                <c:pt idx="4687">
                  <c:v>0.77453886693017127</c:v>
                </c:pt>
                <c:pt idx="4688">
                  <c:v>0.77453886693017127</c:v>
                </c:pt>
                <c:pt idx="4689">
                  <c:v>0.77453886693017127</c:v>
                </c:pt>
                <c:pt idx="4690">
                  <c:v>0.77453886693017127</c:v>
                </c:pt>
                <c:pt idx="4691">
                  <c:v>0.77453886693017127</c:v>
                </c:pt>
                <c:pt idx="4692">
                  <c:v>0.77453886693017127</c:v>
                </c:pt>
                <c:pt idx="4693">
                  <c:v>0.77453886693017127</c:v>
                </c:pt>
                <c:pt idx="4694">
                  <c:v>0.77453886693017127</c:v>
                </c:pt>
                <c:pt idx="4695">
                  <c:v>0.77453886693017127</c:v>
                </c:pt>
                <c:pt idx="4696">
                  <c:v>0.77453886693017127</c:v>
                </c:pt>
                <c:pt idx="4697">
                  <c:v>0.77453886693017127</c:v>
                </c:pt>
                <c:pt idx="4698">
                  <c:v>0.77453886693017127</c:v>
                </c:pt>
                <c:pt idx="4699">
                  <c:v>0.77453886693017127</c:v>
                </c:pt>
                <c:pt idx="4700">
                  <c:v>0.77453886693017127</c:v>
                </c:pt>
                <c:pt idx="4701">
                  <c:v>0.77453886693017127</c:v>
                </c:pt>
                <c:pt idx="4702">
                  <c:v>0.77453886693017127</c:v>
                </c:pt>
                <c:pt idx="4703">
                  <c:v>0.77997364953886694</c:v>
                </c:pt>
                <c:pt idx="4704">
                  <c:v>0.77997364953886694</c:v>
                </c:pt>
                <c:pt idx="4705">
                  <c:v>0.77997364953886694</c:v>
                </c:pt>
                <c:pt idx="4706">
                  <c:v>0.77997364953886694</c:v>
                </c:pt>
                <c:pt idx="4707">
                  <c:v>0.77997364953886694</c:v>
                </c:pt>
                <c:pt idx="4708">
                  <c:v>0.77997364953886694</c:v>
                </c:pt>
                <c:pt idx="4709">
                  <c:v>0.77997364953886694</c:v>
                </c:pt>
                <c:pt idx="4710">
                  <c:v>0.77997364953886694</c:v>
                </c:pt>
                <c:pt idx="4711">
                  <c:v>0.77997364953886694</c:v>
                </c:pt>
                <c:pt idx="4712">
                  <c:v>0.77997364953886694</c:v>
                </c:pt>
                <c:pt idx="4713">
                  <c:v>0.77997364953886694</c:v>
                </c:pt>
                <c:pt idx="4714">
                  <c:v>0.77997364953886694</c:v>
                </c:pt>
                <c:pt idx="4715">
                  <c:v>0.77997364953886694</c:v>
                </c:pt>
                <c:pt idx="4716">
                  <c:v>0.77997364953886694</c:v>
                </c:pt>
                <c:pt idx="4717">
                  <c:v>0.77997364953886694</c:v>
                </c:pt>
                <c:pt idx="4718">
                  <c:v>0.77997364953886694</c:v>
                </c:pt>
                <c:pt idx="4719">
                  <c:v>0.77997364953886694</c:v>
                </c:pt>
                <c:pt idx="4720">
                  <c:v>0.77997364953886694</c:v>
                </c:pt>
                <c:pt idx="4721">
                  <c:v>0.77997364953886694</c:v>
                </c:pt>
                <c:pt idx="4722">
                  <c:v>0.77997364953886694</c:v>
                </c:pt>
                <c:pt idx="4723">
                  <c:v>0.77997364953886694</c:v>
                </c:pt>
                <c:pt idx="4724">
                  <c:v>0.77997364953886694</c:v>
                </c:pt>
                <c:pt idx="4725">
                  <c:v>0.77997364953886694</c:v>
                </c:pt>
                <c:pt idx="4726">
                  <c:v>0.77997364953886694</c:v>
                </c:pt>
                <c:pt idx="4727">
                  <c:v>0.77997364953886694</c:v>
                </c:pt>
                <c:pt idx="4728">
                  <c:v>0.77997364953886694</c:v>
                </c:pt>
                <c:pt idx="4729">
                  <c:v>0.77997364953886694</c:v>
                </c:pt>
                <c:pt idx="4730">
                  <c:v>0.77997364953886694</c:v>
                </c:pt>
                <c:pt idx="4731">
                  <c:v>0.77997364953886694</c:v>
                </c:pt>
                <c:pt idx="4732">
                  <c:v>0.77997364953886694</c:v>
                </c:pt>
                <c:pt idx="4733">
                  <c:v>0.77997364953886694</c:v>
                </c:pt>
                <c:pt idx="4734">
                  <c:v>0.77997364953886694</c:v>
                </c:pt>
                <c:pt idx="4735">
                  <c:v>0.77997364953886694</c:v>
                </c:pt>
                <c:pt idx="4736">
                  <c:v>0.78063241106719372</c:v>
                </c:pt>
                <c:pt idx="4737">
                  <c:v>0.78063241106719372</c:v>
                </c:pt>
                <c:pt idx="4738">
                  <c:v>0.78063241106719372</c:v>
                </c:pt>
                <c:pt idx="4739">
                  <c:v>0.78063241106719372</c:v>
                </c:pt>
                <c:pt idx="4740">
                  <c:v>0.78112648221343872</c:v>
                </c:pt>
                <c:pt idx="4741">
                  <c:v>0.78112648221343872</c:v>
                </c:pt>
                <c:pt idx="4742">
                  <c:v>0.78112648221343872</c:v>
                </c:pt>
                <c:pt idx="4743">
                  <c:v>0.78129117259552039</c:v>
                </c:pt>
                <c:pt idx="4744">
                  <c:v>0.79841897233201586</c:v>
                </c:pt>
                <c:pt idx="4745">
                  <c:v>0.79841897233201586</c:v>
                </c:pt>
                <c:pt idx="4746">
                  <c:v>0.79841897233201586</c:v>
                </c:pt>
                <c:pt idx="4747">
                  <c:v>0.79841897233201586</c:v>
                </c:pt>
                <c:pt idx="4748">
                  <c:v>0.79841897233201586</c:v>
                </c:pt>
                <c:pt idx="4749">
                  <c:v>0.79841897233201586</c:v>
                </c:pt>
                <c:pt idx="4750">
                  <c:v>0.79841897233201586</c:v>
                </c:pt>
                <c:pt idx="4751">
                  <c:v>0.79841897233201586</c:v>
                </c:pt>
                <c:pt idx="4752">
                  <c:v>0.79841897233201586</c:v>
                </c:pt>
                <c:pt idx="4753">
                  <c:v>0.79841897233201586</c:v>
                </c:pt>
                <c:pt idx="4754">
                  <c:v>0.79841897233201586</c:v>
                </c:pt>
                <c:pt idx="4755">
                  <c:v>0.79841897233201586</c:v>
                </c:pt>
                <c:pt idx="4756">
                  <c:v>0.79841897233201586</c:v>
                </c:pt>
                <c:pt idx="4757">
                  <c:v>0.79841897233201586</c:v>
                </c:pt>
                <c:pt idx="4758">
                  <c:v>0.79841897233201586</c:v>
                </c:pt>
                <c:pt idx="4759">
                  <c:v>0.79841897233201586</c:v>
                </c:pt>
                <c:pt idx="4760">
                  <c:v>0.79841897233201586</c:v>
                </c:pt>
                <c:pt idx="4761">
                  <c:v>0.79841897233201586</c:v>
                </c:pt>
                <c:pt idx="4762">
                  <c:v>0.79841897233201586</c:v>
                </c:pt>
                <c:pt idx="4763">
                  <c:v>0.79841897233201586</c:v>
                </c:pt>
                <c:pt idx="4764">
                  <c:v>0.79841897233201586</c:v>
                </c:pt>
                <c:pt idx="4765">
                  <c:v>0.79841897233201586</c:v>
                </c:pt>
                <c:pt idx="4766">
                  <c:v>0.79841897233201586</c:v>
                </c:pt>
                <c:pt idx="4767">
                  <c:v>0.79841897233201586</c:v>
                </c:pt>
                <c:pt idx="4768">
                  <c:v>0.79841897233201586</c:v>
                </c:pt>
                <c:pt idx="4769">
                  <c:v>0.79841897233201586</c:v>
                </c:pt>
                <c:pt idx="4770">
                  <c:v>0.79841897233201586</c:v>
                </c:pt>
                <c:pt idx="4771">
                  <c:v>0.79841897233201586</c:v>
                </c:pt>
                <c:pt idx="4772">
                  <c:v>0.79841897233201586</c:v>
                </c:pt>
                <c:pt idx="4773">
                  <c:v>0.79841897233201586</c:v>
                </c:pt>
                <c:pt idx="4774">
                  <c:v>0.79841897233201586</c:v>
                </c:pt>
                <c:pt idx="4775">
                  <c:v>0.79841897233201586</c:v>
                </c:pt>
                <c:pt idx="4776">
                  <c:v>0.79841897233201586</c:v>
                </c:pt>
                <c:pt idx="4777">
                  <c:v>0.79841897233201586</c:v>
                </c:pt>
                <c:pt idx="4778">
                  <c:v>0.79841897233201586</c:v>
                </c:pt>
                <c:pt idx="4779">
                  <c:v>0.79841897233201586</c:v>
                </c:pt>
                <c:pt idx="4780">
                  <c:v>0.79841897233201586</c:v>
                </c:pt>
                <c:pt idx="4781">
                  <c:v>0.79841897233201586</c:v>
                </c:pt>
                <c:pt idx="4782">
                  <c:v>0.79841897233201586</c:v>
                </c:pt>
                <c:pt idx="4783">
                  <c:v>0.79841897233201586</c:v>
                </c:pt>
                <c:pt idx="4784">
                  <c:v>0.79841897233201586</c:v>
                </c:pt>
                <c:pt idx="4785">
                  <c:v>0.79841897233201586</c:v>
                </c:pt>
                <c:pt idx="4786">
                  <c:v>0.79841897233201586</c:v>
                </c:pt>
                <c:pt idx="4787">
                  <c:v>0.79841897233201586</c:v>
                </c:pt>
                <c:pt idx="4788">
                  <c:v>0.79841897233201586</c:v>
                </c:pt>
                <c:pt idx="4789">
                  <c:v>0.79841897233201586</c:v>
                </c:pt>
                <c:pt idx="4790">
                  <c:v>0.79841897233201586</c:v>
                </c:pt>
                <c:pt idx="4791">
                  <c:v>0.79841897233201586</c:v>
                </c:pt>
                <c:pt idx="4792">
                  <c:v>0.79841897233201586</c:v>
                </c:pt>
                <c:pt idx="4793">
                  <c:v>0.79841897233201586</c:v>
                </c:pt>
                <c:pt idx="4794">
                  <c:v>0.79841897233201586</c:v>
                </c:pt>
                <c:pt idx="4795">
                  <c:v>0.79841897233201586</c:v>
                </c:pt>
                <c:pt idx="4796">
                  <c:v>0.79841897233201586</c:v>
                </c:pt>
                <c:pt idx="4797">
                  <c:v>0.79841897233201586</c:v>
                </c:pt>
                <c:pt idx="4798">
                  <c:v>0.79841897233201586</c:v>
                </c:pt>
                <c:pt idx="4799">
                  <c:v>0.79841897233201586</c:v>
                </c:pt>
                <c:pt idx="4800">
                  <c:v>0.79841897233201586</c:v>
                </c:pt>
                <c:pt idx="4801">
                  <c:v>0.79841897233201586</c:v>
                </c:pt>
                <c:pt idx="4802">
                  <c:v>0.79841897233201586</c:v>
                </c:pt>
                <c:pt idx="4803">
                  <c:v>0.79841897233201586</c:v>
                </c:pt>
                <c:pt idx="4804">
                  <c:v>0.79841897233201586</c:v>
                </c:pt>
                <c:pt idx="4805">
                  <c:v>0.79841897233201586</c:v>
                </c:pt>
                <c:pt idx="4806">
                  <c:v>0.79841897233201586</c:v>
                </c:pt>
                <c:pt idx="4807">
                  <c:v>0.79841897233201586</c:v>
                </c:pt>
                <c:pt idx="4808">
                  <c:v>0.79841897233201586</c:v>
                </c:pt>
                <c:pt idx="4809">
                  <c:v>0.79841897233201586</c:v>
                </c:pt>
                <c:pt idx="4810">
                  <c:v>0.79841897233201586</c:v>
                </c:pt>
                <c:pt idx="4811">
                  <c:v>0.79841897233201586</c:v>
                </c:pt>
                <c:pt idx="4812">
                  <c:v>0.79841897233201586</c:v>
                </c:pt>
                <c:pt idx="4813">
                  <c:v>0.79841897233201586</c:v>
                </c:pt>
                <c:pt idx="4814">
                  <c:v>0.79841897233201586</c:v>
                </c:pt>
                <c:pt idx="4815">
                  <c:v>0.79841897233201586</c:v>
                </c:pt>
                <c:pt idx="4816">
                  <c:v>0.79841897233201586</c:v>
                </c:pt>
                <c:pt idx="4817">
                  <c:v>0.79841897233201586</c:v>
                </c:pt>
                <c:pt idx="4818">
                  <c:v>0.79841897233201586</c:v>
                </c:pt>
                <c:pt idx="4819">
                  <c:v>0.79841897233201586</c:v>
                </c:pt>
                <c:pt idx="4820">
                  <c:v>0.79841897233201586</c:v>
                </c:pt>
                <c:pt idx="4821">
                  <c:v>0.79841897233201586</c:v>
                </c:pt>
                <c:pt idx="4822">
                  <c:v>0.79841897233201586</c:v>
                </c:pt>
                <c:pt idx="4823">
                  <c:v>0.79841897233201586</c:v>
                </c:pt>
                <c:pt idx="4824">
                  <c:v>0.79841897233201586</c:v>
                </c:pt>
                <c:pt idx="4825">
                  <c:v>0.79841897233201586</c:v>
                </c:pt>
                <c:pt idx="4826">
                  <c:v>0.79841897233201586</c:v>
                </c:pt>
                <c:pt idx="4827">
                  <c:v>0.79841897233201586</c:v>
                </c:pt>
                <c:pt idx="4828">
                  <c:v>0.79841897233201586</c:v>
                </c:pt>
                <c:pt idx="4829">
                  <c:v>0.79841897233201586</c:v>
                </c:pt>
                <c:pt idx="4830">
                  <c:v>0.79841897233201586</c:v>
                </c:pt>
                <c:pt idx="4831">
                  <c:v>0.79841897233201586</c:v>
                </c:pt>
                <c:pt idx="4832">
                  <c:v>0.79841897233201586</c:v>
                </c:pt>
                <c:pt idx="4833">
                  <c:v>0.79841897233201586</c:v>
                </c:pt>
                <c:pt idx="4834">
                  <c:v>0.79841897233201586</c:v>
                </c:pt>
                <c:pt idx="4835">
                  <c:v>0.79841897233201586</c:v>
                </c:pt>
                <c:pt idx="4836">
                  <c:v>0.79841897233201586</c:v>
                </c:pt>
                <c:pt idx="4837">
                  <c:v>0.79841897233201586</c:v>
                </c:pt>
                <c:pt idx="4838">
                  <c:v>0.79841897233201586</c:v>
                </c:pt>
                <c:pt idx="4839">
                  <c:v>0.79841897233201586</c:v>
                </c:pt>
                <c:pt idx="4840">
                  <c:v>0.79841897233201586</c:v>
                </c:pt>
                <c:pt idx="4841">
                  <c:v>0.79841897233201586</c:v>
                </c:pt>
                <c:pt idx="4842">
                  <c:v>0.79841897233201586</c:v>
                </c:pt>
                <c:pt idx="4843">
                  <c:v>0.79841897233201586</c:v>
                </c:pt>
                <c:pt idx="4844">
                  <c:v>0.79841897233201586</c:v>
                </c:pt>
                <c:pt idx="4845">
                  <c:v>0.79841897233201586</c:v>
                </c:pt>
                <c:pt idx="4846">
                  <c:v>0.79841897233201586</c:v>
                </c:pt>
                <c:pt idx="4847">
                  <c:v>0.79841897233201586</c:v>
                </c:pt>
                <c:pt idx="4848">
                  <c:v>0.81735836627140979</c:v>
                </c:pt>
                <c:pt idx="4849">
                  <c:v>0.81735836627140979</c:v>
                </c:pt>
                <c:pt idx="4850">
                  <c:v>0.81735836627140979</c:v>
                </c:pt>
                <c:pt idx="4851">
                  <c:v>0.81735836627140979</c:v>
                </c:pt>
                <c:pt idx="4852">
                  <c:v>0.81735836627140979</c:v>
                </c:pt>
                <c:pt idx="4853">
                  <c:v>0.81735836627140979</c:v>
                </c:pt>
                <c:pt idx="4854">
                  <c:v>0.81735836627140979</c:v>
                </c:pt>
                <c:pt idx="4855">
                  <c:v>0.81735836627140979</c:v>
                </c:pt>
                <c:pt idx="4856">
                  <c:v>0.81735836627140979</c:v>
                </c:pt>
                <c:pt idx="4857">
                  <c:v>0.81735836627140979</c:v>
                </c:pt>
                <c:pt idx="4858">
                  <c:v>0.81735836627140979</c:v>
                </c:pt>
                <c:pt idx="4859">
                  <c:v>0.81735836627140979</c:v>
                </c:pt>
                <c:pt idx="4860">
                  <c:v>0.81735836627140979</c:v>
                </c:pt>
                <c:pt idx="4861">
                  <c:v>0.81735836627140979</c:v>
                </c:pt>
                <c:pt idx="4862">
                  <c:v>0.81735836627140979</c:v>
                </c:pt>
                <c:pt idx="4863">
                  <c:v>0.81735836627140979</c:v>
                </c:pt>
                <c:pt idx="4864">
                  <c:v>0.81735836627140979</c:v>
                </c:pt>
                <c:pt idx="4865">
                  <c:v>0.81735836627140979</c:v>
                </c:pt>
                <c:pt idx="4866">
                  <c:v>0.81735836627140979</c:v>
                </c:pt>
                <c:pt idx="4867">
                  <c:v>0.81735836627140979</c:v>
                </c:pt>
                <c:pt idx="4868">
                  <c:v>0.81735836627140979</c:v>
                </c:pt>
                <c:pt idx="4869">
                  <c:v>0.81735836627140979</c:v>
                </c:pt>
                <c:pt idx="4870">
                  <c:v>0.81735836627140979</c:v>
                </c:pt>
                <c:pt idx="4871">
                  <c:v>0.81735836627140979</c:v>
                </c:pt>
                <c:pt idx="4872">
                  <c:v>0.81735836627140979</c:v>
                </c:pt>
                <c:pt idx="4873">
                  <c:v>0.81735836627140979</c:v>
                </c:pt>
                <c:pt idx="4874">
                  <c:v>0.81735836627140979</c:v>
                </c:pt>
                <c:pt idx="4875">
                  <c:v>0.81735836627140979</c:v>
                </c:pt>
                <c:pt idx="4876">
                  <c:v>0.81735836627140979</c:v>
                </c:pt>
                <c:pt idx="4877">
                  <c:v>0.81735836627140979</c:v>
                </c:pt>
                <c:pt idx="4878">
                  <c:v>0.81735836627140979</c:v>
                </c:pt>
                <c:pt idx="4879">
                  <c:v>0.81735836627140979</c:v>
                </c:pt>
                <c:pt idx="4880">
                  <c:v>0.81735836627140979</c:v>
                </c:pt>
                <c:pt idx="4881">
                  <c:v>0.81735836627140979</c:v>
                </c:pt>
                <c:pt idx="4882">
                  <c:v>0.81735836627140979</c:v>
                </c:pt>
                <c:pt idx="4883">
                  <c:v>0.81735836627140979</c:v>
                </c:pt>
                <c:pt idx="4884">
                  <c:v>0.81735836627140979</c:v>
                </c:pt>
                <c:pt idx="4885">
                  <c:v>0.81735836627140979</c:v>
                </c:pt>
                <c:pt idx="4886">
                  <c:v>0.81735836627140979</c:v>
                </c:pt>
                <c:pt idx="4887">
                  <c:v>0.81735836627140979</c:v>
                </c:pt>
                <c:pt idx="4888">
                  <c:v>0.81735836627140979</c:v>
                </c:pt>
                <c:pt idx="4889">
                  <c:v>0.81735836627140979</c:v>
                </c:pt>
                <c:pt idx="4890">
                  <c:v>0.81735836627140979</c:v>
                </c:pt>
                <c:pt idx="4891">
                  <c:v>0.81735836627140979</c:v>
                </c:pt>
                <c:pt idx="4892">
                  <c:v>0.81735836627140979</c:v>
                </c:pt>
                <c:pt idx="4893">
                  <c:v>0.81735836627140979</c:v>
                </c:pt>
                <c:pt idx="4894">
                  <c:v>0.81735836627140979</c:v>
                </c:pt>
                <c:pt idx="4895">
                  <c:v>0.81735836627140979</c:v>
                </c:pt>
                <c:pt idx="4896">
                  <c:v>0.81735836627140979</c:v>
                </c:pt>
                <c:pt idx="4897">
                  <c:v>0.81735836627140979</c:v>
                </c:pt>
                <c:pt idx="4898">
                  <c:v>0.81735836627140979</c:v>
                </c:pt>
                <c:pt idx="4899">
                  <c:v>0.81735836627140979</c:v>
                </c:pt>
                <c:pt idx="4900">
                  <c:v>0.81735836627140979</c:v>
                </c:pt>
                <c:pt idx="4901">
                  <c:v>0.81735836627140979</c:v>
                </c:pt>
                <c:pt idx="4902">
                  <c:v>0.81735836627140979</c:v>
                </c:pt>
                <c:pt idx="4903">
                  <c:v>0.81735836627140979</c:v>
                </c:pt>
                <c:pt idx="4904">
                  <c:v>0.81735836627140979</c:v>
                </c:pt>
                <c:pt idx="4905">
                  <c:v>0.81735836627140979</c:v>
                </c:pt>
                <c:pt idx="4906">
                  <c:v>0.81735836627140979</c:v>
                </c:pt>
                <c:pt idx="4907">
                  <c:v>0.81735836627140979</c:v>
                </c:pt>
                <c:pt idx="4908">
                  <c:v>0.81735836627140979</c:v>
                </c:pt>
                <c:pt idx="4909">
                  <c:v>0.81735836627140979</c:v>
                </c:pt>
                <c:pt idx="4910">
                  <c:v>0.81735836627140979</c:v>
                </c:pt>
                <c:pt idx="4911">
                  <c:v>0.81735836627140979</c:v>
                </c:pt>
                <c:pt idx="4912">
                  <c:v>0.81735836627140979</c:v>
                </c:pt>
                <c:pt idx="4913">
                  <c:v>0.81735836627140979</c:v>
                </c:pt>
                <c:pt idx="4914">
                  <c:v>0.81735836627140979</c:v>
                </c:pt>
                <c:pt idx="4915">
                  <c:v>0.81735836627140979</c:v>
                </c:pt>
                <c:pt idx="4916">
                  <c:v>0.81735836627140979</c:v>
                </c:pt>
                <c:pt idx="4917">
                  <c:v>0.81735836627140979</c:v>
                </c:pt>
                <c:pt idx="4918">
                  <c:v>0.81735836627140979</c:v>
                </c:pt>
                <c:pt idx="4919">
                  <c:v>0.81735836627140979</c:v>
                </c:pt>
                <c:pt idx="4920">
                  <c:v>0.81735836627140979</c:v>
                </c:pt>
                <c:pt idx="4921">
                  <c:v>0.81735836627140979</c:v>
                </c:pt>
                <c:pt idx="4922">
                  <c:v>0.81735836627140979</c:v>
                </c:pt>
                <c:pt idx="4923">
                  <c:v>0.81735836627140979</c:v>
                </c:pt>
                <c:pt idx="4924">
                  <c:v>0.81735836627140979</c:v>
                </c:pt>
                <c:pt idx="4925">
                  <c:v>0.81735836627140979</c:v>
                </c:pt>
                <c:pt idx="4926">
                  <c:v>0.81735836627140979</c:v>
                </c:pt>
                <c:pt idx="4927">
                  <c:v>0.81735836627140979</c:v>
                </c:pt>
                <c:pt idx="4928">
                  <c:v>0.81735836627140979</c:v>
                </c:pt>
                <c:pt idx="4929">
                  <c:v>0.81735836627140979</c:v>
                </c:pt>
                <c:pt idx="4930">
                  <c:v>0.81735836627140979</c:v>
                </c:pt>
                <c:pt idx="4931">
                  <c:v>0.81735836627140979</c:v>
                </c:pt>
                <c:pt idx="4932">
                  <c:v>0.81735836627140979</c:v>
                </c:pt>
                <c:pt idx="4933">
                  <c:v>0.81735836627140979</c:v>
                </c:pt>
                <c:pt idx="4934">
                  <c:v>0.81735836627140979</c:v>
                </c:pt>
                <c:pt idx="4935">
                  <c:v>0.81735836627140979</c:v>
                </c:pt>
                <c:pt idx="4936">
                  <c:v>0.81735836627140979</c:v>
                </c:pt>
                <c:pt idx="4937">
                  <c:v>0.81735836627140979</c:v>
                </c:pt>
                <c:pt idx="4938">
                  <c:v>0.81735836627140979</c:v>
                </c:pt>
                <c:pt idx="4939">
                  <c:v>0.81735836627140979</c:v>
                </c:pt>
                <c:pt idx="4940">
                  <c:v>0.81735836627140979</c:v>
                </c:pt>
                <c:pt idx="4941">
                  <c:v>0.81735836627140979</c:v>
                </c:pt>
                <c:pt idx="4942">
                  <c:v>0.81735836627140979</c:v>
                </c:pt>
                <c:pt idx="4943">
                  <c:v>0.81735836627140979</c:v>
                </c:pt>
                <c:pt idx="4944">
                  <c:v>0.81735836627140979</c:v>
                </c:pt>
                <c:pt idx="4945">
                  <c:v>0.81735836627140979</c:v>
                </c:pt>
                <c:pt idx="4946">
                  <c:v>0.81735836627140979</c:v>
                </c:pt>
                <c:pt idx="4947">
                  <c:v>0.81735836627140979</c:v>
                </c:pt>
                <c:pt idx="4948">
                  <c:v>0.81735836627140979</c:v>
                </c:pt>
                <c:pt idx="4949">
                  <c:v>0.81735836627140979</c:v>
                </c:pt>
                <c:pt idx="4950">
                  <c:v>0.81735836627140979</c:v>
                </c:pt>
                <c:pt idx="4951">
                  <c:v>0.81735836627140979</c:v>
                </c:pt>
                <c:pt idx="4952">
                  <c:v>0.81735836627140979</c:v>
                </c:pt>
                <c:pt idx="4953">
                  <c:v>0.81735836627140979</c:v>
                </c:pt>
                <c:pt idx="4954">
                  <c:v>0.81735836627140979</c:v>
                </c:pt>
                <c:pt idx="4955">
                  <c:v>0.81735836627140979</c:v>
                </c:pt>
                <c:pt idx="4956">
                  <c:v>0.81735836627140979</c:v>
                </c:pt>
                <c:pt idx="4957">
                  <c:v>0.81735836627140979</c:v>
                </c:pt>
                <c:pt idx="4958">
                  <c:v>0.81735836627140979</c:v>
                </c:pt>
                <c:pt idx="4959">
                  <c:v>0.81735836627140979</c:v>
                </c:pt>
                <c:pt idx="4960">
                  <c:v>0.81735836627140979</c:v>
                </c:pt>
                <c:pt idx="4961">
                  <c:v>0.81735836627140979</c:v>
                </c:pt>
                <c:pt idx="4962">
                  <c:v>0.81735836627140979</c:v>
                </c:pt>
                <c:pt idx="4963">
                  <c:v>0.8183465085638999</c:v>
                </c:pt>
                <c:pt idx="4964">
                  <c:v>0.8183465085638999</c:v>
                </c:pt>
                <c:pt idx="4965">
                  <c:v>0.8183465085638999</c:v>
                </c:pt>
                <c:pt idx="4966">
                  <c:v>0.8183465085638999</c:v>
                </c:pt>
                <c:pt idx="4967">
                  <c:v>0.8183465085638999</c:v>
                </c:pt>
                <c:pt idx="4968">
                  <c:v>0.8183465085638999</c:v>
                </c:pt>
                <c:pt idx="4969">
                  <c:v>0.81900527009222657</c:v>
                </c:pt>
                <c:pt idx="4970">
                  <c:v>0.81900527009222657</c:v>
                </c:pt>
                <c:pt idx="4971">
                  <c:v>0.81900527009222657</c:v>
                </c:pt>
                <c:pt idx="4972">
                  <c:v>0.81900527009222657</c:v>
                </c:pt>
                <c:pt idx="4973">
                  <c:v>0.81916996047430835</c:v>
                </c:pt>
                <c:pt idx="4974">
                  <c:v>0.83448616600790515</c:v>
                </c:pt>
                <c:pt idx="4975">
                  <c:v>0.83448616600790515</c:v>
                </c:pt>
                <c:pt idx="4976">
                  <c:v>0.83448616600790515</c:v>
                </c:pt>
                <c:pt idx="4977">
                  <c:v>0.83448616600790515</c:v>
                </c:pt>
                <c:pt idx="4978">
                  <c:v>0.83448616600790515</c:v>
                </c:pt>
                <c:pt idx="4979">
                  <c:v>0.83448616600790515</c:v>
                </c:pt>
                <c:pt idx="4980">
                  <c:v>0.83448616600790515</c:v>
                </c:pt>
                <c:pt idx="4981">
                  <c:v>0.83448616600790515</c:v>
                </c:pt>
                <c:pt idx="4982">
                  <c:v>0.83448616600790515</c:v>
                </c:pt>
                <c:pt idx="4983">
                  <c:v>0.83448616600790515</c:v>
                </c:pt>
                <c:pt idx="4984">
                  <c:v>0.83448616600790515</c:v>
                </c:pt>
                <c:pt idx="4985">
                  <c:v>0.83448616600790515</c:v>
                </c:pt>
                <c:pt idx="4986">
                  <c:v>0.83448616600790515</c:v>
                </c:pt>
                <c:pt idx="4987">
                  <c:v>0.83448616600790515</c:v>
                </c:pt>
                <c:pt idx="4988">
                  <c:v>0.83448616600790515</c:v>
                </c:pt>
                <c:pt idx="4989">
                  <c:v>0.83448616600790515</c:v>
                </c:pt>
                <c:pt idx="4990">
                  <c:v>0.83448616600790515</c:v>
                </c:pt>
                <c:pt idx="4991">
                  <c:v>0.83448616600790515</c:v>
                </c:pt>
                <c:pt idx="4992">
                  <c:v>0.83448616600790515</c:v>
                </c:pt>
                <c:pt idx="4993">
                  <c:v>0.83448616600790515</c:v>
                </c:pt>
                <c:pt idx="4994">
                  <c:v>0.83448616600790515</c:v>
                </c:pt>
                <c:pt idx="4995">
                  <c:v>0.83448616600790515</c:v>
                </c:pt>
                <c:pt idx="4996">
                  <c:v>0.83448616600790515</c:v>
                </c:pt>
                <c:pt idx="4997">
                  <c:v>0.83448616600790515</c:v>
                </c:pt>
                <c:pt idx="4998">
                  <c:v>0.83448616600790515</c:v>
                </c:pt>
                <c:pt idx="4999">
                  <c:v>0.83448616600790515</c:v>
                </c:pt>
                <c:pt idx="5000">
                  <c:v>0.83448616600790515</c:v>
                </c:pt>
                <c:pt idx="5001">
                  <c:v>0.83448616600790515</c:v>
                </c:pt>
                <c:pt idx="5002">
                  <c:v>0.83448616600790515</c:v>
                </c:pt>
                <c:pt idx="5003">
                  <c:v>0.83448616600790515</c:v>
                </c:pt>
                <c:pt idx="5004">
                  <c:v>0.83448616600790515</c:v>
                </c:pt>
                <c:pt idx="5005">
                  <c:v>0.83448616600790515</c:v>
                </c:pt>
                <c:pt idx="5006">
                  <c:v>0.83448616600790515</c:v>
                </c:pt>
                <c:pt idx="5007">
                  <c:v>0.83448616600790515</c:v>
                </c:pt>
                <c:pt idx="5008">
                  <c:v>0.83448616600790515</c:v>
                </c:pt>
                <c:pt idx="5009">
                  <c:v>0.83448616600790515</c:v>
                </c:pt>
                <c:pt idx="5010">
                  <c:v>0.83448616600790515</c:v>
                </c:pt>
                <c:pt idx="5011">
                  <c:v>0.83448616600790515</c:v>
                </c:pt>
                <c:pt idx="5012">
                  <c:v>0.83448616600790515</c:v>
                </c:pt>
                <c:pt idx="5013">
                  <c:v>0.83448616600790515</c:v>
                </c:pt>
                <c:pt idx="5014">
                  <c:v>0.83448616600790515</c:v>
                </c:pt>
                <c:pt idx="5015">
                  <c:v>0.83448616600790515</c:v>
                </c:pt>
                <c:pt idx="5016">
                  <c:v>0.83448616600790515</c:v>
                </c:pt>
                <c:pt idx="5017">
                  <c:v>0.83448616600790515</c:v>
                </c:pt>
                <c:pt idx="5018">
                  <c:v>0.83448616600790515</c:v>
                </c:pt>
                <c:pt idx="5019">
                  <c:v>0.83448616600790515</c:v>
                </c:pt>
                <c:pt idx="5020">
                  <c:v>0.83448616600790515</c:v>
                </c:pt>
                <c:pt idx="5021">
                  <c:v>0.83448616600790515</c:v>
                </c:pt>
                <c:pt idx="5022">
                  <c:v>0.83448616600790515</c:v>
                </c:pt>
                <c:pt idx="5023">
                  <c:v>0.83448616600790515</c:v>
                </c:pt>
                <c:pt idx="5024">
                  <c:v>0.83448616600790515</c:v>
                </c:pt>
                <c:pt idx="5025">
                  <c:v>0.83448616600790515</c:v>
                </c:pt>
                <c:pt idx="5026">
                  <c:v>0.83448616600790515</c:v>
                </c:pt>
                <c:pt idx="5027">
                  <c:v>0.83448616600790515</c:v>
                </c:pt>
                <c:pt idx="5028">
                  <c:v>0.83448616600790515</c:v>
                </c:pt>
                <c:pt idx="5029">
                  <c:v>0.83448616600790515</c:v>
                </c:pt>
                <c:pt idx="5030">
                  <c:v>0.83448616600790515</c:v>
                </c:pt>
                <c:pt idx="5031">
                  <c:v>0.83448616600790515</c:v>
                </c:pt>
                <c:pt idx="5032">
                  <c:v>0.83448616600790515</c:v>
                </c:pt>
                <c:pt idx="5033">
                  <c:v>0.83448616600790515</c:v>
                </c:pt>
                <c:pt idx="5034">
                  <c:v>0.83448616600790515</c:v>
                </c:pt>
                <c:pt idx="5035">
                  <c:v>0.83448616600790515</c:v>
                </c:pt>
                <c:pt idx="5036">
                  <c:v>0.83448616600790515</c:v>
                </c:pt>
                <c:pt idx="5037">
                  <c:v>0.83448616600790515</c:v>
                </c:pt>
                <c:pt idx="5038">
                  <c:v>0.83448616600790515</c:v>
                </c:pt>
                <c:pt idx="5039">
                  <c:v>0.83448616600790515</c:v>
                </c:pt>
                <c:pt idx="5040">
                  <c:v>0.83448616600790515</c:v>
                </c:pt>
                <c:pt idx="5041">
                  <c:v>0.83448616600790515</c:v>
                </c:pt>
                <c:pt idx="5042">
                  <c:v>0.83448616600790515</c:v>
                </c:pt>
                <c:pt idx="5043">
                  <c:v>0.83448616600790515</c:v>
                </c:pt>
                <c:pt idx="5044">
                  <c:v>0.83448616600790515</c:v>
                </c:pt>
                <c:pt idx="5045">
                  <c:v>0.83448616600790515</c:v>
                </c:pt>
                <c:pt idx="5046">
                  <c:v>0.83448616600790515</c:v>
                </c:pt>
                <c:pt idx="5047">
                  <c:v>0.83448616600790515</c:v>
                </c:pt>
                <c:pt idx="5048">
                  <c:v>0.83448616600790515</c:v>
                </c:pt>
                <c:pt idx="5049">
                  <c:v>0.83448616600790515</c:v>
                </c:pt>
                <c:pt idx="5050">
                  <c:v>0.83448616600790515</c:v>
                </c:pt>
                <c:pt idx="5051">
                  <c:v>0.83448616600790515</c:v>
                </c:pt>
                <c:pt idx="5052">
                  <c:v>0.83448616600790515</c:v>
                </c:pt>
                <c:pt idx="5053">
                  <c:v>0.83448616600790515</c:v>
                </c:pt>
                <c:pt idx="5054">
                  <c:v>0.83448616600790515</c:v>
                </c:pt>
                <c:pt idx="5055">
                  <c:v>0.83448616600790515</c:v>
                </c:pt>
                <c:pt idx="5056">
                  <c:v>0.83448616600790515</c:v>
                </c:pt>
                <c:pt idx="5057">
                  <c:v>0.83448616600790515</c:v>
                </c:pt>
                <c:pt idx="5058">
                  <c:v>0.83448616600790515</c:v>
                </c:pt>
                <c:pt idx="5059">
                  <c:v>0.83448616600790515</c:v>
                </c:pt>
                <c:pt idx="5060">
                  <c:v>0.83448616600790515</c:v>
                </c:pt>
                <c:pt idx="5061">
                  <c:v>0.83448616600790515</c:v>
                </c:pt>
                <c:pt idx="5062">
                  <c:v>0.83448616600790515</c:v>
                </c:pt>
                <c:pt idx="5063">
                  <c:v>0.83448616600790515</c:v>
                </c:pt>
                <c:pt idx="5064">
                  <c:v>0.83448616600790515</c:v>
                </c:pt>
                <c:pt idx="5065">
                  <c:v>0.83448616600790515</c:v>
                </c:pt>
                <c:pt idx="5066">
                  <c:v>0.83448616600790515</c:v>
                </c:pt>
                <c:pt idx="5067">
                  <c:v>0.8432147562582345</c:v>
                </c:pt>
                <c:pt idx="5068">
                  <c:v>0.8432147562582345</c:v>
                </c:pt>
                <c:pt idx="5069">
                  <c:v>0.8432147562582345</c:v>
                </c:pt>
                <c:pt idx="5070">
                  <c:v>0.8432147562582345</c:v>
                </c:pt>
                <c:pt idx="5071">
                  <c:v>0.8432147562582345</c:v>
                </c:pt>
                <c:pt idx="5072">
                  <c:v>0.8432147562582345</c:v>
                </c:pt>
                <c:pt idx="5073">
                  <c:v>0.8432147562582345</c:v>
                </c:pt>
                <c:pt idx="5074">
                  <c:v>0.8432147562582345</c:v>
                </c:pt>
                <c:pt idx="5075">
                  <c:v>0.8432147562582345</c:v>
                </c:pt>
                <c:pt idx="5076">
                  <c:v>0.8432147562582345</c:v>
                </c:pt>
                <c:pt idx="5077">
                  <c:v>0.8432147562582345</c:v>
                </c:pt>
                <c:pt idx="5078">
                  <c:v>0.8432147562582345</c:v>
                </c:pt>
                <c:pt idx="5079">
                  <c:v>0.8432147562582345</c:v>
                </c:pt>
                <c:pt idx="5080">
                  <c:v>0.8432147562582345</c:v>
                </c:pt>
                <c:pt idx="5081">
                  <c:v>0.8432147562582345</c:v>
                </c:pt>
                <c:pt idx="5082">
                  <c:v>0.8432147562582345</c:v>
                </c:pt>
                <c:pt idx="5083">
                  <c:v>0.8432147562582345</c:v>
                </c:pt>
                <c:pt idx="5084">
                  <c:v>0.8432147562582345</c:v>
                </c:pt>
                <c:pt idx="5085">
                  <c:v>0.8432147562582345</c:v>
                </c:pt>
                <c:pt idx="5086">
                  <c:v>0.8432147562582345</c:v>
                </c:pt>
                <c:pt idx="5087">
                  <c:v>0.8432147562582345</c:v>
                </c:pt>
                <c:pt idx="5088">
                  <c:v>0.8432147562582345</c:v>
                </c:pt>
                <c:pt idx="5089">
                  <c:v>0.8432147562582345</c:v>
                </c:pt>
                <c:pt idx="5090">
                  <c:v>0.8432147562582345</c:v>
                </c:pt>
                <c:pt idx="5091">
                  <c:v>0.8432147562582345</c:v>
                </c:pt>
                <c:pt idx="5092">
                  <c:v>0.8432147562582345</c:v>
                </c:pt>
                <c:pt idx="5093">
                  <c:v>0.8432147562582345</c:v>
                </c:pt>
                <c:pt idx="5094">
                  <c:v>0.8432147562582345</c:v>
                </c:pt>
                <c:pt idx="5095">
                  <c:v>0.8432147562582345</c:v>
                </c:pt>
                <c:pt idx="5096">
                  <c:v>0.8432147562582345</c:v>
                </c:pt>
                <c:pt idx="5097">
                  <c:v>0.8432147562582345</c:v>
                </c:pt>
                <c:pt idx="5098">
                  <c:v>0.8432147562582345</c:v>
                </c:pt>
                <c:pt idx="5099">
                  <c:v>0.8432147562582345</c:v>
                </c:pt>
                <c:pt idx="5100">
                  <c:v>0.8432147562582345</c:v>
                </c:pt>
                <c:pt idx="5101">
                  <c:v>0.8432147562582345</c:v>
                </c:pt>
                <c:pt idx="5102">
                  <c:v>0.8432147562582345</c:v>
                </c:pt>
                <c:pt idx="5103">
                  <c:v>0.8432147562582345</c:v>
                </c:pt>
                <c:pt idx="5104">
                  <c:v>0.8432147562582345</c:v>
                </c:pt>
                <c:pt idx="5105">
                  <c:v>0.8432147562582345</c:v>
                </c:pt>
                <c:pt idx="5106">
                  <c:v>0.8432147562582345</c:v>
                </c:pt>
                <c:pt idx="5107">
                  <c:v>0.8432147562582345</c:v>
                </c:pt>
                <c:pt idx="5108">
                  <c:v>0.8432147562582345</c:v>
                </c:pt>
                <c:pt idx="5109">
                  <c:v>0.8432147562582345</c:v>
                </c:pt>
                <c:pt idx="5110">
                  <c:v>0.8432147562582345</c:v>
                </c:pt>
                <c:pt idx="5111">
                  <c:v>0.8432147562582345</c:v>
                </c:pt>
                <c:pt idx="5112">
                  <c:v>0.8432147562582345</c:v>
                </c:pt>
                <c:pt idx="5113">
                  <c:v>0.8432147562582345</c:v>
                </c:pt>
                <c:pt idx="5114">
                  <c:v>0.8432147562582345</c:v>
                </c:pt>
                <c:pt idx="5115">
                  <c:v>0.8432147562582345</c:v>
                </c:pt>
                <c:pt idx="5116">
                  <c:v>0.8432147562582345</c:v>
                </c:pt>
                <c:pt idx="5117">
                  <c:v>0.8432147562582345</c:v>
                </c:pt>
                <c:pt idx="5118">
                  <c:v>0.8432147562582345</c:v>
                </c:pt>
                <c:pt idx="5119">
                  <c:v>0.8432147562582345</c:v>
                </c:pt>
                <c:pt idx="5120">
                  <c:v>0.8458498023715415</c:v>
                </c:pt>
                <c:pt idx="5121">
                  <c:v>0.8458498023715415</c:v>
                </c:pt>
                <c:pt idx="5122">
                  <c:v>0.8458498023715415</c:v>
                </c:pt>
                <c:pt idx="5123">
                  <c:v>0.8458498023715415</c:v>
                </c:pt>
                <c:pt idx="5124">
                  <c:v>0.8458498023715415</c:v>
                </c:pt>
                <c:pt idx="5125">
                  <c:v>0.8458498023715415</c:v>
                </c:pt>
                <c:pt idx="5126">
                  <c:v>0.8458498023715415</c:v>
                </c:pt>
                <c:pt idx="5127">
                  <c:v>0.8458498023715415</c:v>
                </c:pt>
                <c:pt idx="5128">
                  <c:v>0.8458498023715415</c:v>
                </c:pt>
                <c:pt idx="5129">
                  <c:v>0.8458498023715415</c:v>
                </c:pt>
                <c:pt idx="5130">
                  <c:v>0.8458498023715415</c:v>
                </c:pt>
                <c:pt idx="5131">
                  <c:v>0.8458498023715415</c:v>
                </c:pt>
                <c:pt idx="5132">
                  <c:v>0.8458498023715415</c:v>
                </c:pt>
                <c:pt idx="5133">
                  <c:v>0.8458498023715415</c:v>
                </c:pt>
                <c:pt idx="5134">
                  <c:v>0.8458498023715415</c:v>
                </c:pt>
                <c:pt idx="5135">
                  <c:v>0.8458498023715415</c:v>
                </c:pt>
                <c:pt idx="5136">
                  <c:v>0.84634387351778662</c:v>
                </c:pt>
                <c:pt idx="5137">
                  <c:v>0.84634387351778662</c:v>
                </c:pt>
                <c:pt idx="5138">
                  <c:v>0.84634387351778662</c:v>
                </c:pt>
                <c:pt idx="5139">
                  <c:v>0.99983530961791833</c:v>
                </c:pt>
                <c:pt idx="5140">
                  <c:v>0.99983530961791833</c:v>
                </c:pt>
                <c:pt idx="5141">
                  <c:v>0.99983530961791833</c:v>
                </c:pt>
                <c:pt idx="5142">
                  <c:v>0.99983530961791833</c:v>
                </c:pt>
                <c:pt idx="5143">
                  <c:v>0.99983530961791833</c:v>
                </c:pt>
                <c:pt idx="5144">
                  <c:v>0.99983530961791833</c:v>
                </c:pt>
                <c:pt idx="5145">
                  <c:v>0.99983530961791833</c:v>
                </c:pt>
                <c:pt idx="5146">
                  <c:v>0.99983530961791833</c:v>
                </c:pt>
                <c:pt idx="5147">
                  <c:v>0.99983530961791833</c:v>
                </c:pt>
                <c:pt idx="5148">
                  <c:v>0.99983530961791833</c:v>
                </c:pt>
                <c:pt idx="5149">
                  <c:v>0.99983530961791833</c:v>
                </c:pt>
                <c:pt idx="5150">
                  <c:v>0.99983530961791833</c:v>
                </c:pt>
                <c:pt idx="5151">
                  <c:v>0.99983530961791833</c:v>
                </c:pt>
                <c:pt idx="5152">
                  <c:v>0.99983530961791833</c:v>
                </c:pt>
                <c:pt idx="5153">
                  <c:v>0.99983530961791833</c:v>
                </c:pt>
                <c:pt idx="5154">
                  <c:v>0.99983530961791833</c:v>
                </c:pt>
                <c:pt idx="5155">
                  <c:v>0.99983530961791833</c:v>
                </c:pt>
                <c:pt idx="5156">
                  <c:v>0.99983530961791833</c:v>
                </c:pt>
                <c:pt idx="5157">
                  <c:v>0.99983530961791833</c:v>
                </c:pt>
                <c:pt idx="5158">
                  <c:v>0.99983530961791833</c:v>
                </c:pt>
                <c:pt idx="5159">
                  <c:v>0.99983530961791833</c:v>
                </c:pt>
                <c:pt idx="5160">
                  <c:v>0.99983530961791833</c:v>
                </c:pt>
                <c:pt idx="5161">
                  <c:v>0.99983530961791833</c:v>
                </c:pt>
                <c:pt idx="5162">
                  <c:v>0.99983530961791833</c:v>
                </c:pt>
                <c:pt idx="5163">
                  <c:v>0.99983530961791833</c:v>
                </c:pt>
                <c:pt idx="5164">
                  <c:v>0.99983530961791833</c:v>
                </c:pt>
                <c:pt idx="5165">
                  <c:v>0.99983530961791833</c:v>
                </c:pt>
                <c:pt idx="5166">
                  <c:v>0.99983530961791833</c:v>
                </c:pt>
                <c:pt idx="5167">
                  <c:v>0.99983530961791833</c:v>
                </c:pt>
                <c:pt idx="5168">
                  <c:v>0.99983530961791833</c:v>
                </c:pt>
                <c:pt idx="5169">
                  <c:v>0.99983530961791833</c:v>
                </c:pt>
                <c:pt idx="5170">
                  <c:v>0.99983530961791833</c:v>
                </c:pt>
                <c:pt idx="5171">
                  <c:v>0.99983530961791833</c:v>
                </c:pt>
                <c:pt idx="5172">
                  <c:v>0.99983530961791833</c:v>
                </c:pt>
                <c:pt idx="5173">
                  <c:v>0.99983530961791833</c:v>
                </c:pt>
                <c:pt idx="5174">
                  <c:v>0.99983530961791833</c:v>
                </c:pt>
                <c:pt idx="5175">
                  <c:v>0.99983530961791833</c:v>
                </c:pt>
                <c:pt idx="5176">
                  <c:v>0.99983530961791833</c:v>
                </c:pt>
                <c:pt idx="5177">
                  <c:v>0.99983530961791833</c:v>
                </c:pt>
                <c:pt idx="5178">
                  <c:v>0.99983530961791833</c:v>
                </c:pt>
                <c:pt idx="5179">
                  <c:v>0.99983530961791833</c:v>
                </c:pt>
                <c:pt idx="5180">
                  <c:v>0.99983530961791833</c:v>
                </c:pt>
                <c:pt idx="5181">
                  <c:v>0.99983530961791833</c:v>
                </c:pt>
                <c:pt idx="5182">
                  <c:v>0.99983530961791833</c:v>
                </c:pt>
                <c:pt idx="5183">
                  <c:v>0.99983530961791833</c:v>
                </c:pt>
                <c:pt idx="5184">
                  <c:v>0.99983530961791833</c:v>
                </c:pt>
                <c:pt idx="5185">
                  <c:v>0.99983530961791833</c:v>
                </c:pt>
                <c:pt idx="5186">
                  <c:v>0.99983530961791833</c:v>
                </c:pt>
                <c:pt idx="5187">
                  <c:v>0.99983530961791833</c:v>
                </c:pt>
                <c:pt idx="5188">
                  <c:v>0.99983530961791833</c:v>
                </c:pt>
                <c:pt idx="5189">
                  <c:v>0.99983530961791833</c:v>
                </c:pt>
                <c:pt idx="5190">
                  <c:v>0.99983530961791833</c:v>
                </c:pt>
                <c:pt idx="5191">
                  <c:v>0.99983530961791833</c:v>
                </c:pt>
                <c:pt idx="5192">
                  <c:v>0.99983530961791833</c:v>
                </c:pt>
                <c:pt idx="5193">
                  <c:v>0.99983530961791833</c:v>
                </c:pt>
                <c:pt idx="5194">
                  <c:v>0.99983530961791833</c:v>
                </c:pt>
                <c:pt idx="5195">
                  <c:v>0.99983530961791833</c:v>
                </c:pt>
                <c:pt idx="5196">
                  <c:v>0.99983530961791833</c:v>
                </c:pt>
                <c:pt idx="5197">
                  <c:v>0.99983530961791833</c:v>
                </c:pt>
                <c:pt idx="5198">
                  <c:v>0.99983530961791833</c:v>
                </c:pt>
                <c:pt idx="5199">
                  <c:v>0.99983530961791833</c:v>
                </c:pt>
                <c:pt idx="5200">
                  <c:v>0.99983530961791833</c:v>
                </c:pt>
                <c:pt idx="5201">
                  <c:v>0.99983530961791833</c:v>
                </c:pt>
                <c:pt idx="5202">
                  <c:v>0.99983530961791833</c:v>
                </c:pt>
                <c:pt idx="5203">
                  <c:v>0.99983530961791833</c:v>
                </c:pt>
                <c:pt idx="5204">
                  <c:v>0.99983530961791833</c:v>
                </c:pt>
                <c:pt idx="5205">
                  <c:v>0.99983530961791833</c:v>
                </c:pt>
                <c:pt idx="5206">
                  <c:v>0.99983530961791833</c:v>
                </c:pt>
                <c:pt idx="5207">
                  <c:v>0.99983530961791833</c:v>
                </c:pt>
                <c:pt idx="5208">
                  <c:v>0.99983530961791833</c:v>
                </c:pt>
                <c:pt idx="5209">
                  <c:v>0.99983530961791833</c:v>
                </c:pt>
                <c:pt idx="5210">
                  <c:v>0.99983530961791833</c:v>
                </c:pt>
                <c:pt idx="5211">
                  <c:v>0.99983530961791833</c:v>
                </c:pt>
                <c:pt idx="5212">
                  <c:v>0.99983530961791833</c:v>
                </c:pt>
                <c:pt idx="5213">
                  <c:v>0.99983530961791833</c:v>
                </c:pt>
                <c:pt idx="5214">
                  <c:v>0.99983530961791833</c:v>
                </c:pt>
                <c:pt idx="5215">
                  <c:v>0.99983530961791833</c:v>
                </c:pt>
                <c:pt idx="5216">
                  <c:v>0.99983530961791833</c:v>
                </c:pt>
                <c:pt idx="5217">
                  <c:v>0.99983530961791833</c:v>
                </c:pt>
                <c:pt idx="5218">
                  <c:v>0.99983530961791833</c:v>
                </c:pt>
                <c:pt idx="5219">
                  <c:v>0.99983530961791833</c:v>
                </c:pt>
                <c:pt idx="5220">
                  <c:v>0.99983530961791833</c:v>
                </c:pt>
                <c:pt idx="5221">
                  <c:v>0.99983530961791833</c:v>
                </c:pt>
                <c:pt idx="5222">
                  <c:v>0.99983530961791833</c:v>
                </c:pt>
                <c:pt idx="5223">
                  <c:v>0.99983530961791833</c:v>
                </c:pt>
                <c:pt idx="5224">
                  <c:v>0.99983530961791833</c:v>
                </c:pt>
                <c:pt idx="5225">
                  <c:v>0.99983530961791833</c:v>
                </c:pt>
                <c:pt idx="5226">
                  <c:v>0.99983530961791833</c:v>
                </c:pt>
                <c:pt idx="5227">
                  <c:v>0.99983530961791833</c:v>
                </c:pt>
                <c:pt idx="5228">
                  <c:v>0.99983530961791833</c:v>
                </c:pt>
                <c:pt idx="5229">
                  <c:v>0.99983530961791833</c:v>
                </c:pt>
                <c:pt idx="5230">
                  <c:v>0.99983530961791833</c:v>
                </c:pt>
                <c:pt idx="5231">
                  <c:v>0.99983530961791833</c:v>
                </c:pt>
                <c:pt idx="5232">
                  <c:v>0.99983530961791833</c:v>
                </c:pt>
                <c:pt idx="5233">
                  <c:v>0.99983530961791833</c:v>
                </c:pt>
                <c:pt idx="5234">
                  <c:v>0.99983530961791833</c:v>
                </c:pt>
                <c:pt idx="5235">
                  <c:v>0.99983530961791833</c:v>
                </c:pt>
                <c:pt idx="5236">
                  <c:v>0.99983530961791833</c:v>
                </c:pt>
                <c:pt idx="5237">
                  <c:v>0.99983530961791833</c:v>
                </c:pt>
                <c:pt idx="5238">
                  <c:v>0.99983530961791833</c:v>
                </c:pt>
                <c:pt idx="5239">
                  <c:v>0.99983530961791833</c:v>
                </c:pt>
                <c:pt idx="5240">
                  <c:v>0.99983530961791833</c:v>
                </c:pt>
                <c:pt idx="5241">
                  <c:v>0.99983530961791833</c:v>
                </c:pt>
                <c:pt idx="5242">
                  <c:v>0.99983530961791833</c:v>
                </c:pt>
                <c:pt idx="5243">
                  <c:v>0.99983530961791833</c:v>
                </c:pt>
                <c:pt idx="5244">
                  <c:v>0.99983530961791833</c:v>
                </c:pt>
                <c:pt idx="5245">
                  <c:v>0.99983530961791833</c:v>
                </c:pt>
                <c:pt idx="5246">
                  <c:v>0.99983530961791833</c:v>
                </c:pt>
                <c:pt idx="5247">
                  <c:v>0.99983530961791833</c:v>
                </c:pt>
                <c:pt idx="5248">
                  <c:v>0.99983530961791833</c:v>
                </c:pt>
                <c:pt idx="5249">
                  <c:v>0.99983530961791833</c:v>
                </c:pt>
                <c:pt idx="5250">
                  <c:v>0.99983530961791833</c:v>
                </c:pt>
                <c:pt idx="5251">
                  <c:v>0.99983530961791833</c:v>
                </c:pt>
                <c:pt idx="5252">
                  <c:v>0.99983530961791833</c:v>
                </c:pt>
                <c:pt idx="5253">
                  <c:v>0.99983530961791833</c:v>
                </c:pt>
                <c:pt idx="5254">
                  <c:v>0.99983530961791833</c:v>
                </c:pt>
                <c:pt idx="5255">
                  <c:v>0.99983530961791833</c:v>
                </c:pt>
                <c:pt idx="5256">
                  <c:v>0.99983530961791833</c:v>
                </c:pt>
                <c:pt idx="5257">
                  <c:v>0.99983530961791833</c:v>
                </c:pt>
                <c:pt idx="5258">
                  <c:v>0.99983530961791833</c:v>
                </c:pt>
                <c:pt idx="5259">
                  <c:v>0.99983530961791833</c:v>
                </c:pt>
                <c:pt idx="5260">
                  <c:v>0.99983530961791833</c:v>
                </c:pt>
                <c:pt idx="5261">
                  <c:v>0.99983530961791833</c:v>
                </c:pt>
                <c:pt idx="5262">
                  <c:v>0.99983530961791833</c:v>
                </c:pt>
                <c:pt idx="5263">
                  <c:v>0.99983530961791833</c:v>
                </c:pt>
                <c:pt idx="5264">
                  <c:v>0.99983530961791833</c:v>
                </c:pt>
                <c:pt idx="5265">
                  <c:v>0.99983530961791833</c:v>
                </c:pt>
                <c:pt idx="5266">
                  <c:v>0.99983530961791833</c:v>
                </c:pt>
                <c:pt idx="5267">
                  <c:v>0.99983530961791833</c:v>
                </c:pt>
                <c:pt idx="5268">
                  <c:v>0.99983530961791833</c:v>
                </c:pt>
                <c:pt idx="5269">
                  <c:v>0.99983530961791833</c:v>
                </c:pt>
                <c:pt idx="5270">
                  <c:v>0.99983530961791833</c:v>
                </c:pt>
                <c:pt idx="5271">
                  <c:v>0.99983530961791833</c:v>
                </c:pt>
                <c:pt idx="5272">
                  <c:v>0.99983530961791833</c:v>
                </c:pt>
                <c:pt idx="5273">
                  <c:v>0.99983530961791833</c:v>
                </c:pt>
                <c:pt idx="5274">
                  <c:v>0.99983530961791833</c:v>
                </c:pt>
                <c:pt idx="5275">
                  <c:v>0.99983530961791833</c:v>
                </c:pt>
                <c:pt idx="5276">
                  <c:v>0.99983530961791833</c:v>
                </c:pt>
                <c:pt idx="5277">
                  <c:v>0.99983530961791833</c:v>
                </c:pt>
                <c:pt idx="5278">
                  <c:v>0.99983530961791833</c:v>
                </c:pt>
                <c:pt idx="5279">
                  <c:v>0.99983530961791833</c:v>
                </c:pt>
                <c:pt idx="5280">
                  <c:v>0.99983530961791833</c:v>
                </c:pt>
                <c:pt idx="5281">
                  <c:v>0.99983530961791833</c:v>
                </c:pt>
                <c:pt idx="5282">
                  <c:v>0.99983530961791833</c:v>
                </c:pt>
                <c:pt idx="5283">
                  <c:v>0.99983530961791833</c:v>
                </c:pt>
                <c:pt idx="5284">
                  <c:v>0.99983530961791833</c:v>
                </c:pt>
                <c:pt idx="5285">
                  <c:v>0.99983530961791833</c:v>
                </c:pt>
                <c:pt idx="5286">
                  <c:v>0.99983530961791833</c:v>
                </c:pt>
                <c:pt idx="5287">
                  <c:v>0.99983530961791833</c:v>
                </c:pt>
                <c:pt idx="5288">
                  <c:v>0.99983530961791833</c:v>
                </c:pt>
                <c:pt idx="5289">
                  <c:v>0.99983530961791833</c:v>
                </c:pt>
                <c:pt idx="5290">
                  <c:v>0.99983530961791833</c:v>
                </c:pt>
                <c:pt idx="5291">
                  <c:v>0.99983530961791833</c:v>
                </c:pt>
                <c:pt idx="5292">
                  <c:v>0.99983530961791833</c:v>
                </c:pt>
                <c:pt idx="5293">
                  <c:v>0.99983530961791833</c:v>
                </c:pt>
                <c:pt idx="5294">
                  <c:v>0.99983530961791833</c:v>
                </c:pt>
                <c:pt idx="5295">
                  <c:v>0.99983530961791833</c:v>
                </c:pt>
                <c:pt idx="5296">
                  <c:v>0.99983530961791833</c:v>
                </c:pt>
                <c:pt idx="5297">
                  <c:v>0.99983530961791833</c:v>
                </c:pt>
                <c:pt idx="5298">
                  <c:v>0.99983530961791833</c:v>
                </c:pt>
                <c:pt idx="5299">
                  <c:v>0.99983530961791833</c:v>
                </c:pt>
                <c:pt idx="5300">
                  <c:v>0.99983530961791833</c:v>
                </c:pt>
                <c:pt idx="5301">
                  <c:v>0.99983530961791833</c:v>
                </c:pt>
                <c:pt idx="5302">
                  <c:v>0.99983530961791833</c:v>
                </c:pt>
                <c:pt idx="5303">
                  <c:v>0.99983530961791833</c:v>
                </c:pt>
                <c:pt idx="5304">
                  <c:v>0.99983530961791833</c:v>
                </c:pt>
                <c:pt idx="5305">
                  <c:v>0.99983530961791833</c:v>
                </c:pt>
                <c:pt idx="5306">
                  <c:v>0.99983530961791833</c:v>
                </c:pt>
                <c:pt idx="5307">
                  <c:v>0.99983530961791833</c:v>
                </c:pt>
                <c:pt idx="5308">
                  <c:v>0.99983530961791833</c:v>
                </c:pt>
                <c:pt idx="5309">
                  <c:v>0.99983530961791833</c:v>
                </c:pt>
                <c:pt idx="5310">
                  <c:v>0.99983530961791833</c:v>
                </c:pt>
                <c:pt idx="5311">
                  <c:v>0.99983530961791833</c:v>
                </c:pt>
                <c:pt idx="5312">
                  <c:v>0.99983530961791833</c:v>
                </c:pt>
                <c:pt idx="5313">
                  <c:v>0.99983530961791833</c:v>
                </c:pt>
                <c:pt idx="5314">
                  <c:v>0.99983530961791833</c:v>
                </c:pt>
                <c:pt idx="5315">
                  <c:v>0.99983530961791833</c:v>
                </c:pt>
                <c:pt idx="5316">
                  <c:v>0.99983530961791833</c:v>
                </c:pt>
                <c:pt idx="5317">
                  <c:v>0.99983530961791833</c:v>
                </c:pt>
                <c:pt idx="5318">
                  <c:v>0.99983530961791833</c:v>
                </c:pt>
                <c:pt idx="5319">
                  <c:v>0.99983530961791833</c:v>
                </c:pt>
                <c:pt idx="5320">
                  <c:v>0.99983530961791833</c:v>
                </c:pt>
                <c:pt idx="5321">
                  <c:v>0.99983530961791833</c:v>
                </c:pt>
                <c:pt idx="5322">
                  <c:v>0.99983530961791833</c:v>
                </c:pt>
                <c:pt idx="5323">
                  <c:v>0.99983530961791833</c:v>
                </c:pt>
                <c:pt idx="5324">
                  <c:v>0.99983530961791833</c:v>
                </c:pt>
                <c:pt idx="5325">
                  <c:v>0.99983530961791833</c:v>
                </c:pt>
                <c:pt idx="5326">
                  <c:v>0.99983530961791833</c:v>
                </c:pt>
                <c:pt idx="5327">
                  <c:v>0.99983530961791833</c:v>
                </c:pt>
                <c:pt idx="5328">
                  <c:v>0.99983530961791833</c:v>
                </c:pt>
                <c:pt idx="5329">
                  <c:v>0.99983530961791833</c:v>
                </c:pt>
                <c:pt idx="5330">
                  <c:v>0.99983530961791833</c:v>
                </c:pt>
                <c:pt idx="5331">
                  <c:v>0.99983530961791833</c:v>
                </c:pt>
                <c:pt idx="5332">
                  <c:v>0.99983530961791833</c:v>
                </c:pt>
                <c:pt idx="5333">
                  <c:v>0.99983530961791833</c:v>
                </c:pt>
                <c:pt idx="5334">
                  <c:v>0.99983530961791833</c:v>
                </c:pt>
                <c:pt idx="5335">
                  <c:v>0.99983530961791833</c:v>
                </c:pt>
                <c:pt idx="5336">
                  <c:v>0.99983530961791833</c:v>
                </c:pt>
                <c:pt idx="5337">
                  <c:v>0.99983530961791833</c:v>
                </c:pt>
                <c:pt idx="5338">
                  <c:v>0.99983530961791833</c:v>
                </c:pt>
                <c:pt idx="5339">
                  <c:v>0.99983530961791833</c:v>
                </c:pt>
                <c:pt idx="5340">
                  <c:v>0.99983530961791833</c:v>
                </c:pt>
                <c:pt idx="5341">
                  <c:v>0.99983530961791833</c:v>
                </c:pt>
                <c:pt idx="5342">
                  <c:v>0.99983530961791833</c:v>
                </c:pt>
                <c:pt idx="5343">
                  <c:v>0.99983530961791833</c:v>
                </c:pt>
                <c:pt idx="5344">
                  <c:v>0.99983530961791833</c:v>
                </c:pt>
                <c:pt idx="5345">
                  <c:v>0.99983530961791833</c:v>
                </c:pt>
                <c:pt idx="5346">
                  <c:v>0.99983530961791833</c:v>
                </c:pt>
                <c:pt idx="5347">
                  <c:v>0.99983530961791833</c:v>
                </c:pt>
                <c:pt idx="5348">
                  <c:v>0.99983530961791833</c:v>
                </c:pt>
                <c:pt idx="5349">
                  <c:v>0.99983530961791833</c:v>
                </c:pt>
                <c:pt idx="5350">
                  <c:v>0.99983530961791833</c:v>
                </c:pt>
                <c:pt idx="5351">
                  <c:v>0.99983530961791833</c:v>
                </c:pt>
                <c:pt idx="5352">
                  <c:v>0.99983530961791833</c:v>
                </c:pt>
                <c:pt idx="5353">
                  <c:v>0.99983530961791833</c:v>
                </c:pt>
                <c:pt idx="5354">
                  <c:v>0.99983530961791833</c:v>
                </c:pt>
                <c:pt idx="5355">
                  <c:v>0.99983530961791833</c:v>
                </c:pt>
                <c:pt idx="5356">
                  <c:v>0.99983530961791833</c:v>
                </c:pt>
                <c:pt idx="5357">
                  <c:v>0.99983530961791833</c:v>
                </c:pt>
                <c:pt idx="5358">
                  <c:v>0.99983530961791833</c:v>
                </c:pt>
                <c:pt idx="5359">
                  <c:v>0.99983530961791833</c:v>
                </c:pt>
                <c:pt idx="5360">
                  <c:v>0.99983530961791833</c:v>
                </c:pt>
                <c:pt idx="5361">
                  <c:v>0.99983530961791833</c:v>
                </c:pt>
                <c:pt idx="5362">
                  <c:v>0.99983530961791833</c:v>
                </c:pt>
                <c:pt idx="5363">
                  <c:v>0.99983530961791833</c:v>
                </c:pt>
                <c:pt idx="5364">
                  <c:v>0.99983530961791833</c:v>
                </c:pt>
                <c:pt idx="5365">
                  <c:v>0.99983530961791833</c:v>
                </c:pt>
                <c:pt idx="5366">
                  <c:v>0.99983530961791833</c:v>
                </c:pt>
                <c:pt idx="5367">
                  <c:v>0.99983530961791833</c:v>
                </c:pt>
                <c:pt idx="5368">
                  <c:v>0.99983530961791833</c:v>
                </c:pt>
                <c:pt idx="5369">
                  <c:v>0.99983530961791833</c:v>
                </c:pt>
                <c:pt idx="5370">
                  <c:v>0.99983530961791833</c:v>
                </c:pt>
                <c:pt idx="5371">
                  <c:v>0.99983530961791833</c:v>
                </c:pt>
                <c:pt idx="5372">
                  <c:v>0.99983530961791833</c:v>
                </c:pt>
                <c:pt idx="5373">
                  <c:v>0.99983530961791833</c:v>
                </c:pt>
                <c:pt idx="5374">
                  <c:v>0.99983530961791833</c:v>
                </c:pt>
                <c:pt idx="5375">
                  <c:v>0.99983530961791833</c:v>
                </c:pt>
                <c:pt idx="5376">
                  <c:v>0.99983530961791833</c:v>
                </c:pt>
                <c:pt idx="5377">
                  <c:v>0.99983530961791833</c:v>
                </c:pt>
                <c:pt idx="5378">
                  <c:v>0.99983530961791833</c:v>
                </c:pt>
                <c:pt idx="5379">
                  <c:v>0.99983530961791833</c:v>
                </c:pt>
                <c:pt idx="5380">
                  <c:v>0.99983530961791833</c:v>
                </c:pt>
                <c:pt idx="5381">
                  <c:v>0.99983530961791833</c:v>
                </c:pt>
                <c:pt idx="5382">
                  <c:v>0.99983530961791833</c:v>
                </c:pt>
                <c:pt idx="5383">
                  <c:v>0.99983530961791833</c:v>
                </c:pt>
                <c:pt idx="5384">
                  <c:v>0.99983530961791833</c:v>
                </c:pt>
                <c:pt idx="5385">
                  <c:v>0.99983530961791833</c:v>
                </c:pt>
                <c:pt idx="5386">
                  <c:v>0.99983530961791833</c:v>
                </c:pt>
                <c:pt idx="5387">
                  <c:v>0.99983530961791833</c:v>
                </c:pt>
                <c:pt idx="5388">
                  <c:v>0.99983530961791833</c:v>
                </c:pt>
                <c:pt idx="5389">
                  <c:v>0.99983530961791833</c:v>
                </c:pt>
                <c:pt idx="5390">
                  <c:v>0.99983530961791833</c:v>
                </c:pt>
                <c:pt idx="5391">
                  <c:v>0.99983530961791833</c:v>
                </c:pt>
                <c:pt idx="5392">
                  <c:v>0.99983530961791833</c:v>
                </c:pt>
                <c:pt idx="5393">
                  <c:v>0.99983530961791833</c:v>
                </c:pt>
                <c:pt idx="5394">
                  <c:v>0.99983530961791833</c:v>
                </c:pt>
                <c:pt idx="5395">
                  <c:v>0.99983530961791833</c:v>
                </c:pt>
                <c:pt idx="5396">
                  <c:v>0.99983530961791833</c:v>
                </c:pt>
                <c:pt idx="5397">
                  <c:v>0.99983530961791833</c:v>
                </c:pt>
                <c:pt idx="5398">
                  <c:v>0.99983530961791833</c:v>
                </c:pt>
                <c:pt idx="5399">
                  <c:v>0.99983530961791833</c:v>
                </c:pt>
                <c:pt idx="5400">
                  <c:v>0.99983530961791833</c:v>
                </c:pt>
                <c:pt idx="5401">
                  <c:v>0.99983530961791833</c:v>
                </c:pt>
                <c:pt idx="5402">
                  <c:v>0.99983530961791833</c:v>
                </c:pt>
                <c:pt idx="5403">
                  <c:v>0.99983530961791833</c:v>
                </c:pt>
                <c:pt idx="5404">
                  <c:v>0.99983530961791833</c:v>
                </c:pt>
                <c:pt idx="5405">
                  <c:v>0.99983530961791833</c:v>
                </c:pt>
                <c:pt idx="5406">
                  <c:v>0.99983530961791833</c:v>
                </c:pt>
                <c:pt idx="5407">
                  <c:v>0.99983530961791833</c:v>
                </c:pt>
                <c:pt idx="5408">
                  <c:v>0.99983530961791833</c:v>
                </c:pt>
                <c:pt idx="5409">
                  <c:v>0.99983530961791833</c:v>
                </c:pt>
                <c:pt idx="5410">
                  <c:v>0.99983530961791833</c:v>
                </c:pt>
                <c:pt idx="5411">
                  <c:v>0.99983530961791833</c:v>
                </c:pt>
                <c:pt idx="5412">
                  <c:v>0.99983530961791833</c:v>
                </c:pt>
                <c:pt idx="5413">
                  <c:v>0.99983530961791833</c:v>
                </c:pt>
                <c:pt idx="5414">
                  <c:v>0.99983530961791833</c:v>
                </c:pt>
                <c:pt idx="5415">
                  <c:v>0.99983530961791833</c:v>
                </c:pt>
                <c:pt idx="5416">
                  <c:v>0.99983530961791833</c:v>
                </c:pt>
                <c:pt idx="5417">
                  <c:v>0.99983530961791833</c:v>
                </c:pt>
                <c:pt idx="5418">
                  <c:v>0.99983530961791833</c:v>
                </c:pt>
                <c:pt idx="5419">
                  <c:v>0.99983530961791833</c:v>
                </c:pt>
                <c:pt idx="5420">
                  <c:v>0.99983530961791833</c:v>
                </c:pt>
                <c:pt idx="5421">
                  <c:v>0.99983530961791833</c:v>
                </c:pt>
                <c:pt idx="5422">
                  <c:v>0.99983530961791833</c:v>
                </c:pt>
                <c:pt idx="5423">
                  <c:v>0.99983530961791833</c:v>
                </c:pt>
                <c:pt idx="5424">
                  <c:v>0.99983530961791833</c:v>
                </c:pt>
                <c:pt idx="5425">
                  <c:v>0.99983530961791833</c:v>
                </c:pt>
                <c:pt idx="5426">
                  <c:v>0.99983530961791833</c:v>
                </c:pt>
                <c:pt idx="5427">
                  <c:v>0.99983530961791833</c:v>
                </c:pt>
                <c:pt idx="5428">
                  <c:v>0.99983530961791833</c:v>
                </c:pt>
                <c:pt idx="5429">
                  <c:v>0.99983530961791833</c:v>
                </c:pt>
                <c:pt idx="5430">
                  <c:v>0.99983530961791833</c:v>
                </c:pt>
                <c:pt idx="5431">
                  <c:v>0.99983530961791833</c:v>
                </c:pt>
                <c:pt idx="5432">
                  <c:v>0.99983530961791833</c:v>
                </c:pt>
                <c:pt idx="5433">
                  <c:v>0.99983530961791833</c:v>
                </c:pt>
                <c:pt idx="5434">
                  <c:v>0.99983530961791833</c:v>
                </c:pt>
                <c:pt idx="5435">
                  <c:v>0.99983530961791833</c:v>
                </c:pt>
                <c:pt idx="5436">
                  <c:v>0.99983530961791833</c:v>
                </c:pt>
                <c:pt idx="5437">
                  <c:v>0.99983530961791833</c:v>
                </c:pt>
                <c:pt idx="5438">
                  <c:v>0.99983530961791833</c:v>
                </c:pt>
                <c:pt idx="5439">
                  <c:v>0.99983530961791833</c:v>
                </c:pt>
                <c:pt idx="5440">
                  <c:v>0.99983530961791833</c:v>
                </c:pt>
                <c:pt idx="5441">
                  <c:v>0.99983530961791833</c:v>
                </c:pt>
                <c:pt idx="5442">
                  <c:v>0.99983530961791833</c:v>
                </c:pt>
                <c:pt idx="5443">
                  <c:v>0.99983530961791833</c:v>
                </c:pt>
                <c:pt idx="5444">
                  <c:v>0.99983530961791833</c:v>
                </c:pt>
                <c:pt idx="5445">
                  <c:v>0.99983530961791833</c:v>
                </c:pt>
                <c:pt idx="5446">
                  <c:v>0.99983530961791833</c:v>
                </c:pt>
                <c:pt idx="5447">
                  <c:v>0.99983530961791833</c:v>
                </c:pt>
                <c:pt idx="5448">
                  <c:v>0.99983530961791833</c:v>
                </c:pt>
                <c:pt idx="5449">
                  <c:v>0.99983530961791833</c:v>
                </c:pt>
                <c:pt idx="5450">
                  <c:v>0.99983530961791833</c:v>
                </c:pt>
                <c:pt idx="5451">
                  <c:v>0.99983530961791833</c:v>
                </c:pt>
                <c:pt idx="5452">
                  <c:v>0.99983530961791833</c:v>
                </c:pt>
                <c:pt idx="5453">
                  <c:v>0.99983530961791833</c:v>
                </c:pt>
                <c:pt idx="5454">
                  <c:v>0.99983530961791833</c:v>
                </c:pt>
                <c:pt idx="5455">
                  <c:v>0.99983530961791833</c:v>
                </c:pt>
                <c:pt idx="5456">
                  <c:v>0.99983530961791833</c:v>
                </c:pt>
                <c:pt idx="5457">
                  <c:v>0.99983530961791833</c:v>
                </c:pt>
                <c:pt idx="5458">
                  <c:v>0.99983530961791833</c:v>
                </c:pt>
                <c:pt idx="5459">
                  <c:v>0.99983530961791833</c:v>
                </c:pt>
                <c:pt idx="5460">
                  <c:v>0.99983530961791833</c:v>
                </c:pt>
                <c:pt idx="5461">
                  <c:v>0.99983530961791833</c:v>
                </c:pt>
                <c:pt idx="5462">
                  <c:v>0.99983530961791833</c:v>
                </c:pt>
                <c:pt idx="5463">
                  <c:v>0.99983530961791833</c:v>
                </c:pt>
                <c:pt idx="5464">
                  <c:v>0.99983530961791833</c:v>
                </c:pt>
                <c:pt idx="5465">
                  <c:v>0.99983530961791833</c:v>
                </c:pt>
                <c:pt idx="5466">
                  <c:v>0.99983530961791833</c:v>
                </c:pt>
                <c:pt idx="5467">
                  <c:v>0.99983530961791833</c:v>
                </c:pt>
                <c:pt idx="5468">
                  <c:v>0.99983530961791833</c:v>
                </c:pt>
                <c:pt idx="5469">
                  <c:v>0.99983530961791833</c:v>
                </c:pt>
                <c:pt idx="5470">
                  <c:v>0.99983530961791833</c:v>
                </c:pt>
                <c:pt idx="5471">
                  <c:v>0.99983530961791833</c:v>
                </c:pt>
                <c:pt idx="5472">
                  <c:v>0.99983530961791833</c:v>
                </c:pt>
                <c:pt idx="5473">
                  <c:v>0.99983530961791833</c:v>
                </c:pt>
                <c:pt idx="5474">
                  <c:v>0.99983530961791833</c:v>
                </c:pt>
                <c:pt idx="5475">
                  <c:v>0.99983530961791833</c:v>
                </c:pt>
                <c:pt idx="5476">
                  <c:v>0.99983530961791833</c:v>
                </c:pt>
                <c:pt idx="5477">
                  <c:v>0.99983530961791833</c:v>
                </c:pt>
                <c:pt idx="5478">
                  <c:v>0.99983530961791833</c:v>
                </c:pt>
                <c:pt idx="5479">
                  <c:v>0.99983530961791833</c:v>
                </c:pt>
                <c:pt idx="5480">
                  <c:v>0.99983530961791833</c:v>
                </c:pt>
                <c:pt idx="5481">
                  <c:v>0.99983530961791833</c:v>
                </c:pt>
                <c:pt idx="5482">
                  <c:v>0.99983530961791833</c:v>
                </c:pt>
                <c:pt idx="5483">
                  <c:v>0.99983530961791833</c:v>
                </c:pt>
                <c:pt idx="5484">
                  <c:v>0.99983530961791833</c:v>
                </c:pt>
                <c:pt idx="5485">
                  <c:v>0.99983530961791833</c:v>
                </c:pt>
                <c:pt idx="5486">
                  <c:v>0.99983530961791833</c:v>
                </c:pt>
                <c:pt idx="5487">
                  <c:v>0.99983530961791833</c:v>
                </c:pt>
                <c:pt idx="5488">
                  <c:v>0.99983530961791833</c:v>
                </c:pt>
                <c:pt idx="5489">
                  <c:v>0.99983530961791833</c:v>
                </c:pt>
                <c:pt idx="5490">
                  <c:v>0.99983530961791833</c:v>
                </c:pt>
                <c:pt idx="5491">
                  <c:v>0.99983530961791833</c:v>
                </c:pt>
                <c:pt idx="5492">
                  <c:v>0.99983530961791833</c:v>
                </c:pt>
                <c:pt idx="5493">
                  <c:v>0.99983530961791833</c:v>
                </c:pt>
                <c:pt idx="5494">
                  <c:v>0.99983530961791833</c:v>
                </c:pt>
                <c:pt idx="5495">
                  <c:v>0.99983530961791833</c:v>
                </c:pt>
                <c:pt idx="5496">
                  <c:v>0.99983530961791833</c:v>
                </c:pt>
                <c:pt idx="5497">
                  <c:v>0.99983530961791833</c:v>
                </c:pt>
                <c:pt idx="5498">
                  <c:v>0.99983530961791833</c:v>
                </c:pt>
                <c:pt idx="5499">
                  <c:v>0.99983530961791833</c:v>
                </c:pt>
                <c:pt idx="5500">
                  <c:v>0.99983530961791833</c:v>
                </c:pt>
                <c:pt idx="5501">
                  <c:v>0.99983530961791833</c:v>
                </c:pt>
                <c:pt idx="5502">
                  <c:v>0.99983530961791833</c:v>
                </c:pt>
                <c:pt idx="5503">
                  <c:v>0.99983530961791833</c:v>
                </c:pt>
                <c:pt idx="5504">
                  <c:v>0.99983530961791833</c:v>
                </c:pt>
                <c:pt idx="5505">
                  <c:v>0.99983530961791833</c:v>
                </c:pt>
                <c:pt idx="5506">
                  <c:v>0.99983530961791833</c:v>
                </c:pt>
                <c:pt idx="5507">
                  <c:v>0.99983530961791833</c:v>
                </c:pt>
                <c:pt idx="5508">
                  <c:v>0.99983530961791833</c:v>
                </c:pt>
                <c:pt idx="5509">
                  <c:v>0.99983530961791833</c:v>
                </c:pt>
                <c:pt idx="5510">
                  <c:v>0.99983530961791833</c:v>
                </c:pt>
                <c:pt idx="5511">
                  <c:v>0.99983530961791833</c:v>
                </c:pt>
                <c:pt idx="5512">
                  <c:v>0.99983530961791833</c:v>
                </c:pt>
                <c:pt idx="5513">
                  <c:v>0.99983530961791833</c:v>
                </c:pt>
                <c:pt idx="5514">
                  <c:v>0.99983530961791833</c:v>
                </c:pt>
                <c:pt idx="5515">
                  <c:v>0.99983530961791833</c:v>
                </c:pt>
                <c:pt idx="5516">
                  <c:v>0.99983530961791833</c:v>
                </c:pt>
                <c:pt idx="5517">
                  <c:v>0.99983530961791833</c:v>
                </c:pt>
                <c:pt idx="5518">
                  <c:v>0.99983530961791833</c:v>
                </c:pt>
                <c:pt idx="5519">
                  <c:v>0.99983530961791833</c:v>
                </c:pt>
                <c:pt idx="5520">
                  <c:v>0.99983530961791833</c:v>
                </c:pt>
                <c:pt idx="5521">
                  <c:v>0.99983530961791833</c:v>
                </c:pt>
                <c:pt idx="5522">
                  <c:v>0.99983530961791833</c:v>
                </c:pt>
                <c:pt idx="5523">
                  <c:v>0.99983530961791833</c:v>
                </c:pt>
                <c:pt idx="5524">
                  <c:v>0.99983530961791833</c:v>
                </c:pt>
                <c:pt idx="5525">
                  <c:v>0.99983530961791833</c:v>
                </c:pt>
                <c:pt idx="5526">
                  <c:v>0.99983530961791833</c:v>
                </c:pt>
                <c:pt idx="5527">
                  <c:v>0.99983530961791833</c:v>
                </c:pt>
                <c:pt idx="5528">
                  <c:v>0.99983530961791833</c:v>
                </c:pt>
                <c:pt idx="5529">
                  <c:v>0.99983530961791833</c:v>
                </c:pt>
                <c:pt idx="5530">
                  <c:v>0.99983530961791833</c:v>
                </c:pt>
                <c:pt idx="5531">
                  <c:v>0.99983530961791833</c:v>
                </c:pt>
                <c:pt idx="5532">
                  <c:v>0.99983530961791833</c:v>
                </c:pt>
                <c:pt idx="5533">
                  <c:v>0.99983530961791833</c:v>
                </c:pt>
                <c:pt idx="5534">
                  <c:v>0.99983530961791833</c:v>
                </c:pt>
                <c:pt idx="5535">
                  <c:v>0.99983530961791833</c:v>
                </c:pt>
                <c:pt idx="5536">
                  <c:v>0.99983530961791833</c:v>
                </c:pt>
                <c:pt idx="5537">
                  <c:v>0.99983530961791833</c:v>
                </c:pt>
                <c:pt idx="5538">
                  <c:v>0.99983530961791833</c:v>
                </c:pt>
                <c:pt idx="5539">
                  <c:v>0.99983530961791833</c:v>
                </c:pt>
                <c:pt idx="5540">
                  <c:v>0.99983530961791833</c:v>
                </c:pt>
                <c:pt idx="5541">
                  <c:v>0.99983530961791833</c:v>
                </c:pt>
                <c:pt idx="5542">
                  <c:v>0.99983530961791833</c:v>
                </c:pt>
                <c:pt idx="5543">
                  <c:v>0.99983530961791833</c:v>
                </c:pt>
                <c:pt idx="5544">
                  <c:v>0.99983530961791833</c:v>
                </c:pt>
                <c:pt idx="5545">
                  <c:v>0.99983530961791833</c:v>
                </c:pt>
                <c:pt idx="5546">
                  <c:v>0.99983530961791833</c:v>
                </c:pt>
                <c:pt idx="5547">
                  <c:v>0.99983530961791833</c:v>
                </c:pt>
                <c:pt idx="5548">
                  <c:v>0.99983530961791833</c:v>
                </c:pt>
                <c:pt idx="5549">
                  <c:v>0.99983530961791833</c:v>
                </c:pt>
                <c:pt idx="5550">
                  <c:v>0.99983530961791833</c:v>
                </c:pt>
                <c:pt idx="5551">
                  <c:v>0.99983530961791833</c:v>
                </c:pt>
                <c:pt idx="5552">
                  <c:v>0.99983530961791833</c:v>
                </c:pt>
                <c:pt idx="5553">
                  <c:v>0.99983530961791833</c:v>
                </c:pt>
                <c:pt idx="5554">
                  <c:v>0.99983530961791833</c:v>
                </c:pt>
                <c:pt idx="5555">
                  <c:v>0.99983530961791833</c:v>
                </c:pt>
                <c:pt idx="5556">
                  <c:v>0.99983530961791833</c:v>
                </c:pt>
                <c:pt idx="5557">
                  <c:v>0.99983530961791833</c:v>
                </c:pt>
                <c:pt idx="5558">
                  <c:v>0.99983530961791833</c:v>
                </c:pt>
                <c:pt idx="5559">
                  <c:v>0.99983530961791833</c:v>
                </c:pt>
                <c:pt idx="5560">
                  <c:v>0.99983530961791833</c:v>
                </c:pt>
                <c:pt idx="5561">
                  <c:v>0.99983530961791833</c:v>
                </c:pt>
                <c:pt idx="5562">
                  <c:v>0.99983530961791833</c:v>
                </c:pt>
                <c:pt idx="5563">
                  <c:v>0.99983530961791833</c:v>
                </c:pt>
                <c:pt idx="5564">
                  <c:v>0.99983530961791833</c:v>
                </c:pt>
                <c:pt idx="5565">
                  <c:v>0.99983530961791833</c:v>
                </c:pt>
                <c:pt idx="5566">
                  <c:v>0.99983530961791833</c:v>
                </c:pt>
                <c:pt idx="5567">
                  <c:v>0.99983530961791833</c:v>
                </c:pt>
                <c:pt idx="5568">
                  <c:v>0.99983530961791833</c:v>
                </c:pt>
                <c:pt idx="5569">
                  <c:v>0.99983530961791833</c:v>
                </c:pt>
                <c:pt idx="5570">
                  <c:v>0.99983530961791833</c:v>
                </c:pt>
                <c:pt idx="5571">
                  <c:v>0.99983530961791833</c:v>
                </c:pt>
                <c:pt idx="5572">
                  <c:v>0.99983530961791833</c:v>
                </c:pt>
                <c:pt idx="5573">
                  <c:v>0.99983530961791833</c:v>
                </c:pt>
                <c:pt idx="5574">
                  <c:v>0.99983530961791833</c:v>
                </c:pt>
                <c:pt idx="5575">
                  <c:v>0.99983530961791833</c:v>
                </c:pt>
                <c:pt idx="5576">
                  <c:v>0.99983530961791833</c:v>
                </c:pt>
                <c:pt idx="5577">
                  <c:v>0.99983530961791833</c:v>
                </c:pt>
                <c:pt idx="5578">
                  <c:v>0.99983530961791833</c:v>
                </c:pt>
                <c:pt idx="5579">
                  <c:v>0.99983530961791833</c:v>
                </c:pt>
                <c:pt idx="5580">
                  <c:v>0.99983530961791833</c:v>
                </c:pt>
                <c:pt idx="5581">
                  <c:v>0.99983530961791833</c:v>
                </c:pt>
                <c:pt idx="5582">
                  <c:v>0.99983530961791833</c:v>
                </c:pt>
                <c:pt idx="5583">
                  <c:v>0.99983530961791833</c:v>
                </c:pt>
                <c:pt idx="5584">
                  <c:v>0.99983530961791833</c:v>
                </c:pt>
                <c:pt idx="5585">
                  <c:v>0.99983530961791833</c:v>
                </c:pt>
                <c:pt idx="5586">
                  <c:v>0.99983530961791833</c:v>
                </c:pt>
                <c:pt idx="5587">
                  <c:v>0.99983530961791833</c:v>
                </c:pt>
                <c:pt idx="5588">
                  <c:v>0.99983530961791833</c:v>
                </c:pt>
                <c:pt idx="5589">
                  <c:v>0.99983530961791833</c:v>
                </c:pt>
                <c:pt idx="5590">
                  <c:v>0.99983530961791833</c:v>
                </c:pt>
                <c:pt idx="5591">
                  <c:v>0.99983530961791833</c:v>
                </c:pt>
                <c:pt idx="5592">
                  <c:v>0.99983530961791833</c:v>
                </c:pt>
                <c:pt idx="5593">
                  <c:v>0.99983530961791833</c:v>
                </c:pt>
                <c:pt idx="5594">
                  <c:v>0.99983530961791833</c:v>
                </c:pt>
                <c:pt idx="5595">
                  <c:v>0.99983530961791833</c:v>
                </c:pt>
                <c:pt idx="5596">
                  <c:v>0.99983530961791833</c:v>
                </c:pt>
                <c:pt idx="5597">
                  <c:v>0.99983530961791833</c:v>
                </c:pt>
                <c:pt idx="5598">
                  <c:v>0.99983530961791833</c:v>
                </c:pt>
                <c:pt idx="5599">
                  <c:v>0.99983530961791833</c:v>
                </c:pt>
                <c:pt idx="5600">
                  <c:v>0.99983530961791833</c:v>
                </c:pt>
                <c:pt idx="5601">
                  <c:v>0.99983530961791833</c:v>
                </c:pt>
                <c:pt idx="5602">
                  <c:v>0.99983530961791833</c:v>
                </c:pt>
                <c:pt idx="5603">
                  <c:v>0.99983530961791833</c:v>
                </c:pt>
                <c:pt idx="5604">
                  <c:v>0.99983530961791833</c:v>
                </c:pt>
                <c:pt idx="5605">
                  <c:v>0.99983530961791833</c:v>
                </c:pt>
                <c:pt idx="5606">
                  <c:v>0.99983530961791833</c:v>
                </c:pt>
                <c:pt idx="5607">
                  <c:v>0.99983530961791833</c:v>
                </c:pt>
                <c:pt idx="5608">
                  <c:v>0.99983530961791833</c:v>
                </c:pt>
                <c:pt idx="5609">
                  <c:v>0.99983530961791833</c:v>
                </c:pt>
                <c:pt idx="5610">
                  <c:v>0.99983530961791833</c:v>
                </c:pt>
                <c:pt idx="5611">
                  <c:v>0.99983530961791833</c:v>
                </c:pt>
                <c:pt idx="5612">
                  <c:v>0.99983530961791833</c:v>
                </c:pt>
                <c:pt idx="5613">
                  <c:v>0.99983530961791833</c:v>
                </c:pt>
                <c:pt idx="5614">
                  <c:v>0.99983530961791833</c:v>
                </c:pt>
                <c:pt idx="5615">
                  <c:v>0.99983530961791833</c:v>
                </c:pt>
                <c:pt idx="5616">
                  <c:v>0.99983530961791833</c:v>
                </c:pt>
                <c:pt idx="5617">
                  <c:v>0.99983530961791833</c:v>
                </c:pt>
                <c:pt idx="5618">
                  <c:v>0.99983530961791833</c:v>
                </c:pt>
                <c:pt idx="5619">
                  <c:v>0.99983530961791833</c:v>
                </c:pt>
                <c:pt idx="5620">
                  <c:v>0.99983530961791833</c:v>
                </c:pt>
                <c:pt idx="5621">
                  <c:v>0.99983530961791833</c:v>
                </c:pt>
                <c:pt idx="5622">
                  <c:v>0.99983530961791833</c:v>
                </c:pt>
                <c:pt idx="5623">
                  <c:v>0.99983530961791833</c:v>
                </c:pt>
                <c:pt idx="5624">
                  <c:v>0.99983530961791833</c:v>
                </c:pt>
                <c:pt idx="5625">
                  <c:v>0.99983530961791833</c:v>
                </c:pt>
                <c:pt idx="5626">
                  <c:v>0.99983530961791833</c:v>
                </c:pt>
                <c:pt idx="5627">
                  <c:v>0.99983530961791833</c:v>
                </c:pt>
                <c:pt idx="5628">
                  <c:v>0.99983530961791833</c:v>
                </c:pt>
                <c:pt idx="5629">
                  <c:v>0.99983530961791833</c:v>
                </c:pt>
                <c:pt idx="5630">
                  <c:v>0.99983530961791833</c:v>
                </c:pt>
                <c:pt idx="5631">
                  <c:v>0.99983530961791833</c:v>
                </c:pt>
                <c:pt idx="5632">
                  <c:v>0.99983530961791833</c:v>
                </c:pt>
                <c:pt idx="5633">
                  <c:v>0.99983530961791833</c:v>
                </c:pt>
                <c:pt idx="5634">
                  <c:v>0.99983530961791833</c:v>
                </c:pt>
                <c:pt idx="5635">
                  <c:v>0.99983530961791833</c:v>
                </c:pt>
                <c:pt idx="5636">
                  <c:v>0.99983530961791833</c:v>
                </c:pt>
                <c:pt idx="5637">
                  <c:v>0.99983530961791833</c:v>
                </c:pt>
                <c:pt idx="5638">
                  <c:v>0.99983530961791833</c:v>
                </c:pt>
                <c:pt idx="5639">
                  <c:v>0.99983530961791833</c:v>
                </c:pt>
                <c:pt idx="5640">
                  <c:v>0.99983530961791833</c:v>
                </c:pt>
                <c:pt idx="5641">
                  <c:v>0.99983530961791833</c:v>
                </c:pt>
                <c:pt idx="5642">
                  <c:v>0.99983530961791833</c:v>
                </c:pt>
                <c:pt idx="5643">
                  <c:v>0.99983530961791833</c:v>
                </c:pt>
                <c:pt idx="5644">
                  <c:v>0.99983530961791833</c:v>
                </c:pt>
                <c:pt idx="5645">
                  <c:v>0.99983530961791833</c:v>
                </c:pt>
                <c:pt idx="5646">
                  <c:v>0.99983530961791833</c:v>
                </c:pt>
                <c:pt idx="5647">
                  <c:v>0.99983530961791833</c:v>
                </c:pt>
                <c:pt idx="5648">
                  <c:v>0.99983530961791833</c:v>
                </c:pt>
                <c:pt idx="5649">
                  <c:v>0.99983530961791833</c:v>
                </c:pt>
                <c:pt idx="5650">
                  <c:v>0.99983530961791833</c:v>
                </c:pt>
                <c:pt idx="5651">
                  <c:v>0.99983530961791833</c:v>
                </c:pt>
                <c:pt idx="5652">
                  <c:v>0.99983530961791833</c:v>
                </c:pt>
                <c:pt idx="5653">
                  <c:v>0.99983530961791833</c:v>
                </c:pt>
                <c:pt idx="5654">
                  <c:v>0.99983530961791833</c:v>
                </c:pt>
                <c:pt idx="5655">
                  <c:v>0.99983530961791833</c:v>
                </c:pt>
                <c:pt idx="5656">
                  <c:v>0.99983530961791833</c:v>
                </c:pt>
                <c:pt idx="5657">
                  <c:v>0.99983530961791833</c:v>
                </c:pt>
                <c:pt idx="5658">
                  <c:v>0.99983530961791833</c:v>
                </c:pt>
                <c:pt idx="5659">
                  <c:v>0.99983530961791833</c:v>
                </c:pt>
                <c:pt idx="5660">
                  <c:v>0.99983530961791833</c:v>
                </c:pt>
                <c:pt idx="5661">
                  <c:v>0.99983530961791833</c:v>
                </c:pt>
                <c:pt idx="5662">
                  <c:v>0.99983530961791833</c:v>
                </c:pt>
                <c:pt idx="5663">
                  <c:v>0.99983530961791833</c:v>
                </c:pt>
                <c:pt idx="5664">
                  <c:v>0.99983530961791833</c:v>
                </c:pt>
                <c:pt idx="5665">
                  <c:v>0.99983530961791833</c:v>
                </c:pt>
                <c:pt idx="5666">
                  <c:v>0.99983530961791833</c:v>
                </c:pt>
                <c:pt idx="5667">
                  <c:v>0.99983530961791833</c:v>
                </c:pt>
                <c:pt idx="5668">
                  <c:v>0.99983530961791833</c:v>
                </c:pt>
                <c:pt idx="5669">
                  <c:v>0.99983530961791833</c:v>
                </c:pt>
                <c:pt idx="5670">
                  <c:v>0.99983530961791833</c:v>
                </c:pt>
                <c:pt idx="5671">
                  <c:v>0.99983530961791833</c:v>
                </c:pt>
                <c:pt idx="5672">
                  <c:v>0.99983530961791833</c:v>
                </c:pt>
                <c:pt idx="5673">
                  <c:v>0.99983530961791833</c:v>
                </c:pt>
                <c:pt idx="5674">
                  <c:v>0.99983530961791833</c:v>
                </c:pt>
                <c:pt idx="5675">
                  <c:v>0.99983530961791833</c:v>
                </c:pt>
                <c:pt idx="5676">
                  <c:v>0.99983530961791833</c:v>
                </c:pt>
                <c:pt idx="5677">
                  <c:v>0.99983530961791833</c:v>
                </c:pt>
                <c:pt idx="5678">
                  <c:v>0.99983530961791833</c:v>
                </c:pt>
                <c:pt idx="5679">
                  <c:v>0.99983530961791833</c:v>
                </c:pt>
                <c:pt idx="5680">
                  <c:v>0.99983530961791833</c:v>
                </c:pt>
                <c:pt idx="5681">
                  <c:v>0.99983530961791833</c:v>
                </c:pt>
                <c:pt idx="5682">
                  <c:v>0.99983530961791833</c:v>
                </c:pt>
                <c:pt idx="5683">
                  <c:v>0.99983530961791833</c:v>
                </c:pt>
                <c:pt idx="5684">
                  <c:v>0.99983530961791833</c:v>
                </c:pt>
                <c:pt idx="5685">
                  <c:v>0.99983530961791833</c:v>
                </c:pt>
                <c:pt idx="5686">
                  <c:v>0.99983530961791833</c:v>
                </c:pt>
                <c:pt idx="5687">
                  <c:v>0.99983530961791833</c:v>
                </c:pt>
                <c:pt idx="5688">
                  <c:v>0.99983530961791833</c:v>
                </c:pt>
                <c:pt idx="5689">
                  <c:v>0.99983530961791833</c:v>
                </c:pt>
                <c:pt idx="5690">
                  <c:v>0.99983530961791833</c:v>
                </c:pt>
                <c:pt idx="5691">
                  <c:v>0.99983530961791833</c:v>
                </c:pt>
                <c:pt idx="5692">
                  <c:v>0.99983530961791833</c:v>
                </c:pt>
                <c:pt idx="5693">
                  <c:v>0.99983530961791833</c:v>
                </c:pt>
                <c:pt idx="5694">
                  <c:v>0.99983530961791833</c:v>
                </c:pt>
                <c:pt idx="5695">
                  <c:v>0.99983530961791833</c:v>
                </c:pt>
                <c:pt idx="5696">
                  <c:v>0.99983530961791833</c:v>
                </c:pt>
                <c:pt idx="5697">
                  <c:v>0.99983530961791833</c:v>
                </c:pt>
                <c:pt idx="5698">
                  <c:v>0.99983530961791833</c:v>
                </c:pt>
                <c:pt idx="5699">
                  <c:v>0.99983530961791833</c:v>
                </c:pt>
                <c:pt idx="5700">
                  <c:v>0.99983530961791833</c:v>
                </c:pt>
                <c:pt idx="5701">
                  <c:v>0.99983530961791833</c:v>
                </c:pt>
                <c:pt idx="5702">
                  <c:v>0.99983530961791833</c:v>
                </c:pt>
                <c:pt idx="5703">
                  <c:v>0.99983530961791833</c:v>
                </c:pt>
                <c:pt idx="5704">
                  <c:v>0.99983530961791833</c:v>
                </c:pt>
                <c:pt idx="5705">
                  <c:v>0.99983530961791833</c:v>
                </c:pt>
                <c:pt idx="5706">
                  <c:v>0.99983530961791833</c:v>
                </c:pt>
                <c:pt idx="5707">
                  <c:v>0.99983530961791833</c:v>
                </c:pt>
                <c:pt idx="5708">
                  <c:v>0.99983530961791833</c:v>
                </c:pt>
                <c:pt idx="5709">
                  <c:v>0.99983530961791833</c:v>
                </c:pt>
                <c:pt idx="5710">
                  <c:v>0.99983530961791833</c:v>
                </c:pt>
                <c:pt idx="5711">
                  <c:v>0.99983530961791833</c:v>
                </c:pt>
                <c:pt idx="5712">
                  <c:v>0.99983530961791833</c:v>
                </c:pt>
                <c:pt idx="5713">
                  <c:v>0.99983530961791833</c:v>
                </c:pt>
                <c:pt idx="5714">
                  <c:v>0.99983530961791833</c:v>
                </c:pt>
                <c:pt idx="5715">
                  <c:v>0.99983530961791833</c:v>
                </c:pt>
                <c:pt idx="5716">
                  <c:v>0.99983530961791833</c:v>
                </c:pt>
                <c:pt idx="5717">
                  <c:v>0.99983530961791833</c:v>
                </c:pt>
                <c:pt idx="5718">
                  <c:v>0.99983530961791833</c:v>
                </c:pt>
                <c:pt idx="5719">
                  <c:v>0.99983530961791833</c:v>
                </c:pt>
                <c:pt idx="5720">
                  <c:v>0.99983530961791833</c:v>
                </c:pt>
                <c:pt idx="5721">
                  <c:v>0.99983530961791833</c:v>
                </c:pt>
                <c:pt idx="5722">
                  <c:v>0.99983530961791833</c:v>
                </c:pt>
                <c:pt idx="5723">
                  <c:v>0.99983530961791833</c:v>
                </c:pt>
                <c:pt idx="5724">
                  <c:v>0.99983530961791833</c:v>
                </c:pt>
                <c:pt idx="5725">
                  <c:v>0.99983530961791833</c:v>
                </c:pt>
                <c:pt idx="5726">
                  <c:v>0.99983530961791833</c:v>
                </c:pt>
                <c:pt idx="5727">
                  <c:v>0.99983530961791833</c:v>
                </c:pt>
                <c:pt idx="5728">
                  <c:v>0.99983530961791833</c:v>
                </c:pt>
                <c:pt idx="5729">
                  <c:v>0.99983530961791833</c:v>
                </c:pt>
                <c:pt idx="5730">
                  <c:v>0.99983530961791833</c:v>
                </c:pt>
                <c:pt idx="5731">
                  <c:v>0.99983530961791833</c:v>
                </c:pt>
                <c:pt idx="5732">
                  <c:v>0.99983530961791833</c:v>
                </c:pt>
                <c:pt idx="5733">
                  <c:v>0.99983530961791833</c:v>
                </c:pt>
                <c:pt idx="5734">
                  <c:v>0.99983530961791833</c:v>
                </c:pt>
                <c:pt idx="5735">
                  <c:v>0.99983530961791833</c:v>
                </c:pt>
                <c:pt idx="5736">
                  <c:v>0.99983530961791833</c:v>
                </c:pt>
                <c:pt idx="5737">
                  <c:v>0.99983530961791833</c:v>
                </c:pt>
                <c:pt idx="5738">
                  <c:v>0.99983530961791833</c:v>
                </c:pt>
                <c:pt idx="5739">
                  <c:v>0.99983530961791833</c:v>
                </c:pt>
                <c:pt idx="5740">
                  <c:v>0.99983530961791833</c:v>
                </c:pt>
                <c:pt idx="5741">
                  <c:v>0.99983530961791833</c:v>
                </c:pt>
                <c:pt idx="5742">
                  <c:v>0.99983530961791833</c:v>
                </c:pt>
                <c:pt idx="5743">
                  <c:v>0.99983530961791833</c:v>
                </c:pt>
                <c:pt idx="5744">
                  <c:v>0.99983530961791833</c:v>
                </c:pt>
                <c:pt idx="5745">
                  <c:v>0.99983530961791833</c:v>
                </c:pt>
                <c:pt idx="5746">
                  <c:v>0.99983530961791833</c:v>
                </c:pt>
                <c:pt idx="5747">
                  <c:v>0.99983530961791833</c:v>
                </c:pt>
                <c:pt idx="5748">
                  <c:v>0.99983530961791833</c:v>
                </c:pt>
                <c:pt idx="5749">
                  <c:v>0.99983530961791833</c:v>
                </c:pt>
                <c:pt idx="5750">
                  <c:v>0.99983530961791833</c:v>
                </c:pt>
                <c:pt idx="5751">
                  <c:v>0.99983530961791833</c:v>
                </c:pt>
                <c:pt idx="5752">
                  <c:v>0.99983530961791833</c:v>
                </c:pt>
                <c:pt idx="5753">
                  <c:v>0.99983530961791833</c:v>
                </c:pt>
                <c:pt idx="5754">
                  <c:v>0.99983530961791833</c:v>
                </c:pt>
                <c:pt idx="5755">
                  <c:v>0.99983530961791833</c:v>
                </c:pt>
                <c:pt idx="5756">
                  <c:v>0.99983530961791833</c:v>
                </c:pt>
                <c:pt idx="5757">
                  <c:v>0.99983530961791833</c:v>
                </c:pt>
                <c:pt idx="5758">
                  <c:v>0.99983530961791833</c:v>
                </c:pt>
                <c:pt idx="5759">
                  <c:v>0.99983530961791833</c:v>
                </c:pt>
                <c:pt idx="5760">
                  <c:v>0.99983530961791833</c:v>
                </c:pt>
                <c:pt idx="5761">
                  <c:v>0.99983530961791833</c:v>
                </c:pt>
                <c:pt idx="5762">
                  <c:v>0.99983530961791833</c:v>
                </c:pt>
                <c:pt idx="5763">
                  <c:v>0.99983530961791833</c:v>
                </c:pt>
                <c:pt idx="5764">
                  <c:v>0.99983530961791833</c:v>
                </c:pt>
                <c:pt idx="5765">
                  <c:v>0.99983530961791833</c:v>
                </c:pt>
                <c:pt idx="5766">
                  <c:v>0.99983530961791833</c:v>
                </c:pt>
                <c:pt idx="5767">
                  <c:v>0.99983530961791833</c:v>
                </c:pt>
                <c:pt idx="5768">
                  <c:v>0.99983530961791833</c:v>
                </c:pt>
                <c:pt idx="5769">
                  <c:v>0.99983530961791833</c:v>
                </c:pt>
                <c:pt idx="5770">
                  <c:v>0.99983530961791833</c:v>
                </c:pt>
                <c:pt idx="5771">
                  <c:v>0.99983530961791833</c:v>
                </c:pt>
                <c:pt idx="5772">
                  <c:v>0.99983530961791833</c:v>
                </c:pt>
                <c:pt idx="5773">
                  <c:v>0.99983530961791833</c:v>
                </c:pt>
                <c:pt idx="5774">
                  <c:v>0.99983530961791833</c:v>
                </c:pt>
                <c:pt idx="5775">
                  <c:v>0.99983530961791833</c:v>
                </c:pt>
                <c:pt idx="5776">
                  <c:v>0.99983530961791833</c:v>
                </c:pt>
                <c:pt idx="5777">
                  <c:v>0.99983530961791833</c:v>
                </c:pt>
                <c:pt idx="5778">
                  <c:v>0.99983530961791833</c:v>
                </c:pt>
                <c:pt idx="5779">
                  <c:v>0.99983530961791833</c:v>
                </c:pt>
                <c:pt idx="5780">
                  <c:v>0.99983530961791833</c:v>
                </c:pt>
                <c:pt idx="5781">
                  <c:v>0.99983530961791833</c:v>
                </c:pt>
                <c:pt idx="5782">
                  <c:v>0.99983530961791833</c:v>
                </c:pt>
                <c:pt idx="5783">
                  <c:v>0.99983530961791833</c:v>
                </c:pt>
                <c:pt idx="5784">
                  <c:v>0.99983530961791833</c:v>
                </c:pt>
                <c:pt idx="5785">
                  <c:v>0.99983530961791833</c:v>
                </c:pt>
                <c:pt idx="5786">
                  <c:v>0.99983530961791833</c:v>
                </c:pt>
                <c:pt idx="5787">
                  <c:v>0.99983530961791833</c:v>
                </c:pt>
                <c:pt idx="5788">
                  <c:v>0.99983530961791833</c:v>
                </c:pt>
                <c:pt idx="5789">
                  <c:v>0.99983530961791833</c:v>
                </c:pt>
                <c:pt idx="5790">
                  <c:v>0.99983530961791833</c:v>
                </c:pt>
                <c:pt idx="5791">
                  <c:v>0.99983530961791833</c:v>
                </c:pt>
                <c:pt idx="5792">
                  <c:v>0.99983530961791833</c:v>
                </c:pt>
                <c:pt idx="5793">
                  <c:v>0.99983530961791833</c:v>
                </c:pt>
                <c:pt idx="5794">
                  <c:v>0.99983530961791833</c:v>
                </c:pt>
                <c:pt idx="5795">
                  <c:v>0.99983530961791833</c:v>
                </c:pt>
                <c:pt idx="5796">
                  <c:v>0.99983530961791833</c:v>
                </c:pt>
                <c:pt idx="5797">
                  <c:v>0.99983530961791833</c:v>
                </c:pt>
                <c:pt idx="5798">
                  <c:v>0.99983530961791833</c:v>
                </c:pt>
                <c:pt idx="5799">
                  <c:v>0.99983530961791833</c:v>
                </c:pt>
                <c:pt idx="5800">
                  <c:v>0.99983530961791833</c:v>
                </c:pt>
                <c:pt idx="5801">
                  <c:v>0.99983530961791833</c:v>
                </c:pt>
                <c:pt idx="5802">
                  <c:v>0.99983530961791833</c:v>
                </c:pt>
                <c:pt idx="5803">
                  <c:v>0.99983530961791833</c:v>
                </c:pt>
                <c:pt idx="5804">
                  <c:v>0.99983530961791833</c:v>
                </c:pt>
                <c:pt idx="5805">
                  <c:v>0.99983530961791833</c:v>
                </c:pt>
                <c:pt idx="5806">
                  <c:v>0.99983530961791833</c:v>
                </c:pt>
                <c:pt idx="5807">
                  <c:v>0.99983530961791833</c:v>
                </c:pt>
                <c:pt idx="5808">
                  <c:v>0.99983530961791833</c:v>
                </c:pt>
                <c:pt idx="5809">
                  <c:v>0.99983530961791833</c:v>
                </c:pt>
                <c:pt idx="5810">
                  <c:v>0.99983530961791833</c:v>
                </c:pt>
                <c:pt idx="5811">
                  <c:v>0.99983530961791833</c:v>
                </c:pt>
                <c:pt idx="5812">
                  <c:v>0.99983530961791833</c:v>
                </c:pt>
                <c:pt idx="5813">
                  <c:v>0.99983530961791833</c:v>
                </c:pt>
                <c:pt idx="5814">
                  <c:v>0.99983530961791833</c:v>
                </c:pt>
                <c:pt idx="5815">
                  <c:v>0.99983530961791833</c:v>
                </c:pt>
                <c:pt idx="5816">
                  <c:v>0.99983530961791833</c:v>
                </c:pt>
                <c:pt idx="5817">
                  <c:v>0.99983530961791833</c:v>
                </c:pt>
                <c:pt idx="5818">
                  <c:v>0.99983530961791833</c:v>
                </c:pt>
                <c:pt idx="5819">
                  <c:v>0.99983530961791833</c:v>
                </c:pt>
                <c:pt idx="5820">
                  <c:v>0.99983530961791833</c:v>
                </c:pt>
                <c:pt idx="5821">
                  <c:v>0.99983530961791833</c:v>
                </c:pt>
                <c:pt idx="5822">
                  <c:v>0.99983530961791833</c:v>
                </c:pt>
                <c:pt idx="5823">
                  <c:v>0.99983530961791833</c:v>
                </c:pt>
                <c:pt idx="5824">
                  <c:v>0.99983530961791833</c:v>
                </c:pt>
                <c:pt idx="5825">
                  <c:v>0.99983530961791833</c:v>
                </c:pt>
                <c:pt idx="5826">
                  <c:v>0.99983530961791833</c:v>
                </c:pt>
                <c:pt idx="5827">
                  <c:v>0.99983530961791833</c:v>
                </c:pt>
                <c:pt idx="5828">
                  <c:v>0.99983530961791833</c:v>
                </c:pt>
                <c:pt idx="5829">
                  <c:v>0.99983530961791833</c:v>
                </c:pt>
                <c:pt idx="5830">
                  <c:v>0.99983530961791833</c:v>
                </c:pt>
                <c:pt idx="5831">
                  <c:v>0.99983530961791833</c:v>
                </c:pt>
                <c:pt idx="5832">
                  <c:v>0.99983530961791833</c:v>
                </c:pt>
                <c:pt idx="5833">
                  <c:v>0.99983530961791833</c:v>
                </c:pt>
                <c:pt idx="5834">
                  <c:v>0.99983530961791833</c:v>
                </c:pt>
                <c:pt idx="5835">
                  <c:v>0.99983530961791833</c:v>
                </c:pt>
                <c:pt idx="5836">
                  <c:v>0.99983530961791833</c:v>
                </c:pt>
                <c:pt idx="5837">
                  <c:v>0.99983530961791833</c:v>
                </c:pt>
                <c:pt idx="5838">
                  <c:v>0.99983530961791833</c:v>
                </c:pt>
                <c:pt idx="5839">
                  <c:v>0.99983530961791833</c:v>
                </c:pt>
                <c:pt idx="5840">
                  <c:v>0.99983530961791833</c:v>
                </c:pt>
                <c:pt idx="5841">
                  <c:v>0.99983530961791833</c:v>
                </c:pt>
                <c:pt idx="5842">
                  <c:v>0.99983530961791833</c:v>
                </c:pt>
                <c:pt idx="5843">
                  <c:v>0.99983530961791833</c:v>
                </c:pt>
                <c:pt idx="5844">
                  <c:v>0.99983530961791833</c:v>
                </c:pt>
                <c:pt idx="5845">
                  <c:v>0.99983530961791833</c:v>
                </c:pt>
                <c:pt idx="5846">
                  <c:v>0.99983530961791833</c:v>
                </c:pt>
                <c:pt idx="5847">
                  <c:v>0.99983530961791833</c:v>
                </c:pt>
                <c:pt idx="5848">
                  <c:v>0.99983530961791833</c:v>
                </c:pt>
                <c:pt idx="5849">
                  <c:v>0.99983530961791833</c:v>
                </c:pt>
                <c:pt idx="5850">
                  <c:v>0.99983530961791833</c:v>
                </c:pt>
                <c:pt idx="5851">
                  <c:v>0.99983530961791833</c:v>
                </c:pt>
                <c:pt idx="5852">
                  <c:v>0.99983530961791833</c:v>
                </c:pt>
                <c:pt idx="5853">
                  <c:v>0.99983530961791833</c:v>
                </c:pt>
                <c:pt idx="5854">
                  <c:v>0.99983530961791833</c:v>
                </c:pt>
                <c:pt idx="5855">
                  <c:v>0.99983530961791833</c:v>
                </c:pt>
                <c:pt idx="5856">
                  <c:v>0.99983530961791833</c:v>
                </c:pt>
                <c:pt idx="5857">
                  <c:v>0.99983530961791833</c:v>
                </c:pt>
                <c:pt idx="5858">
                  <c:v>0.99983530961791833</c:v>
                </c:pt>
                <c:pt idx="5859">
                  <c:v>0.99983530961791833</c:v>
                </c:pt>
                <c:pt idx="5860">
                  <c:v>0.99983530961791833</c:v>
                </c:pt>
                <c:pt idx="5861">
                  <c:v>0.99983530961791833</c:v>
                </c:pt>
                <c:pt idx="5862">
                  <c:v>0.99983530961791833</c:v>
                </c:pt>
                <c:pt idx="5863">
                  <c:v>0.99983530961791833</c:v>
                </c:pt>
                <c:pt idx="5864">
                  <c:v>0.99983530961791833</c:v>
                </c:pt>
                <c:pt idx="5865">
                  <c:v>0.99983530961791833</c:v>
                </c:pt>
                <c:pt idx="5866">
                  <c:v>0.99983530961791833</c:v>
                </c:pt>
                <c:pt idx="5867">
                  <c:v>0.99983530961791833</c:v>
                </c:pt>
                <c:pt idx="5868">
                  <c:v>0.99983530961791833</c:v>
                </c:pt>
                <c:pt idx="5869">
                  <c:v>0.99983530961791833</c:v>
                </c:pt>
                <c:pt idx="5870">
                  <c:v>0.99983530961791833</c:v>
                </c:pt>
                <c:pt idx="5871">
                  <c:v>0.99983530961791833</c:v>
                </c:pt>
                <c:pt idx="5872">
                  <c:v>0.99983530961791833</c:v>
                </c:pt>
                <c:pt idx="5873">
                  <c:v>0.99983530961791833</c:v>
                </c:pt>
                <c:pt idx="5874">
                  <c:v>0.99983530961791833</c:v>
                </c:pt>
                <c:pt idx="5875">
                  <c:v>0.99983530961791833</c:v>
                </c:pt>
                <c:pt idx="5876">
                  <c:v>0.99983530961791833</c:v>
                </c:pt>
                <c:pt idx="5877">
                  <c:v>0.99983530961791833</c:v>
                </c:pt>
                <c:pt idx="5878">
                  <c:v>0.99983530961791833</c:v>
                </c:pt>
                <c:pt idx="5879">
                  <c:v>0.99983530961791833</c:v>
                </c:pt>
                <c:pt idx="5880">
                  <c:v>0.99983530961791833</c:v>
                </c:pt>
                <c:pt idx="5881">
                  <c:v>0.99983530961791833</c:v>
                </c:pt>
                <c:pt idx="5882">
                  <c:v>0.99983530961791833</c:v>
                </c:pt>
                <c:pt idx="5883">
                  <c:v>0.99983530961791833</c:v>
                </c:pt>
                <c:pt idx="5884">
                  <c:v>0.99983530961791833</c:v>
                </c:pt>
                <c:pt idx="5885">
                  <c:v>0.99983530961791833</c:v>
                </c:pt>
                <c:pt idx="5886">
                  <c:v>0.99983530961791833</c:v>
                </c:pt>
                <c:pt idx="5887">
                  <c:v>0.99983530961791833</c:v>
                </c:pt>
                <c:pt idx="5888">
                  <c:v>0.99983530961791833</c:v>
                </c:pt>
                <c:pt idx="5889">
                  <c:v>0.99983530961791833</c:v>
                </c:pt>
                <c:pt idx="5890">
                  <c:v>0.99983530961791833</c:v>
                </c:pt>
                <c:pt idx="5891">
                  <c:v>0.99983530961791833</c:v>
                </c:pt>
                <c:pt idx="5892">
                  <c:v>0.99983530961791833</c:v>
                </c:pt>
                <c:pt idx="5893">
                  <c:v>0.99983530961791833</c:v>
                </c:pt>
                <c:pt idx="5894">
                  <c:v>0.99983530961791833</c:v>
                </c:pt>
                <c:pt idx="5895">
                  <c:v>0.99983530961791833</c:v>
                </c:pt>
                <c:pt idx="5896">
                  <c:v>0.99983530961791833</c:v>
                </c:pt>
                <c:pt idx="5897">
                  <c:v>0.99983530961791833</c:v>
                </c:pt>
                <c:pt idx="5898">
                  <c:v>0.99983530961791833</c:v>
                </c:pt>
                <c:pt idx="5899">
                  <c:v>0.99983530961791833</c:v>
                </c:pt>
                <c:pt idx="5900">
                  <c:v>0.99983530961791833</c:v>
                </c:pt>
                <c:pt idx="5901">
                  <c:v>0.99983530961791833</c:v>
                </c:pt>
                <c:pt idx="5902">
                  <c:v>0.99983530961791833</c:v>
                </c:pt>
                <c:pt idx="5903">
                  <c:v>0.99983530961791833</c:v>
                </c:pt>
                <c:pt idx="5904">
                  <c:v>0.99983530961791833</c:v>
                </c:pt>
                <c:pt idx="5905">
                  <c:v>0.99983530961791833</c:v>
                </c:pt>
                <c:pt idx="5906">
                  <c:v>0.99983530961791833</c:v>
                </c:pt>
                <c:pt idx="5907">
                  <c:v>0.99983530961791833</c:v>
                </c:pt>
                <c:pt idx="5908">
                  <c:v>0.99983530961791833</c:v>
                </c:pt>
                <c:pt idx="5909">
                  <c:v>0.99983530961791833</c:v>
                </c:pt>
                <c:pt idx="5910">
                  <c:v>0.99983530961791833</c:v>
                </c:pt>
                <c:pt idx="5911">
                  <c:v>0.99983530961791833</c:v>
                </c:pt>
                <c:pt idx="5912">
                  <c:v>0.99983530961791833</c:v>
                </c:pt>
                <c:pt idx="5913">
                  <c:v>0.99983530961791833</c:v>
                </c:pt>
                <c:pt idx="5914">
                  <c:v>0.99983530961791833</c:v>
                </c:pt>
                <c:pt idx="5915">
                  <c:v>0.99983530961791833</c:v>
                </c:pt>
                <c:pt idx="5916">
                  <c:v>0.99983530961791833</c:v>
                </c:pt>
                <c:pt idx="5917">
                  <c:v>0.99983530961791833</c:v>
                </c:pt>
                <c:pt idx="5918">
                  <c:v>0.99983530961791833</c:v>
                </c:pt>
                <c:pt idx="5919">
                  <c:v>0.99983530961791833</c:v>
                </c:pt>
                <c:pt idx="5920">
                  <c:v>0.99983530961791833</c:v>
                </c:pt>
                <c:pt idx="5921">
                  <c:v>0.99983530961791833</c:v>
                </c:pt>
                <c:pt idx="5922">
                  <c:v>0.99983530961791833</c:v>
                </c:pt>
                <c:pt idx="5923">
                  <c:v>0.99983530961791833</c:v>
                </c:pt>
                <c:pt idx="5924">
                  <c:v>0.99983530961791833</c:v>
                </c:pt>
                <c:pt idx="5925">
                  <c:v>0.99983530961791833</c:v>
                </c:pt>
                <c:pt idx="5926">
                  <c:v>0.99983530961791833</c:v>
                </c:pt>
                <c:pt idx="5927">
                  <c:v>0.99983530961791833</c:v>
                </c:pt>
                <c:pt idx="5928">
                  <c:v>0.99983530961791833</c:v>
                </c:pt>
                <c:pt idx="5929">
                  <c:v>0.99983530961791833</c:v>
                </c:pt>
                <c:pt idx="5930">
                  <c:v>0.99983530961791833</c:v>
                </c:pt>
                <c:pt idx="5931">
                  <c:v>0.99983530961791833</c:v>
                </c:pt>
                <c:pt idx="5932">
                  <c:v>0.99983530961791833</c:v>
                </c:pt>
                <c:pt idx="5933">
                  <c:v>0.99983530961791833</c:v>
                </c:pt>
                <c:pt idx="5934">
                  <c:v>0.99983530961791833</c:v>
                </c:pt>
                <c:pt idx="5935">
                  <c:v>0.99983530961791833</c:v>
                </c:pt>
                <c:pt idx="5936">
                  <c:v>0.99983530961791833</c:v>
                </c:pt>
                <c:pt idx="5937">
                  <c:v>0.99983530961791833</c:v>
                </c:pt>
                <c:pt idx="5938">
                  <c:v>0.99983530961791833</c:v>
                </c:pt>
                <c:pt idx="5939">
                  <c:v>0.99983530961791833</c:v>
                </c:pt>
                <c:pt idx="5940">
                  <c:v>0.99983530961791833</c:v>
                </c:pt>
                <c:pt idx="5941">
                  <c:v>0.99983530961791833</c:v>
                </c:pt>
                <c:pt idx="5942">
                  <c:v>0.99983530961791833</c:v>
                </c:pt>
                <c:pt idx="5943">
                  <c:v>0.99983530961791833</c:v>
                </c:pt>
                <c:pt idx="5944">
                  <c:v>0.99983530961791833</c:v>
                </c:pt>
                <c:pt idx="5945">
                  <c:v>0.99983530961791833</c:v>
                </c:pt>
                <c:pt idx="5946">
                  <c:v>0.99983530961791833</c:v>
                </c:pt>
                <c:pt idx="5947">
                  <c:v>0.99983530961791833</c:v>
                </c:pt>
                <c:pt idx="5948">
                  <c:v>0.99983530961791833</c:v>
                </c:pt>
                <c:pt idx="5949">
                  <c:v>0.99983530961791833</c:v>
                </c:pt>
                <c:pt idx="5950">
                  <c:v>0.99983530961791833</c:v>
                </c:pt>
                <c:pt idx="5951">
                  <c:v>0.99983530961791833</c:v>
                </c:pt>
                <c:pt idx="5952">
                  <c:v>0.99983530961791833</c:v>
                </c:pt>
                <c:pt idx="5953">
                  <c:v>0.99983530961791833</c:v>
                </c:pt>
                <c:pt idx="5954">
                  <c:v>0.99983530961791833</c:v>
                </c:pt>
                <c:pt idx="5955">
                  <c:v>0.99983530961791833</c:v>
                </c:pt>
                <c:pt idx="5956">
                  <c:v>0.99983530961791833</c:v>
                </c:pt>
                <c:pt idx="5957">
                  <c:v>0.99983530961791833</c:v>
                </c:pt>
                <c:pt idx="5958">
                  <c:v>0.99983530961791833</c:v>
                </c:pt>
                <c:pt idx="5959">
                  <c:v>0.99983530961791833</c:v>
                </c:pt>
                <c:pt idx="5960">
                  <c:v>0.99983530961791833</c:v>
                </c:pt>
                <c:pt idx="5961">
                  <c:v>0.99983530961791833</c:v>
                </c:pt>
                <c:pt idx="5962">
                  <c:v>0.99983530961791833</c:v>
                </c:pt>
                <c:pt idx="5963">
                  <c:v>0.99983530961791833</c:v>
                </c:pt>
                <c:pt idx="5964">
                  <c:v>0.99983530961791833</c:v>
                </c:pt>
                <c:pt idx="5965">
                  <c:v>0.99983530961791833</c:v>
                </c:pt>
                <c:pt idx="5966">
                  <c:v>0.99983530961791833</c:v>
                </c:pt>
                <c:pt idx="5967">
                  <c:v>0.99983530961791833</c:v>
                </c:pt>
                <c:pt idx="5968">
                  <c:v>0.99983530961791833</c:v>
                </c:pt>
                <c:pt idx="5969">
                  <c:v>0.99983530961791833</c:v>
                </c:pt>
                <c:pt idx="5970">
                  <c:v>0.99983530961791833</c:v>
                </c:pt>
                <c:pt idx="5971">
                  <c:v>0.99983530961791833</c:v>
                </c:pt>
                <c:pt idx="5972">
                  <c:v>0.99983530961791833</c:v>
                </c:pt>
                <c:pt idx="5973">
                  <c:v>0.99983530961791833</c:v>
                </c:pt>
                <c:pt idx="5974">
                  <c:v>0.99983530961791833</c:v>
                </c:pt>
                <c:pt idx="5975">
                  <c:v>0.99983530961791833</c:v>
                </c:pt>
                <c:pt idx="5976">
                  <c:v>0.99983530961791833</c:v>
                </c:pt>
                <c:pt idx="5977">
                  <c:v>0.99983530961791833</c:v>
                </c:pt>
                <c:pt idx="5978">
                  <c:v>0.99983530961791833</c:v>
                </c:pt>
                <c:pt idx="5979">
                  <c:v>0.99983530961791833</c:v>
                </c:pt>
                <c:pt idx="5980">
                  <c:v>0.99983530961791833</c:v>
                </c:pt>
                <c:pt idx="5981">
                  <c:v>0.99983530961791833</c:v>
                </c:pt>
                <c:pt idx="5982">
                  <c:v>0.99983530961791833</c:v>
                </c:pt>
                <c:pt idx="5983">
                  <c:v>0.99983530961791833</c:v>
                </c:pt>
                <c:pt idx="5984">
                  <c:v>0.99983530961791833</c:v>
                </c:pt>
                <c:pt idx="5985">
                  <c:v>0.99983530961791833</c:v>
                </c:pt>
                <c:pt idx="5986">
                  <c:v>0.99983530961791833</c:v>
                </c:pt>
                <c:pt idx="5987">
                  <c:v>0.99983530961791833</c:v>
                </c:pt>
                <c:pt idx="5988">
                  <c:v>0.99983530961791833</c:v>
                </c:pt>
                <c:pt idx="5989">
                  <c:v>0.99983530961791833</c:v>
                </c:pt>
                <c:pt idx="5990">
                  <c:v>0.99983530961791833</c:v>
                </c:pt>
                <c:pt idx="5991">
                  <c:v>0.99983530961791833</c:v>
                </c:pt>
                <c:pt idx="5992">
                  <c:v>0.99983530961791833</c:v>
                </c:pt>
                <c:pt idx="5993">
                  <c:v>0.99983530961791833</c:v>
                </c:pt>
                <c:pt idx="5994">
                  <c:v>0.99983530961791833</c:v>
                </c:pt>
                <c:pt idx="5995">
                  <c:v>0.99983530961791833</c:v>
                </c:pt>
                <c:pt idx="5996">
                  <c:v>0.99983530961791833</c:v>
                </c:pt>
                <c:pt idx="5997">
                  <c:v>0.99983530961791833</c:v>
                </c:pt>
                <c:pt idx="5998">
                  <c:v>0.99983530961791833</c:v>
                </c:pt>
                <c:pt idx="5999">
                  <c:v>0.99983530961791833</c:v>
                </c:pt>
                <c:pt idx="6000">
                  <c:v>0.99983530961791833</c:v>
                </c:pt>
                <c:pt idx="6001">
                  <c:v>0.99983530961791833</c:v>
                </c:pt>
                <c:pt idx="6002">
                  <c:v>0.99983530961791833</c:v>
                </c:pt>
                <c:pt idx="6003">
                  <c:v>0.99983530961791833</c:v>
                </c:pt>
                <c:pt idx="6004">
                  <c:v>0.99983530961791833</c:v>
                </c:pt>
                <c:pt idx="6005">
                  <c:v>0.99983530961791833</c:v>
                </c:pt>
                <c:pt idx="6006">
                  <c:v>0.99983530961791833</c:v>
                </c:pt>
                <c:pt idx="6007">
                  <c:v>0.99983530961791833</c:v>
                </c:pt>
                <c:pt idx="6008">
                  <c:v>0.99983530961791833</c:v>
                </c:pt>
                <c:pt idx="6009">
                  <c:v>0.99983530961791833</c:v>
                </c:pt>
                <c:pt idx="6010">
                  <c:v>0.99983530961791833</c:v>
                </c:pt>
                <c:pt idx="6011">
                  <c:v>0.99983530961791833</c:v>
                </c:pt>
                <c:pt idx="6012">
                  <c:v>0.99983530961791833</c:v>
                </c:pt>
                <c:pt idx="6013">
                  <c:v>0.99983530961791833</c:v>
                </c:pt>
                <c:pt idx="6014">
                  <c:v>0.99983530961791833</c:v>
                </c:pt>
                <c:pt idx="6015">
                  <c:v>0.99983530961791833</c:v>
                </c:pt>
                <c:pt idx="6016">
                  <c:v>0.99983530961791833</c:v>
                </c:pt>
                <c:pt idx="6017">
                  <c:v>0.99983530961791833</c:v>
                </c:pt>
                <c:pt idx="6018">
                  <c:v>0.99983530961791833</c:v>
                </c:pt>
                <c:pt idx="6019">
                  <c:v>0.99983530961791833</c:v>
                </c:pt>
                <c:pt idx="6020">
                  <c:v>0.99983530961791833</c:v>
                </c:pt>
                <c:pt idx="6021">
                  <c:v>0.99983530961791833</c:v>
                </c:pt>
                <c:pt idx="6022">
                  <c:v>0.99983530961791833</c:v>
                </c:pt>
                <c:pt idx="6023">
                  <c:v>0.99983530961791833</c:v>
                </c:pt>
                <c:pt idx="6024">
                  <c:v>0.99983530961791833</c:v>
                </c:pt>
                <c:pt idx="6025">
                  <c:v>0.99983530961791833</c:v>
                </c:pt>
                <c:pt idx="6026">
                  <c:v>0.99983530961791833</c:v>
                </c:pt>
                <c:pt idx="6027">
                  <c:v>0.99983530961791833</c:v>
                </c:pt>
                <c:pt idx="6028">
                  <c:v>0.99983530961791833</c:v>
                </c:pt>
                <c:pt idx="6029">
                  <c:v>0.99983530961791833</c:v>
                </c:pt>
                <c:pt idx="6030">
                  <c:v>0.99983530961791833</c:v>
                </c:pt>
                <c:pt idx="6031">
                  <c:v>0.99983530961791833</c:v>
                </c:pt>
                <c:pt idx="6032">
                  <c:v>0.99983530961791833</c:v>
                </c:pt>
                <c:pt idx="6033">
                  <c:v>0.99983530961791833</c:v>
                </c:pt>
                <c:pt idx="6034">
                  <c:v>0.99983530961791833</c:v>
                </c:pt>
                <c:pt idx="6035">
                  <c:v>0.99983530961791833</c:v>
                </c:pt>
                <c:pt idx="6036">
                  <c:v>0.99983530961791833</c:v>
                </c:pt>
                <c:pt idx="6037">
                  <c:v>0.99983530961791833</c:v>
                </c:pt>
                <c:pt idx="6038">
                  <c:v>0.99983530961791833</c:v>
                </c:pt>
                <c:pt idx="6039">
                  <c:v>0.99983530961791833</c:v>
                </c:pt>
                <c:pt idx="6040">
                  <c:v>0.99983530961791833</c:v>
                </c:pt>
                <c:pt idx="6041">
                  <c:v>0.99983530961791833</c:v>
                </c:pt>
                <c:pt idx="6042">
                  <c:v>0.99983530961791833</c:v>
                </c:pt>
                <c:pt idx="6043">
                  <c:v>0.99983530961791833</c:v>
                </c:pt>
                <c:pt idx="6044">
                  <c:v>0.99983530961791833</c:v>
                </c:pt>
                <c:pt idx="6045">
                  <c:v>0.99983530961791833</c:v>
                </c:pt>
                <c:pt idx="6046">
                  <c:v>0.99983530961791833</c:v>
                </c:pt>
                <c:pt idx="6047">
                  <c:v>0.99983530961791833</c:v>
                </c:pt>
                <c:pt idx="6048">
                  <c:v>0.99983530961791833</c:v>
                </c:pt>
                <c:pt idx="6049">
                  <c:v>0.99983530961791833</c:v>
                </c:pt>
                <c:pt idx="6050">
                  <c:v>0.99983530961791833</c:v>
                </c:pt>
                <c:pt idx="6051">
                  <c:v>0.99983530961791833</c:v>
                </c:pt>
                <c:pt idx="6052">
                  <c:v>0.99983530961791833</c:v>
                </c:pt>
                <c:pt idx="6053">
                  <c:v>0.99983530961791833</c:v>
                </c:pt>
                <c:pt idx="6054">
                  <c:v>0.99983530961791833</c:v>
                </c:pt>
                <c:pt idx="6055">
                  <c:v>0.99983530961791833</c:v>
                </c:pt>
                <c:pt idx="6056">
                  <c:v>0.99983530961791833</c:v>
                </c:pt>
                <c:pt idx="6057">
                  <c:v>0.99983530961791833</c:v>
                </c:pt>
                <c:pt idx="6058">
                  <c:v>0.99983530961791833</c:v>
                </c:pt>
                <c:pt idx="6059">
                  <c:v>0.99983530961791833</c:v>
                </c:pt>
                <c:pt idx="6060">
                  <c:v>0.99983530961791833</c:v>
                </c:pt>
                <c:pt idx="6061">
                  <c:v>0.99983530961791833</c:v>
                </c:pt>
                <c:pt idx="6062">
                  <c:v>0.99983530961791833</c:v>
                </c:pt>
                <c:pt idx="6063">
                  <c:v>0.99983530961791833</c:v>
                </c:pt>
                <c:pt idx="6064">
                  <c:v>0.99983530961791833</c:v>
                </c:pt>
                <c:pt idx="6065">
                  <c:v>0.99983530961791833</c:v>
                </c:pt>
                <c:pt idx="6066">
                  <c:v>0.99983530961791833</c:v>
                </c:pt>
                <c:pt idx="6067">
                  <c:v>0.99983530961791833</c:v>
                </c:pt>
                <c:pt idx="6068">
                  <c:v>0.99983530961791833</c:v>
                </c:pt>
                <c:pt idx="6069">
                  <c:v>0.99983530961791833</c:v>
                </c:pt>
                <c:pt idx="6070">
                  <c:v>0.99983530961791833</c:v>
                </c:pt>
                <c:pt idx="6071">
                  <c:v>0.99983530961791833</c:v>
                </c:pt>
              </c:numCache>
            </c:numRef>
          </c:yVal>
          <c:smooth val="1"/>
          <c:extLst xmlns:c16r2="http://schemas.microsoft.com/office/drawing/2015/06/chart">
            <c:ext xmlns:c16="http://schemas.microsoft.com/office/drawing/2014/chart" uri="{C3380CC4-5D6E-409C-BE32-E72D297353CC}">
              <c16:uniqueId val="{00000000-146F-EB45-8AC6-98E1A783AFE3}"/>
            </c:ext>
          </c:extLst>
        </c:ser>
        <c:dLbls>
          <c:showLegendKey val="0"/>
          <c:showVal val="0"/>
          <c:showCatName val="0"/>
          <c:showSerName val="0"/>
          <c:showPercent val="0"/>
          <c:showBubbleSize val="0"/>
        </c:dLbls>
        <c:axId val="100286464"/>
        <c:axId val="100288000"/>
      </c:scatterChart>
      <c:valAx>
        <c:axId val="100286464"/>
        <c:scaling>
          <c:orientation val="minMax"/>
          <c:max val="1"/>
        </c:scaling>
        <c:delete val="0"/>
        <c:axPos val="b"/>
        <c:numFmt formatCode="General" sourceLinked="1"/>
        <c:majorTickMark val="out"/>
        <c:minorTickMark val="none"/>
        <c:tickLblPos val="nextTo"/>
        <c:crossAx val="100288000"/>
        <c:crosses val="autoZero"/>
        <c:crossBetween val="midCat"/>
      </c:valAx>
      <c:valAx>
        <c:axId val="100288000"/>
        <c:scaling>
          <c:orientation val="minMax"/>
          <c:max val="1"/>
        </c:scaling>
        <c:delete val="0"/>
        <c:axPos val="l"/>
        <c:majorGridlines/>
        <c:numFmt formatCode="General" sourceLinked="1"/>
        <c:majorTickMark val="out"/>
        <c:minorTickMark val="none"/>
        <c:tickLblPos val="nextTo"/>
        <c:crossAx val="100286464"/>
        <c:crosses val="autoZero"/>
        <c:crossBetween val="midCat"/>
      </c:valAx>
    </c:plotArea>
    <c:legend>
      <c:legendPos val="r"/>
      <c:layout/>
      <c:overlay val="0"/>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tx>
            <c:strRef>
              <c:f>instances!$F$1</c:f>
              <c:strCache>
                <c:ptCount val="1"/>
                <c:pt idx="0">
                  <c:v>count</c:v>
                </c:pt>
              </c:strCache>
            </c:strRef>
          </c:tx>
          <c:invertIfNegative val="0"/>
          <c:cat>
            <c:strRef>
              <c:f>instances!$E$2:$E$30</c:f>
              <c:strCache>
                <c:ptCount val="29"/>
                <c:pt idx="0">
                  <c:v>c.c2.2xlarge</c:v>
                </c:pt>
                <c:pt idx="1">
                  <c:v>c.c2.3xlarge</c:v>
                </c:pt>
                <c:pt idx="2">
                  <c:v>c.c2.4xlarge</c:v>
                </c:pt>
                <c:pt idx="3">
                  <c:v>c.c2.large</c:v>
                </c:pt>
                <c:pt idx="4">
                  <c:v>c.c2.xlarge</c:v>
                </c:pt>
                <c:pt idx="5">
                  <c:v>c.n2.16xlarge</c:v>
                </c:pt>
                <c:pt idx="6">
                  <c:v>c.n2.18xlarge</c:v>
                </c:pt>
                <c:pt idx="7">
                  <c:v>c.n2.2xlarge</c:v>
                </c:pt>
                <c:pt idx="8">
                  <c:v>c.n2.4xlarge</c:v>
                </c:pt>
                <c:pt idx="9">
                  <c:v>c.n2.8xlarge</c:v>
                </c:pt>
                <c:pt idx="10">
                  <c:v>c.n2.large</c:v>
                </c:pt>
                <c:pt idx="11">
                  <c:v>c.n2.xlarge</c:v>
                </c:pt>
                <c:pt idx="12">
                  <c:v>g.n2.16xlarge</c:v>
                </c:pt>
                <c:pt idx="13">
                  <c:v>g.n2.18xlarge</c:v>
                </c:pt>
                <c:pt idx="14">
                  <c:v>g.n2.2xlarge</c:v>
                </c:pt>
                <c:pt idx="15">
                  <c:v>g.n2.4xlarge</c:v>
                </c:pt>
                <c:pt idx="16">
                  <c:v>g.n2.8xlarge</c:v>
                </c:pt>
                <c:pt idx="17">
                  <c:v>g.n2.large</c:v>
                </c:pt>
                <c:pt idx="18">
                  <c:v>g.n2.medium</c:v>
                </c:pt>
                <c:pt idx="19">
                  <c:v>g.n2.xlarge</c:v>
                </c:pt>
                <c:pt idx="20">
                  <c:v>m.n2.16xlarge</c:v>
                </c:pt>
                <c:pt idx="21">
                  <c:v>m.n2.18xlarge</c:v>
                </c:pt>
                <c:pt idx="22">
                  <c:v>m.n2.2xlarge</c:v>
                </c:pt>
                <c:pt idx="23">
                  <c:v>m.n2.4xlarge</c:v>
                </c:pt>
                <c:pt idx="24">
                  <c:v>m.n2.8xlarge</c:v>
                </c:pt>
                <c:pt idx="25">
                  <c:v>m.n2.large</c:v>
                </c:pt>
                <c:pt idx="26">
                  <c:v>m.n2.xlarge</c:v>
                </c:pt>
                <c:pt idx="27">
                  <c:v>nlb.c.n2.4xlarge</c:v>
                </c:pt>
                <c:pt idx="28">
                  <c:v>nlb.c.n2.large</c:v>
                </c:pt>
              </c:strCache>
            </c:strRef>
          </c:cat>
          <c:val>
            <c:numRef>
              <c:f>instances!$F$2:$F$30</c:f>
              <c:numCache>
                <c:formatCode>General</c:formatCode>
                <c:ptCount val="29"/>
                <c:pt idx="0">
                  <c:v>97</c:v>
                </c:pt>
                <c:pt idx="1">
                  <c:v>2</c:v>
                </c:pt>
                <c:pt idx="2">
                  <c:v>93</c:v>
                </c:pt>
                <c:pt idx="3">
                  <c:v>65</c:v>
                </c:pt>
                <c:pt idx="4">
                  <c:v>77</c:v>
                </c:pt>
                <c:pt idx="5">
                  <c:v>353</c:v>
                </c:pt>
                <c:pt idx="6">
                  <c:v>15</c:v>
                </c:pt>
                <c:pt idx="7">
                  <c:v>3602</c:v>
                </c:pt>
                <c:pt idx="8">
                  <c:v>835</c:v>
                </c:pt>
                <c:pt idx="9">
                  <c:v>427</c:v>
                </c:pt>
                <c:pt idx="10">
                  <c:v>8136</c:v>
                </c:pt>
                <c:pt idx="11">
                  <c:v>14741</c:v>
                </c:pt>
                <c:pt idx="12">
                  <c:v>46</c:v>
                </c:pt>
                <c:pt idx="13">
                  <c:v>178</c:v>
                </c:pt>
                <c:pt idx="14">
                  <c:v>1418</c:v>
                </c:pt>
                <c:pt idx="15">
                  <c:v>2339</c:v>
                </c:pt>
                <c:pt idx="16">
                  <c:v>2175</c:v>
                </c:pt>
                <c:pt idx="17">
                  <c:v>6175</c:v>
                </c:pt>
                <c:pt idx="18">
                  <c:v>4108</c:v>
                </c:pt>
                <c:pt idx="19">
                  <c:v>3626</c:v>
                </c:pt>
                <c:pt idx="20">
                  <c:v>10</c:v>
                </c:pt>
                <c:pt idx="21">
                  <c:v>207</c:v>
                </c:pt>
                <c:pt idx="22">
                  <c:v>646</c:v>
                </c:pt>
                <c:pt idx="23">
                  <c:v>756</c:v>
                </c:pt>
                <c:pt idx="24">
                  <c:v>170</c:v>
                </c:pt>
                <c:pt idx="25">
                  <c:v>288</c:v>
                </c:pt>
                <c:pt idx="26">
                  <c:v>297</c:v>
                </c:pt>
                <c:pt idx="27">
                  <c:v>42</c:v>
                </c:pt>
                <c:pt idx="28">
                  <c:v>10</c:v>
                </c:pt>
              </c:numCache>
            </c:numRef>
          </c:val>
          <c:extLst xmlns:c16r2="http://schemas.microsoft.com/office/drawing/2015/06/chart">
            <c:ext xmlns:c16="http://schemas.microsoft.com/office/drawing/2014/chart" uri="{C3380CC4-5D6E-409C-BE32-E72D297353CC}">
              <c16:uniqueId val="{00000000-712F-2042-9A04-6EC99223C2A2}"/>
            </c:ext>
          </c:extLst>
        </c:ser>
        <c:dLbls>
          <c:showLegendKey val="0"/>
          <c:showVal val="0"/>
          <c:showCatName val="0"/>
          <c:showSerName val="0"/>
          <c:showPercent val="0"/>
          <c:showBubbleSize val="0"/>
        </c:dLbls>
        <c:gapWidth val="150"/>
        <c:axId val="100310016"/>
        <c:axId val="100467456"/>
      </c:barChart>
      <c:catAx>
        <c:axId val="100310016"/>
        <c:scaling>
          <c:orientation val="minMax"/>
        </c:scaling>
        <c:delete val="0"/>
        <c:axPos val="b"/>
        <c:numFmt formatCode="General" sourceLinked="0"/>
        <c:majorTickMark val="out"/>
        <c:minorTickMark val="none"/>
        <c:tickLblPos val="nextTo"/>
        <c:crossAx val="100467456"/>
        <c:crosses val="autoZero"/>
        <c:auto val="1"/>
        <c:lblAlgn val="ctr"/>
        <c:lblOffset val="100"/>
        <c:noMultiLvlLbl val="0"/>
      </c:catAx>
      <c:valAx>
        <c:axId val="100467456"/>
        <c:scaling>
          <c:orientation val="minMax"/>
        </c:scaling>
        <c:delete val="0"/>
        <c:axPos val="l"/>
        <c:majorGridlines/>
        <c:numFmt formatCode="General" sourceLinked="1"/>
        <c:majorTickMark val="out"/>
        <c:minorTickMark val="none"/>
        <c:tickLblPos val="nextTo"/>
        <c:crossAx val="100310016"/>
        <c:crosses val="autoZero"/>
        <c:crossBetween val="between"/>
      </c:valAx>
    </c:plotArea>
    <c:legend>
      <c:legendPos val="r"/>
      <c:layout/>
      <c:overlay val="0"/>
    </c:legend>
    <c:plotVisOnly val="1"/>
    <c:dispBlanksAs val="gap"/>
    <c:showDLblsOverMax val="0"/>
  </c:chart>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0.36111</cdr:x>
      <cdr:y>0.08824</cdr:y>
    </cdr:from>
    <cdr:to>
      <cdr:x>0.99074</cdr:x>
      <cdr:y>0.2328</cdr:y>
    </cdr:to>
    <cdr:sp macro="" textlink="">
      <cdr:nvSpPr>
        <cdr:cNvPr id="2" name="矩形 1"/>
        <cdr:cNvSpPr/>
      </cdr:nvSpPr>
      <cdr:spPr>
        <a:xfrm xmlns:a="http://schemas.openxmlformats.org/drawingml/2006/main">
          <a:off x="2808312" y="432048"/>
          <a:ext cx="4896544" cy="707886"/>
        </a:xfrm>
        <a:prstGeom xmlns:a="http://schemas.openxmlformats.org/drawingml/2006/main" prst="rect">
          <a:avLst/>
        </a:prstGeom>
      </cdr:spPr>
      <cdr:txBody>
        <a:bodyPr xmlns:a="http://schemas.openxmlformats.org/drawingml/2006/main" wrap="square">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4000" dirty="0">
              <a:solidFill>
                <a:srgbClr val="FF0000"/>
              </a:solidFill>
            </a:rPr>
            <a:t>可节约成本</a:t>
          </a:r>
          <a:r>
            <a:rPr lang="en-US" altLang="zh-CN" sz="4000" dirty="0">
              <a:solidFill>
                <a:srgbClr val="FF0000"/>
              </a:solidFill>
            </a:rPr>
            <a:t>=~</a:t>
          </a:r>
          <a:r>
            <a:rPr lang="en-US" altLang="zh-CN" sz="4000" b="1" dirty="0">
              <a:solidFill>
                <a:srgbClr val="FF0000"/>
              </a:solidFill>
            </a:rPr>
            <a:t>73.90%</a:t>
          </a:r>
          <a:endParaRPr lang="zh-CN" altLang="en-US" sz="4000" b="1" dirty="0">
            <a:solidFill>
              <a:srgbClr val="FF0000"/>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6752EE-3F73-40ED-B668-A1644D37FA72}" type="datetimeFigureOut">
              <a:rPr lang="zh-CN" altLang="en-US" smtClean="0"/>
              <a:t>2021/1/26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4B34DE-C9C0-4221-B42A-2DA9C09997CD}" type="slidenum">
              <a:rPr lang="zh-CN" altLang="en-US" smtClean="0"/>
              <a:t>‹#›</a:t>
            </a:fld>
            <a:endParaRPr lang="zh-CN" altLang="en-US"/>
          </a:p>
        </p:txBody>
      </p:sp>
    </p:spTree>
    <p:extLst>
      <p:ext uri="{BB962C8B-B14F-4D97-AF65-F5344CB8AC3E}">
        <p14:creationId xmlns:p14="http://schemas.microsoft.com/office/powerpoint/2010/main" val="840801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In each </a:t>
            </a:r>
            <a:r>
              <a:rPr lang="en-US" altLang="zh-CN" sz="1200" i="1" dirty="0"/>
              <a:t>round</a:t>
            </a:r>
            <a:r>
              <a:rPr lang="en-US" altLang="zh-CN" sz="1200" dirty="0"/>
              <a:t> of training:</a:t>
            </a:r>
          </a:p>
          <a:p>
            <a:pPr marL="342900" indent="-342900">
              <a:buFont typeface="+mj-lt"/>
              <a:buAutoNum type="arabicPeriod"/>
            </a:pPr>
            <a:r>
              <a:rPr lang="en-US" altLang="zh-CN" sz="1200" dirty="0"/>
              <a:t>Each local learner trains a </a:t>
            </a:r>
            <a:r>
              <a:rPr lang="en-US" altLang="zh-CN" sz="1200" i="1" dirty="0"/>
              <a:t>local</a:t>
            </a:r>
            <a:r>
              <a:rPr lang="en-US" altLang="zh-CN" sz="1200" dirty="0"/>
              <a:t> version of the ML model on its </a:t>
            </a:r>
            <a:r>
              <a:rPr lang="en-US" altLang="zh-CN" sz="1200" i="1" dirty="0"/>
              <a:t>local</a:t>
            </a:r>
            <a:r>
              <a:rPr lang="en-US" altLang="zh-CN" sz="1200" dirty="0"/>
              <a:t> data</a:t>
            </a:r>
          </a:p>
          <a:p>
            <a:pPr marL="342900" indent="-342900">
              <a:buFont typeface="+mj-lt"/>
              <a:buAutoNum type="arabicPeriod"/>
            </a:pPr>
            <a:r>
              <a:rPr lang="en-US" altLang="zh-CN" sz="1200" dirty="0"/>
              <a:t>Only the local model parameter </a:t>
            </a:r>
            <a:r>
              <a:rPr lang="en-US" altLang="zh-CN" sz="1200" i="1" dirty="0"/>
              <a:t>updates</a:t>
            </a:r>
            <a:r>
              <a:rPr lang="en-US" altLang="zh-CN" sz="1200" dirty="0"/>
              <a:t> are sent up to the controller (this reduces the load on the links to the controller)</a:t>
            </a:r>
          </a:p>
          <a:p>
            <a:pPr marL="342900" indent="-342900">
              <a:buFont typeface="+mj-lt"/>
              <a:buAutoNum type="arabicPeriod"/>
            </a:pPr>
            <a:r>
              <a:rPr lang="en-US" altLang="zh-CN" sz="1200" dirty="0"/>
              <a:t>The controller performs a weighted average of the parameter updates to get the new set of parameters for the global model</a:t>
            </a:r>
          </a:p>
          <a:p>
            <a:pPr marL="342900" indent="-342900">
              <a:buFont typeface="+mj-lt"/>
              <a:buAutoNum type="arabicPeriod"/>
            </a:pPr>
            <a:r>
              <a:rPr lang="en-US" altLang="zh-CN" sz="1200" dirty="0"/>
              <a:t>The controller sends the new global model back down to each local learner as its initialized local model for the next round of training</a:t>
            </a:r>
          </a:p>
          <a:p>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24</a:t>
            </a:fld>
            <a:endParaRPr lang="zh-CN" altLang="en-US"/>
          </a:p>
        </p:txBody>
      </p:sp>
    </p:spTree>
    <p:extLst>
      <p:ext uri="{BB962C8B-B14F-4D97-AF65-F5344CB8AC3E}">
        <p14:creationId xmlns:p14="http://schemas.microsoft.com/office/powerpoint/2010/main" val="2388418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B34DE-C9C0-4221-B42A-2DA9C09997CD}" type="slidenum">
              <a:rPr lang="zh-CN" altLang="en-US" smtClean="0"/>
              <a:t>29</a:t>
            </a:fld>
            <a:endParaRPr lang="zh-CN" altLang="en-US"/>
          </a:p>
        </p:txBody>
      </p:sp>
    </p:spTree>
    <p:extLst>
      <p:ext uri="{BB962C8B-B14F-4D97-AF65-F5344CB8AC3E}">
        <p14:creationId xmlns:p14="http://schemas.microsoft.com/office/powerpoint/2010/main" val="1724420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https://ieeexplore.ieee.org/stamp/stamp.jsp?arnumber=8908701</a:t>
            </a:r>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30</a:t>
            </a:fld>
            <a:endParaRPr lang="zh-CN" altLang="en-US"/>
          </a:p>
        </p:txBody>
      </p:sp>
    </p:spTree>
    <p:extLst>
      <p:ext uri="{BB962C8B-B14F-4D97-AF65-F5344CB8AC3E}">
        <p14:creationId xmlns:p14="http://schemas.microsoft.com/office/powerpoint/2010/main" val="2625527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87</a:t>
            </a:fld>
            <a:endParaRPr lang="zh-CN" altLang="en-US"/>
          </a:p>
        </p:txBody>
      </p:sp>
    </p:spTree>
    <p:extLst>
      <p:ext uri="{BB962C8B-B14F-4D97-AF65-F5344CB8AC3E}">
        <p14:creationId xmlns:p14="http://schemas.microsoft.com/office/powerpoint/2010/main" val="4228803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88</a:t>
            </a:fld>
            <a:endParaRPr lang="zh-CN" altLang="en-US"/>
          </a:p>
        </p:txBody>
      </p:sp>
    </p:spTree>
    <p:extLst>
      <p:ext uri="{BB962C8B-B14F-4D97-AF65-F5344CB8AC3E}">
        <p14:creationId xmlns:p14="http://schemas.microsoft.com/office/powerpoint/2010/main" val="1529626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96</a:t>
            </a:fld>
            <a:endParaRPr lang="zh-CN" altLang="en-US"/>
          </a:p>
        </p:txBody>
      </p:sp>
    </p:spTree>
    <p:extLst>
      <p:ext uri="{BB962C8B-B14F-4D97-AF65-F5344CB8AC3E}">
        <p14:creationId xmlns:p14="http://schemas.microsoft.com/office/powerpoint/2010/main" val="1066270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106</a:t>
            </a:fld>
            <a:endParaRPr lang="zh-CN" altLang="en-US"/>
          </a:p>
        </p:txBody>
      </p:sp>
    </p:spTree>
    <p:extLst>
      <p:ext uri="{BB962C8B-B14F-4D97-AF65-F5344CB8AC3E}">
        <p14:creationId xmlns:p14="http://schemas.microsoft.com/office/powerpoint/2010/main" val="3728169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i-zg7l9bs3mf|g.n2.large</a:t>
            </a:r>
          </a:p>
          <a:p>
            <a:r>
              <a:rPr lang="en-US" altLang="zh-CN" dirty="0"/>
              <a:t>i-7n345sywim|c.n2.xlarge</a:t>
            </a:r>
          </a:p>
          <a:p>
            <a:r>
              <a:rPr lang="en-US" altLang="zh-CN" dirty="0"/>
              <a:t>i-uqmi1k87gq|c.n2.large</a:t>
            </a:r>
          </a:p>
          <a:p>
            <a:r>
              <a:rPr lang="en-US" altLang="zh-CN" dirty="0"/>
              <a:t>i-fx4mvsycow|c.n2.xlarge</a:t>
            </a:r>
          </a:p>
          <a:p>
            <a:r>
              <a:rPr lang="en-US" altLang="zh-CN" dirty="0"/>
              <a:t>i-09mnv9uiju|c.c2.large</a:t>
            </a:r>
          </a:p>
          <a:p>
            <a:r>
              <a:rPr lang="en-US" altLang="zh-CN" dirty="0"/>
              <a:t>i-57bfupdns0|c.n2.xlarge</a:t>
            </a:r>
          </a:p>
          <a:p>
            <a:r>
              <a:rPr lang="en-US" altLang="zh-CN" dirty="0"/>
              <a:t>i-77dqm7dyph|g.n2.2xlarge</a:t>
            </a:r>
          </a:p>
          <a:p>
            <a:r>
              <a:rPr lang="en-US" altLang="zh-CN" dirty="0"/>
              <a:t>i-r3zxvcb95z|c.n2.xlarge</a:t>
            </a:r>
          </a:p>
          <a:p>
            <a:r>
              <a:rPr lang="en-US" altLang="zh-CN" dirty="0"/>
              <a:t>i-j8mr1w2tqm|g.n2.medium</a:t>
            </a:r>
          </a:p>
          <a:p>
            <a:r>
              <a:rPr lang="en-US" altLang="zh-CN" dirty="0"/>
              <a:t>i-rul8xuniqh|g.n2.xlarge</a:t>
            </a:r>
          </a:p>
          <a:p>
            <a:r>
              <a:rPr lang="en-US" altLang="zh-CN" dirty="0"/>
              <a:t>i-e180y4gl3s|c.n2.xlarge</a:t>
            </a:r>
          </a:p>
          <a:p>
            <a:r>
              <a:rPr lang="en-US" altLang="zh-CN" dirty="0"/>
              <a:t>i-iwa93w60s3|c.n2.xlarge</a:t>
            </a:r>
          </a:p>
          <a:p>
            <a:r>
              <a:rPr lang="en-US" altLang="zh-CN" dirty="0"/>
              <a:t>i-18c109qsx9|c.n2.xlarge</a:t>
            </a:r>
          </a:p>
          <a:p>
            <a:r>
              <a:rPr lang="en-US" altLang="zh-CN" dirty="0"/>
              <a:t>i-0wt7gkumiq|c.n2.xlarge</a:t>
            </a:r>
          </a:p>
          <a:p>
            <a:r>
              <a:rPr lang="en-US" altLang="zh-CN" dirty="0"/>
              <a:t>i-d2aytdu16k|c.n2.xlarge</a:t>
            </a:r>
          </a:p>
          <a:p>
            <a:r>
              <a:rPr lang="en-US" altLang="zh-CN" dirty="0"/>
              <a:t>i-egwt92d5ok|c.n2.xlarge</a:t>
            </a:r>
          </a:p>
          <a:p>
            <a:r>
              <a:rPr lang="en-US" altLang="zh-CN" dirty="0"/>
              <a:t>i-rtp6knj9np|c.n2.xlarge</a:t>
            </a:r>
          </a:p>
          <a:p>
            <a:r>
              <a:rPr lang="en-US" altLang="zh-CN" dirty="0"/>
              <a:t>i-6dtdntq4sl|g.n2.medium</a:t>
            </a:r>
          </a:p>
          <a:p>
            <a:r>
              <a:rPr lang="en-US" altLang="zh-CN" dirty="0"/>
              <a:t>i-b3oc3w8dlc|g.n2.medium</a:t>
            </a:r>
          </a:p>
          <a:p>
            <a:r>
              <a:rPr lang="en-US" altLang="zh-CN" dirty="0"/>
              <a:t>i-fukjbbow8d|g.n2.medium</a:t>
            </a:r>
          </a:p>
          <a:p>
            <a:r>
              <a:rPr lang="en-US" altLang="zh-CN" dirty="0"/>
              <a:t>i-9vfligkvxs|g.n2.medium</a:t>
            </a:r>
          </a:p>
          <a:p>
            <a:r>
              <a:rPr lang="en-US" altLang="zh-CN" dirty="0"/>
              <a:t>i-hzudsnlhn6|g.n2.medium</a:t>
            </a:r>
          </a:p>
          <a:p>
            <a:r>
              <a:rPr lang="en-US" altLang="zh-CN" dirty="0"/>
              <a:t>i-gmjzhe1cyi|g.n2.medium</a:t>
            </a:r>
          </a:p>
          <a:p>
            <a:r>
              <a:rPr lang="en-US" altLang="zh-CN" dirty="0"/>
              <a:t>i-vtqb6skyf3|g.n2.medium</a:t>
            </a:r>
          </a:p>
          <a:p>
            <a:r>
              <a:rPr lang="en-US" altLang="zh-CN" dirty="0"/>
              <a:t>i-vhqbz9h8r8|g.n2.medium</a:t>
            </a:r>
          </a:p>
          <a:p>
            <a:r>
              <a:rPr lang="en-US" altLang="zh-CN" dirty="0"/>
              <a:t>i-xb1pqdqguw|g.n2.medium</a:t>
            </a:r>
          </a:p>
          <a:p>
            <a:r>
              <a:rPr lang="en-US" altLang="zh-CN" dirty="0"/>
              <a:t>i-910ju1jhdd|g.n2.large</a:t>
            </a:r>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120</a:t>
            </a:fld>
            <a:endParaRPr lang="zh-CN" altLang="en-US"/>
          </a:p>
        </p:txBody>
      </p:sp>
    </p:spTree>
    <p:extLst>
      <p:ext uri="{BB962C8B-B14F-4D97-AF65-F5344CB8AC3E}">
        <p14:creationId xmlns:p14="http://schemas.microsoft.com/office/powerpoint/2010/main" val="2078670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i-zg7l9bs3mf</a:t>
            </a:r>
          </a:p>
          <a:p>
            <a:r>
              <a:rPr lang="en-US" altLang="zh-CN" dirty="0"/>
              <a:t>i-7n345sywim</a:t>
            </a:r>
          </a:p>
          <a:p>
            <a:r>
              <a:rPr lang="en-US" altLang="zh-CN" dirty="0"/>
              <a:t>i-uqmi1k87gq</a:t>
            </a:r>
          </a:p>
          <a:p>
            <a:r>
              <a:rPr lang="en-US" altLang="zh-CN" dirty="0"/>
              <a:t>i-fx4mvsycow</a:t>
            </a:r>
          </a:p>
          <a:p>
            <a:r>
              <a:rPr lang="en-US" altLang="zh-CN" dirty="0"/>
              <a:t>i-09mnv9uiju</a:t>
            </a:r>
          </a:p>
          <a:p>
            <a:r>
              <a:rPr lang="en-US" altLang="zh-CN" dirty="0"/>
              <a:t>i-57bfupdns0</a:t>
            </a:r>
          </a:p>
          <a:p>
            <a:r>
              <a:rPr lang="en-US" altLang="zh-CN" dirty="0"/>
              <a:t>i-77dqm7dyph</a:t>
            </a:r>
          </a:p>
          <a:p>
            <a:r>
              <a:rPr lang="en-US" altLang="zh-CN" dirty="0"/>
              <a:t>i-r3zxvcb95z</a:t>
            </a:r>
          </a:p>
          <a:p>
            <a:r>
              <a:rPr lang="en-US" altLang="zh-CN" dirty="0"/>
              <a:t>i-j8mr1w2tqm</a:t>
            </a:r>
          </a:p>
          <a:p>
            <a:r>
              <a:rPr lang="en-US" altLang="zh-CN" dirty="0"/>
              <a:t>i-rul8xuniqh</a:t>
            </a:r>
          </a:p>
          <a:p>
            <a:r>
              <a:rPr lang="en-US" altLang="zh-CN" dirty="0"/>
              <a:t>i-e180y4gl3s</a:t>
            </a:r>
          </a:p>
          <a:p>
            <a:r>
              <a:rPr lang="en-US" altLang="zh-CN" dirty="0"/>
              <a:t>i-iwa93w60s3</a:t>
            </a:r>
          </a:p>
          <a:p>
            <a:r>
              <a:rPr lang="en-US" altLang="zh-CN" dirty="0"/>
              <a:t>i-18c109qsx9</a:t>
            </a:r>
          </a:p>
          <a:p>
            <a:r>
              <a:rPr lang="en-US" altLang="zh-CN" dirty="0"/>
              <a:t>i-0wt7gkumiq</a:t>
            </a:r>
          </a:p>
          <a:p>
            <a:r>
              <a:rPr lang="en-US" altLang="zh-CN" dirty="0"/>
              <a:t>i-d2aytdu16k</a:t>
            </a:r>
          </a:p>
          <a:p>
            <a:r>
              <a:rPr lang="en-US" altLang="zh-CN" dirty="0"/>
              <a:t>i-egwt92d5ok</a:t>
            </a:r>
          </a:p>
          <a:p>
            <a:r>
              <a:rPr lang="en-US" altLang="zh-CN" dirty="0"/>
              <a:t>i-rtp6knj9np</a:t>
            </a:r>
          </a:p>
          <a:p>
            <a:r>
              <a:rPr lang="en-US" altLang="zh-CN" dirty="0"/>
              <a:t>i-6dtdntq4sl</a:t>
            </a:r>
          </a:p>
          <a:p>
            <a:r>
              <a:rPr lang="en-US" altLang="zh-CN" dirty="0"/>
              <a:t>i-b3oc3w8dlc</a:t>
            </a:r>
          </a:p>
          <a:p>
            <a:r>
              <a:rPr lang="en-US" altLang="zh-CN" dirty="0"/>
              <a:t>i-fukjbbow8d</a:t>
            </a:r>
          </a:p>
          <a:p>
            <a:r>
              <a:rPr lang="en-US" altLang="zh-CN" dirty="0"/>
              <a:t>i-9vfligkvxs</a:t>
            </a:r>
          </a:p>
          <a:p>
            <a:r>
              <a:rPr lang="en-US" altLang="zh-CN" dirty="0"/>
              <a:t>i-hzudsnlhn6</a:t>
            </a:r>
          </a:p>
          <a:p>
            <a:r>
              <a:rPr lang="en-US" altLang="zh-CN" dirty="0"/>
              <a:t>i-gmjzhe1cyi</a:t>
            </a:r>
          </a:p>
          <a:p>
            <a:r>
              <a:rPr lang="en-US" altLang="zh-CN" dirty="0"/>
              <a:t>i-vtqb6skyf3</a:t>
            </a:r>
          </a:p>
          <a:p>
            <a:r>
              <a:rPr lang="en-US" altLang="zh-CN" dirty="0"/>
              <a:t>i-vhqbz9h8r8</a:t>
            </a:r>
          </a:p>
          <a:p>
            <a:r>
              <a:rPr lang="en-US" altLang="zh-CN" dirty="0"/>
              <a:t>i-xb1pqdqguw</a:t>
            </a:r>
          </a:p>
          <a:p>
            <a:r>
              <a:rPr lang="en-US" altLang="zh-CN" dirty="0"/>
              <a:t>i-910ju1jhdd</a:t>
            </a:r>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121</a:t>
            </a:fld>
            <a:endParaRPr lang="zh-CN" altLang="en-US"/>
          </a:p>
        </p:txBody>
      </p:sp>
    </p:spTree>
    <p:extLst>
      <p:ext uri="{BB962C8B-B14F-4D97-AF65-F5344CB8AC3E}">
        <p14:creationId xmlns:p14="http://schemas.microsoft.com/office/powerpoint/2010/main" val="3152457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6DB688B-0D8C-48D6-9CAE-F1496758354C}" type="datetimeFigureOut">
              <a:rPr lang="zh-CN" altLang="en-US" smtClean="0"/>
              <a:t>2021/1/26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4128974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DB688B-0D8C-48D6-9CAE-F1496758354C}" type="datetimeFigureOut">
              <a:rPr lang="zh-CN" altLang="en-US" smtClean="0"/>
              <a:t>2021/1/26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1018600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DB688B-0D8C-48D6-9CAE-F1496758354C}" type="datetimeFigureOut">
              <a:rPr lang="zh-CN" altLang="en-US" smtClean="0"/>
              <a:t>2021/1/26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2884288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DB688B-0D8C-48D6-9CAE-F1496758354C}" type="datetimeFigureOut">
              <a:rPr lang="zh-CN" altLang="en-US" smtClean="0"/>
              <a:t>2021/1/26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2744971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6DB688B-0D8C-48D6-9CAE-F1496758354C}" type="datetimeFigureOut">
              <a:rPr lang="zh-CN" altLang="en-US" smtClean="0"/>
              <a:t>2021/1/26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1358943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6DB688B-0D8C-48D6-9CAE-F1496758354C}" type="datetimeFigureOut">
              <a:rPr lang="zh-CN" altLang="en-US" smtClean="0"/>
              <a:t>2021/1/26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2331555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6DB688B-0D8C-48D6-9CAE-F1496758354C}" type="datetimeFigureOut">
              <a:rPr lang="zh-CN" altLang="en-US" smtClean="0"/>
              <a:t>2021/1/26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2053612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6DB688B-0D8C-48D6-9CAE-F1496758354C}" type="datetimeFigureOut">
              <a:rPr lang="zh-CN" altLang="en-US" smtClean="0"/>
              <a:t>2021/1/26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3341845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6DB688B-0D8C-48D6-9CAE-F1496758354C}" type="datetimeFigureOut">
              <a:rPr lang="zh-CN" altLang="en-US" smtClean="0"/>
              <a:t>2021/1/26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2153363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DB688B-0D8C-48D6-9CAE-F1496758354C}" type="datetimeFigureOut">
              <a:rPr lang="zh-CN" altLang="en-US" smtClean="0"/>
              <a:t>2021/1/26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988297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DB688B-0D8C-48D6-9CAE-F1496758354C}" type="datetimeFigureOut">
              <a:rPr lang="zh-CN" altLang="en-US" smtClean="0"/>
              <a:t>2021/1/26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1811088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DB688B-0D8C-48D6-9CAE-F1496758354C}" type="datetimeFigureOut">
              <a:rPr lang="zh-CN" altLang="en-US" smtClean="0"/>
              <a:t>2021/1/26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1776153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2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26" Type="http://schemas.openxmlformats.org/officeDocument/2006/relationships/image" Target="../media/image88.png"/><Relationship Id="rId3" Type="http://schemas.openxmlformats.org/officeDocument/2006/relationships/image" Target="../media/image65.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7.png"/><Relationship Id="rId2" Type="http://schemas.openxmlformats.org/officeDocument/2006/relationships/notesSlide" Target="../notesSlides/notesSlide9.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24" Type="http://schemas.openxmlformats.org/officeDocument/2006/relationships/image" Target="../media/image86.png"/><Relationship Id="rId32" Type="http://schemas.openxmlformats.org/officeDocument/2006/relationships/image" Target="../media/image94.png"/><Relationship Id="rId5" Type="http://schemas.openxmlformats.org/officeDocument/2006/relationships/image" Target="../media/image67.png"/><Relationship Id="rId15" Type="http://schemas.openxmlformats.org/officeDocument/2006/relationships/image" Target="../media/image77.png"/><Relationship Id="rId23" Type="http://schemas.openxmlformats.org/officeDocument/2006/relationships/image" Target="../media/image85.png"/><Relationship Id="rId28" Type="http://schemas.openxmlformats.org/officeDocument/2006/relationships/image" Target="../media/image90.png"/><Relationship Id="rId10" Type="http://schemas.openxmlformats.org/officeDocument/2006/relationships/image" Target="../media/image72.png"/><Relationship Id="rId19" Type="http://schemas.openxmlformats.org/officeDocument/2006/relationships/image" Target="../media/image81.png"/><Relationship Id="rId31" Type="http://schemas.openxmlformats.org/officeDocument/2006/relationships/image" Target="../media/image93.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hyperlink" Target="https://www.oreilly.com/library/view/distributed-systems-observability/9781492033431/" TargetMode="External"/><Relationship Id="rId3" Type="http://schemas.openxmlformats.org/officeDocument/2006/relationships/hyperlink" Target="https://github.com/AICoE/prometheus-anomaly-detector" TargetMode="External"/><Relationship Id="rId7" Type="http://schemas.openxmlformats.org/officeDocument/2006/relationships/hyperlink" Target="https://github.com/VictoriaMetrics/VictoriaMetrics" TargetMode="External"/><Relationship Id="rId12" Type="http://schemas.openxmlformats.org/officeDocument/2006/relationships/hyperlink" Target="https://next.redhat.com/2019/11/18/prometheus-anomaly-detection/" TargetMode="External"/><Relationship Id="rId2" Type="http://schemas.openxmlformats.org/officeDocument/2006/relationships/hyperlink" Target="https://github.com/umbertogriffo/Predictive-Maintenance-using-LSTM" TargetMode="External"/><Relationship Id="rId1" Type="http://schemas.openxmlformats.org/officeDocument/2006/relationships/slideLayout" Target="../slideLayouts/slideLayout2.xml"/><Relationship Id="rId6" Type="http://schemas.openxmlformats.org/officeDocument/2006/relationships/hyperlink" Target="https://www.ericsson.com/en/blog/2019/6/automated-fault-management-machine-learning" TargetMode="External"/><Relationship Id="rId11" Type="http://schemas.openxmlformats.org/officeDocument/2006/relationships/hyperlink" Target="https://medium.com/@prasad.kumkar/review-of-fault-management-with-machine-learning-techniques-5d603fbbfef5" TargetMode="External"/><Relationship Id="rId5" Type="http://schemas.openxmlformats.org/officeDocument/2006/relationships/hyperlink" Target="https://www.slideshare.net/GeorgOettl/analyze-prometheus-metrics-like-a-data-scientist" TargetMode="External"/><Relationship Id="rId10" Type="http://schemas.openxmlformats.org/officeDocument/2006/relationships/hyperlink" Target="https://mc.ai/review-of-fault-management-with-machine-learning-techniques/" TargetMode="External"/><Relationship Id="rId4" Type="http://schemas.openxmlformats.org/officeDocument/2006/relationships/hyperlink" Target="https://github.com/nfrumkin/forecast-prometheus" TargetMode="External"/><Relationship Id="rId9" Type="http://schemas.openxmlformats.org/officeDocument/2006/relationships/hyperlink" Target="https://dbaplus.cn/news-134-3008-1.html"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kubernetes-sigs/descheduler" TargetMode="External"/><Relationship Id="rId2" Type="http://schemas.openxmlformats.org/officeDocument/2006/relationships/hyperlink" Target="https://github.com/planetlabs/draino" TargetMode="External"/><Relationship Id="rId1" Type="http://schemas.openxmlformats.org/officeDocument/2006/relationships/slideLayout" Target="../slideLayouts/slideLayout2.xml"/><Relationship Id="rId4" Type="http://schemas.openxmlformats.org/officeDocument/2006/relationships/hyperlink" Target="https://github.com/kubernetes/website/tree/15f44cc421720cd14cc5b0e779a3c84e482e1733/content/en/docs/tasks/debug-application-cluster"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miro.medium.com/max/1400/1*HaH611vAy2eB1e42vz3X4g.p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dl.acm.org/doi/pdf/10.1145/3342195.3387524"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Predictive Maintenance</a:t>
            </a:r>
            <a:endParaRPr lang="zh-CN" altLang="en-US"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282317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11" name="组合 10"/>
          <p:cNvGrpSpPr/>
          <p:nvPr/>
        </p:nvGrpSpPr>
        <p:grpSpPr>
          <a:xfrm>
            <a:off x="539552" y="1773684"/>
            <a:ext cx="8107176" cy="4608512"/>
            <a:chOff x="539552" y="1773684"/>
            <a:chExt cx="8107176" cy="4608512"/>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3684"/>
              <a:ext cx="8107176"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707864" y="5733256"/>
              <a:ext cx="7747136" cy="504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集群管理系统</a:t>
              </a:r>
            </a:p>
          </p:txBody>
        </p:sp>
        <p:sp>
          <p:nvSpPr>
            <p:cNvPr id="6" name="矩形 5"/>
            <p:cNvSpPr/>
            <p:nvPr/>
          </p:nvSpPr>
          <p:spPr>
            <a:xfrm>
              <a:off x="827584" y="4869160"/>
              <a:ext cx="6336704"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监控系统</a:t>
              </a:r>
            </a:p>
          </p:txBody>
        </p:sp>
        <p:sp>
          <p:nvSpPr>
            <p:cNvPr id="7" name="矩形 6"/>
            <p:cNvSpPr/>
            <p:nvPr/>
          </p:nvSpPr>
          <p:spPr>
            <a:xfrm>
              <a:off x="733264" y="3717032"/>
              <a:ext cx="3132000"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故障检测</a:t>
              </a:r>
            </a:p>
          </p:txBody>
        </p:sp>
        <p:sp>
          <p:nvSpPr>
            <p:cNvPr id="8" name="矩形 7"/>
            <p:cNvSpPr/>
            <p:nvPr/>
          </p:nvSpPr>
          <p:spPr>
            <a:xfrm>
              <a:off x="4202861" y="3689412"/>
              <a:ext cx="3089143" cy="41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rPr>
                <a:t>故障预测</a:t>
              </a:r>
            </a:p>
          </p:txBody>
        </p:sp>
        <p:sp>
          <p:nvSpPr>
            <p:cNvPr id="9" name="矩形 8"/>
            <p:cNvSpPr/>
            <p:nvPr/>
          </p:nvSpPr>
          <p:spPr>
            <a:xfrm>
              <a:off x="707864" y="1916832"/>
              <a:ext cx="3648112" cy="10081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根因分析</a:t>
              </a:r>
              <a:r>
                <a:rPr lang="en-US" altLang="zh-CN" sz="2400" b="1" dirty="0">
                  <a:solidFill>
                    <a:schemeClr val="tx1"/>
                  </a:solidFill>
                </a:rPr>
                <a:t>/</a:t>
              </a:r>
              <a:r>
                <a:rPr lang="zh-CN" altLang="en-US" sz="2400" b="1" dirty="0">
                  <a:solidFill>
                    <a:schemeClr val="tx1"/>
                  </a:solidFill>
                </a:rPr>
                <a:t>决策支持</a:t>
              </a:r>
            </a:p>
          </p:txBody>
        </p:sp>
        <p:sp>
          <p:nvSpPr>
            <p:cNvPr id="10" name="矩形 9"/>
            <p:cNvSpPr/>
            <p:nvPr/>
          </p:nvSpPr>
          <p:spPr>
            <a:xfrm>
              <a:off x="5148064" y="1916832"/>
              <a:ext cx="3306936" cy="10081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故障避免与恢复</a:t>
              </a:r>
            </a:p>
          </p:txBody>
        </p:sp>
      </p:grpSp>
    </p:spTree>
    <p:extLst>
      <p:ext uri="{BB962C8B-B14F-4D97-AF65-F5344CB8AC3E}">
        <p14:creationId xmlns:p14="http://schemas.microsoft.com/office/powerpoint/2010/main" val="40122494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可观测目标</a:t>
            </a:r>
          </a:p>
        </p:txBody>
      </p:sp>
      <p:sp>
        <p:nvSpPr>
          <p:cNvPr id="3" name="内容占位符 2"/>
          <p:cNvSpPr>
            <a:spLocks noGrp="1"/>
          </p:cNvSpPr>
          <p:nvPr>
            <p:ph idx="1"/>
          </p:nvPr>
        </p:nvSpPr>
        <p:spPr/>
        <p:txBody>
          <a:bodyPr/>
          <a:lstStyle/>
          <a:p>
            <a:r>
              <a:rPr lang="zh-CN" altLang="en-US" dirty="0"/>
              <a:t>可扩展</a:t>
            </a:r>
            <a:endParaRPr lang="en-US" altLang="zh-CN" dirty="0"/>
          </a:p>
          <a:p>
            <a:pPr lvl="1"/>
            <a:r>
              <a:rPr lang="zh-CN" altLang="en-US" dirty="0"/>
              <a:t>架构</a:t>
            </a:r>
            <a:endParaRPr lang="en-US" altLang="zh-CN" dirty="0"/>
          </a:p>
          <a:p>
            <a:r>
              <a:rPr lang="zh-CN" altLang="en-US" dirty="0"/>
              <a:t>可度量</a:t>
            </a:r>
            <a:endParaRPr lang="en-US" altLang="zh-CN" dirty="0"/>
          </a:p>
          <a:p>
            <a:pPr lvl="1"/>
            <a:r>
              <a:rPr lang="zh-CN" altLang="en-US" b="1" dirty="0">
                <a:solidFill>
                  <a:srgbClr val="FF0000"/>
                </a:solidFill>
              </a:rPr>
              <a:t>量化目标</a:t>
            </a:r>
            <a:r>
              <a:rPr lang="zh-CN" altLang="en-US" dirty="0"/>
              <a:t>中的衍生指标</a:t>
            </a:r>
            <a:endParaRPr lang="en-US" altLang="zh-CN" dirty="0"/>
          </a:p>
          <a:p>
            <a:r>
              <a:rPr lang="zh-CN" altLang="en-US" dirty="0"/>
              <a:t>可评估</a:t>
            </a:r>
            <a:endParaRPr lang="en-US" altLang="zh-CN" dirty="0"/>
          </a:p>
          <a:p>
            <a:pPr lvl="1"/>
            <a:r>
              <a:rPr lang="zh-CN" altLang="en-US" dirty="0"/>
              <a:t>包含衍生指标的统计分析</a:t>
            </a:r>
            <a:endParaRPr lang="en-US" altLang="zh-CN" dirty="0"/>
          </a:p>
          <a:p>
            <a:r>
              <a:rPr lang="zh-CN" altLang="en-US" dirty="0"/>
              <a:t>其他</a:t>
            </a:r>
            <a:endParaRPr lang="en-US" altLang="zh-CN" dirty="0"/>
          </a:p>
          <a:p>
            <a:pPr lvl="1"/>
            <a:r>
              <a:rPr lang="zh-CN" altLang="en-US" dirty="0"/>
              <a:t>无侵入性，灵活</a:t>
            </a:r>
          </a:p>
        </p:txBody>
      </p:sp>
    </p:spTree>
    <p:extLst>
      <p:ext uri="{BB962C8B-B14F-4D97-AF65-F5344CB8AC3E}">
        <p14:creationId xmlns:p14="http://schemas.microsoft.com/office/powerpoint/2010/main" val="90487535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6578C78-EA0C-434D-AB49-A9E6AFACF472}"/>
              </a:ext>
            </a:extLst>
          </p:cNvPr>
          <p:cNvSpPr>
            <a:spLocks noGrp="1"/>
          </p:cNvSpPr>
          <p:nvPr>
            <p:ph type="title"/>
          </p:nvPr>
        </p:nvSpPr>
        <p:spPr/>
        <p:txBody>
          <a:bodyPr/>
          <a:lstStyle/>
          <a:p>
            <a:r>
              <a:rPr kumimoji="1" lang="zh-CN" altLang="en-US" dirty="0"/>
              <a:t>实现</a:t>
            </a:r>
          </a:p>
        </p:txBody>
      </p:sp>
      <p:sp>
        <p:nvSpPr>
          <p:cNvPr id="3" name="内容占位符 2">
            <a:extLst>
              <a:ext uri="{FF2B5EF4-FFF2-40B4-BE49-F238E27FC236}">
                <a16:creationId xmlns="" xmlns:a16="http://schemas.microsoft.com/office/drawing/2014/main" id="{0DC054D8-1769-0544-B2AA-CBB56F4C1897}"/>
              </a:ext>
            </a:extLst>
          </p:cNvPr>
          <p:cNvSpPr>
            <a:spLocks noGrp="1"/>
          </p:cNvSpPr>
          <p:nvPr>
            <p:ph idx="1"/>
          </p:nvPr>
        </p:nvSpPr>
        <p:spPr>
          <a:xfrm>
            <a:off x="467544" y="1340768"/>
            <a:ext cx="8229600" cy="5585842"/>
          </a:xfrm>
        </p:spPr>
        <p:txBody>
          <a:bodyPr>
            <a:normAutofit lnSpcReduction="10000"/>
          </a:bodyPr>
          <a:lstStyle/>
          <a:p>
            <a:r>
              <a:rPr kumimoji="1" lang="en-US" altLang="zh-CN" dirty="0"/>
              <a:t>Scheduler Framework</a:t>
            </a:r>
          </a:p>
          <a:p>
            <a:pPr lvl="1"/>
            <a:r>
              <a:rPr kumimoji="1" lang="zh-CN" altLang="en-US" dirty="0"/>
              <a:t>提供插件化和默认调度（兼容）</a:t>
            </a:r>
            <a:endParaRPr kumimoji="1" lang="en-US" altLang="zh-CN" dirty="0"/>
          </a:p>
          <a:p>
            <a:r>
              <a:rPr kumimoji="1" lang="zh-CN" altLang="en-US" dirty="0"/>
              <a:t>多目标优化</a:t>
            </a:r>
            <a:endParaRPr kumimoji="1" lang="en-US" altLang="zh-CN" dirty="0"/>
          </a:p>
          <a:p>
            <a:pPr lvl="1"/>
            <a:r>
              <a:rPr kumimoji="1" lang="en-US" altLang="zh-CN" dirty="0"/>
              <a:t>Best effort</a:t>
            </a:r>
          </a:p>
          <a:p>
            <a:pPr lvl="2"/>
            <a:r>
              <a:rPr kumimoji="1" lang="zh-CN" altLang="en-US" dirty="0"/>
              <a:t>最大化利用率</a:t>
            </a:r>
            <a:endParaRPr kumimoji="1" lang="en-US" altLang="zh-CN" dirty="0"/>
          </a:p>
          <a:p>
            <a:pPr lvl="2"/>
            <a:r>
              <a:rPr kumimoji="1" lang="zh-CN" altLang="en-US" dirty="0"/>
              <a:t>最小化浪费</a:t>
            </a:r>
            <a:endParaRPr kumimoji="1" lang="en-US" altLang="zh-CN" dirty="0"/>
          </a:p>
          <a:p>
            <a:pPr lvl="2"/>
            <a:r>
              <a:rPr kumimoji="1" lang="zh-CN" altLang="en-US" dirty="0"/>
              <a:t>最小化能耗</a:t>
            </a:r>
            <a:endParaRPr kumimoji="1" lang="en-US" altLang="zh-CN" dirty="0"/>
          </a:p>
          <a:p>
            <a:pPr lvl="1"/>
            <a:r>
              <a:rPr kumimoji="1" lang="en-US" altLang="zh-CN" dirty="0"/>
              <a:t>Tradeoff</a:t>
            </a:r>
          </a:p>
          <a:p>
            <a:pPr lvl="2"/>
            <a:r>
              <a:rPr kumimoji="1" lang="zh-CN" altLang="en-US" dirty="0"/>
              <a:t>效能提升优先，一级调度</a:t>
            </a:r>
            <a:r>
              <a:rPr kumimoji="1" lang="en-US" altLang="zh-CN" dirty="0"/>
              <a:t>	</a:t>
            </a:r>
          </a:p>
          <a:p>
            <a:pPr lvl="2"/>
            <a:r>
              <a:rPr kumimoji="1" lang="zh-CN" altLang="en-US" dirty="0"/>
              <a:t>隔离性兼顾，二级</a:t>
            </a:r>
            <a:r>
              <a:rPr kumimoji="1" lang="zh-CN" altLang="en-US" dirty="0" smtClean="0"/>
              <a:t>调度</a:t>
            </a:r>
            <a:endParaRPr kumimoji="1" lang="en-US" altLang="zh-CN" dirty="0" smtClean="0"/>
          </a:p>
          <a:p>
            <a:pPr lvl="2"/>
            <a:r>
              <a:rPr kumimoji="1" lang="en-US" altLang="zh-CN" dirty="0" smtClean="0"/>
              <a:t>SLA</a:t>
            </a:r>
            <a:r>
              <a:rPr kumimoji="1" lang="zh-CN" altLang="en-US" dirty="0" smtClean="0"/>
              <a:t>约束，二级调度</a:t>
            </a:r>
            <a:endParaRPr kumimoji="1" lang="en-US" altLang="zh-CN" dirty="0" smtClean="0"/>
          </a:p>
          <a:p>
            <a:pPr lvl="2"/>
            <a:r>
              <a:rPr kumimoji="1" lang="en-US" altLang="zh-CN" dirty="0" smtClean="0"/>
              <a:t>IDC</a:t>
            </a:r>
            <a:r>
              <a:rPr kumimoji="1" lang="zh-CN" altLang="en-US" smtClean="0"/>
              <a:t>约束，一二级调度</a:t>
            </a:r>
            <a:endParaRPr kumimoji="1" lang="en-US" altLang="zh-CN" dirty="0"/>
          </a:p>
        </p:txBody>
      </p:sp>
    </p:spTree>
    <p:extLst>
      <p:ext uri="{BB962C8B-B14F-4D97-AF65-F5344CB8AC3E}">
        <p14:creationId xmlns:p14="http://schemas.microsoft.com/office/powerpoint/2010/main" val="31106459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多目标</a:t>
            </a:r>
            <a:endParaRPr lang="zh-CN" altLang="en-US" dirty="0"/>
          </a:p>
        </p:txBody>
      </p:sp>
      <p:sp>
        <p:nvSpPr>
          <p:cNvPr id="3" name="内容占位符 2"/>
          <p:cNvSpPr>
            <a:spLocks noGrp="1"/>
          </p:cNvSpPr>
          <p:nvPr>
            <p:ph idx="1"/>
          </p:nvPr>
        </p:nvSpPr>
        <p:spPr/>
        <p:txBody>
          <a:bodyPr/>
          <a:lstStyle/>
          <a:p>
            <a:r>
              <a:rPr lang="en-US" altLang="zh-CN" dirty="0" smtClean="0"/>
              <a:t>Kubernetes</a:t>
            </a:r>
          </a:p>
          <a:p>
            <a:pPr lvl="1"/>
            <a:r>
              <a:rPr lang="zh-CN" altLang="en-US" dirty="0" smtClean="0"/>
              <a:t>标定插件</a:t>
            </a:r>
            <a:endParaRPr lang="en-US" altLang="zh-CN" dirty="0" smtClean="0"/>
          </a:p>
          <a:p>
            <a:pPr lvl="1"/>
            <a:r>
              <a:rPr lang="zh-CN" altLang="en-US" dirty="0" smtClean="0"/>
              <a:t>标定权重</a:t>
            </a:r>
            <a:endParaRPr lang="en-US" altLang="zh-CN" dirty="0" smtClean="0"/>
          </a:p>
          <a:p>
            <a:pPr lvl="1"/>
            <a:r>
              <a:rPr lang="zh-CN" altLang="en-US" dirty="0" smtClean="0"/>
              <a:t>规格化为优先级得分</a:t>
            </a:r>
            <a:endParaRPr lang="en-US" altLang="zh-CN" dirty="0" smtClean="0"/>
          </a:p>
          <a:p>
            <a:pPr lvl="1"/>
            <a:r>
              <a:rPr lang="zh-CN" altLang="en-US" dirty="0" smtClean="0"/>
              <a:t>无法最终实现多目标</a:t>
            </a:r>
            <a:endParaRPr lang="en-US" altLang="zh-CN" dirty="0" smtClean="0"/>
          </a:p>
          <a:p>
            <a:r>
              <a:rPr lang="en-US" altLang="zh-CN" dirty="0" smtClean="0"/>
              <a:t> </a:t>
            </a:r>
            <a:endParaRPr lang="zh-CN" altLang="en-US" dirty="0"/>
          </a:p>
        </p:txBody>
      </p:sp>
    </p:spTree>
    <p:extLst>
      <p:ext uri="{BB962C8B-B14F-4D97-AF65-F5344CB8AC3E}">
        <p14:creationId xmlns:p14="http://schemas.microsoft.com/office/powerpoint/2010/main" val="12394067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多限制</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288530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回顾实例性能下降</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en-US" dirty="0" smtClean="0"/>
              <a:t>带宽</a:t>
            </a:r>
            <a:endParaRPr lang="en-US" altLang="zh-CN" dirty="0" smtClean="0"/>
          </a:p>
          <a:p>
            <a:pPr lvl="1"/>
            <a:r>
              <a:rPr lang="zh-CN" altLang="en-US" dirty="0" smtClean="0"/>
              <a:t>不</a:t>
            </a:r>
            <a:r>
              <a:rPr lang="zh-CN" altLang="en-US" dirty="0"/>
              <a:t>够用或者被其他程序抢占拉取网页必然慢</a:t>
            </a:r>
          </a:p>
          <a:p>
            <a:r>
              <a:rPr lang="en-US" altLang="zh-CN" dirty="0" err="1" smtClean="0"/>
              <a:t>Cpu</a:t>
            </a:r>
            <a:endParaRPr lang="en-US" altLang="zh-CN" dirty="0" smtClean="0"/>
          </a:p>
          <a:p>
            <a:pPr lvl="1"/>
            <a:r>
              <a:rPr lang="zh-CN" altLang="en-US" dirty="0" smtClean="0"/>
              <a:t>满载</a:t>
            </a:r>
            <a:r>
              <a:rPr lang="zh-CN" altLang="en-US" dirty="0"/>
              <a:t>时候必然表现的很慢</a:t>
            </a:r>
          </a:p>
          <a:p>
            <a:r>
              <a:rPr lang="zh-CN" altLang="en-US" dirty="0" smtClean="0"/>
              <a:t>内存</a:t>
            </a:r>
            <a:endParaRPr lang="en-US" altLang="zh-CN" dirty="0" smtClean="0"/>
          </a:p>
          <a:p>
            <a:pPr lvl="1"/>
            <a:r>
              <a:rPr lang="zh-CN" altLang="en-US" dirty="0" smtClean="0"/>
              <a:t>满</a:t>
            </a:r>
            <a:r>
              <a:rPr lang="zh-CN" altLang="en-US" dirty="0"/>
              <a:t>到一定程度，或者释放了重新加载也会表现慢</a:t>
            </a:r>
          </a:p>
          <a:p>
            <a:r>
              <a:rPr lang="zh-CN" altLang="en-US" dirty="0" smtClean="0"/>
              <a:t>硬盘</a:t>
            </a:r>
            <a:endParaRPr lang="en-US" altLang="zh-CN" dirty="0" smtClean="0"/>
          </a:p>
          <a:p>
            <a:pPr lvl="1"/>
            <a:r>
              <a:rPr lang="zh-CN" altLang="en-US" dirty="0" smtClean="0"/>
              <a:t>读取</a:t>
            </a:r>
            <a:r>
              <a:rPr lang="zh-CN" altLang="en-US" dirty="0"/>
              <a:t>队列排满了你还想访问也必然得排队</a:t>
            </a:r>
          </a:p>
          <a:p>
            <a:r>
              <a:rPr lang="zh-CN" altLang="en-US" dirty="0"/>
              <a:t>其他</a:t>
            </a:r>
            <a:r>
              <a:rPr lang="zh-CN" altLang="en-US" dirty="0" smtClean="0"/>
              <a:t>因素</a:t>
            </a:r>
            <a:endParaRPr lang="en-US" altLang="zh-CN" dirty="0" smtClean="0"/>
          </a:p>
          <a:p>
            <a:pPr lvl="1"/>
            <a:r>
              <a:rPr lang="zh-CN" altLang="en-US" dirty="0" smtClean="0"/>
              <a:t>主机</a:t>
            </a:r>
            <a:r>
              <a:rPr lang="zh-CN" altLang="en-US" dirty="0"/>
              <a:t>内安全监测软件，主机外安全过滤软硬件，防火墙，路由器，交换机负载等等很多</a:t>
            </a:r>
          </a:p>
        </p:txBody>
      </p:sp>
    </p:spTree>
    <p:extLst>
      <p:ext uri="{BB962C8B-B14F-4D97-AF65-F5344CB8AC3E}">
        <p14:creationId xmlns:p14="http://schemas.microsoft.com/office/powerpoint/2010/main" val="39594290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a:t>
            </a:r>
          </a:p>
        </p:txBody>
      </p:sp>
      <p:sp>
        <p:nvSpPr>
          <p:cNvPr id="3" name="内容占位符 2"/>
          <p:cNvSpPr>
            <a:spLocks noGrp="1"/>
          </p:cNvSpPr>
          <p:nvPr>
            <p:ph idx="1"/>
          </p:nvPr>
        </p:nvSpPr>
        <p:spPr/>
        <p:txBody>
          <a:bodyPr/>
          <a:lstStyle/>
          <a:p>
            <a:r>
              <a:rPr lang="en-US" altLang="zh-CN" dirty="0"/>
              <a:t>[1] Virtual machine consolidated placement based on multi-objective biogeography-based </a:t>
            </a:r>
            <a:r>
              <a:rPr lang="en-US" altLang="zh-CN" dirty="0" smtClean="0"/>
              <a:t>optimization</a:t>
            </a:r>
          </a:p>
          <a:p>
            <a:r>
              <a:rPr lang="en-US" altLang="zh-CN" dirty="0"/>
              <a:t>[2] https://blog.cloudera.com/yunikorn-a-universal-resources-scheduler/</a:t>
            </a:r>
            <a:endParaRPr lang="zh-CN" altLang="en-US" dirty="0"/>
          </a:p>
        </p:txBody>
      </p:sp>
    </p:spTree>
    <p:extLst>
      <p:ext uri="{BB962C8B-B14F-4D97-AF65-F5344CB8AC3E}">
        <p14:creationId xmlns:p14="http://schemas.microsoft.com/office/powerpoint/2010/main" val="27541948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a:t>
            </a:r>
          </a:p>
        </p:txBody>
      </p:sp>
      <p:sp>
        <p:nvSpPr>
          <p:cNvPr id="3" name="内容占位符 2"/>
          <p:cNvSpPr>
            <a:spLocks noGrp="1"/>
          </p:cNvSpPr>
          <p:nvPr>
            <p:ph idx="1"/>
          </p:nvPr>
        </p:nvSpPr>
        <p:spPr/>
        <p:txBody>
          <a:bodyPr>
            <a:normAutofit lnSpcReduction="10000"/>
          </a:bodyPr>
          <a:lstStyle/>
          <a:p>
            <a:r>
              <a:rPr lang="en-US" altLang="zh-CN" dirty="0"/>
              <a:t>Vector bin packing</a:t>
            </a:r>
          </a:p>
          <a:p>
            <a:r>
              <a:rPr lang="en-US" altLang="zh-CN" dirty="0"/>
              <a:t>NP-hard</a:t>
            </a:r>
          </a:p>
          <a:p>
            <a:r>
              <a:rPr lang="en-US" altLang="zh-CN" dirty="0"/>
              <a:t>Greedy-algorithm</a:t>
            </a:r>
          </a:p>
          <a:p>
            <a:r>
              <a:rPr lang="en-US" altLang="zh-CN" dirty="0"/>
              <a:t>Worse fit &amp; Best fit</a:t>
            </a:r>
          </a:p>
          <a:p>
            <a:r>
              <a:rPr lang="en-US" altLang="zh-CN" dirty="0"/>
              <a:t>First fit decreasing (FFD)</a:t>
            </a:r>
          </a:p>
          <a:p>
            <a:pPr lvl="1"/>
            <a:r>
              <a:rPr lang="en-US" altLang="zh-CN" dirty="0"/>
              <a:t>FFD heuristics</a:t>
            </a:r>
          </a:p>
          <a:p>
            <a:r>
              <a:rPr lang="en-US" altLang="zh-CN" dirty="0"/>
              <a:t>Best fit decreasing (BFD)</a:t>
            </a:r>
          </a:p>
          <a:p>
            <a:pPr lvl="1"/>
            <a:r>
              <a:rPr lang="en-US" altLang="zh-CN" dirty="0"/>
              <a:t>BFD heuristics</a:t>
            </a:r>
          </a:p>
        </p:txBody>
      </p:sp>
    </p:spTree>
    <p:extLst>
      <p:ext uri="{BB962C8B-B14F-4D97-AF65-F5344CB8AC3E}">
        <p14:creationId xmlns:p14="http://schemas.microsoft.com/office/powerpoint/2010/main" val="9902778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F9B85BD-A6AF-4E49-A34F-C4B72E0D506A}"/>
              </a:ext>
            </a:extLst>
          </p:cNvPr>
          <p:cNvSpPr>
            <a:spLocks noGrp="1"/>
          </p:cNvSpPr>
          <p:nvPr>
            <p:ph type="title"/>
          </p:nvPr>
        </p:nvSpPr>
        <p:spPr/>
        <p:txBody>
          <a:bodyPr/>
          <a:lstStyle/>
          <a:p>
            <a:r>
              <a:rPr kumimoji="1" lang="en-US" altLang="zh-CN" dirty="0"/>
              <a:t>Backup</a:t>
            </a:r>
            <a:endParaRPr kumimoji="1" lang="zh-CN" altLang="en-US" dirty="0"/>
          </a:p>
        </p:txBody>
      </p:sp>
      <p:sp>
        <p:nvSpPr>
          <p:cNvPr id="3" name="内容占位符 2">
            <a:extLst>
              <a:ext uri="{FF2B5EF4-FFF2-40B4-BE49-F238E27FC236}">
                <a16:creationId xmlns="" xmlns:a16="http://schemas.microsoft.com/office/drawing/2014/main" id="{0F39CDF1-A55A-4243-A33E-3AB9B5FFE52E}"/>
              </a:ext>
            </a:extLst>
          </p:cNvPr>
          <p:cNvSpPr>
            <a:spLocks noGrp="1"/>
          </p:cNvSpPr>
          <p:nvPr>
            <p:ph idx="1"/>
          </p:nvPr>
        </p:nvSpPr>
        <p:spPr/>
        <p:txBody>
          <a:bodyPr/>
          <a:lstStyle/>
          <a:p>
            <a:r>
              <a:rPr kumimoji="1" lang="en-US" altLang="zh-CN" dirty="0"/>
              <a:t>Kubernetes Scheduler</a:t>
            </a:r>
            <a:endParaRPr kumimoji="1" lang="zh-CN" altLang="en-US" dirty="0"/>
          </a:p>
        </p:txBody>
      </p:sp>
    </p:spTree>
    <p:extLst>
      <p:ext uri="{BB962C8B-B14F-4D97-AF65-F5344CB8AC3E}">
        <p14:creationId xmlns:p14="http://schemas.microsoft.com/office/powerpoint/2010/main" val="15337910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115BBBB-5CA4-914C-A819-488346B9E96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 xmlns:a16="http://schemas.microsoft.com/office/drawing/2014/main" id="{C6FEB634-29FA-9F45-AE77-C68679819BF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 xmlns:a16="http://schemas.microsoft.com/office/drawing/2014/main" id="{249181DD-9897-E646-8EA0-AA00CA6E26C6}"/>
              </a:ext>
            </a:extLst>
          </p:cNvPr>
          <p:cNvPicPr>
            <a:picLocks noChangeAspect="1"/>
          </p:cNvPicPr>
          <p:nvPr/>
        </p:nvPicPr>
        <p:blipFill>
          <a:blip r:embed="rId2"/>
          <a:stretch>
            <a:fillRect/>
          </a:stretch>
        </p:blipFill>
        <p:spPr>
          <a:xfrm>
            <a:off x="0" y="1251341"/>
            <a:ext cx="9144000" cy="4355318"/>
          </a:xfrm>
          <a:prstGeom prst="rect">
            <a:avLst/>
          </a:prstGeom>
        </p:spPr>
      </p:pic>
    </p:spTree>
    <p:extLst>
      <p:ext uri="{BB962C8B-B14F-4D97-AF65-F5344CB8AC3E}">
        <p14:creationId xmlns:p14="http://schemas.microsoft.com/office/powerpoint/2010/main" val="40281046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D7DF797-6836-784A-BED7-D269E9B3529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 xmlns:a16="http://schemas.microsoft.com/office/drawing/2014/main" id="{E54D4922-7241-6E4D-A44C-143BCF5B9CB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 xmlns:a16="http://schemas.microsoft.com/office/drawing/2014/main" id="{C68D84F1-1B97-F343-B173-454350CFE156}"/>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4025922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Resource Usage Prediction</a:t>
            </a:r>
            <a:endParaRPr lang="zh-CN" altLang="en-US" dirty="0"/>
          </a:p>
        </p:txBody>
      </p:sp>
      <p:sp>
        <p:nvSpPr>
          <p:cNvPr id="3" name="内容占位符 2"/>
          <p:cNvSpPr>
            <a:spLocks noGrp="1"/>
          </p:cNvSpPr>
          <p:nvPr>
            <p:ph idx="1"/>
          </p:nvPr>
        </p:nvSpPr>
        <p:spPr/>
        <p:txBody>
          <a:bodyPr/>
          <a:lstStyle/>
          <a:p>
            <a:r>
              <a:rPr lang="en-US" altLang="zh-CN" dirty="0"/>
              <a:t>Two layers, feed  forward ANN</a:t>
            </a:r>
          </a:p>
          <a:p>
            <a:pPr lvl="1"/>
            <a:r>
              <a:rPr lang="en-US" altLang="zh-CN" dirty="0" err="1"/>
              <a:t>Cpu</a:t>
            </a:r>
            <a:r>
              <a:rPr lang="en-US" altLang="zh-CN" dirty="0"/>
              <a:t> usage ratio, Memory usage ratio</a:t>
            </a:r>
          </a:p>
          <a:p>
            <a:pPr lvl="1"/>
            <a:r>
              <a:rPr lang="en-US" altLang="zh-CN" dirty="0"/>
              <a:t>Run </a:t>
            </a:r>
            <a:r>
              <a:rPr lang="en-US" altLang="zh-CN" dirty="0" err="1"/>
              <a:t>vms</a:t>
            </a:r>
            <a:endParaRPr lang="en-US" altLang="zh-CN" dirty="0"/>
          </a:p>
          <a:p>
            <a:pPr lvl="1"/>
            <a:r>
              <a:rPr lang="en-US" altLang="zh-CN" dirty="0" err="1"/>
              <a:t>Ultility</a:t>
            </a:r>
            <a:r>
              <a:rPr lang="en-US" altLang="zh-CN" dirty="0"/>
              <a:t> model</a:t>
            </a:r>
          </a:p>
        </p:txBody>
      </p:sp>
    </p:spTree>
    <p:extLst>
      <p:ext uri="{BB962C8B-B14F-4D97-AF65-F5344CB8AC3E}">
        <p14:creationId xmlns:p14="http://schemas.microsoft.com/office/powerpoint/2010/main" val="7487064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F0DC42B-D3A5-9A42-90C8-0BF561D291D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 xmlns:a16="http://schemas.microsoft.com/office/drawing/2014/main" id="{CB0855A0-231E-924F-B0F0-C8A5253F7EB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 xmlns:a16="http://schemas.microsoft.com/office/drawing/2014/main" id="{D8EDD6E9-1558-744B-A22C-B8CB9F997902}"/>
              </a:ext>
            </a:extLst>
          </p:cNvPr>
          <p:cNvPicPr>
            <a:picLocks noChangeAspect="1"/>
          </p:cNvPicPr>
          <p:nvPr/>
        </p:nvPicPr>
        <p:blipFill>
          <a:blip r:embed="rId2"/>
          <a:stretch>
            <a:fillRect/>
          </a:stretch>
        </p:blipFill>
        <p:spPr>
          <a:xfrm>
            <a:off x="0" y="1090771"/>
            <a:ext cx="9144000" cy="4676457"/>
          </a:xfrm>
          <a:prstGeom prst="rect">
            <a:avLst/>
          </a:prstGeom>
        </p:spPr>
      </p:pic>
    </p:spTree>
    <p:extLst>
      <p:ext uri="{BB962C8B-B14F-4D97-AF65-F5344CB8AC3E}">
        <p14:creationId xmlns:p14="http://schemas.microsoft.com/office/powerpoint/2010/main" val="6982955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01D23D6-3881-9B41-BB46-C3B68800F76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 xmlns:a16="http://schemas.microsoft.com/office/drawing/2014/main" id="{3F4B2487-DACF-3C45-B408-0E829D6752F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 xmlns:a16="http://schemas.microsoft.com/office/drawing/2014/main" id="{B22F5583-0395-F046-8315-A5E30CA6480C}"/>
              </a:ext>
            </a:extLst>
          </p:cNvPr>
          <p:cNvPicPr>
            <a:picLocks noChangeAspect="1"/>
          </p:cNvPicPr>
          <p:nvPr/>
        </p:nvPicPr>
        <p:blipFill>
          <a:blip r:embed="rId2"/>
          <a:stretch>
            <a:fillRect/>
          </a:stretch>
        </p:blipFill>
        <p:spPr>
          <a:xfrm>
            <a:off x="333103" y="0"/>
            <a:ext cx="8477794" cy="6858000"/>
          </a:xfrm>
          <a:prstGeom prst="rect">
            <a:avLst/>
          </a:prstGeom>
        </p:spPr>
      </p:pic>
    </p:spTree>
    <p:extLst>
      <p:ext uri="{BB962C8B-B14F-4D97-AF65-F5344CB8AC3E}">
        <p14:creationId xmlns:p14="http://schemas.microsoft.com/office/powerpoint/2010/main" val="36560920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8671F05-8CBD-A84C-AC07-5559EE20633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 xmlns:a16="http://schemas.microsoft.com/office/drawing/2014/main" id="{9A70B23A-4266-E642-9F79-F098036F308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 xmlns:a16="http://schemas.microsoft.com/office/drawing/2014/main" id="{EFA862C5-1035-7447-B36B-C213F88AAD29}"/>
              </a:ext>
            </a:extLst>
          </p:cNvPr>
          <p:cNvPicPr>
            <a:picLocks noChangeAspect="1"/>
          </p:cNvPicPr>
          <p:nvPr/>
        </p:nvPicPr>
        <p:blipFill rotWithShape="1">
          <a:blip r:embed="rId2"/>
          <a:srcRect b="8000"/>
          <a:stretch/>
        </p:blipFill>
        <p:spPr>
          <a:xfrm>
            <a:off x="0" y="857250"/>
            <a:ext cx="9144000" cy="4731990"/>
          </a:xfrm>
          <a:prstGeom prst="rect">
            <a:avLst/>
          </a:prstGeom>
        </p:spPr>
      </p:pic>
    </p:spTree>
    <p:extLst>
      <p:ext uri="{BB962C8B-B14F-4D97-AF65-F5344CB8AC3E}">
        <p14:creationId xmlns:p14="http://schemas.microsoft.com/office/powerpoint/2010/main" val="4843870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24AA988-35C2-1E41-BCB2-799AD462A42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 xmlns:a16="http://schemas.microsoft.com/office/drawing/2014/main" id="{C9A1A5E7-296D-0C44-AEB0-7BE805E9CD2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 xmlns:a16="http://schemas.microsoft.com/office/drawing/2014/main" id="{CF1472B2-F65E-774A-807A-E9C4A7CCC5E1}"/>
              </a:ext>
            </a:extLst>
          </p:cNvPr>
          <p:cNvPicPr>
            <a:picLocks noChangeAspect="1"/>
          </p:cNvPicPr>
          <p:nvPr/>
        </p:nvPicPr>
        <p:blipFill>
          <a:blip r:embed="rId2"/>
          <a:stretch>
            <a:fillRect/>
          </a:stretch>
        </p:blipFill>
        <p:spPr>
          <a:xfrm>
            <a:off x="0" y="934565"/>
            <a:ext cx="9144000" cy="4988869"/>
          </a:xfrm>
          <a:prstGeom prst="rect">
            <a:avLst/>
          </a:prstGeom>
        </p:spPr>
      </p:pic>
    </p:spTree>
    <p:extLst>
      <p:ext uri="{BB962C8B-B14F-4D97-AF65-F5344CB8AC3E}">
        <p14:creationId xmlns:p14="http://schemas.microsoft.com/office/powerpoint/2010/main" val="36711976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5958AF7-BF28-9343-93C5-0D96472BEC4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 xmlns:a16="http://schemas.microsoft.com/office/drawing/2014/main" id="{0F04B840-8E89-9F47-B65C-DA465D0D236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 xmlns:a16="http://schemas.microsoft.com/office/drawing/2014/main" id="{BB9D919D-BDEF-DC4B-833C-A35FC72B1B1B}"/>
              </a:ext>
            </a:extLst>
          </p:cNvPr>
          <p:cNvPicPr>
            <a:picLocks noChangeAspect="1"/>
          </p:cNvPicPr>
          <p:nvPr/>
        </p:nvPicPr>
        <p:blipFill rotWithShape="1">
          <a:blip r:embed="rId2"/>
          <a:srcRect b="8009"/>
          <a:stretch/>
        </p:blipFill>
        <p:spPr>
          <a:xfrm>
            <a:off x="0" y="856751"/>
            <a:ext cx="9144000" cy="4732490"/>
          </a:xfrm>
          <a:prstGeom prst="rect">
            <a:avLst/>
          </a:prstGeom>
        </p:spPr>
      </p:pic>
    </p:spTree>
    <p:extLst>
      <p:ext uri="{BB962C8B-B14F-4D97-AF65-F5344CB8AC3E}">
        <p14:creationId xmlns:p14="http://schemas.microsoft.com/office/powerpoint/2010/main" val="38571846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0BD9A13-BC50-1348-A8BA-B7500C01AB3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 xmlns:a16="http://schemas.microsoft.com/office/drawing/2014/main" id="{8F6637B6-C041-B441-98F0-792CADC1574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 xmlns:a16="http://schemas.microsoft.com/office/drawing/2014/main" id="{26C8D9F1-E292-B240-A61F-43E2DECBBC4D}"/>
              </a:ext>
            </a:extLst>
          </p:cNvPr>
          <p:cNvPicPr>
            <a:picLocks noChangeAspect="1"/>
          </p:cNvPicPr>
          <p:nvPr/>
        </p:nvPicPr>
        <p:blipFill rotWithShape="1">
          <a:blip r:embed="rId2"/>
          <a:srcRect b="8023"/>
          <a:stretch/>
        </p:blipFill>
        <p:spPr>
          <a:xfrm>
            <a:off x="0" y="855869"/>
            <a:ext cx="9144000" cy="4733371"/>
          </a:xfrm>
          <a:prstGeom prst="rect">
            <a:avLst/>
          </a:prstGeom>
        </p:spPr>
      </p:pic>
    </p:spTree>
    <p:extLst>
      <p:ext uri="{BB962C8B-B14F-4D97-AF65-F5344CB8AC3E}">
        <p14:creationId xmlns:p14="http://schemas.microsoft.com/office/powerpoint/2010/main" val="36777304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A17BF24-F034-1647-A84D-C1C17A60F21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 xmlns:a16="http://schemas.microsoft.com/office/drawing/2014/main" id="{6D3DEE6E-64CD-5445-AD23-533D9D0F9B9F}"/>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 xmlns:a16="http://schemas.microsoft.com/office/drawing/2014/main" id="{8F7A16D7-DE4B-1E4A-B199-40573020E483}"/>
              </a:ext>
            </a:extLst>
          </p:cNvPr>
          <p:cNvPicPr>
            <a:picLocks noChangeAspect="1"/>
          </p:cNvPicPr>
          <p:nvPr/>
        </p:nvPicPr>
        <p:blipFill rotWithShape="1">
          <a:blip r:embed="rId2"/>
          <a:srcRect b="8000"/>
          <a:stretch/>
        </p:blipFill>
        <p:spPr>
          <a:xfrm>
            <a:off x="0" y="857250"/>
            <a:ext cx="9144000" cy="4731990"/>
          </a:xfrm>
          <a:prstGeom prst="rect">
            <a:avLst/>
          </a:prstGeom>
        </p:spPr>
      </p:pic>
    </p:spTree>
    <p:extLst>
      <p:ext uri="{BB962C8B-B14F-4D97-AF65-F5344CB8AC3E}">
        <p14:creationId xmlns:p14="http://schemas.microsoft.com/office/powerpoint/2010/main" val="10772661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a:t>
            </a:r>
          </a:p>
        </p:txBody>
      </p:sp>
      <p:sp>
        <p:nvSpPr>
          <p:cNvPr id="3" name="内容占位符 2"/>
          <p:cNvSpPr>
            <a:spLocks noGrp="1"/>
          </p:cNvSpPr>
          <p:nvPr>
            <p:ph idx="1"/>
          </p:nvPr>
        </p:nvSpPr>
        <p:spPr/>
        <p:txBody>
          <a:bodyPr/>
          <a:lstStyle/>
          <a:p>
            <a:r>
              <a:rPr lang="en-US" altLang="zh-CN" dirty="0"/>
              <a:t>Label </a:t>
            </a:r>
            <a:r>
              <a:rPr lang="zh-CN" altLang="en-US" dirty="0"/>
              <a:t>划分资源池</a:t>
            </a:r>
            <a:endParaRPr lang="en-US" altLang="zh-CN" dirty="0"/>
          </a:p>
          <a:p>
            <a:pPr lvl="1"/>
            <a:r>
              <a:rPr lang="zh-CN" altLang="en-US" dirty="0"/>
              <a:t>不利于资源利用率</a:t>
            </a:r>
            <a:endParaRPr lang="en-US" altLang="zh-CN" dirty="0"/>
          </a:p>
          <a:p>
            <a:r>
              <a:rPr lang="zh-CN" altLang="en-US" dirty="0"/>
              <a:t>调度性能</a:t>
            </a:r>
            <a:endParaRPr lang="en-US" altLang="zh-CN" dirty="0"/>
          </a:p>
          <a:p>
            <a:pPr lvl="1"/>
            <a:r>
              <a:rPr lang="en-US" altLang="zh-CN" dirty="0" err="1"/>
              <a:t>Qps</a:t>
            </a:r>
            <a:endParaRPr lang="en-US" altLang="zh-CN" dirty="0"/>
          </a:p>
          <a:p>
            <a:pPr lvl="1"/>
            <a:r>
              <a:rPr lang="zh-CN" altLang="en-US" dirty="0"/>
              <a:t>成功率 </a:t>
            </a:r>
            <a:r>
              <a:rPr lang="en-US" altLang="zh-CN" dirty="0"/>
              <a:t>(race condition)</a:t>
            </a:r>
          </a:p>
          <a:p>
            <a:pPr lvl="1"/>
            <a:r>
              <a:rPr lang="zh-CN" altLang="en-US" dirty="0"/>
              <a:t>批量 </a:t>
            </a:r>
            <a:r>
              <a:rPr lang="en-US" altLang="zh-CN" dirty="0"/>
              <a:t>(</a:t>
            </a:r>
            <a:r>
              <a:rPr lang="en-US" altLang="zh-CN" dirty="0" err="1"/>
              <a:t>dp</a:t>
            </a:r>
            <a:r>
              <a:rPr lang="en-US" altLang="zh-CN" dirty="0"/>
              <a:t>)</a:t>
            </a:r>
            <a:endParaRPr lang="zh-CN" altLang="en-US" dirty="0"/>
          </a:p>
        </p:txBody>
      </p:sp>
    </p:spTree>
    <p:extLst>
      <p:ext uri="{BB962C8B-B14F-4D97-AF65-F5344CB8AC3E}">
        <p14:creationId xmlns:p14="http://schemas.microsoft.com/office/powerpoint/2010/main" val="369153151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现状</a:t>
            </a:r>
          </a:p>
        </p:txBody>
      </p:sp>
      <p:sp>
        <p:nvSpPr>
          <p:cNvPr id="3" name="内容占位符 2"/>
          <p:cNvSpPr>
            <a:spLocks noGrp="1"/>
          </p:cNvSpPr>
          <p:nvPr>
            <p:ph idx="1"/>
          </p:nvPr>
        </p:nvSpPr>
        <p:spPr/>
        <p:txBody>
          <a:bodyPr/>
          <a:lstStyle/>
          <a:p>
            <a:endParaRPr lang="zh-CN" alt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4135"/>
            <a:ext cx="9139637" cy="3717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4620189"/>
            <a:ext cx="4032448" cy="2200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152" y="4862817"/>
            <a:ext cx="3168316" cy="1995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33663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Our</a:t>
            </a:r>
            <a:r>
              <a:rPr lang="zh-CN" altLang="en-US" dirty="0"/>
              <a:t>现状</a:t>
            </a:r>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3338127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 y="584200"/>
            <a:ext cx="8850313" cy="5688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784500" y="1412776"/>
            <a:ext cx="2952328" cy="2160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统计分析</a:t>
            </a:r>
            <a:r>
              <a:rPr lang="en-US" altLang="zh-CN" sz="1400" b="1" dirty="0">
                <a:solidFill>
                  <a:schemeClr val="tx1"/>
                </a:solidFill>
              </a:rPr>
              <a:t>/</a:t>
            </a:r>
            <a:r>
              <a:rPr lang="zh-CN" altLang="en-US" sz="1400" b="1" dirty="0">
                <a:solidFill>
                  <a:schemeClr val="tx1"/>
                </a:solidFill>
              </a:rPr>
              <a:t>机器学习模型训练</a:t>
            </a:r>
          </a:p>
        </p:txBody>
      </p:sp>
      <p:sp>
        <p:nvSpPr>
          <p:cNvPr id="7" name="矩形 6"/>
          <p:cNvSpPr/>
          <p:nvPr/>
        </p:nvSpPr>
        <p:spPr>
          <a:xfrm>
            <a:off x="2122934" y="1748768"/>
            <a:ext cx="3567286" cy="64807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r>
              <a:rPr lang="zh-CN" altLang="en-US" dirty="0">
                <a:solidFill>
                  <a:schemeClr val="tx1"/>
                </a:solidFill>
              </a:rPr>
              <a:t>物理机</a:t>
            </a:r>
            <a:r>
              <a:rPr lang="en-US" altLang="zh-CN" dirty="0">
                <a:solidFill>
                  <a:schemeClr val="tx1"/>
                </a:solidFill>
              </a:rPr>
              <a:t>/</a:t>
            </a:r>
            <a:r>
              <a:rPr lang="zh-CN" altLang="en-US" dirty="0">
                <a:solidFill>
                  <a:schemeClr val="tx1"/>
                </a:solidFill>
              </a:rPr>
              <a:t>虚机</a:t>
            </a:r>
            <a:r>
              <a:rPr lang="en-US" altLang="zh-CN" dirty="0">
                <a:solidFill>
                  <a:schemeClr val="tx1"/>
                </a:solidFill>
              </a:rPr>
              <a:t>)</a:t>
            </a:r>
            <a:r>
              <a:rPr lang="zh-CN" altLang="en-US" dirty="0">
                <a:solidFill>
                  <a:schemeClr val="tx1"/>
                </a:solidFill>
              </a:rPr>
              <a:t>分类</a:t>
            </a:r>
          </a:p>
        </p:txBody>
      </p:sp>
      <p:sp>
        <p:nvSpPr>
          <p:cNvPr id="9" name="矩形 8"/>
          <p:cNvSpPr/>
          <p:nvPr/>
        </p:nvSpPr>
        <p:spPr>
          <a:xfrm>
            <a:off x="2110234" y="2571180"/>
            <a:ext cx="3567286" cy="64807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神经网络机器学习</a:t>
            </a:r>
          </a:p>
        </p:txBody>
      </p:sp>
      <p:sp>
        <p:nvSpPr>
          <p:cNvPr id="10" name="矩形 9"/>
          <p:cNvSpPr/>
          <p:nvPr/>
        </p:nvSpPr>
        <p:spPr>
          <a:xfrm>
            <a:off x="5868144" y="1748768"/>
            <a:ext cx="1296144" cy="147048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合成</a:t>
            </a:r>
            <a:r>
              <a:rPr lang="en-US" altLang="zh-CN" dirty="0">
                <a:solidFill>
                  <a:schemeClr val="tx1"/>
                </a:solidFill>
              </a:rPr>
              <a:t>/</a:t>
            </a:r>
            <a:r>
              <a:rPr lang="zh-CN" altLang="en-US" dirty="0">
                <a:solidFill>
                  <a:schemeClr val="tx1"/>
                </a:solidFill>
              </a:rPr>
              <a:t>预测</a:t>
            </a:r>
            <a:endParaRPr lang="en-US" altLang="zh-CN" dirty="0">
              <a:solidFill>
                <a:schemeClr val="tx1"/>
              </a:solidFill>
            </a:endParaRPr>
          </a:p>
          <a:p>
            <a:pPr algn="ctr"/>
            <a:r>
              <a:rPr lang="zh-CN" altLang="en-US" dirty="0">
                <a:solidFill>
                  <a:schemeClr val="tx1"/>
                </a:solidFill>
              </a:rPr>
              <a:t>工作流</a:t>
            </a:r>
          </a:p>
        </p:txBody>
      </p:sp>
      <p:sp>
        <p:nvSpPr>
          <p:cNvPr id="11" name="矩形 10"/>
          <p:cNvSpPr/>
          <p:nvPr/>
        </p:nvSpPr>
        <p:spPr>
          <a:xfrm>
            <a:off x="2102520" y="3945756"/>
            <a:ext cx="4248472" cy="2160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模型预测执行</a:t>
            </a:r>
          </a:p>
        </p:txBody>
      </p:sp>
      <p:sp>
        <p:nvSpPr>
          <p:cNvPr id="6" name="矩形 5"/>
          <p:cNvSpPr/>
          <p:nvPr/>
        </p:nvSpPr>
        <p:spPr>
          <a:xfrm>
            <a:off x="2148334" y="4305796"/>
            <a:ext cx="2137730"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决策支持</a:t>
            </a:r>
          </a:p>
        </p:txBody>
      </p:sp>
      <p:sp>
        <p:nvSpPr>
          <p:cNvPr id="13" name="矩形 12"/>
          <p:cNvSpPr/>
          <p:nvPr/>
        </p:nvSpPr>
        <p:spPr>
          <a:xfrm>
            <a:off x="5064162" y="4305796"/>
            <a:ext cx="2137730"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预测性指标监控</a:t>
            </a:r>
          </a:p>
        </p:txBody>
      </p:sp>
      <p:sp>
        <p:nvSpPr>
          <p:cNvPr id="12" name="矩形 11"/>
          <p:cNvSpPr/>
          <p:nvPr/>
        </p:nvSpPr>
        <p:spPr>
          <a:xfrm>
            <a:off x="7680820" y="1275036"/>
            <a:ext cx="1080120" cy="15058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a:t>
            </a:r>
            <a:r>
              <a:rPr lang="en-US" altLang="zh-CN" b="1" dirty="0">
                <a:solidFill>
                  <a:schemeClr val="tx1"/>
                </a:solidFill>
              </a:rPr>
              <a:t>1</a:t>
            </a:r>
            <a:r>
              <a:rPr lang="zh-CN" altLang="en-US" b="1" dirty="0">
                <a:solidFill>
                  <a:schemeClr val="tx1"/>
                </a:solidFill>
              </a:rPr>
              <a:t>）</a:t>
            </a:r>
            <a:endParaRPr lang="en-US" altLang="zh-CN" b="1" dirty="0">
              <a:solidFill>
                <a:schemeClr val="tx1"/>
              </a:solidFill>
            </a:endParaRPr>
          </a:p>
          <a:p>
            <a:pPr algn="ctr"/>
            <a:r>
              <a:rPr lang="zh-CN" altLang="en-US" b="1" dirty="0">
                <a:solidFill>
                  <a:schemeClr val="tx1"/>
                </a:solidFill>
              </a:rPr>
              <a:t>性能</a:t>
            </a:r>
            <a:endParaRPr lang="en-US" altLang="zh-CN" b="1" dirty="0">
              <a:solidFill>
                <a:schemeClr val="tx1"/>
              </a:solidFill>
            </a:endParaRPr>
          </a:p>
          <a:p>
            <a:pPr algn="ctr"/>
            <a:r>
              <a:rPr lang="zh-CN" altLang="en-US" b="1" dirty="0">
                <a:solidFill>
                  <a:schemeClr val="tx1"/>
                </a:solidFill>
              </a:rPr>
              <a:t>预测</a:t>
            </a:r>
          </a:p>
        </p:txBody>
      </p:sp>
      <p:sp>
        <p:nvSpPr>
          <p:cNvPr id="15" name="矩形 14"/>
          <p:cNvSpPr/>
          <p:nvPr/>
        </p:nvSpPr>
        <p:spPr>
          <a:xfrm>
            <a:off x="7674668" y="2825304"/>
            <a:ext cx="1080120" cy="15058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a:t>
            </a:r>
            <a:r>
              <a:rPr lang="en-US" altLang="zh-CN" b="1" dirty="0">
                <a:solidFill>
                  <a:schemeClr val="tx1"/>
                </a:solidFill>
              </a:rPr>
              <a:t>2</a:t>
            </a:r>
            <a:r>
              <a:rPr lang="zh-CN" altLang="en-US" b="1" dirty="0">
                <a:solidFill>
                  <a:schemeClr val="tx1"/>
                </a:solidFill>
              </a:rPr>
              <a:t>）</a:t>
            </a:r>
            <a:endParaRPr lang="en-US" altLang="zh-CN" b="1" dirty="0">
              <a:solidFill>
                <a:schemeClr val="tx1"/>
              </a:solidFill>
            </a:endParaRPr>
          </a:p>
          <a:p>
            <a:pPr algn="ctr"/>
            <a:r>
              <a:rPr lang="zh-CN" altLang="en-US" b="1" dirty="0">
                <a:solidFill>
                  <a:schemeClr val="tx1"/>
                </a:solidFill>
              </a:rPr>
              <a:t>基于（</a:t>
            </a:r>
            <a:r>
              <a:rPr lang="en-US" altLang="zh-CN" b="1" dirty="0">
                <a:solidFill>
                  <a:schemeClr val="tx1"/>
                </a:solidFill>
              </a:rPr>
              <a:t>1</a:t>
            </a:r>
            <a:r>
              <a:rPr lang="zh-CN" altLang="en-US" b="1" dirty="0">
                <a:solidFill>
                  <a:schemeClr val="tx1"/>
                </a:solidFill>
              </a:rPr>
              <a:t>）</a:t>
            </a:r>
            <a:endParaRPr lang="en-US" altLang="zh-CN" b="1" dirty="0">
              <a:solidFill>
                <a:schemeClr val="tx1"/>
              </a:solidFill>
            </a:endParaRPr>
          </a:p>
          <a:p>
            <a:pPr algn="ctr"/>
            <a:r>
              <a:rPr lang="zh-CN" altLang="en-US" b="1" dirty="0">
                <a:solidFill>
                  <a:srgbClr val="FF0000"/>
                </a:solidFill>
              </a:rPr>
              <a:t>资源</a:t>
            </a:r>
            <a:endParaRPr lang="en-US" altLang="zh-CN" b="1" dirty="0">
              <a:solidFill>
                <a:srgbClr val="FF0000"/>
              </a:solidFill>
            </a:endParaRPr>
          </a:p>
          <a:p>
            <a:pPr algn="ctr"/>
            <a:r>
              <a:rPr lang="zh-CN" altLang="en-US" b="1" dirty="0">
                <a:solidFill>
                  <a:srgbClr val="FF0000"/>
                </a:solidFill>
              </a:rPr>
              <a:t>分配</a:t>
            </a:r>
          </a:p>
        </p:txBody>
      </p:sp>
      <p:sp>
        <p:nvSpPr>
          <p:cNvPr id="16" name="矩形 15"/>
          <p:cNvSpPr/>
          <p:nvPr/>
        </p:nvSpPr>
        <p:spPr>
          <a:xfrm>
            <a:off x="7687368" y="4382492"/>
            <a:ext cx="1080120" cy="15058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a:t>
            </a:r>
            <a:r>
              <a:rPr lang="en-US" altLang="zh-CN" b="1" dirty="0">
                <a:solidFill>
                  <a:schemeClr val="tx1"/>
                </a:solidFill>
              </a:rPr>
              <a:t>3</a:t>
            </a:r>
            <a:r>
              <a:rPr lang="zh-CN" altLang="en-US" b="1" dirty="0">
                <a:solidFill>
                  <a:schemeClr val="tx1"/>
                </a:solidFill>
              </a:rPr>
              <a:t>）</a:t>
            </a:r>
            <a:endParaRPr lang="en-US" altLang="zh-CN" b="1" dirty="0">
              <a:solidFill>
                <a:schemeClr val="tx1"/>
              </a:solidFill>
            </a:endParaRPr>
          </a:p>
          <a:p>
            <a:pPr algn="ctr"/>
            <a:r>
              <a:rPr lang="zh-CN" altLang="en-US" b="1" dirty="0">
                <a:solidFill>
                  <a:schemeClr val="tx1"/>
                </a:solidFill>
              </a:rPr>
              <a:t>基于（</a:t>
            </a:r>
            <a:r>
              <a:rPr lang="en-US" altLang="zh-CN" b="1" dirty="0">
                <a:solidFill>
                  <a:schemeClr val="tx1"/>
                </a:solidFill>
              </a:rPr>
              <a:t>1</a:t>
            </a:r>
            <a:r>
              <a:rPr lang="zh-CN" altLang="en-US" b="1" dirty="0">
                <a:solidFill>
                  <a:schemeClr val="tx1"/>
                </a:solidFill>
              </a:rPr>
              <a:t>）</a:t>
            </a:r>
            <a:endParaRPr lang="en-US" altLang="zh-CN" b="1" dirty="0">
              <a:solidFill>
                <a:schemeClr val="tx1"/>
              </a:solidFill>
            </a:endParaRPr>
          </a:p>
          <a:p>
            <a:pPr algn="ctr"/>
            <a:r>
              <a:rPr lang="zh-CN" altLang="en-US" b="1" dirty="0">
                <a:solidFill>
                  <a:srgbClr val="FF0000"/>
                </a:solidFill>
              </a:rPr>
              <a:t>动态</a:t>
            </a:r>
            <a:endParaRPr lang="en-US" altLang="zh-CN" b="1" dirty="0">
              <a:solidFill>
                <a:srgbClr val="FF0000"/>
              </a:solidFill>
            </a:endParaRPr>
          </a:p>
          <a:p>
            <a:pPr algn="ctr"/>
            <a:r>
              <a:rPr lang="zh-CN" altLang="en-US" b="1" dirty="0">
                <a:solidFill>
                  <a:srgbClr val="FF0000"/>
                </a:solidFill>
              </a:rPr>
              <a:t>调整</a:t>
            </a:r>
          </a:p>
        </p:txBody>
      </p:sp>
      <p:sp>
        <p:nvSpPr>
          <p:cNvPr id="14" name="矩形 13"/>
          <p:cNvSpPr/>
          <p:nvPr/>
        </p:nvSpPr>
        <p:spPr>
          <a:xfrm>
            <a:off x="395536" y="4433292"/>
            <a:ext cx="1008112" cy="630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调度</a:t>
            </a:r>
            <a:endParaRPr lang="en-US" altLang="zh-CN" b="1" dirty="0">
              <a:solidFill>
                <a:srgbClr val="FF0000"/>
              </a:solidFill>
            </a:endParaRPr>
          </a:p>
          <a:p>
            <a:pPr algn="ctr"/>
            <a:r>
              <a:rPr lang="zh-CN" altLang="en-US" b="1" dirty="0">
                <a:solidFill>
                  <a:srgbClr val="FF0000"/>
                </a:solidFill>
              </a:rPr>
              <a:t>指标</a:t>
            </a:r>
          </a:p>
        </p:txBody>
      </p:sp>
    </p:spTree>
    <p:extLst>
      <p:ext uri="{BB962C8B-B14F-4D97-AF65-F5344CB8AC3E}">
        <p14:creationId xmlns:p14="http://schemas.microsoft.com/office/powerpoint/2010/main" val="5688287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节点</a:t>
            </a:r>
            <a:r>
              <a:rPr lang="en-US" altLang="zh-CN" dirty="0"/>
              <a:t>&amp;</a:t>
            </a:r>
            <a:r>
              <a:rPr lang="zh-CN" altLang="en-US" dirty="0"/>
              <a:t>实例</a:t>
            </a:r>
          </a:p>
        </p:txBody>
      </p:sp>
      <p:sp>
        <p:nvSpPr>
          <p:cNvPr id="3" name="内容占位符 2"/>
          <p:cNvSpPr>
            <a:spLocks noGrp="1"/>
          </p:cNvSpPr>
          <p:nvPr>
            <p:ph idx="1"/>
          </p:nvPr>
        </p:nvSpPr>
        <p:spPr/>
        <p:txBody>
          <a:bodyPr>
            <a:normAutofit/>
          </a:bodyPr>
          <a:lstStyle/>
          <a:p>
            <a:r>
              <a:rPr lang="en-US" altLang="zh-CN" sz="1800" dirty="0"/>
              <a:t>10.217.35.88</a:t>
            </a:r>
          </a:p>
          <a:p>
            <a:r>
              <a:rPr lang="en-US" altLang="zh-CN" sz="1800" dirty="0"/>
              <a:t>2021-01-20 14:27:43 - 2021-01-20 14:32:43</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963" y="2492896"/>
            <a:ext cx="6866060"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0352" y="1484784"/>
            <a:ext cx="1085850" cy="493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05711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58" y="1150778"/>
            <a:ext cx="1960204" cy="1008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56" y="3179817"/>
            <a:ext cx="1723073" cy="897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158" y="4099742"/>
            <a:ext cx="1754505" cy="874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6937" y="5958483"/>
            <a:ext cx="1734503"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4" y="5958483"/>
            <a:ext cx="1768793" cy="882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5814" y="4099742"/>
            <a:ext cx="1754505"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94735" y="5958483"/>
            <a:ext cx="1760220"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77007" y="1306414"/>
            <a:ext cx="1740051" cy="880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6"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10384" y="1306414"/>
            <a:ext cx="1734503" cy="880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7"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4" y="5017386"/>
            <a:ext cx="1748790"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8"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558949" y="5017386"/>
            <a:ext cx="1723073"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9"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574643" y="4099742"/>
            <a:ext cx="1723073" cy="871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0"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76987" y="4099742"/>
            <a:ext cx="1734503"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1" name="Picture 15"/>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707308" y="3179817"/>
            <a:ext cx="1728788" cy="874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2" name="Picture 16"/>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756" y="2258440"/>
            <a:ext cx="1723073"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3" name="Picture 1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724876" y="2258440"/>
            <a:ext cx="1725930"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4" name="Picture 18"/>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867030" y="2258440"/>
            <a:ext cx="1731645" cy="882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5" name="Picture 19"/>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402040" y="4099742"/>
            <a:ext cx="1728788"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6" name="Picture 20"/>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557004" y="3179817"/>
            <a:ext cx="1760054"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7" name="Picture 21"/>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577007" y="2258440"/>
            <a:ext cx="1723073" cy="874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8" name="Picture 22"/>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840815" y="3179817"/>
            <a:ext cx="1770675"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9" name="Picture 23"/>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555123" y="5958483"/>
            <a:ext cx="1731645"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0" name="Picture 24"/>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875627" y="5017386"/>
            <a:ext cx="1725930"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1" name="Picture 25"/>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426281" y="2258440"/>
            <a:ext cx="1714500"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2" name="Picture 26"/>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423423" y="3179817"/>
            <a:ext cx="1720215" cy="882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3" name="Picture 27"/>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409184" y="5017386"/>
            <a:ext cx="171450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4" name="Picture 28"/>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728718" y="5017386"/>
            <a:ext cx="1703070"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5" name="Picture 29"/>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868637" y="5958483"/>
            <a:ext cx="1725930"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 y="-14610"/>
            <a:ext cx="5470319" cy="923330"/>
          </a:xfrm>
          <a:prstGeom prst="rect">
            <a:avLst/>
          </a:prstGeom>
        </p:spPr>
        <p:txBody>
          <a:bodyPr wrap="square">
            <a:spAutoFit/>
          </a:bodyPr>
          <a:lstStyle/>
          <a:p>
            <a:r>
              <a:rPr lang="zh-CN" altLang="en-US" dirty="0"/>
              <a:t>物理机：</a:t>
            </a:r>
            <a:r>
              <a:rPr lang="en-US" altLang="zh-CN" dirty="0"/>
              <a:t>10.217.35.88</a:t>
            </a:r>
          </a:p>
          <a:p>
            <a:r>
              <a:rPr lang="zh-CN" altLang="en-US" dirty="0"/>
              <a:t>时间段：</a:t>
            </a:r>
            <a:r>
              <a:rPr lang="en-US" altLang="zh-CN" dirty="0"/>
              <a:t>2021-01-20 14:27:43 - 2021-01-20 14:32:43</a:t>
            </a:r>
          </a:p>
          <a:p>
            <a:r>
              <a:rPr lang="zh-CN" altLang="en-US" dirty="0"/>
              <a:t>资    源：已全部售卖 </a:t>
            </a:r>
            <a:endParaRPr lang="en-US" altLang="zh-CN" dirty="0"/>
          </a:p>
        </p:txBody>
      </p:sp>
      <p:pic>
        <p:nvPicPr>
          <p:cNvPr id="34" name="Picture 2"/>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423150" y="273885"/>
            <a:ext cx="673894" cy="34685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矩形 5"/>
          <p:cNvSpPr/>
          <p:nvPr/>
        </p:nvSpPr>
        <p:spPr>
          <a:xfrm>
            <a:off x="7441751" y="261832"/>
            <a:ext cx="1107996" cy="369332"/>
          </a:xfrm>
          <a:prstGeom prst="rect">
            <a:avLst/>
          </a:prstGeom>
        </p:spPr>
        <p:txBody>
          <a:bodyPr wrap="none">
            <a:spAutoFit/>
          </a:bodyPr>
          <a:lstStyle/>
          <a:p>
            <a:r>
              <a:rPr lang="zh-CN" altLang="en-US" dirty="0"/>
              <a:t>物理机：</a:t>
            </a:r>
          </a:p>
        </p:txBody>
      </p:sp>
      <p:pic>
        <p:nvPicPr>
          <p:cNvPr id="36" name="Picture 9"/>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400001" y="684731"/>
            <a:ext cx="727648" cy="368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矩形 36"/>
          <p:cNvSpPr/>
          <p:nvPr/>
        </p:nvSpPr>
        <p:spPr>
          <a:xfrm>
            <a:off x="7441751" y="683405"/>
            <a:ext cx="877163" cy="369332"/>
          </a:xfrm>
          <a:prstGeom prst="rect">
            <a:avLst/>
          </a:prstGeom>
        </p:spPr>
        <p:txBody>
          <a:bodyPr wrap="none">
            <a:spAutoFit/>
          </a:bodyPr>
          <a:lstStyle/>
          <a:p>
            <a:r>
              <a:rPr lang="zh-CN" altLang="en-US" dirty="0"/>
              <a:t>实例：</a:t>
            </a:r>
          </a:p>
        </p:txBody>
      </p:sp>
    </p:spTree>
    <p:extLst>
      <p:ext uri="{BB962C8B-B14F-4D97-AF65-F5344CB8AC3E}">
        <p14:creationId xmlns:p14="http://schemas.microsoft.com/office/powerpoint/2010/main" val="22122288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Proposal</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err="1"/>
              <a:t>Xxxx</a:t>
            </a:r>
            <a:r>
              <a:rPr lang="en-US" altLang="zh-CN" dirty="0"/>
              <a:t> is a prediction engine that foresees future resource usage of cluster from the cloud layer down to the instance level. We use machine learning technology to provide intelligence that enables dynamic scaling and scheduling of your instances - effectively making us the “brain” of cluster resource orchestration. By providing full foresight of resource availability, demand, health, impact and SLA, we enable cloud strategies that involve changing provisioned resources in real time.</a:t>
            </a:r>
            <a:endParaRPr lang="zh-CN" altLang="en-US" dirty="0"/>
          </a:p>
        </p:txBody>
      </p:sp>
    </p:spTree>
    <p:extLst>
      <p:ext uri="{BB962C8B-B14F-4D97-AF65-F5344CB8AC3E}">
        <p14:creationId xmlns:p14="http://schemas.microsoft.com/office/powerpoint/2010/main" val="1542162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 y="123825"/>
            <a:ext cx="9086850" cy="661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4432852" y="3750366"/>
            <a:ext cx="1749287" cy="7818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Compute</a:t>
            </a:r>
          </a:p>
          <a:p>
            <a:pPr algn="ctr"/>
            <a:r>
              <a:rPr lang="en-US" altLang="zh-CN" b="1" dirty="0">
                <a:solidFill>
                  <a:schemeClr val="tx1"/>
                </a:solidFill>
              </a:rPr>
              <a:t>orchestration</a:t>
            </a:r>
            <a:endParaRPr lang="zh-CN" altLang="en-US" b="1" dirty="0">
              <a:solidFill>
                <a:schemeClr val="tx1"/>
              </a:solidFill>
            </a:endParaRPr>
          </a:p>
        </p:txBody>
      </p:sp>
    </p:spTree>
    <p:extLst>
      <p:ext uri="{BB962C8B-B14F-4D97-AF65-F5344CB8AC3E}">
        <p14:creationId xmlns:p14="http://schemas.microsoft.com/office/powerpoint/2010/main" val="26955663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35" y="106017"/>
            <a:ext cx="8752628" cy="6751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14751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Straight Arrow Connector 53">
            <a:extLst>
              <a:ext uri="{FF2B5EF4-FFF2-40B4-BE49-F238E27FC236}">
                <a16:creationId xmlns="" xmlns:a16="http://schemas.microsoft.com/office/drawing/2014/main" id="{E639245F-1D08-4D0F-B40B-3BE83552BCBE}"/>
              </a:ext>
            </a:extLst>
          </p:cNvPr>
          <p:cNvCxnSpPr>
            <a:cxnSpLocks/>
          </p:cNvCxnSpPr>
          <p:nvPr/>
        </p:nvCxnSpPr>
        <p:spPr>
          <a:xfrm flipH="1">
            <a:off x="1504138" y="3160748"/>
            <a:ext cx="2546330" cy="3803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 xmlns:a16="http://schemas.microsoft.com/office/drawing/2014/main" id="{8E9C385B-B477-483A-8D1A-DF40B00C49D5}"/>
              </a:ext>
            </a:extLst>
          </p:cNvPr>
          <p:cNvSpPr txBox="1"/>
          <p:nvPr/>
        </p:nvSpPr>
        <p:spPr>
          <a:xfrm>
            <a:off x="187432" y="2260630"/>
            <a:ext cx="3664400" cy="1384995"/>
          </a:xfrm>
          <a:prstGeom prst="rect">
            <a:avLst/>
          </a:prstGeom>
          <a:noFill/>
        </p:spPr>
        <p:txBody>
          <a:bodyPr wrap="square" rtlCol="0">
            <a:spAutoFit/>
          </a:bodyPr>
          <a:lstStyle/>
          <a:p>
            <a:r>
              <a:rPr lang="en-US" altLang="zh-TW" sz="1200" b="1" dirty="0"/>
              <a:t>5.</a:t>
            </a:r>
            <a:r>
              <a:rPr lang="en-US" altLang="zh-TW" sz="1200" dirty="0"/>
              <a:t> If evaluation calculated from step 4 greater than threshold we defined or there are no fresh predict found, check model map </a:t>
            </a:r>
          </a:p>
          <a:p>
            <a:r>
              <a:rPr lang="en-US" altLang="zh-TW" sz="1200" dirty="0"/>
              <a:t>    </a:t>
            </a:r>
            <a:r>
              <a:rPr lang="en-US" altLang="zh-TW" sz="1200" b="1" dirty="0"/>
              <a:t>5.1</a:t>
            </a:r>
            <a:r>
              <a:rPr lang="en-US" altLang="zh-TW" sz="1200" dirty="0"/>
              <a:t> if no record found in model map, then send model job to queue and add new record in model map</a:t>
            </a:r>
          </a:p>
          <a:p>
            <a:r>
              <a:rPr lang="en-US" sz="1200" dirty="0"/>
              <a:t>    </a:t>
            </a:r>
            <a:r>
              <a:rPr lang="en-US" sz="1200" b="1" dirty="0"/>
              <a:t>5.2</a:t>
            </a:r>
            <a:r>
              <a:rPr lang="en-US" sz="1200" dirty="0"/>
              <a:t> if record found in model, do not send model job again</a:t>
            </a:r>
          </a:p>
        </p:txBody>
      </p:sp>
      <p:cxnSp>
        <p:nvCxnSpPr>
          <p:cNvPr id="49" name="Straight Arrow Connector 48">
            <a:extLst>
              <a:ext uri="{FF2B5EF4-FFF2-40B4-BE49-F238E27FC236}">
                <a16:creationId xmlns="" xmlns:a16="http://schemas.microsoft.com/office/drawing/2014/main" id="{84D7813A-581B-4C31-94B9-996630CD8520}"/>
              </a:ext>
            </a:extLst>
          </p:cNvPr>
          <p:cNvCxnSpPr>
            <a:cxnSpLocks/>
          </p:cNvCxnSpPr>
          <p:nvPr/>
        </p:nvCxnSpPr>
        <p:spPr>
          <a:xfrm flipH="1">
            <a:off x="1500742" y="3346632"/>
            <a:ext cx="2543514" cy="4580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 xmlns:a16="http://schemas.microsoft.com/office/drawing/2014/main" id="{9114EE52-F362-4D6F-92B3-CFD94DAD0581}"/>
              </a:ext>
            </a:extLst>
          </p:cNvPr>
          <p:cNvCxnSpPr>
            <a:cxnSpLocks/>
          </p:cNvCxnSpPr>
          <p:nvPr/>
        </p:nvCxnSpPr>
        <p:spPr>
          <a:xfrm>
            <a:off x="1472629" y="670956"/>
            <a:ext cx="2726783" cy="16486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 xmlns:a16="http://schemas.microsoft.com/office/drawing/2014/main" id="{24395C30-C4DD-42F2-9970-6AA850F38E11}"/>
              </a:ext>
            </a:extLst>
          </p:cNvPr>
          <p:cNvSpPr/>
          <p:nvPr/>
        </p:nvSpPr>
        <p:spPr>
          <a:xfrm>
            <a:off x="293910" y="216995"/>
            <a:ext cx="1178719" cy="5500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95000"/>
                  <a:lumOff val="5000"/>
                </a:schemeClr>
              </a:solidFill>
            </a:endParaRPr>
          </a:p>
        </p:txBody>
      </p:sp>
      <p:sp>
        <p:nvSpPr>
          <p:cNvPr id="8" name="Rectangle 7">
            <a:extLst>
              <a:ext uri="{FF2B5EF4-FFF2-40B4-BE49-F238E27FC236}">
                <a16:creationId xmlns="" xmlns:a16="http://schemas.microsoft.com/office/drawing/2014/main" id="{BF710F7A-F8E4-474E-90D3-AA515DC901D3}"/>
              </a:ext>
            </a:extLst>
          </p:cNvPr>
          <p:cNvSpPr/>
          <p:nvPr/>
        </p:nvSpPr>
        <p:spPr>
          <a:xfrm>
            <a:off x="273080" y="3421811"/>
            <a:ext cx="1227662" cy="5500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lumMod val="95000"/>
                  <a:lumOff val="5000"/>
                </a:schemeClr>
              </a:solidFill>
            </a:endParaRPr>
          </a:p>
        </p:txBody>
      </p:sp>
      <p:sp>
        <p:nvSpPr>
          <p:cNvPr id="9" name="Rectangle 8">
            <a:extLst>
              <a:ext uri="{FF2B5EF4-FFF2-40B4-BE49-F238E27FC236}">
                <a16:creationId xmlns="" xmlns:a16="http://schemas.microsoft.com/office/drawing/2014/main" id="{C431FE78-489F-4BA6-81C0-FE6F69D725DB}"/>
              </a:ext>
            </a:extLst>
          </p:cNvPr>
          <p:cNvSpPr/>
          <p:nvPr/>
        </p:nvSpPr>
        <p:spPr>
          <a:xfrm>
            <a:off x="4050669" y="2319611"/>
            <a:ext cx="4942247" cy="447901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lumMod val="95000"/>
                    <a:lumOff val="5000"/>
                  </a:schemeClr>
                </a:solidFill>
              </a:rPr>
              <a:t>AI dispatcher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cxnSp>
        <p:nvCxnSpPr>
          <p:cNvPr id="11" name="Straight Arrow Connector 10">
            <a:extLst>
              <a:ext uri="{FF2B5EF4-FFF2-40B4-BE49-F238E27FC236}">
                <a16:creationId xmlns="" xmlns:a16="http://schemas.microsoft.com/office/drawing/2014/main" id="{3BD5C017-8570-4CF5-A62C-3FA92A178C51}"/>
              </a:ext>
            </a:extLst>
          </p:cNvPr>
          <p:cNvCxnSpPr>
            <a:cxnSpLocks/>
            <a:stCxn id="7" idx="3"/>
          </p:cNvCxnSpPr>
          <p:nvPr/>
        </p:nvCxnSpPr>
        <p:spPr>
          <a:xfrm>
            <a:off x="1472629" y="492029"/>
            <a:ext cx="2925621" cy="17848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 xmlns:a16="http://schemas.microsoft.com/office/drawing/2014/main" id="{4050B6AF-2A26-468F-8759-B09AA714312A}"/>
              </a:ext>
            </a:extLst>
          </p:cNvPr>
          <p:cNvCxnSpPr>
            <a:cxnSpLocks/>
          </p:cNvCxnSpPr>
          <p:nvPr/>
        </p:nvCxnSpPr>
        <p:spPr>
          <a:xfrm>
            <a:off x="1327067" y="767063"/>
            <a:ext cx="2723603" cy="16438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 xmlns:a16="http://schemas.microsoft.com/office/drawing/2014/main" id="{642BF4AE-75AC-44BD-9DAB-1E324194E3D1}"/>
              </a:ext>
            </a:extLst>
          </p:cNvPr>
          <p:cNvSpPr txBox="1"/>
          <p:nvPr/>
        </p:nvSpPr>
        <p:spPr>
          <a:xfrm>
            <a:off x="2121695" y="579646"/>
            <a:ext cx="4801531" cy="646331"/>
          </a:xfrm>
          <a:prstGeom prst="rect">
            <a:avLst/>
          </a:prstGeom>
          <a:noFill/>
        </p:spPr>
        <p:txBody>
          <a:bodyPr wrap="square" rtlCol="0">
            <a:spAutoFit/>
          </a:bodyPr>
          <a:lstStyle/>
          <a:p>
            <a:r>
              <a:rPr lang="en-US" altLang="zh-TW" sz="1200" b="1" dirty="0"/>
              <a:t>1.</a:t>
            </a:r>
            <a:r>
              <a:rPr lang="en-US" altLang="zh-TW" sz="1200" dirty="0"/>
              <a:t> get last prediction point of target to get model ID if target not found in model map. However, if target is found in model map, use </a:t>
            </a:r>
            <a:r>
              <a:rPr lang="en-US" altLang="zh-TW" sz="1200" dirty="0" err="1"/>
              <a:t>newMId</a:t>
            </a:r>
            <a:r>
              <a:rPr lang="en-US" altLang="zh-TW" sz="1200" dirty="0"/>
              <a:t> as model ID to query predict series in later step.</a:t>
            </a:r>
          </a:p>
        </p:txBody>
      </p:sp>
      <p:sp>
        <p:nvSpPr>
          <p:cNvPr id="19" name="TextBox 18">
            <a:extLst>
              <a:ext uri="{FF2B5EF4-FFF2-40B4-BE49-F238E27FC236}">
                <a16:creationId xmlns="" xmlns:a16="http://schemas.microsoft.com/office/drawing/2014/main" id="{440F0FD9-D441-4B78-A38E-540362E4DEE5}"/>
              </a:ext>
            </a:extLst>
          </p:cNvPr>
          <p:cNvSpPr txBox="1"/>
          <p:nvPr/>
        </p:nvSpPr>
        <p:spPr>
          <a:xfrm>
            <a:off x="2927155" y="1095196"/>
            <a:ext cx="2639448" cy="461665"/>
          </a:xfrm>
          <a:prstGeom prst="rect">
            <a:avLst/>
          </a:prstGeom>
          <a:noFill/>
        </p:spPr>
        <p:txBody>
          <a:bodyPr wrap="square" rtlCol="0">
            <a:spAutoFit/>
          </a:bodyPr>
          <a:lstStyle/>
          <a:p>
            <a:r>
              <a:rPr lang="en-US" altLang="zh-TW" sz="1200" b="1" dirty="0"/>
              <a:t>2.</a:t>
            </a:r>
            <a:r>
              <a:rPr lang="en-US" altLang="zh-TW" sz="1200" dirty="0"/>
              <a:t> use model id from step 1 to get prediction series</a:t>
            </a:r>
            <a:endParaRPr lang="en-US" sz="1200" dirty="0"/>
          </a:p>
        </p:txBody>
      </p:sp>
      <p:sp>
        <p:nvSpPr>
          <p:cNvPr id="20" name="Flowchart: Connector 19">
            <a:extLst>
              <a:ext uri="{FF2B5EF4-FFF2-40B4-BE49-F238E27FC236}">
                <a16:creationId xmlns="" xmlns:a16="http://schemas.microsoft.com/office/drawing/2014/main" id="{BBF6734B-FA81-4DB1-B041-3C5C8FFFE092}"/>
              </a:ext>
            </a:extLst>
          </p:cNvPr>
          <p:cNvSpPr/>
          <p:nvPr/>
        </p:nvSpPr>
        <p:spPr>
          <a:xfrm>
            <a:off x="1868390" y="728591"/>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2" name="Flowchart: Connector 21">
            <a:extLst>
              <a:ext uri="{FF2B5EF4-FFF2-40B4-BE49-F238E27FC236}">
                <a16:creationId xmlns="" xmlns:a16="http://schemas.microsoft.com/office/drawing/2014/main" id="{A3876B00-282A-4DF3-8A35-FD6B75B4FC80}"/>
              </a:ext>
            </a:extLst>
          </p:cNvPr>
          <p:cNvSpPr/>
          <p:nvPr/>
        </p:nvSpPr>
        <p:spPr>
          <a:xfrm>
            <a:off x="2657172" y="1344619"/>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7" name="Flowchart: Connector 26">
            <a:extLst>
              <a:ext uri="{FF2B5EF4-FFF2-40B4-BE49-F238E27FC236}">
                <a16:creationId xmlns="" xmlns:a16="http://schemas.microsoft.com/office/drawing/2014/main" id="{D3233759-1ED5-44D2-B5F6-387E1E794A37}"/>
              </a:ext>
            </a:extLst>
          </p:cNvPr>
          <p:cNvSpPr/>
          <p:nvPr/>
        </p:nvSpPr>
        <p:spPr>
          <a:xfrm>
            <a:off x="3138194" y="1819906"/>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1" name="TextBox 30">
            <a:extLst>
              <a:ext uri="{FF2B5EF4-FFF2-40B4-BE49-F238E27FC236}">
                <a16:creationId xmlns="" xmlns:a16="http://schemas.microsoft.com/office/drawing/2014/main" id="{77CBE75D-1670-4709-A510-06BA5E87D18A}"/>
              </a:ext>
            </a:extLst>
          </p:cNvPr>
          <p:cNvSpPr txBox="1"/>
          <p:nvPr/>
        </p:nvSpPr>
        <p:spPr>
          <a:xfrm>
            <a:off x="200090" y="1767328"/>
            <a:ext cx="3084949" cy="461665"/>
          </a:xfrm>
          <a:prstGeom prst="rect">
            <a:avLst/>
          </a:prstGeom>
          <a:noFill/>
        </p:spPr>
        <p:txBody>
          <a:bodyPr wrap="square" rtlCol="0">
            <a:spAutoFit/>
          </a:bodyPr>
          <a:lstStyle/>
          <a:p>
            <a:r>
              <a:rPr lang="en-US" altLang="zh-TW" sz="1200" b="1" dirty="0"/>
              <a:t>3.</a:t>
            </a:r>
            <a:r>
              <a:rPr lang="en-US" altLang="zh-TW" sz="1200" dirty="0"/>
              <a:t> query metric of target with same time range of prediction series from step 2</a:t>
            </a:r>
            <a:endParaRPr lang="en-US" sz="1200" dirty="0"/>
          </a:p>
        </p:txBody>
      </p:sp>
      <p:graphicFrame>
        <p:nvGraphicFramePr>
          <p:cNvPr id="36" name="Table 36">
            <a:extLst>
              <a:ext uri="{FF2B5EF4-FFF2-40B4-BE49-F238E27FC236}">
                <a16:creationId xmlns="" xmlns:a16="http://schemas.microsoft.com/office/drawing/2014/main" id="{0953DDE9-15B5-4283-A62B-E0B612B15147}"/>
              </a:ext>
            </a:extLst>
          </p:cNvPr>
          <p:cNvGraphicFramePr>
            <a:graphicFrameLocks noGrp="1"/>
          </p:cNvGraphicFramePr>
          <p:nvPr>
            <p:extLst>
              <p:ext uri="{D42A27DB-BD31-4B8C-83A1-F6EECF244321}">
                <p14:modId xmlns:p14="http://schemas.microsoft.com/office/powerpoint/2010/main" val="1299881899"/>
              </p:ext>
            </p:extLst>
          </p:nvPr>
        </p:nvGraphicFramePr>
        <p:xfrm>
          <a:off x="4152666" y="2703469"/>
          <a:ext cx="4738253" cy="1420876"/>
        </p:xfrm>
        <a:graphic>
          <a:graphicData uri="http://schemas.openxmlformats.org/drawingml/2006/table">
            <a:tbl>
              <a:tblPr firstRow="1" bandRow="1">
                <a:tableStyleId>{5C22544A-7EE6-4342-B048-85BDC9FD1C3A}</a:tableStyleId>
              </a:tblPr>
              <a:tblGrid>
                <a:gridCol w="672350">
                  <a:extLst>
                    <a:ext uri="{9D8B030D-6E8A-4147-A177-3AD203B41FA5}">
                      <a16:colId xmlns="" xmlns:a16="http://schemas.microsoft.com/office/drawing/2014/main" val="3256965434"/>
                    </a:ext>
                  </a:extLst>
                </a:gridCol>
                <a:gridCol w="976725">
                  <a:extLst>
                    <a:ext uri="{9D8B030D-6E8A-4147-A177-3AD203B41FA5}">
                      <a16:colId xmlns="" xmlns:a16="http://schemas.microsoft.com/office/drawing/2014/main" val="3060366294"/>
                    </a:ext>
                  </a:extLst>
                </a:gridCol>
                <a:gridCol w="947168">
                  <a:extLst>
                    <a:ext uri="{9D8B030D-6E8A-4147-A177-3AD203B41FA5}">
                      <a16:colId xmlns="" xmlns:a16="http://schemas.microsoft.com/office/drawing/2014/main" val="51315490"/>
                    </a:ext>
                  </a:extLst>
                </a:gridCol>
                <a:gridCol w="979025">
                  <a:extLst>
                    <a:ext uri="{9D8B030D-6E8A-4147-A177-3AD203B41FA5}">
                      <a16:colId xmlns="" xmlns:a16="http://schemas.microsoft.com/office/drawing/2014/main" val="813429945"/>
                    </a:ext>
                  </a:extLst>
                </a:gridCol>
                <a:gridCol w="205538">
                  <a:extLst>
                    <a:ext uri="{9D8B030D-6E8A-4147-A177-3AD203B41FA5}">
                      <a16:colId xmlns="" xmlns:a16="http://schemas.microsoft.com/office/drawing/2014/main" val="2222218256"/>
                    </a:ext>
                  </a:extLst>
                </a:gridCol>
                <a:gridCol w="957447">
                  <a:extLst>
                    <a:ext uri="{9D8B030D-6E8A-4147-A177-3AD203B41FA5}">
                      <a16:colId xmlns="" xmlns:a16="http://schemas.microsoft.com/office/drawing/2014/main" val="3416483484"/>
                    </a:ext>
                  </a:extLst>
                </a:gridCol>
              </a:tblGrid>
              <a:tr h="344678">
                <a:tc>
                  <a:txBody>
                    <a:bodyPr/>
                    <a:lstStyle/>
                    <a:p>
                      <a:pPr algn="ctr"/>
                      <a:r>
                        <a:rPr lang="en-US" sz="1050" dirty="0"/>
                        <a:t>time</a:t>
                      </a:r>
                    </a:p>
                  </a:txBody>
                  <a:tcPr marL="68580" marR="68580"/>
                </a:tc>
                <a:tc>
                  <a:txBody>
                    <a:bodyPr/>
                    <a:lstStyle/>
                    <a:p>
                      <a:pPr algn="ctr"/>
                      <a:r>
                        <a:rPr lang="en-US" sz="1200" dirty="0"/>
                        <a:t>t</a:t>
                      </a:r>
                      <a:r>
                        <a:rPr lang="en-US" sz="1200" baseline="-25000" dirty="0"/>
                        <a:t>1</a:t>
                      </a:r>
                    </a:p>
                  </a:txBody>
                  <a:tcPr marL="68580" marR="68580"/>
                </a:tc>
                <a:tc>
                  <a:txBody>
                    <a:bodyPr/>
                    <a:lstStyle/>
                    <a:p>
                      <a:pPr algn="ctr"/>
                      <a:r>
                        <a:rPr lang="en-US" sz="1200" dirty="0"/>
                        <a:t>t</a:t>
                      </a:r>
                      <a:r>
                        <a:rPr lang="en-US" sz="1200" baseline="-25000" dirty="0"/>
                        <a:t>2</a:t>
                      </a:r>
                    </a:p>
                  </a:txBody>
                  <a:tcPr marL="68580" marR="68580"/>
                </a:tc>
                <a:tc>
                  <a:txBody>
                    <a:bodyPr/>
                    <a:lstStyle/>
                    <a:p>
                      <a:pPr algn="ctr"/>
                      <a:r>
                        <a:rPr lang="en-US" sz="1200" dirty="0"/>
                        <a:t>t</a:t>
                      </a:r>
                      <a:r>
                        <a:rPr lang="en-US" sz="1200" baseline="-25000" dirty="0"/>
                        <a:t>3</a:t>
                      </a:r>
                    </a:p>
                  </a:txBody>
                  <a:tcPr marL="68580" marR="68580"/>
                </a:tc>
                <a:tc>
                  <a:txBody>
                    <a:bodyPr/>
                    <a:lstStyle/>
                    <a:p>
                      <a:pPr algn="ctr"/>
                      <a:r>
                        <a:rPr lang="en-US" sz="1200" dirty="0"/>
                        <a:t>…</a:t>
                      </a:r>
                    </a:p>
                  </a:txBody>
                  <a:tcPr marL="68580" marR="68580"/>
                </a:tc>
                <a:tc>
                  <a:txBody>
                    <a:bodyPr/>
                    <a:lstStyle/>
                    <a:p>
                      <a:pPr algn="ctr"/>
                      <a:r>
                        <a:rPr lang="en-US" sz="1200" dirty="0" err="1"/>
                        <a:t>t</a:t>
                      </a:r>
                      <a:r>
                        <a:rPr lang="en-US" sz="1200" baseline="-25000" dirty="0" err="1"/>
                        <a:t>n</a:t>
                      </a:r>
                      <a:endParaRPr lang="en-US" sz="1200" baseline="-25000" dirty="0"/>
                    </a:p>
                  </a:txBody>
                  <a:tcPr marL="68580" marR="68580"/>
                </a:tc>
                <a:extLst>
                  <a:ext uri="{0D108BD9-81ED-4DB2-BD59-A6C34878D82A}">
                    <a16:rowId xmlns="" xmlns:a16="http://schemas.microsoft.com/office/drawing/2014/main" val="4033338659"/>
                  </a:ext>
                </a:extLst>
              </a:tr>
              <a:tr h="344678">
                <a:tc>
                  <a:txBody>
                    <a:bodyPr/>
                    <a:lstStyle/>
                    <a:p>
                      <a:pPr algn="ctr"/>
                      <a:r>
                        <a:rPr lang="en-US" sz="1050" dirty="0"/>
                        <a:t>metrics</a:t>
                      </a:r>
                    </a:p>
                  </a:txBody>
                  <a:tcPr marL="68580" marR="68580"/>
                </a:tc>
                <a:tc>
                  <a:txBody>
                    <a:bodyPr/>
                    <a:lstStyle/>
                    <a:p>
                      <a:pPr algn="ctr"/>
                      <a:r>
                        <a:rPr lang="en-US" sz="1200" dirty="0"/>
                        <a:t>mval</a:t>
                      </a:r>
                      <a:r>
                        <a:rPr lang="en-US" sz="1200" baseline="-25000" dirty="0"/>
                        <a:t>1</a:t>
                      </a:r>
                    </a:p>
                  </a:txBody>
                  <a:tcPr marL="68580" marR="68580"/>
                </a:tc>
                <a:tc>
                  <a:txBody>
                    <a:bodyPr/>
                    <a:lstStyle/>
                    <a:p>
                      <a:pPr algn="ctr"/>
                      <a:r>
                        <a:rPr lang="en-US" sz="1200" dirty="0"/>
                        <a:t>mval</a:t>
                      </a:r>
                      <a:r>
                        <a:rPr lang="en-US" sz="1200" baseline="-25000" dirty="0"/>
                        <a:t>2</a:t>
                      </a:r>
                    </a:p>
                  </a:txBody>
                  <a:tcPr marL="68580" marR="68580"/>
                </a:tc>
                <a:tc>
                  <a:txBody>
                    <a:bodyPr/>
                    <a:lstStyle/>
                    <a:p>
                      <a:pPr algn="ctr"/>
                      <a:r>
                        <a:rPr lang="en-US" sz="1200" dirty="0"/>
                        <a:t>mval</a:t>
                      </a:r>
                      <a:r>
                        <a:rPr lang="en-US" sz="1200" baseline="-25000" dirty="0"/>
                        <a:t>3</a:t>
                      </a:r>
                    </a:p>
                  </a:txBody>
                  <a:tcPr marL="68580" marR="68580"/>
                </a:tc>
                <a:tc>
                  <a:txBody>
                    <a:bodyPr/>
                    <a:lstStyle/>
                    <a:p>
                      <a:pPr algn="ctr"/>
                      <a:r>
                        <a:rPr lang="en-US" sz="1200" dirty="0"/>
                        <a:t>…</a:t>
                      </a:r>
                    </a:p>
                  </a:txBody>
                  <a:tcPr marL="68580" marR="68580"/>
                </a:tc>
                <a:tc>
                  <a:txBody>
                    <a:bodyPr/>
                    <a:lstStyle/>
                    <a:p>
                      <a:pPr algn="ctr"/>
                      <a:r>
                        <a:rPr lang="en-US" sz="1200" dirty="0" err="1"/>
                        <a:t>mval</a:t>
                      </a:r>
                      <a:r>
                        <a:rPr lang="en-US" sz="1200" baseline="-25000" dirty="0" err="1"/>
                        <a:t>n</a:t>
                      </a:r>
                      <a:endParaRPr lang="en-US" sz="1200" baseline="-25000" dirty="0"/>
                    </a:p>
                  </a:txBody>
                  <a:tcPr marL="68580" marR="68580"/>
                </a:tc>
                <a:extLst>
                  <a:ext uri="{0D108BD9-81ED-4DB2-BD59-A6C34878D82A}">
                    <a16:rowId xmlns="" xmlns:a16="http://schemas.microsoft.com/office/drawing/2014/main" val="2592489538"/>
                  </a:ext>
                </a:extLst>
              </a:tr>
              <a:tr h="363004">
                <a:tc>
                  <a:txBody>
                    <a:bodyPr/>
                    <a:lstStyle/>
                    <a:p>
                      <a:pPr algn="ctr"/>
                      <a:r>
                        <a:rPr lang="en-US" sz="1050" dirty="0"/>
                        <a:t>Prediction</a:t>
                      </a:r>
                    </a:p>
                    <a:p>
                      <a:pPr algn="ctr"/>
                      <a:r>
                        <a:rPr lang="en-US" sz="1050" dirty="0"/>
                        <a:t>(</a:t>
                      </a:r>
                      <a:r>
                        <a:rPr lang="en-US" sz="1050" dirty="0" err="1"/>
                        <a:t>granularity</a:t>
                      </a:r>
                      <a:r>
                        <a:rPr lang="en-US" sz="1050" baseline="-25000" dirty="0" err="1"/>
                        <a:t>j</a:t>
                      </a:r>
                      <a:r>
                        <a:rPr lang="en-US" sz="1050" dirty="0"/>
                        <a:t>)</a:t>
                      </a:r>
                    </a:p>
                  </a:txBody>
                  <a:tcPr marL="68580" marR="685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(mid</a:t>
                      </a:r>
                      <a:r>
                        <a:rPr lang="en-US" sz="1200" baseline="-25000" dirty="0"/>
                        <a:t>1</a:t>
                      </a:r>
                      <a:r>
                        <a:rPr lang="en-US" sz="1200" dirty="0"/>
                        <a:t>, pid</a:t>
                      </a:r>
                      <a:r>
                        <a:rPr lang="en-US" sz="1200" baseline="-25000" dirty="0"/>
                        <a:t>1</a:t>
                      </a:r>
                      <a:r>
                        <a:rPr lang="en-US" sz="1200" dirty="0"/>
                        <a:t>, pval</a:t>
                      </a:r>
                      <a:r>
                        <a:rPr lang="en-US" sz="1200" baseline="-25000" dirty="0"/>
                        <a:t>1</a:t>
                      </a:r>
                      <a:r>
                        <a:rPr lang="en-US" sz="1200" dirty="0"/>
                        <a:t>) </a:t>
                      </a:r>
                    </a:p>
                  </a:txBody>
                  <a:tcPr marL="68580" marR="685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(mid</a:t>
                      </a:r>
                      <a:r>
                        <a:rPr lang="en-US" sz="1200" baseline="-25000" dirty="0"/>
                        <a:t>1</a:t>
                      </a:r>
                      <a:r>
                        <a:rPr lang="en-US" sz="1200" dirty="0"/>
                        <a:t>, pid</a:t>
                      </a:r>
                      <a:r>
                        <a:rPr lang="en-US" sz="1200" baseline="-25000" dirty="0"/>
                        <a:t>1</a:t>
                      </a:r>
                      <a:r>
                        <a:rPr lang="en-US" sz="1200" dirty="0"/>
                        <a:t>, pval</a:t>
                      </a:r>
                      <a:r>
                        <a:rPr lang="en-US" sz="1200" baseline="-25000" dirty="0"/>
                        <a:t>2</a:t>
                      </a:r>
                      <a:r>
                        <a:rPr lang="en-US" sz="1200" dirty="0"/>
                        <a:t>)</a:t>
                      </a:r>
                    </a:p>
                    <a:p>
                      <a:pPr algn="ctr"/>
                      <a:endParaRPr lang="en-US" sz="1200" dirty="0"/>
                    </a:p>
                  </a:txBody>
                  <a:tcPr marL="68580" marR="685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(mid</a:t>
                      </a:r>
                      <a:r>
                        <a:rPr lang="en-US" sz="1200" baseline="-25000" dirty="0"/>
                        <a:t>1</a:t>
                      </a:r>
                      <a:r>
                        <a:rPr lang="en-US" sz="1200" dirty="0"/>
                        <a:t>, pid</a:t>
                      </a:r>
                      <a:r>
                        <a:rPr lang="en-US" sz="1200" baseline="-25000" dirty="0"/>
                        <a:t>2</a:t>
                      </a:r>
                      <a:r>
                        <a:rPr lang="en-US" sz="1200" dirty="0"/>
                        <a:t>, pval</a:t>
                      </a:r>
                      <a:r>
                        <a:rPr lang="en-US" sz="1200" baseline="-25000" dirty="0"/>
                        <a:t>3</a:t>
                      </a:r>
                      <a:r>
                        <a:rPr lang="en-US" sz="1200" dirty="0"/>
                        <a:t>)</a:t>
                      </a:r>
                    </a:p>
                  </a:txBody>
                  <a:tcPr marL="68580" marR="68580"/>
                </a:tc>
                <a:tc>
                  <a:txBody>
                    <a:bodyPr/>
                    <a:lstStyle/>
                    <a:p>
                      <a:pPr algn="ctr"/>
                      <a:r>
                        <a:rPr lang="en-US" sz="1200" dirty="0"/>
                        <a:t>…</a:t>
                      </a:r>
                    </a:p>
                  </a:txBody>
                  <a:tcPr marL="68580" marR="685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(mid</a:t>
                      </a:r>
                      <a:r>
                        <a:rPr lang="en-US" sz="1200" baseline="-25000" dirty="0"/>
                        <a:t>1</a:t>
                      </a:r>
                      <a:r>
                        <a:rPr lang="en-US" sz="1200" dirty="0"/>
                        <a:t>, </a:t>
                      </a:r>
                      <a:r>
                        <a:rPr lang="en-US" sz="1200" dirty="0" err="1"/>
                        <a:t>pid</a:t>
                      </a:r>
                      <a:r>
                        <a:rPr lang="en-US" sz="1200" baseline="-25000" dirty="0" err="1"/>
                        <a:t>k</a:t>
                      </a:r>
                      <a:r>
                        <a:rPr lang="en-US" sz="1200" dirty="0"/>
                        <a:t>, </a:t>
                      </a:r>
                      <a:r>
                        <a:rPr lang="en-US" sz="1200" dirty="0" err="1"/>
                        <a:t>pval</a:t>
                      </a:r>
                      <a:r>
                        <a:rPr lang="en-US" sz="1200" baseline="-25000" dirty="0" err="1"/>
                        <a:t>n</a:t>
                      </a:r>
                      <a:r>
                        <a:rPr lang="en-US" sz="1200" dirty="0"/>
                        <a:t>)</a:t>
                      </a:r>
                    </a:p>
                  </a:txBody>
                  <a:tcPr marL="68580" marR="68580"/>
                </a:tc>
                <a:extLst>
                  <a:ext uri="{0D108BD9-81ED-4DB2-BD59-A6C34878D82A}">
                    <a16:rowId xmlns="" xmlns:a16="http://schemas.microsoft.com/office/drawing/2014/main" val="3303360143"/>
                  </a:ext>
                </a:extLst>
              </a:tr>
            </a:tbl>
          </a:graphicData>
        </a:graphic>
      </p:graphicFrame>
      <p:sp>
        <p:nvSpPr>
          <p:cNvPr id="43" name="TextBox 42">
            <a:extLst>
              <a:ext uri="{FF2B5EF4-FFF2-40B4-BE49-F238E27FC236}">
                <a16:creationId xmlns="" xmlns:a16="http://schemas.microsoft.com/office/drawing/2014/main" id="{B2EEFB7D-1780-42A5-92FA-AF36B1A7170C}"/>
              </a:ext>
            </a:extLst>
          </p:cNvPr>
          <p:cNvSpPr txBox="1"/>
          <p:nvPr/>
        </p:nvSpPr>
        <p:spPr>
          <a:xfrm>
            <a:off x="4134424" y="3974338"/>
            <a:ext cx="3216662" cy="461665"/>
          </a:xfrm>
          <a:prstGeom prst="rect">
            <a:avLst/>
          </a:prstGeom>
          <a:noFill/>
        </p:spPr>
        <p:txBody>
          <a:bodyPr wrap="square" rtlCol="0">
            <a:spAutoFit/>
          </a:bodyPr>
          <a:lstStyle/>
          <a:p>
            <a:r>
              <a:rPr lang="en-US" altLang="zh-TW" sz="1200" b="1" dirty="0"/>
              <a:t>4.</a:t>
            </a:r>
            <a:r>
              <a:rPr lang="en-US" altLang="zh-TW" sz="1200" dirty="0"/>
              <a:t> Use metrics and predictions series from step 2 and 3 to calculate evaluation (MAPE or RMSE)</a:t>
            </a:r>
            <a:endParaRPr lang="en-US" sz="1200" dirty="0"/>
          </a:p>
        </p:txBody>
      </p:sp>
      <p:sp>
        <p:nvSpPr>
          <p:cNvPr id="44" name="TextBox 43">
            <a:extLst>
              <a:ext uri="{FF2B5EF4-FFF2-40B4-BE49-F238E27FC236}">
                <a16:creationId xmlns="" xmlns:a16="http://schemas.microsoft.com/office/drawing/2014/main" id="{4C568B08-12A0-4E09-B926-AC6DD856FAFE}"/>
              </a:ext>
            </a:extLst>
          </p:cNvPr>
          <p:cNvSpPr txBox="1"/>
          <p:nvPr/>
        </p:nvSpPr>
        <p:spPr>
          <a:xfrm>
            <a:off x="7784331" y="3939155"/>
            <a:ext cx="1106590" cy="1200329"/>
          </a:xfrm>
          <a:prstGeom prst="rect">
            <a:avLst/>
          </a:prstGeom>
          <a:noFill/>
        </p:spPr>
        <p:txBody>
          <a:bodyPr wrap="square" rtlCol="0">
            <a:spAutoFit/>
          </a:bodyPr>
          <a:lstStyle/>
          <a:p>
            <a:r>
              <a:rPr lang="en-US" sz="1200" dirty="0"/>
              <a:t>mid: model id</a:t>
            </a:r>
          </a:p>
          <a:p>
            <a:r>
              <a:rPr lang="en-US" sz="1200" dirty="0" err="1"/>
              <a:t>pid</a:t>
            </a:r>
            <a:r>
              <a:rPr lang="en-US" sz="1200" dirty="0"/>
              <a:t>: predict id</a:t>
            </a:r>
          </a:p>
          <a:p>
            <a:r>
              <a:rPr lang="en-US" sz="1200" dirty="0" err="1"/>
              <a:t>mval</a:t>
            </a:r>
            <a:r>
              <a:rPr lang="en-US" sz="1200" dirty="0"/>
              <a:t>: metric value</a:t>
            </a:r>
          </a:p>
          <a:p>
            <a:r>
              <a:rPr lang="en-US" sz="1200" dirty="0" err="1"/>
              <a:t>pval</a:t>
            </a:r>
            <a:r>
              <a:rPr lang="en-US" sz="1200" dirty="0"/>
              <a:t>: predict value</a:t>
            </a:r>
          </a:p>
        </p:txBody>
      </p:sp>
      <p:sp>
        <p:nvSpPr>
          <p:cNvPr id="45" name="Flowchart: Connector 44">
            <a:extLst>
              <a:ext uri="{FF2B5EF4-FFF2-40B4-BE49-F238E27FC236}">
                <a16:creationId xmlns="" xmlns:a16="http://schemas.microsoft.com/office/drawing/2014/main" id="{A4454098-8AC0-4A48-90EA-CA74C8785074}"/>
              </a:ext>
            </a:extLst>
          </p:cNvPr>
          <p:cNvSpPr/>
          <p:nvPr/>
        </p:nvSpPr>
        <p:spPr>
          <a:xfrm>
            <a:off x="4237933" y="2395049"/>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2" name="Flowchart: Connector 51">
            <a:extLst>
              <a:ext uri="{FF2B5EF4-FFF2-40B4-BE49-F238E27FC236}">
                <a16:creationId xmlns="" xmlns:a16="http://schemas.microsoft.com/office/drawing/2014/main" id="{38D3927D-60FD-46E6-915E-84B68FB48C61}"/>
              </a:ext>
            </a:extLst>
          </p:cNvPr>
          <p:cNvSpPr/>
          <p:nvPr/>
        </p:nvSpPr>
        <p:spPr>
          <a:xfrm>
            <a:off x="2657172" y="3250581"/>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9" name="Flowchart: Connector 58">
            <a:extLst>
              <a:ext uri="{FF2B5EF4-FFF2-40B4-BE49-F238E27FC236}">
                <a16:creationId xmlns="" xmlns:a16="http://schemas.microsoft.com/office/drawing/2014/main" id="{A99F686F-062C-4441-83DA-791F7726DE29}"/>
              </a:ext>
            </a:extLst>
          </p:cNvPr>
          <p:cNvSpPr/>
          <p:nvPr/>
        </p:nvSpPr>
        <p:spPr>
          <a:xfrm>
            <a:off x="2659738" y="3508802"/>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62" name="TextBox 61">
            <a:extLst>
              <a:ext uri="{FF2B5EF4-FFF2-40B4-BE49-F238E27FC236}">
                <a16:creationId xmlns="" xmlns:a16="http://schemas.microsoft.com/office/drawing/2014/main" id="{A17E813B-CFE7-4C47-9BBE-F356D83A02EF}"/>
              </a:ext>
            </a:extLst>
          </p:cNvPr>
          <p:cNvSpPr txBox="1"/>
          <p:nvPr/>
        </p:nvSpPr>
        <p:spPr>
          <a:xfrm>
            <a:off x="1920713" y="4867823"/>
            <a:ext cx="2078303" cy="646331"/>
          </a:xfrm>
          <a:prstGeom prst="rect">
            <a:avLst/>
          </a:prstGeom>
          <a:noFill/>
        </p:spPr>
        <p:txBody>
          <a:bodyPr wrap="square" rtlCol="0">
            <a:spAutoFit/>
          </a:bodyPr>
          <a:lstStyle/>
          <a:p>
            <a:r>
              <a:rPr lang="en-US" altLang="zh-TW" sz="1200" b="1" dirty="0"/>
              <a:t>9.</a:t>
            </a:r>
            <a:r>
              <a:rPr lang="en-US" altLang="zh-TW" sz="1200" dirty="0"/>
              <a:t> Update </a:t>
            </a:r>
            <a:r>
              <a:rPr lang="en-US" altLang="zh-TW" sz="1200" dirty="0" err="1"/>
              <a:t>newMId</a:t>
            </a:r>
            <a:r>
              <a:rPr lang="en-US" altLang="zh-TW" sz="1200" dirty="0"/>
              <a:t> in model map when receive model complete job from queue</a:t>
            </a:r>
            <a:endParaRPr lang="en-US" sz="1200" dirty="0"/>
          </a:p>
        </p:txBody>
      </p:sp>
      <p:sp>
        <p:nvSpPr>
          <p:cNvPr id="63" name="TextBox 62">
            <a:extLst>
              <a:ext uri="{FF2B5EF4-FFF2-40B4-BE49-F238E27FC236}">
                <a16:creationId xmlns="" xmlns:a16="http://schemas.microsoft.com/office/drawing/2014/main" id="{31CF2BD5-0230-4B01-A858-EB442FF58F6C}"/>
              </a:ext>
            </a:extLst>
          </p:cNvPr>
          <p:cNvSpPr txBox="1"/>
          <p:nvPr/>
        </p:nvSpPr>
        <p:spPr>
          <a:xfrm>
            <a:off x="552199" y="322751"/>
            <a:ext cx="730370" cy="584775"/>
          </a:xfrm>
          <a:prstGeom prst="rect">
            <a:avLst/>
          </a:prstGeom>
          <a:noFill/>
        </p:spPr>
        <p:txBody>
          <a:bodyPr wrap="square" rtlCol="0">
            <a:spAutoFit/>
          </a:bodyPr>
          <a:lstStyle/>
          <a:p>
            <a:r>
              <a:rPr lang="en-US" altLang="zh-TW" sz="1600" b="1" dirty="0"/>
              <a:t>Datahub</a:t>
            </a:r>
            <a:endParaRPr lang="en-US" sz="1600" b="1" baseline="-25000" dirty="0"/>
          </a:p>
        </p:txBody>
      </p:sp>
      <p:graphicFrame>
        <p:nvGraphicFramePr>
          <p:cNvPr id="64" name="Table 36">
            <a:extLst>
              <a:ext uri="{FF2B5EF4-FFF2-40B4-BE49-F238E27FC236}">
                <a16:creationId xmlns="" xmlns:a16="http://schemas.microsoft.com/office/drawing/2014/main" id="{4F741B30-D54E-4F5A-ADE5-382397CCF575}"/>
              </a:ext>
            </a:extLst>
          </p:cNvPr>
          <p:cNvGraphicFramePr>
            <a:graphicFrameLocks noGrp="1"/>
          </p:cNvGraphicFramePr>
          <p:nvPr>
            <p:extLst>
              <p:ext uri="{D42A27DB-BD31-4B8C-83A1-F6EECF244321}">
                <p14:modId xmlns:p14="http://schemas.microsoft.com/office/powerpoint/2010/main" val="1106523055"/>
              </p:ext>
            </p:extLst>
          </p:nvPr>
        </p:nvGraphicFramePr>
        <p:xfrm>
          <a:off x="7099139" y="532743"/>
          <a:ext cx="1715733" cy="548640"/>
        </p:xfrm>
        <a:graphic>
          <a:graphicData uri="http://schemas.openxmlformats.org/drawingml/2006/table">
            <a:tbl>
              <a:tblPr firstRow="1" bandRow="1">
                <a:tableStyleId>{5C22544A-7EE6-4342-B048-85BDC9FD1C3A}</a:tableStyleId>
              </a:tblPr>
              <a:tblGrid>
                <a:gridCol w="707803">
                  <a:extLst>
                    <a:ext uri="{9D8B030D-6E8A-4147-A177-3AD203B41FA5}">
                      <a16:colId xmlns="" xmlns:a16="http://schemas.microsoft.com/office/drawing/2014/main" val="3256965434"/>
                    </a:ext>
                  </a:extLst>
                </a:gridCol>
                <a:gridCol w="1007930">
                  <a:extLst>
                    <a:ext uri="{9D8B030D-6E8A-4147-A177-3AD203B41FA5}">
                      <a16:colId xmlns="" xmlns:a16="http://schemas.microsoft.com/office/drawing/2014/main" val="3416483484"/>
                    </a:ext>
                  </a:extLst>
                </a:gridCol>
              </a:tblGrid>
              <a:tr h="363004">
                <a:tc>
                  <a:txBody>
                    <a:bodyPr/>
                    <a:lstStyle/>
                    <a:p>
                      <a:pPr algn="ctr"/>
                      <a:r>
                        <a:rPr lang="en-US" sz="1000" dirty="0"/>
                        <a:t>Prediction</a:t>
                      </a:r>
                    </a:p>
                    <a:p>
                      <a:pPr algn="ctr"/>
                      <a:r>
                        <a:rPr lang="en-US" sz="1000" dirty="0"/>
                        <a:t>(</a:t>
                      </a:r>
                      <a:r>
                        <a:rPr lang="en-US" sz="1000" dirty="0" err="1"/>
                        <a:t>granularity</a:t>
                      </a:r>
                      <a:r>
                        <a:rPr lang="en-US" sz="1000" baseline="-25000" dirty="0" err="1"/>
                        <a:t>j</a:t>
                      </a:r>
                      <a:r>
                        <a:rPr lang="en-US" sz="1000" dirty="0"/>
                        <a:t>)</a:t>
                      </a:r>
                    </a:p>
                  </a:txBody>
                  <a:tcPr marL="68580" marR="685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(mid</a:t>
                      </a:r>
                      <a:r>
                        <a:rPr lang="en-US" sz="1000" baseline="-25000" dirty="0"/>
                        <a:t>1</a:t>
                      </a:r>
                      <a:r>
                        <a:rPr lang="en-US" sz="1000" dirty="0"/>
                        <a:t>, </a:t>
                      </a:r>
                      <a:r>
                        <a:rPr lang="en-US" sz="1000" dirty="0" err="1"/>
                        <a:t>pid</a:t>
                      </a:r>
                      <a:r>
                        <a:rPr lang="en-US" sz="1000" baseline="-25000" dirty="0" err="1"/>
                        <a:t>k</a:t>
                      </a:r>
                      <a:r>
                        <a:rPr lang="en-US" sz="1000" dirty="0"/>
                        <a:t>, </a:t>
                      </a:r>
                      <a:r>
                        <a:rPr lang="en-US" sz="1000" dirty="0" err="1"/>
                        <a:t>pval</a:t>
                      </a:r>
                      <a:r>
                        <a:rPr lang="en-US" sz="1000" baseline="-25000" dirty="0" err="1"/>
                        <a:t>n</a:t>
                      </a:r>
                      <a:r>
                        <a:rPr lang="en-US" sz="1000" dirty="0"/>
                        <a:t>)</a:t>
                      </a:r>
                    </a:p>
                  </a:txBody>
                  <a:tcPr marL="68580" marR="68580"/>
                </a:tc>
                <a:extLst>
                  <a:ext uri="{0D108BD9-81ED-4DB2-BD59-A6C34878D82A}">
                    <a16:rowId xmlns="" xmlns:a16="http://schemas.microsoft.com/office/drawing/2014/main" val="3303360143"/>
                  </a:ext>
                </a:extLst>
              </a:tr>
            </a:tbl>
          </a:graphicData>
        </a:graphic>
      </p:graphicFrame>
      <p:sp>
        <p:nvSpPr>
          <p:cNvPr id="29" name="Rectangle 28">
            <a:extLst>
              <a:ext uri="{FF2B5EF4-FFF2-40B4-BE49-F238E27FC236}">
                <a16:creationId xmlns="" xmlns:a16="http://schemas.microsoft.com/office/drawing/2014/main" id="{2B619487-847E-4B38-AAF8-CC98B5845628}"/>
              </a:ext>
            </a:extLst>
          </p:cNvPr>
          <p:cNvSpPr/>
          <p:nvPr/>
        </p:nvSpPr>
        <p:spPr>
          <a:xfrm>
            <a:off x="2217536" y="6240782"/>
            <a:ext cx="1178719" cy="5500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lumMod val="95000"/>
                  <a:lumOff val="5000"/>
                </a:schemeClr>
              </a:solidFill>
            </a:endParaRPr>
          </a:p>
        </p:txBody>
      </p:sp>
      <p:cxnSp>
        <p:nvCxnSpPr>
          <p:cNvPr id="30" name="Straight Arrow Connector 29">
            <a:extLst>
              <a:ext uri="{FF2B5EF4-FFF2-40B4-BE49-F238E27FC236}">
                <a16:creationId xmlns="" xmlns:a16="http://schemas.microsoft.com/office/drawing/2014/main" id="{6FF4CE29-0926-484A-A863-5A6D931DBB62}"/>
              </a:ext>
            </a:extLst>
          </p:cNvPr>
          <p:cNvCxnSpPr>
            <a:cxnSpLocks/>
          </p:cNvCxnSpPr>
          <p:nvPr/>
        </p:nvCxnSpPr>
        <p:spPr>
          <a:xfrm>
            <a:off x="1062009" y="3971879"/>
            <a:ext cx="1142801" cy="23541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Flowchart: Connector 31">
            <a:extLst>
              <a:ext uri="{FF2B5EF4-FFF2-40B4-BE49-F238E27FC236}">
                <a16:creationId xmlns="" xmlns:a16="http://schemas.microsoft.com/office/drawing/2014/main" id="{BA7C9F43-16FD-4511-9E87-245B3E036C35}"/>
              </a:ext>
            </a:extLst>
          </p:cNvPr>
          <p:cNvSpPr/>
          <p:nvPr/>
        </p:nvSpPr>
        <p:spPr>
          <a:xfrm>
            <a:off x="1929834" y="5814157"/>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33" name="TextBox 32">
            <a:extLst>
              <a:ext uri="{FF2B5EF4-FFF2-40B4-BE49-F238E27FC236}">
                <a16:creationId xmlns="" xmlns:a16="http://schemas.microsoft.com/office/drawing/2014/main" id="{6CB1F636-1909-4A62-9000-26FD7AE03A88}"/>
              </a:ext>
            </a:extLst>
          </p:cNvPr>
          <p:cNvSpPr txBox="1"/>
          <p:nvPr/>
        </p:nvSpPr>
        <p:spPr>
          <a:xfrm>
            <a:off x="2090151" y="5725380"/>
            <a:ext cx="1633311" cy="646331"/>
          </a:xfrm>
          <a:prstGeom prst="rect">
            <a:avLst/>
          </a:prstGeom>
          <a:noFill/>
        </p:spPr>
        <p:txBody>
          <a:bodyPr wrap="square" rtlCol="0">
            <a:spAutoFit/>
          </a:bodyPr>
          <a:lstStyle/>
          <a:p>
            <a:r>
              <a:rPr lang="en-US" altLang="zh-TW" sz="1200" b="1" dirty="0"/>
              <a:t>7.</a:t>
            </a:r>
            <a:r>
              <a:rPr lang="en-US" altLang="zh-TW" sz="1200" dirty="0"/>
              <a:t> AI agent consume model and predict jobs from queue</a:t>
            </a:r>
            <a:endParaRPr lang="en-US" sz="1200" dirty="0"/>
          </a:p>
        </p:txBody>
      </p:sp>
      <p:cxnSp>
        <p:nvCxnSpPr>
          <p:cNvPr id="5" name="Straight Arrow Connector 4">
            <a:extLst>
              <a:ext uri="{FF2B5EF4-FFF2-40B4-BE49-F238E27FC236}">
                <a16:creationId xmlns="" xmlns:a16="http://schemas.microsoft.com/office/drawing/2014/main" id="{84BC61FD-CFE3-423B-B4AC-3F78F9C9A9E5}"/>
              </a:ext>
            </a:extLst>
          </p:cNvPr>
          <p:cNvCxnSpPr>
            <a:cxnSpLocks/>
          </p:cNvCxnSpPr>
          <p:nvPr/>
        </p:nvCxnSpPr>
        <p:spPr>
          <a:xfrm>
            <a:off x="4434312" y="1671039"/>
            <a:ext cx="421124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35112823-D001-4960-84F6-746A7C87F7DA}"/>
              </a:ext>
            </a:extLst>
          </p:cNvPr>
          <p:cNvCxnSpPr/>
          <p:nvPr/>
        </p:nvCxnSpPr>
        <p:spPr>
          <a:xfrm>
            <a:off x="4637909"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 xmlns:a16="http://schemas.microsoft.com/office/drawing/2014/main" id="{2A730419-0C8F-4DA5-9C4C-AEF56AF0F459}"/>
              </a:ext>
            </a:extLst>
          </p:cNvPr>
          <p:cNvCxnSpPr/>
          <p:nvPr/>
        </p:nvCxnSpPr>
        <p:spPr>
          <a:xfrm>
            <a:off x="5109398"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7E37862B-8C7A-43AA-9059-E9F6E3BAA9F7}"/>
              </a:ext>
            </a:extLst>
          </p:cNvPr>
          <p:cNvCxnSpPr/>
          <p:nvPr/>
        </p:nvCxnSpPr>
        <p:spPr>
          <a:xfrm>
            <a:off x="5566602"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32EB01D7-D11B-49BE-97FF-5B91CFF9D516}"/>
              </a:ext>
            </a:extLst>
          </p:cNvPr>
          <p:cNvCxnSpPr/>
          <p:nvPr/>
        </p:nvCxnSpPr>
        <p:spPr>
          <a:xfrm>
            <a:off x="6704247"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3CA235E4-21DC-4C08-84FE-3A8EFE80AC11}"/>
              </a:ext>
            </a:extLst>
          </p:cNvPr>
          <p:cNvCxnSpPr/>
          <p:nvPr/>
        </p:nvCxnSpPr>
        <p:spPr>
          <a:xfrm>
            <a:off x="7625861"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 xmlns:a16="http://schemas.microsoft.com/office/drawing/2014/main" id="{DBCF14D2-C2CD-45FF-AEDA-6D2AC1CC95A1}"/>
              </a:ext>
            </a:extLst>
          </p:cNvPr>
          <p:cNvCxnSpPr/>
          <p:nvPr/>
        </p:nvCxnSpPr>
        <p:spPr>
          <a:xfrm>
            <a:off x="7177512"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 xmlns:a16="http://schemas.microsoft.com/office/drawing/2014/main" id="{31F550F2-9054-4CA6-B0EE-05053D0D654A}"/>
              </a:ext>
            </a:extLst>
          </p:cNvPr>
          <p:cNvSpPr txBox="1"/>
          <p:nvPr/>
        </p:nvSpPr>
        <p:spPr>
          <a:xfrm>
            <a:off x="4147863" y="1772879"/>
            <a:ext cx="1056190" cy="461665"/>
          </a:xfrm>
          <a:prstGeom prst="rect">
            <a:avLst/>
          </a:prstGeom>
          <a:noFill/>
        </p:spPr>
        <p:txBody>
          <a:bodyPr wrap="square" rtlCol="0">
            <a:spAutoFit/>
          </a:bodyPr>
          <a:lstStyle/>
          <a:p>
            <a:r>
              <a:rPr lang="en-US" sz="1200" dirty="0"/>
              <a:t>(mid</a:t>
            </a:r>
            <a:r>
              <a:rPr lang="en-US" sz="1200" baseline="-25000" dirty="0"/>
              <a:t>1</a:t>
            </a:r>
            <a:r>
              <a:rPr lang="en-US" sz="1200" dirty="0"/>
              <a:t>, pid</a:t>
            </a:r>
            <a:r>
              <a:rPr lang="en-US" sz="1200" baseline="-25000" dirty="0"/>
              <a:t>1</a:t>
            </a:r>
            <a:r>
              <a:rPr lang="en-US" sz="1200" dirty="0"/>
              <a:t>, pval</a:t>
            </a:r>
            <a:r>
              <a:rPr lang="en-US" sz="1200" baseline="-25000" dirty="0"/>
              <a:t>1</a:t>
            </a:r>
            <a:r>
              <a:rPr lang="en-US" sz="1200" dirty="0"/>
              <a:t>)</a:t>
            </a:r>
            <a:endParaRPr lang="en-US" sz="1200" baseline="-25000" dirty="0"/>
          </a:p>
        </p:txBody>
      </p:sp>
      <p:sp>
        <p:nvSpPr>
          <p:cNvPr id="58" name="TextBox 57">
            <a:extLst>
              <a:ext uri="{FF2B5EF4-FFF2-40B4-BE49-F238E27FC236}">
                <a16:creationId xmlns="" xmlns:a16="http://schemas.microsoft.com/office/drawing/2014/main" id="{F49B56CA-8B54-4479-B2E4-746A0BDE749C}"/>
              </a:ext>
            </a:extLst>
          </p:cNvPr>
          <p:cNvSpPr txBox="1"/>
          <p:nvPr/>
        </p:nvSpPr>
        <p:spPr>
          <a:xfrm>
            <a:off x="4662686" y="2002445"/>
            <a:ext cx="1056190" cy="461665"/>
          </a:xfrm>
          <a:prstGeom prst="rect">
            <a:avLst/>
          </a:prstGeom>
          <a:noFill/>
        </p:spPr>
        <p:txBody>
          <a:bodyPr wrap="square" rtlCol="0">
            <a:spAutoFit/>
          </a:bodyPr>
          <a:lstStyle/>
          <a:p>
            <a:r>
              <a:rPr lang="en-US" sz="1200" dirty="0"/>
              <a:t>(mid</a:t>
            </a:r>
            <a:r>
              <a:rPr lang="en-US" sz="1200" baseline="-25000" dirty="0"/>
              <a:t>1</a:t>
            </a:r>
            <a:r>
              <a:rPr lang="en-US" sz="1200" dirty="0"/>
              <a:t>, pid</a:t>
            </a:r>
            <a:r>
              <a:rPr lang="en-US" sz="1200" baseline="-25000" dirty="0"/>
              <a:t>1</a:t>
            </a:r>
            <a:r>
              <a:rPr lang="en-US" sz="1200" dirty="0"/>
              <a:t>, pval</a:t>
            </a:r>
            <a:r>
              <a:rPr lang="en-US" sz="1200" baseline="-25000" dirty="0"/>
              <a:t>2</a:t>
            </a:r>
            <a:r>
              <a:rPr lang="en-US" sz="1200" dirty="0"/>
              <a:t>)</a:t>
            </a:r>
            <a:endParaRPr lang="en-US" sz="1200" baseline="-25000" dirty="0"/>
          </a:p>
        </p:txBody>
      </p:sp>
      <p:sp>
        <p:nvSpPr>
          <p:cNvPr id="65" name="TextBox 64">
            <a:extLst>
              <a:ext uri="{FF2B5EF4-FFF2-40B4-BE49-F238E27FC236}">
                <a16:creationId xmlns="" xmlns:a16="http://schemas.microsoft.com/office/drawing/2014/main" id="{05401156-05AE-4192-92DE-E3A3435796F6}"/>
              </a:ext>
            </a:extLst>
          </p:cNvPr>
          <p:cNvSpPr txBox="1"/>
          <p:nvPr/>
        </p:nvSpPr>
        <p:spPr>
          <a:xfrm>
            <a:off x="5911609" y="2002445"/>
            <a:ext cx="436388" cy="461665"/>
          </a:xfrm>
          <a:prstGeom prst="rect">
            <a:avLst/>
          </a:prstGeom>
          <a:noFill/>
        </p:spPr>
        <p:txBody>
          <a:bodyPr wrap="square" rtlCol="0">
            <a:spAutoFit/>
          </a:bodyPr>
          <a:lstStyle/>
          <a:p>
            <a:r>
              <a:rPr lang="en-US" sz="1200" b="1" dirty="0"/>
              <a:t>…….…</a:t>
            </a:r>
            <a:endParaRPr lang="en-US" sz="1200" b="1" baseline="-25000" dirty="0"/>
          </a:p>
        </p:txBody>
      </p:sp>
      <p:cxnSp>
        <p:nvCxnSpPr>
          <p:cNvPr id="16" name="Straight Arrow Connector 15">
            <a:extLst>
              <a:ext uri="{FF2B5EF4-FFF2-40B4-BE49-F238E27FC236}">
                <a16:creationId xmlns="" xmlns:a16="http://schemas.microsoft.com/office/drawing/2014/main" id="{D2F8B902-AC04-4BEA-A5A6-5E242A48E6DA}"/>
              </a:ext>
            </a:extLst>
          </p:cNvPr>
          <p:cNvCxnSpPr/>
          <p:nvPr/>
        </p:nvCxnSpPr>
        <p:spPr>
          <a:xfrm>
            <a:off x="6923227" y="1362708"/>
            <a:ext cx="0" cy="2787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 xmlns:a16="http://schemas.microsoft.com/office/drawing/2014/main" id="{A936CDA1-2727-43E8-8C32-BD2FD4F96CD4}"/>
              </a:ext>
            </a:extLst>
          </p:cNvPr>
          <p:cNvSpPr txBox="1"/>
          <p:nvPr/>
        </p:nvSpPr>
        <p:spPr>
          <a:xfrm>
            <a:off x="6154720" y="1772879"/>
            <a:ext cx="1056190" cy="461665"/>
          </a:xfrm>
          <a:prstGeom prst="rect">
            <a:avLst/>
          </a:prstGeom>
          <a:noFill/>
        </p:spPr>
        <p:txBody>
          <a:bodyPr wrap="square" rtlCol="0">
            <a:spAutoFit/>
          </a:bodyPr>
          <a:lstStyle/>
          <a:p>
            <a:r>
              <a:rPr lang="en-US" sz="1200" dirty="0"/>
              <a:t>(mid</a:t>
            </a:r>
            <a:r>
              <a:rPr lang="en-US" sz="1200" baseline="-25000" dirty="0"/>
              <a:t>1</a:t>
            </a:r>
            <a:r>
              <a:rPr lang="en-US" sz="1200" dirty="0"/>
              <a:t>, </a:t>
            </a:r>
            <a:r>
              <a:rPr lang="en-US" sz="1200" dirty="0" err="1"/>
              <a:t>pid</a:t>
            </a:r>
            <a:r>
              <a:rPr lang="en-US" sz="1200" baseline="-25000" dirty="0" err="1"/>
              <a:t>k</a:t>
            </a:r>
            <a:r>
              <a:rPr lang="en-US" sz="1200" dirty="0"/>
              <a:t>, </a:t>
            </a:r>
            <a:r>
              <a:rPr lang="en-US" sz="1200" dirty="0" err="1"/>
              <a:t>pval</a:t>
            </a:r>
            <a:r>
              <a:rPr lang="en-US" sz="1200" baseline="-25000" dirty="0" err="1"/>
              <a:t>n</a:t>
            </a:r>
            <a:r>
              <a:rPr lang="en-US" sz="1200" dirty="0"/>
              <a:t>)</a:t>
            </a:r>
            <a:endParaRPr lang="en-US" sz="1200" baseline="-25000" dirty="0"/>
          </a:p>
        </p:txBody>
      </p:sp>
      <p:sp>
        <p:nvSpPr>
          <p:cNvPr id="67" name="TextBox 66">
            <a:extLst>
              <a:ext uri="{FF2B5EF4-FFF2-40B4-BE49-F238E27FC236}">
                <a16:creationId xmlns="" xmlns:a16="http://schemas.microsoft.com/office/drawing/2014/main" id="{BF311376-2326-4B1D-83FA-5F3B7107D813}"/>
              </a:ext>
            </a:extLst>
          </p:cNvPr>
          <p:cNvSpPr txBox="1"/>
          <p:nvPr/>
        </p:nvSpPr>
        <p:spPr>
          <a:xfrm>
            <a:off x="8612845" y="1521316"/>
            <a:ext cx="395257" cy="461665"/>
          </a:xfrm>
          <a:prstGeom prst="rect">
            <a:avLst/>
          </a:prstGeom>
          <a:noFill/>
        </p:spPr>
        <p:txBody>
          <a:bodyPr wrap="square" rtlCol="0">
            <a:spAutoFit/>
          </a:bodyPr>
          <a:lstStyle/>
          <a:p>
            <a:r>
              <a:rPr lang="en-US" sz="1200" dirty="0"/>
              <a:t>time</a:t>
            </a:r>
            <a:endParaRPr lang="en-US" sz="1200" baseline="-25000" dirty="0"/>
          </a:p>
        </p:txBody>
      </p:sp>
      <p:sp>
        <p:nvSpPr>
          <p:cNvPr id="68" name="TextBox 67">
            <a:extLst>
              <a:ext uri="{FF2B5EF4-FFF2-40B4-BE49-F238E27FC236}">
                <a16:creationId xmlns="" xmlns:a16="http://schemas.microsoft.com/office/drawing/2014/main" id="{44BE4952-36AE-4788-93D2-60192DD6F610}"/>
              </a:ext>
            </a:extLst>
          </p:cNvPr>
          <p:cNvSpPr txBox="1"/>
          <p:nvPr/>
        </p:nvSpPr>
        <p:spPr>
          <a:xfrm>
            <a:off x="5128420" y="1772879"/>
            <a:ext cx="1056190" cy="461665"/>
          </a:xfrm>
          <a:prstGeom prst="rect">
            <a:avLst/>
          </a:prstGeom>
          <a:noFill/>
        </p:spPr>
        <p:txBody>
          <a:bodyPr wrap="square" rtlCol="0">
            <a:spAutoFit/>
          </a:bodyPr>
          <a:lstStyle/>
          <a:p>
            <a:r>
              <a:rPr lang="en-US" sz="1200" dirty="0"/>
              <a:t>(mid</a:t>
            </a:r>
            <a:r>
              <a:rPr lang="en-US" sz="1200" baseline="-25000" dirty="0"/>
              <a:t>1</a:t>
            </a:r>
            <a:r>
              <a:rPr lang="en-US" sz="1200" dirty="0"/>
              <a:t>, pid</a:t>
            </a:r>
            <a:r>
              <a:rPr lang="en-US" sz="1200" baseline="-25000" dirty="0"/>
              <a:t>2</a:t>
            </a:r>
            <a:r>
              <a:rPr lang="en-US" sz="1200" dirty="0"/>
              <a:t>, pval</a:t>
            </a:r>
            <a:r>
              <a:rPr lang="en-US" sz="1200" baseline="-25000" dirty="0"/>
              <a:t>3</a:t>
            </a:r>
            <a:r>
              <a:rPr lang="en-US" sz="1200" dirty="0"/>
              <a:t>)</a:t>
            </a:r>
            <a:endParaRPr lang="en-US" sz="1200" baseline="-25000" dirty="0"/>
          </a:p>
        </p:txBody>
      </p:sp>
      <p:sp>
        <p:nvSpPr>
          <p:cNvPr id="69" name="TextBox 68">
            <a:extLst>
              <a:ext uri="{FF2B5EF4-FFF2-40B4-BE49-F238E27FC236}">
                <a16:creationId xmlns="" xmlns:a16="http://schemas.microsoft.com/office/drawing/2014/main" id="{1D7658CF-1969-4E52-A899-AEAB82D48E51}"/>
              </a:ext>
            </a:extLst>
          </p:cNvPr>
          <p:cNvSpPr txBox="1"/>
          <p:nvPr/>
        </p:nvSpPr>
        <p:spPr>
          <a:xfrm>
            <a:off x="6727201" y="2002445"/>
            <a:ext cx="1056190" cy="461665"/>
          </a:xfrm>
          <a:prstGeom prst="rect">
            <a:avLst/>
          </a:prstGeom>
          <a:noFill/>
        </p:spPr>
        <p:txBody>
          <a:bodyPr wrap="square" rtlCol="0">
            <a:spAutoFit/>
          </a:bodyPr>
          <a:lstStyle/>
          <a:p>
            <a:r>
              <a:rPr lang="en-US" sz="1200" dirty="0"/>
              <a:t>(mid</a:t>
            </a:r>
            <a:r>
              <a:rPr lang="en-US" sz="1200" baseline="-25000" dirty="0"/>
              <a:t>1</a:t>
            </a:r>
            <a:r>
              <a:rPr lang="en-US" sz="1200" dirty="0"/>
              <a:t>, </a:t>
            </a:r>
            <a:r>
              <a:rPr lang="en-US" sz="1200" dirty="0" err="1"/>
              <a:t>pid</a:t>
            </a:r>
            <a:r>
              <a:rPr lang="en-US" sz="1200" baseline="-25000" dirty="0" err="1"/>
              <a:t>k</a:t>
            </a:r>
            <a:r>
              <a:rPr lang="en-US" sz="1200" dirty="0"/>
              <a:t>, pval</a:t>
            </a:r>
            <a:r>
              <a:rPr lang="en-US" sz="1200" baseline="-25000" dirty="0"/>
              <a:t>n+1</a:t>
            </a:r>
            <a:r>
              <a:rPr lang="en-US" sz="1200" dirty="0"/>
              <a:t>)</a:t>
            </a:r>
            <a:endParaRPr lang="en-US" sz="1200" baseline="-25000" dirty="0"/>
          </a:p>
        </p:txBody>
      </p:sp>
      <p:sp>
        <p:nvSpPr>
          <p:cNvPr id="70" name="TextBox 69">
            <a:extLst>
              <a:ext uri="{FF2B5EF4-FFF2-40B4-BE49-F238E27FC236}">
                <a16:creationId xmlns="" xmlns:a16="http://schemas.microsoft.com/office/drawing/2014/main" id="{1C408405-9293-47D0-8225-596CF4AF831F}"/>
              </a:ext>
            </a:extLst>
          </p:cNvPr>
          <p:cNvSpPr txBox="1"/>
          <p:nvPr/>
        </p:nvSpPr>
        <p:spPr>
          <a:xfrm>
            <a:off x="7136863" y="1772879"/>
            <a:ext cx="1148790" cy="461665"/>
          </a:xfrm>
          <a:prstGeom prst="rect">
            <a:avLst/>
          </a:prstGeom>
          <a:noFill/>
        </p:spPr>
        <p:txBody>
          <a:bodyPr wrap="square" rtlCol="0">
            <a:spAutoFit/>
          </a:bodyPr>
          <a:lstStyle/>
          <a:p>
            <a:r>
              <a:rPr lang="en-US" sz="1200" dirty="0"/>
              <a:t>(mid</a:t>
            </a:r>
            <a:r>
              <a:rPr lang="en-US" sz="1200" baseline="-25000" dirty="0"/>
              <a:t>1</a:t>
            </a:r>
            <a:r>
              <a:rPr lang="en-US" sz="1200" dirty="0"/>
              <a:t>, pid</a:t>
            </a:r>
            <a:r>
              <a:rPr lang="en-US" sz="1200" baseline="-25000" dirty="0"/>
              <a:t>k+1</a:t>
            </a:r>
            <a:r>
              <a:rPr lang="en-US" sz="1200" dirty="0"/>
              <a:t>, pval</a:t>
            </a:r>
            <a:r>
              <a:rPr lang="en-US" sz="1200" baseline="-25000" dirty="0"/>
              <a:t>n+2</a:t>
            </a:r>
            <a:r>
              <a:rPr lang="en-US" sz="1200" dirty="0"/>
              <a:t>)</a:t>
            </a:r>
            <a:endParaRPr lang="en-US" sz="1200" baseline="-25000" dirty="0"/>
          </a:p>
        </p:txBody>
      </p:sp>
      <p:sp>
        <p:nvSpPr>
          <p:cNvPr id="72" name="TextBox 71">
            <a:extLst>
              <a:ext uri="{FF2B5EF4-FFF2-40B4-BE49-F238E27FC236}">
                <a16:creationId xmlns="" xmlns:a16="http://schemas.microsoft.com/office/drawing/2014/main" id="{88F12AFC-32B9-4196-B3C3-D383B3894C82}"/>
              </a:ext>
            </a:extLst>
          </p:cNvPr>
          <p:cNvSpPr txBox="1"/>
          <p:nvPr/>
        </p:nvSpPr>
        <p:spPr>
          <a:xfrm>
            <a:off x="8019016" y="2002445"/>
            <a:ext cx="436388" cy="461665"/>
          </a:xfrm>
          <a:prstGeom prst="rect">
            <a:avLst/>
          </a:prstGeom>
          <a:noFill/>
        </p:spPr>
        <p:txBody>
          <a:bodyPr wrap="square" rtlCol="0">
            <a:spAutoFit/>
          </a:bodyPr>
          <a:lstStyle/>
          <a:p>
            <a:r>
              <a:rPr lang="en-US" sz="1200" b="1" dirty="0"/>
              <a:t>…….…</a:t>
            </a:r>
            <a:endParaRPr lang="en-US" sz="1200" b="1" baseline="-25000" dirty="0"/>
          </a:p>
        </p:txBody>
      </p:sp>
      <p:sp>
        <p:nvSpPr>
          <p:cNvPr id="55" name="TextBox 54">
            <a:extLst>
              <a:ext uri="{FF2B5EF4-FFF2-40B4-BE49-F238E27FC236}">
                <a16:creationId xmlns="" xmlns:a16="http://schemas.microsoft.com/office/drawing/2014/main" id="{BC7114C6-6EE4-40C0-8956-8FCB809A04AD}"/>
              </a:ext>
            </a:extLst>
          </p:cNvPr>
          <p:cNvSpPr txBox="1"/>
          <p:nvPr/>
        </p:nvSpPr>
        <p:spPr>
          <a:xfrm>
            <a:off x="6747259" y="1121491"/>
            <a:ext cx="351878" cy="461665"/>
          </a:xfrm>
          <a:prstGeom prst="rect">
            <a:avLst/>
          </a:prstGeom>
          <a:noFill/>
        </p:spPr>
        <p:txBody>
          <a:bodyPr wrap="square" rtlCol="0">
            <a:spAutoFit/>
          </a:bodyPr>
          <a:lstStyle/>
          <a:p>
            <a:r>
              <a:rPr lang="en-US" sz="1200" dirty="0"/>
              <a:t>now</a:t>
            </a:r>
            <a:endParaRPr lang="en-US" sz="1200" baseline="-25000" dirty="0"/>
          </a:p>
        </p:txBody>
      </p:sp>
      <p:sp>
        <p:nvSpPr>
          <p:cNvPr id="60" name="TextBox 59">
            <a:extLst>
              <a:ext uri="{FF2B5EF4-FFF2-40B4-BE49-F238E27FC236}">
                <a16:creationId xmlns="" xmlns:a16="http://schemas.microsoft.com/office/drawing/2014/main" id="{31D121CB-E9A6-4377-8EC7-996DCE7FE7F0}"/>
              </a:ext>
            </a:extLst>
          </p:cNvPr>
          <p:cNvSpPr txBox="1"/>
          <p:nvPr/>
        </p:nvSpPr>
        <p:spPr>
          <a:xfrm>
            <a:off x="2026498" y="254032"/>
            <a:ext cx="6234505" cy="276999"/>
          </a:xfrm>
          <a:prstGeom prst="rect">
            <a:avLst/>
          </a:prstGeom>
          <a:noFill/>
        </p:spPr>
        <p:txBody>
          <a:bodyPr wrap="square" rtlCol="0">
            <a:spAutoFit/>
          </a:bodyPr>
          <a:lstStyle/>
          <a:p>
            <a:r>
              <a:rPr lang="en-US" altLang="zh-TW" sz="1200" b="1" dirty="0"/>
              <a:t>0.</a:t>
            </a:r>
            <a:r>
              <a:rPr lang="en-US" altLang="zh-TW" sz="1200" dirty="0"/>
              <a:t>  once cycle of sending job with </a:t>
            </a:r>
            <a:r>
              <a:rPr lang="en-US" altLang="zh-TW" sz="1200" dirty="0" err="1"/>
              <a:t>granularity</a:t>
            </a:r>
            <a:r>
              <a:rPr lang="en-US" altLang="zh-TW" sz="1200" baseline="-25000" dirty="0" err="1"/>
              <a:t>j</a:t>
            </a:r>
            <a:r>
              <a:rPr lang="en-US" altLang="zh-TW" sz="1200" baseline="-25000" dirty="0"/>
              <a:t> </a:t>
            </a:r>
            <a:r>
              <a:rPr lang="en-US" altLang="zh-TW" sz="1200" dirty="0"/>
              <a:t>is coming, start job sending process</a:t>
            </a:r>
            <a:endParaRPr lang="en-US" sz="1200" baseline="-25000" dirty="0"/>
          </a:p>
        </p:txBody>
      </p:sp>
      <p:sp>
        <p:nvSpPr>
          <p:cNvPr id="61" name="TextBox 60">
            <a:extLst>
              <a:ext uri="{FF2B5EF4-FFF2-40B4-BE49-F238E27FC236}">
                <a16:creationId xmlns="" xmlns:a16="http://schemas.microsoft.com/office/drawing/2014/main" id="{9B4F65B1-838F-4233-AB9F-17D7266A0A61}"/>
              </a:ext>
            </a:extLst>
          </p:cNvPr>
          <p:cNvSpPr txBox="1"/>
          <p:nvPr/>
        </p:nvSpPr>
        <p:spPr>
          <a:xfrm>
            <a:off x="610836" y="3516892"/>
            <a:ext cx="613095" cy="584775"/>
          </a:xfrm>
          <a:prstGeom prst="rect">
            <a:avLst/>
          </a:prstGeom>
          <a:noFill/>
        </p:spPr>
        <p:txBody>
          <a:bodyPr wrap="square" rtlCol="0">
            <a:spAutoFit/>
          </a:bodyPr>
          <a:lstStyle/>
          <a:p>
            <a:r>
              <a:rPr lang="en-US" altLang="zh-TW" sz="1600" b="1" dirty="0"/>
              <a:t>Queue</a:t>
            </a:r>
            <a:endParaRPr lang="en-US" sz="1600" b="1" baseline="-25000" dirty="0"/>
          </a:p>
        </p:txBody>
      </p:sp>
      <p:sp>
        <p:nvSpPr>
          <p:cNvPr id="71" name="TextBox 70">
            <a:extLst>
              <a:ext uri="{FF2B5EF4-FFF2-40B4-BE49-F238E27FC236}">
                <a16:creationId xmlns="" xmlns:a16="http://schemas.microsoft.com/office/drawing/2014/main" id="{4D617EB8-F045-43AF-929B-A0B60FED8684}"/>
              </a:ext>
            </a:extLst>
          </p:cNvPr>
          <p:cNvSpPr txBox="1"/>
          <p:nvPr/>
        </p:nvSpPr>
        <p:spPr>
          <a:xfrm>
            <a:off x="2479154" y="6333178"/>
            <a:ext cx="687012" cy="584775"/>
          </a:xfrm>
          <a:prstGeom prst="rect">
            <a:avLst/>
          </a:prstGeom>
          <a:noFill/>
        </p:spPr>
        <p:txBody>
          <a:bodyPr wrap="square" rtlCol="0">
            <a:spAutoFit/>
          </a:bodyPr>
          <a:lstStyle/>
          <a:p>
            <a:r>
              <a:rPr lang="en-US" altLang="zh-TW" sz="1600" b="1" dirty="0"/>
              <a:t>AI Agent</a:t>
            </a:r>
            <a:endParaRPr lang="en-US" sz="1600" b="1" baseline="-25000" dirty="0"/>
          </a:p>
        </p:txBody>
      </p:sp>
      <p:sp>
        <p:nvSpPr>
          <p:cNvPr id="34" name="Rectangle 33">
            <a:extLst>
              <a:ext uri="{FF2B5EF4-FFF2-40B4-BE49-F238E27FC236}">
                <a16:creationId xmlns="" xmlns:a16="http://schemas.microsoft.com/office/drawing/2014/main" id="{8D55A658-EF6A-403D-AD82-5D812BA0E7FF}"/>
              </a:ext>
            </a:extLst>
          </p:cNvPr>
          <p:cNvSpPr/>
          <p:nvPr/>
        </p:nvSpPr>
        <p:spPr>
          <a:xfrm>
            <a:off x="5114658" y="4490494"/>
            <a:ext cx="1947007" cy="22536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 xmlns:a16="http://schemas.microsoft.com/office/drawing/2014/main" id="{F321309D-A351-4898-B9AB-57E1A05DFE86}"/>
              </a:ext>
            </a:extLst>
          </p:cNvPr>
          <p:cNvSpPr txBox="1"/>
          <p:nvPr/>
        </p:nvSpPr>
        <p:spPr>
          <a:xfrm>
            <a:off x="5707808" y="4858953"/>
            <a:ext cx="893824" cy="2185214"/>
          </a:xfrm>
          <a:prstGeom prst="rect">
            <a:avLst/>
          </a:prstGeom>
          <a:noFill/>
        </p:spPr>
        <p:txBody>
          <a:bodyPr wrap="square" rtlCol="0">
            <a:spAutoFit/>
          </a:bodyPr>
          <a:lstStyle/>
          <a:p>
            <a:r>
              <a:rPr lang="en-US" sz="800" dirty="0"/>
              <a:t>{</a:t>
            </a:r>
          </a:p>
          <a:p>
            <a:r>
              <a:rPr lang="en-US" sz="800" dirty="0"/>
              <a:t>  POD: {</a:t>
            </a:r>
          </a:p>
          <a:p>
            <a:r>
              <a:rPr lang="en-US" sz="800" dirty="0"/>
              <a:t>     30s: {</a:t>
            </a:r>
          </a:p>
          <a:p>
            <a:r>
              <a:rPr lang="en-US" sz="800" dirty="0"/>
              <a:t>        “ns1/name1”: {</a:t>
            </a:r>
          </a:p>
          <a:p>
            <a:r>
              <a:rPr lang="zh-TW" altLang="en-US" sz="800" dirty="0"/>
              <a:t>             </a:t>
            </a:r>
            <a:r>
              <a:rPr lang="en-US" altLang="zh-TW" sz="800" dirty="0"/>
              <a:t>timestamp: xx,</a:t>
            </a:r>
          </a:p>
          <a:p>
            <a:r>
              <a:rPr lang="en-US" sz="800" dirty="0"/>
              <a:t>              </a:t>
            </a:r>
            <a:r>
              <a:rPr lang="en-US" sz="800" dirty="0" err="1"/>
              <a:t>newMId</a:t>
            </a:r>
            <a:r>
              <a:rPr lang="en-US" sz="800" dirty="0"/>
              <a:t>: </a:t>
            </a:r>
            <a:r>
              <a:rPr lang="en-US" sz="800" dirty="0" err="1"/>
              <a:t>yy</a:t>
            </a:r>
            <a:endParaRPr lang="en-US" sz="800" dirty="0"/>
          </a:p>
          <a:p>
            <a:r>
              <a:rPr lang="en-US" sz="800" dirty="0"/>
              <a:t>         }</a:t>
            </a:r>
          </a:p>
          <a:p>
            <a:r>
              <a:rPr lang="en-US" sz="800" dirty="0"/>
              <a:t>     }</a:t>
            </a:r>
          </a:p>
          <a:p>
            <a:r>
              <a:rPr lang="en-US" sz="800" dirty="0"/>
              <a:t>  }</a:t>
            </a:r>
          </a:p>
          <a:p>
            <a:r>
              <a:rPr lang="en-US" sz="800" dirty="0"/>
              <a:t>}</a:t>
            </a:r>
          </a:p>
          <a:p>
            <a:endParaRPr lang="en-US" sz="800" dirty="0"/>
          </a:p>
          <a:p>
            <a:endParaRPr lang="en-US" sz="800" dirty="0"/>
          </a:p>
          <a:p>
            <a:endParaRPr lang="en-US" sz="800" dirty="0"/>
          </a:p>
          <a:p>
            <a:endParaRPr lang="en-US" sz="800" dirty="0"/>
          </a:p>
        </p:txBody>
      </p:sp>
      <p:sp>
        <p:nvSpPr>
          <p:cNvPr id="73" name="TextBox 72">
            <a:extLst>
              <a:ext uri="{FF2B5EF4-FFF2-40B4-BE49-F238E27FC236}">
                <a16:creationId xmlns="" xmlns:a16="http://schemas.microsoft.com/office/drawing/2014/main" id="{0DB575F4-55E1-4346-A54B-4CE7421E81A3}"/>
              </a:ext>
            </a:extLst>
          </p:cNvPr>
          <p:cNvSpPr txBox="1"/>
          <p:nvPr/>
        </p:nvSpPr>
        <p:spPr>
          <a:xfrm>
            <a:off x="5733364" y="4481883"/>
            <a:ext cx="773421" cy="523220"/>
          </a:xfrm>
          <a:prstGeom prst="rect">
            <a:avLst/>
          </a:prstGeom>
          <a:noFill/>
        </p:spPr>
        <p:txBody>
          <a:bodyPr wrap="square" rtlCol="0">
            <a:spAutoFit/>
          </a:bodyPr>
          <a:lstStyle/>
          <a:p>
            <a:r>
              <a:rPr lang="en-US" sz="1400" dirty="0"/>
              <a:t>model map</a:t>
            </a:r>
          </a:p>
        </p:txBody>
      </p:sp>
      <p:cxnSp>
        <p:nvCxnSpPr>
          <p:cNvPr id="74" name="Straight Arrow Connector 73">
            <a:extLst>
              <a:ext uri="{FF2B5EF4-FFF2-40B4-BE49-F238E27FC236}">
                <a16:creationId xmlns="" xmlns:a16="http://schemas.microsoft.com/office/drawing/2014/main" id="{32B9A1BC-DA09-4C47-8B52-71AFC36D1287}"/>
              </a:ext>
            </a:extLst>
          </p:cNvPr>
          <p:cNvCxnSpPr>
            <a:cxnSpLocks/>
            <a:endCxn id="8" idx="2"/>
          </p:cNvCxnSpPr>
          <p:nvPr/>
        </p:nvCxnSpPr>
        <p:spPr>
          <a:xfrm flipH="1" flipV="1">
            <a:off x="886911" y="3971879"/>
            <a:ext cx="1324314" cy="26691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 xmlns:a16="http://schemas.microsoft.com/office/drawing/2014/main" id="{7C771497-424E-43E0-81FE-FAE2DEB88FA1}"/>
              </a:ext>
            </a:extLst>
          </p:cNvPr>
          <p:cNvSpPr/>
          <p:nvPr/>
        </p:nvSpPr>
        <p:spPr>
          <a:xfrm>
            <a:off x="1272194" y="4855938"/>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76" name="Straight Arrow Connector 75">
            <a:extLst>
              <a:ext uri="{FF2B5EF4-FFF2-40B4-BE49-F238E27FC236}">
                <a16:creationId xmlns="" xmlns:a16="http://schemas.microsoft.com/office/drawing/2014/main" id="{026B2301-C0E2-497F-91BB-00422EBB02BA}"/>
              </a:ext>
            </a:extLst>
          </p:cNvPr>
          <p:cNvCxnSpPr>
            <a:cxnSpLocks/>
          </p:cNvCxnSpPr>
          <p:nvPr/>
        </p:nvCxnSpPr>
        <p:spPr>
          <a:xfrm>
            <a:off x="1272194" y="3990567"/>
            <a:ext cx="4707113" cy="16041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 xmlns:a16="http://schemas.microsoft.com/office/drawing/2014/main" id="{68683C05-4105-487F-9BA4-03485595111C}"/>
              </a:ext>
            </a:extLst>
          </p:cNvPr>
          <p:cNvSpPr txBox="1"/>
          <p:nvPr/>
        </p:nvSpPr>
        <p:spPr>
          <a:xfrm>
            <a:off x="11170" y="5388931"/>
            <a:ext cx="1633311" cy="1200329"/>
          </a:xfrm>
          <a:prstGeom prst="rect">
            <a:avLst/>
          </a:prstGeom>
          <a:noFill/>
        </p:spPr>
        <p:txBody>
          <a:bodyPr wrap="square" rtlCol="0">
            <a:spAutoFit/>
          </a:bodyPr>
          <a:lstStyle/>
          <a:p>
            <a:r>
              <a:rPr lang="en-US" altLang="zh-TW" sz="1200" b="1" dirty="0"/>
              <a:t>8.</a:t>
            </a:r>
            <a:r>
              <a:rPr lang="en-US" altLang="zh-TW" sz="1200" dirty="0"/>
              <a:t> Once model job is done, send complete job to notify AI dispatcher and a new predict job to use new model to predict</a:t>
            </a:r>
            <a:endParaRPr lang="en-US" sz="1200" dirty="0"/>
          </a:p>
        </p:txBody>
      </p:sp>
      <p:sp>
        <p:nvSpPr>
          <p:cNvPr id="83" name="Flowchart: Connector 82">
            <a:extLst>
              <a:ext uri="{FF2B5EF4-FFF2-40B4-BE49-F238E27FC236}">
                <a16:creationId xmlns="" xmlns:a16="http://schemas.microsoft.com/office/drawing/2014/main" id="{17C7495C-033F-4719-A0D0-C4F6BB1129B5}"/>
              </a:ext>
            </a:extLst>
          </p:cNvPr>
          <p:cNvSpPr/>
          <p:nvPr/>
        </p:nvSpPr>
        <p:spPr>
          <a:xfrm>
            <a:off x="3213806" y="4556395"/>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84" name="TextBox 83">
            <a:extLst>
              <a:ext uri="{FF2B5EF4-FFF2-40B4-BE49-F238E27FC236}">
                <a16:creationId xmlns="" xmlns:a16="http://schemas.microsoft.com/office/drawing/2014/main" id="{90636DAF-6FB7-4EE4-B1C6-3BD109D8A6E9}"/>
              </a:ext>
            </a:extLst>
          </p:cNvPr>
          <p:cNvSpPr txBox="1"/>
          <p:nvPr/>
        </p:nvSpPr>
        <p:spPr>
          <a:xfrm>
            <a:off x="2194151" y="3725721"/>
            <a:ext cx="1697987" cy="646331"/>
          </a:xfrm>
          <a:prstGeom prst="rect">
            <a:avLst/>
          </a:prstGeom>
          <a:noFill/>
        </p:spPr>
        <p:txBody>
          <a:bodyPr wrap="square" rtlCol="0">
            <a:spAutoFit/>
          </a:bodyPr>
          <a:lstStyle/>
          <a:p>
            <a:r>
              <a:rPr lang="en-US" altLang="zh-TW" sz="1200" b="1" dirty="0"/>
              <a:t>6.</a:t>
            </a:r>
            <a:r>
              <a:rPr lang="en-US" altLang="zh-TW" sz="1200" dirty="0"/>
              <a:t> Send predict job of the target directly without any calculation</a:t>
            </a:r>
            <a:endParaRPr lang="en-US" sz="1200" dirty="0"/>
          </a:p>
        </p:txBody>
      </p:sp>
    </p:spTree>
    <p:extLst>
      <p:ext uri="{BB962C8B-B14F-4D97-AF65-F5344CB8AC3E}">
        <p14:creationId xmlns:p14="http://schemas.microsoft.com/office/powerpoint/2010/main" val="28152332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28" y="47336"/>
            <a:ext cx="8905462" cy="6777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98796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828" y="26504"/>
            <a:ext cx="6419936" cy="6794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65997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80" y="411608"/>
            <a:ext cx="8996466" cy="5502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95502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443" y="719383"/>
            <a:ext cx="8695924" cy="5445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6398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43" y="548680"/>
            <a:ext cx="8850289" cy="5688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60970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076" y="182588"/>
            <a:ext cx="8253849" cy="649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08795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a:t>
            </a:r>
          </a:p>
        </p:txBody>
      </p:sp>
      <p:sp>
        <p:nvSpPr>
          <p:cNvPr id="3" name="内容占位符 2"/>
          <p:cNvSpPr>
            <a:spLocks noGrp="1"/>
          </p:cNvSpPr>
          <p:nvPr>
            <p:ph idx="1"/>
          </p:nvPr>
        </p:nvSpPr>
        <p:spPr/>
        <p:txBody>
          <a:bodyPr/>
          <a:lstStyle/>
          <a:p>
            <a:r>
              <a:rPr lang="en-US" altLang="zh-CN" dirty="0"/>
              <a:t>https://pkg.go.dev/github.com/containers-ai/alameda</a:t>
            </a:r>
            <a:endParaRPr lang="zh-CN" altLang="en-US" dirty="0"/>
          </a:p>
        </p:txBody>
      </p:sp>
    </p:spTree>
    <p:extLst>
      <p:ext uri="{BB962C8B-B14F-4D97-AF65-F5344CB8AC3E}">
        <p14:creationId xmlns:p14="http://schemas.microsoft.com/office/powerpoint/2010/main" val="41916361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参考</a:t>
            </a:r>
          </a:p>
        </p:txBody>
      </p:sp>
      <p:sp>
        <p:nvSpPr>
          <p:cNvPr id="3" name="内容占位符 2"/>
          <p:cNvSpPr>
            <a:spLocks noGrp="1"/>
          </p:cNvSpPr>
          <p:nvPr>
            <p:ph idx="1"/>
          </p:nvPr>
        </p:nvSpPr>
        <p:spPr/>
        <p:txBody>
          <a:bodyPr>
            <a:normAutofit fontScale="77500" lnSpcReduction="20000"/>
          </a:bodyPr>
          <a:lstStyle/>
          <a:p>
            <a:r>
              <a:rPr lang="en-US" altLang="zh-CN" sz="2400" dirty="0">
                <a:hlinkClick r:id="rId2"/>
              </a:rPr>
              <a:t>https://github.com/umbertogriffo/Predictive-Maintenance-using-LSTM</a:t>
            </a:r>
            <a:endParaRPr lang="en-US" altLang="zh-CN" sz="2400" dirty="0"/>
          </a:p>
          <a:p>
            <a:r>
              <a:rPr lang="en-US" altLang="zh-CN" sz="2400" dirty="0">
                <a:hlinkClick r:id="rId3"/>
              </a:rPr>
              <a:t>https://github.com/AICoE/prometheus-anomaly-detector</a:t>
            </a:r>
            <a:endParaRPr lang="en-US" altLang="zh-CN" sz="2400" dirty="0"/>
          </a:p>
          <a:p>
            <a:r>
              <a:rPr lang="en-US" altLang="zh-CN" sz="2400" dirty="0">
                <a:hlinkClick r:id="rId4"/>
              </a:rPr>
              <a:t>https://github.com/nfrumkin/forecast-prometheus</a:t>
            </a:r>
            <a:endParaRPr lang="en-US" altLang="zh-CN" sz="2400" dirty="0"/>
          </a:p>
          <a:p>
            <a:r>
              <a:rPr lang="en-US" altLang="zh-CN" sz="2400" dirty="0">
                <a:hlinkClick r:id="rId5"/>
              </a:rPr>
              <a:t>https://www.slideshare.net/GeorgOettl/analyze-prometheus-metrics-like-a-data-scientist</a:t>
            </a:r>
            <a:endParaRPr lang="en-US" altLang="zh-CN" sz="2400" dirty="0"/>
          </a:p>
          <a:p>
            <a:r>
              <a:rPr lang="en-US" altLang="zh-CN" sz="2400" dirty="0">
                <a:hlinkClick r:id="rId6"/>
              </a:rPr>
              <a:t>https://www.ericsson.com/en/blog/2019/6/automated-fault-management-machine-learning</a:t>
            </a:r>
            <a:endParaRPr lang="en-US" altLang="zh-CN" sz="2400" dirty="0"/>
          </a:p>
          <a:p>
            <a:r>
              <a:rPr lang="en-US" altLang="zh-CN" sz="2400" dirty="0">
                <a:hlinkClick r:id="rId7"/>
              </a:rPr>
              <a:t>https://github.com/VictoriaMetrics/VictoriaMetrics</a:t>
            </a:r>
            <a:endParaRPr lang="en-US" altLang="zh-CN" sz="2400" dirty="0"/>
          </a:p>
          <a:p>
            <a:r>
              <a:rPr lang="en-US" altLang="zh-CN" sz="2400" dirty="0">
                <a:hlinkClick r:id="rId4"/>
              </a:rPr>
              <a:t>https://github.com/nfrumkin/forecast-prometheus</a:t>
            </a:r>
            <a:endParaRPr lang="en-US" altLang="zh-CN" sz="2400" dirty="0"/>
          </a:p>
          <a:p>
            <a:r>
              <a:rPr lang="en-US" altLang="zh-CN" sz="2400" dirty="0"/>
              <a:t>《</a:t>
            </a:r>
            <a:r>
              <a:rPr lang="en-US" altLang="zh-CN" sz="2400" i="1" dirty="0">
                <a:hlinkClick r:id="rId8"/>
              </a:rPr>
              <a:t>Distributed Systems Observability</a:t>
            </a:r>
            <a:r>
              <a:rPr lang="en-US" altLang="zh-CN" sz="2400" dirty="0"/>
              <a:t>》</a:t>
            </a:r>
          </a:p>
          <a:p>
            <a:r>
              <a:rPr lang="en-US" altLang="zh-CN" sz="2400" dirty="0">
                <a:hlinkClick r:id="rId9"/>
              </a:rPr>
              <a:t>https://dbaplus.cn/news-134-3008-1.html</a:t>
            </a:r>
            <a:endParaRPr lang="en-US" altLang="zh-CN" sz="2400" dirty="0"/>
          </a:p>
          <a:p>
            <a:r>
              <a:rPr lang="en-US" altLang="zh-CN" sz="2400" dirty="0">
                <a:hlinkClick r:id="rId10"/>
              </a:rPr>
              <a:t>https://mc.ai/review-of-fault-management-with-machine-learning-techniques/</a:t>
            </a:r>
            <a:endParaRPr lang="en-US" altLang="zh-CN" sz="2400" dirty="0"/>
          </a:p>
          <a:p>
            <a:r>
              <a:rPr lang="en-US" altLang="zh-CN" sz="2400" dirty="0">
                <a:hlinkClick r:id="rId11"/>
              </a:rPr>
              <a:t>https://medium.com/@prasad.kumkar/review-of-fault-management-with-machine-learning-techniques-5d603fbbfef5</a:t>
            </a:r>
            <a:endParaRPr lang="en-US" altLang="zh-CN" sz="2400" dirty="0"/>
          </a:p>
          <a:p>
            <a:r>
              <a:rPr lang="en-US" altLang="zh-CN" sz="2000" dirty="0">
                <a:hlinkClick r:id="rId12"/>
              </a:rPr>
              <a:t>https://next.redhat.com/2019/11/18/prometheus-anomaly-detection/</a:t>
            </a:r>
            <a:endParaRPr lang="zh-CN" altLang="en-US" sz="2400" dirty="0"/>
          </a:p>
        </p:txBody>
      </p:sp>
    </p:spTree>
    <p:extLst>
      <p:ext uri="{BB962C8B-B14F-4D97-AF65-F5344CB8AC3E}">
        <p14:creationId xmlns:p14="http://schemas.microsoft.com/office/powerpoint/2010/main" val="2225767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536" y="1268760"/>
            <a:ext cx="9036496" cy="3966796"/>
            <a:chOff x="87536" y="1268760"/>
            <a:chExt cx="9036496" cy="3966796"/>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36" y="1268760"/>
              <a:ext cx="9036496" cy="3966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4499992" y="3462908"/>
              <a:ext cx="1152128" cy="576064"/>
            </a:xfrm>
            <a:prstGeom prst="rect">
              <a:avLst/>
            </a:prstGeom>
            <a:solidFill>
              <a:srgbClr val="00B0F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b="1" dirty="0"/>
                <a:t>配置管理</a:t>
              </a:r>
            </a:p>
          </p:txBody>
        </p:sp>
        <p:sp>
          <p:nvSpPr>
            <p:cNvPr id="6" name="矩形 5"/>
            <p:cNvSpPr/>
            <p:nvPr/>
          </p:nvSpPr>
          <p:spPr>
            <a:xfrm>
              <a:off x="8162528" y="2526804"/>
              <a:ext cx="936104" cy="57606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b="1" dirty="0"/>
                <a:t>日志分析</a:t>
              </a:r>
            </a:p>
          </p:txBody>
        </p:sp>
        <p:sp>
          <p:nvSpPr>
            <p:cNvPr id="7" name="矩形 6"/>
            <p:cNvSpPr/>
            <p:nvPr/>
          </p:nvSpPr>
          <p:spPr>
            <a:xfrm>
              <a:off x="8157096" y="4437112"/>
              <a:ext cx="936104" cy="57606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b="1" dirty="0"/>
                <a:t>告警</a:t>
              </a:r>
            </a:p>
          </p:txBody>
        </p:sp>
      </p:grpSp>
    </p:spTree>
    <p:extLst>
      <p:ext uri="{BB962C8B-B14F-4D97-AF65-F5344CB8AC3E}">
        <p14:creationId xmlns:p14="http://schemas.microsoft.com/office/powerpoint/2010/main" val="687506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4" name="圆角矩形 3"/>
          <p:cNvSpPr>
            <a:spLocks noChangeAspect="1"/>
          </p:cNvSpPr>
          <p:nvPr/>
        </p:nvSpPr>
        <p:spPr>
          <a:xfrm>
            <a:off x="7229102" y="3338014"/>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grafana</a:t>
            </a:r>
            <a:endParaRPr lang="zh-CN" altLang="en-US" dirty="0"/>
          </a:p>
        </p:txBody>
      </p:sp>
      <p:sp>
        <p:nvSpPr>
          <p:cNvPr id="5" name="圆角矩形 4"/>
          <p:cNvSpPr>
            <a:spLocks noChangeAspect="1"/>
          </p:cNvSpPr>
          <p:nvPr/>
        </p:nvSpPr>
        <p:spPr>
          <a:xfrm>
            <a:off x="5205684" y="3325977"/>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influxdb</a:t>
            </a:r>
            <a:endParaRPr lang="zh-CN" altLang="en-US" dirty="0"/>
          </a:p>
        </p:txBody>
      </p:sp>
      <p:sp>
        <p:nvSpPr>
          <p:cNvPr id="9" name="圆角矩形 8"/>
          <p:cNvSpPr>
            <a:spLocks noChangeAspect="1"/>
          </p:cNvSpPr>
          <p:nvPr/>
        </p:nvSpPr>
        <p:spPr>
          <a:xfrm>
            <a:off x="2982800" y="4067842"/>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jobmanager</a:t>
            </a:r>
            <a:endParaRPr lang="zh-CN" altLang="en-US" dirty="0"/>
          </a:p>
        </p:txBody>
      </p:sp>
      <p:cxnSp>
        <p:nvCxnSpPr>
          <p:cNvPr id="11" name="肘形连接符 10"/>
          <p:cNvCxnSpPr>
            <a:stCxn id="9" idx="3"/>
            <a:endCxn id="5" idx="2"/>
          </p:cNvCxnSpPr>
          <p:nvPr/>
        </p:nvCxnSpPr>
        <p:spPr>
          <a:xfrm flipV="1">
            <a:off x="4430154" y="3904921"/>
            <a:ext cx="1499207" cy="452393"/>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圆角矩形 11"/>
          <p:cNvSpPr>
            <a:spLocks noChangeAspect="1"/>
          </p:cNvSpPr>
          <p:nvPr/>
        </p:nvSpPr>
        <p:spPr>
          <a:xfrm>
            <a:off x="604374" y="4077072"/>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kafka</a:t>
            </a:r>
            <a:endParaRPr lang="zh-CN" altLang="en-US" dirty="0"/>
          </a:p>
        </p:txBody>
      </p:sp>
      <p:sp>
        <p:nvSpPr>
          <p:cNvPr id="15" name="圆角矩形 14"/>
          <p:cNvSpPr>
            <a:spLocks noChangeAspect="1"/>
          </p:cNvSpPr>
          <p:nvPr/>
        </p:nvSpPr>
        <p:spPr>
          <a:xfrm>
            <a:off x="604374" y="2521853"/>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zookeeper</a:t>
            </a:r>
            <a:endParaRPr lang="zh-CN" altLang="en-US" dirty="0"/>
          </a:p>
        </p:txBody>
      </p:sp>
      <p:sp>
        <p:nvSpPr>
          <p:cNvPr id="18" name="圆角矩形 17"/>
          <p:cNvSpPr>
            <a:spLocks noChangeAspect="1"/>
          </p:cNvSpPr>
          <p:nvPr/>
        </p:nvSpPr>
        <p:spPr>
          <a:xfrm>
            <a:off x="2973436" y="2521853"/>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taskmanager</a:t>
            </a:r>
            <a:endParaRPr lang="zh-CN" altLang="en-US" dirty="0"/>
          </a:p>
        </p:txBody>
      </p:sp>
      <p:cxnSp>
        <p:nvCxnSpPr>
          <p:cNvPr id="22" name="肘形连接符 21"/>
          <p:cNvCxnSpPr>
            <a:stCxn id="18" idx="3"/>
            <a:endCxn id="5" idx="0"/>
          </p:cNvCxnSpPr>
          <p:nvPr/>
        </p:nvCxnSpPr>
        <p:spPr>
          <a:xfrm>
            <a:off x="4420790" y="2811325"/>
            <a:ext cx="1508571" cy="514652"/>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12" idx="0"/>
            <a:endCxn id="15" idx="2"/>
          </p:cNvCxnSpPr>
          <p:nvPr/>
        </p:nvCxnSpPr>
        <p:spPr>
          <a:xfrm flipV="1">
            <a:off x="1328051" y="3100797"/>
            <a:ext cx="0" cy="9762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18" idx="2"/>
            <a:endCxn id="9" idx="0"/>
          </p:cNvCxnSpPr>
          <p:nvPr/>
        </p:nvCxnSpPr>
        <p:spPr>
          <a:xfrm>
            <a:off x="3697113" y="3100797"/>
            <a:ext cx="9364" cy="9670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a:stCxn id="4" idx="1"/>
            <a:endCxn id="5" idx="3"/>
          </p:cNvCxnSpPr>
          <p:nvPr/>
        </p:nvCxnSpPr>
        <p:spPr>
          <a:xfrm flipH="1" flipV="1">
            <a:off x="6653038" y="3615449"/>
            <a:ext cx="576064" cy="12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7" name="圆角矩形 96"/>
          <p:cNvSpPr>
            <a:spLocks noChangeAspect="1"/>
          </p:cNvSpPr>
          <p:nvPr/>
        </p:nvSpPr>
        <p:spPr>
          <a:xfrm>
            <a:off x="2973436" y="5373216"/>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app</a:t>
            </a:r>
            <a:endParaRPr lang="zh-CN" altLang="en-US" dirty="0"/>
          </a:p>
        </p:txBody>
      </p:sp>
      <p:cxnSp>
        <p:nvCxnSpPr>
          <p:cNvPr id="99" name="直接箭头连接符 98"/>
          <p:cNvCxnSpPr>
            <a:stCxn id="9" idx="1"/>
            <a:endCxn id="12" idx="3"/>
          </p:cNvCxnSpPr>
          <p:nvPr/>
        </p:nvCxnSpPr>
        <p:spPr>
          <a:xfrm flipH="1">
            <a:off x="2051728" y="4357314"/>
            <a:ext cx="931072" cy="92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stCxn id="97" idx="0"/>
            <a:endCxn id="9" idx="2"/>
          </p:cNvCxnSpPr>
          <p:nvPr/>
        </p:nvCxnSpPr>
        <p:spPr>
          <a:xfrm flipV="1">
            <a:off x="3697113" y="4646786"/>
            <a:ext cx="9364" cy="726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724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4" name="AutoShape 2" descr="https://ask.qcloudimg.com/http-save/6666590/903jxr3gc1.jpeg?imageView2/2/w/162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s://ask.qcloudimg.com/http-save/6666590/903jxr3gc1.jpeg?imageView2/2/w/162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9"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9138"/>
          <a:stretch/>
        </p:blipFill>
        <p:spPr bwMode="auto">
          <a:xfrm>
            <a:off x="612775" y="2278742"/>
            <a:ext cx="8024906" cy="3598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5665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113" y="2524125"/>
            <a:ext cx="5057775"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6473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2052" name="Picture 4" descr="https://user-images.githubusercontent.com/14845825/58454579-7d896080-8151-11e9-8b1a-62538c8be8d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88640"/>
            <a:ext cx="7632848" cy="7486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325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Task</a:t>
            </a:r>
            <a:r>
              <a:rPr lang="zh-CN" altLang="en-US" dirty="0"/>
              <a:t>分析</a:t>
            </a:r>
          </a:p>
        </p:txBody>
      </p:sp>
      <p:graphicFrame>
        <p:nvGraphicFramePr>
          <p:cNvPr id="4" name="表格 3"/>
          <p:cNvGraphicFramePr>
            <a:graphicFrameLocks noGrp="1"/>
          </p:cNvGraphicFramePr>
          <p:nvPr>
            <p:extLst>
              <p:ext uri="{D42A27DB-BD31-4B8C-83A1-F6EECF244321}">
                <p14:modId xmlns:p14="http://schemas.microsoft.com/office/powerpoint/2010/main" val="690349480"/>
              </p:ext>
            </p:extLst>
          </p:nvPr>
        </p:nvGraphicFramePr>
        <p:xfrm>
          <a:off x="0" y="1268760"/>
          <a:ext cx="9144001" cy="4608508"/>
        </p:xfrm>
        <a:graphic>
          <a:graphicData uri="http://schemas.openxmlformats.org/drawingml/2006/table">
            <a:tbl>
              <a:tblPr firstRow="1" bandRow="1">
                <a:tableStyleId>{5C22544A-7EE6-4342-B048-85BDC9FD1C3A}</a:tableStyleId>
              </a:tblPr>
              <a:tblGrid>
                <a:gridCol w="1932615">
                  <a:extLst>
                    <a:ext uri="{9D8B030D-6E8A-4147-A177-3AD203B41FA5}">
                      <a16:colId xmlns="" xmlns:a16="http://schemas.microsoft.com/office/drawing/2014/main" val="20000"/>
                    </a:ext>
                  </a:extLst>
                </a:gridCol>
                <a:gridCol w="2542238">
                  <a:extLst>
                    <a:ext uri="{9D8B030D-6E8A-4147-A177-3AD203B41FA5}">
                      <a16:colId xmlns="" xmlns:a16="http://schemas.microsoft.com/office/drawing/2014/main" val="20001"/>
                    </a:ext>
                  </a:extLst>
                </a:gridCol>
                <a:gridCol w="2173255">
                  <a:extLst>
                    <a:ext uri="{9D8B030D-6E8A-4147-A177-3AD203B41FA5}">
                      <a16:colId xmlns="" xmlns:a16="http://schemas.microsoft.com/office/drawing/2014/main" val="20002"/>
                    </a:ext>
                  </a:extLst>
                </a:gridCol>
                <a:gridCol w="2495893">
                  <a:extLst>
                    <a:ext uri="{9D8B030D-6E8A-4147-A177-3AD203B41FA5}">
                      <a16:colId xmlns="" xmlns:a16="http://schemas.microsoft.com/office/drawing/2014/main" val="20003"/>
                    </a:ext>
                  </a:extLst>
                </a:gridCol>
              </a:tblGrid>
              <a:tr h="357714">
                <a:tc>
                  <a:txBody>
                    <a:bodyPr/>
                    <a:lstStyle/>
                    <a:p>
                      <a:r>
                        <a:rPr lang="en-US" altLang="zh-CN" sz="1100" dirty="0"/>
                        <a:t>Case</a:t>
                      </a:r>
                      <a:endParaRPr lang="zh-CN" altLang="en-US" sz="1100" dirty="0"/>
                    </a:p>
                  </a:txBody>
                  <a:tcPr/>
                </a:tc>
                <a:tc>
                  <a:txBody>
                    <a:bodyPr/>
                    <a:lstStyle/>
                    <a:p>
                      <a:r>
                        <a:rPr lang="en-US" altLang="zh-CN" sz="1100" dirty="0" err="1"/>
                        <a:t>Py</a:t>
                      </a:r>
                      <a:endParaRPr lang="zh-CN" altLang="en-US" sz="1100" dirty="0"/>
                    </a:p>
                  </a:txBody>
                  <a:tcPr/>
                </a:tc>
                <a:tc>
                  <a:txBody>
                    <a:bodyPr/>
                    <a:lstStyle/>
                    <a:p>
                      <a:r>
                        <a:rPr lang="en-US" altLang="zh-CN" sz="1100" dirty="0"/>
                        <a:t>Input</a:t>
                      </a:r>
                      <a:r>
                        <a:rPr lang="en-US" altLang="zh-CN" sz="1100" baseline="0" dirty="0"/>
                        <a:t> </a:t>
                      </a:r>
                      <a:endParaRPr lang="zh-CN" altLang="en-US" sz="1100" dirty="0"/>
                    </a:p>
                  </a:txBody>
                  <a:tcPr/>
                </a:tc>
                <a:tc>
                  <a:txBody>
                    <a:bodyPr/>
                    <a:lstStyle/>
                    <a:p>
                      <a:r>
                        <a:rPr lang="en-US" altLang="zh-CN" sz="1100" dirty="0"/>
                        <a:t>Output </a:t>
                      </a:r>
                      <a:endParaRPr lang="zh-CN" altLang="en-US" sz="1100" dirty="0"/>
                    </a:p>
                  </a:txBody>
                  <a:tcPr/>
                </a:tc>
                <a:extLst>
                  <a:ext uri="{0D108BD9-81ED-4DB2-BD59-A6C34878D82A}">
                    <a16:rowId xmlns="" xmlns:a16="http://schemas.microsoft.com/office/drawing/2014/main" val="10000"/>
                  </a:ext>
                </a:extLst>
              </a:tr>
              <a:tr h="373607">
                <a:tc>
                  <a:txBody>
                    <a:bodyPr/>
                    <a:lstStyle/>
                    <a:p>
                      <a:pPr algn="l"/>
                      <a:r>
                        <a:rPr lang="en-US" altLang="zh-CN" sz="1100" dirty="0"/>
                        <a:t>task_uasge_500_preprocess</a:t>
                      </a:r>
                      <a:endParaRPr lang="zh-CN" altLang="en-US" sz="1100" dirty="0"/>
                    </a:p>
                  </a:txBody>
                  <a:tcPr/>
                </a:tc>
                <a:tc>
                  <a:txBody>
                    <a:bodyPr/>
                    <a:lstStyle/>
                    <a:p>
                      <a:pPr algn="l"/>
                      <a:r>
                        <a:rPr lang="en-US" altLang="zh-CN" sz="1100" dirty="0"/>
                        <a:t>data_preprocess.py</a:t>
                      </a:r>
                      <a:endParaRPr lang="zh-CN" altLang="en-US" sz="1100" dirty="0"/>
                    </a:p>
                  </a:txBody>
                  <a:tcPr/>
                </a:tc>
                <a:tc>
                  <a:txBody>
                    <a:bodyPr/>
                    <a:lstStyle/>
                    <a:p>
                      <a:pPr algn="l"/>
                      <a:r>
                        <a:rPr lang="en-US" altLang="zh-CN" sz="1100" dirty="0"/>
                        <a:t>task_usage_500_title.csv</a:t>
                      </a:r>
                      <a:endParaRPr lang="zh-CN" altLang="en-US" sz="1100" dirty="0"/>
                    </a:p>
                  </a:txBody>
                  <a:tcPr/>
                </a:tc>
                <a:tc>
                  <a:txBody>
                    <a:bodyPr/>
                    <a:lstStyle/>
                    <a:p>
                      <a:pPr algn="l"/>
                      <a:r>
                        <a:rPr lang="en-US" altLang="zh-CN" sz="1100" dirty="0"/>
                        <a:t>test.csv</a:t>
                      </a:r>
                    </a:p>
                  </a:txBody>
                  <a:tcPr/>
                </a:tc>
                <a:extLst>
                  <a:ext uri="{0D108BD9-81ED-4DB2-BD59-A6C34878D82A}">
                    <a16:rowId xmlns="" xmlns:a16="http://schemas.microsoft.com/office/drawing/2014/main" val="10001"/>
                  </a:ext>
                </a:extLst>
              </a:tr>
              <a:tr h="373607">
                <a:tc>
                  <a:txBody>
                    <a:bodyPr/>
                    <a:lstStyle/>
                    <a:p>
                      <a:pPr algn="l"/>
                      <a:endParaRPr lang="zh-CN" altLang="en-US" sz="1100" dirty="0"/>
                    </a:p>
                  </a:txBody>
                  <a:tcPr/>
                </a:tc>
                <a:tc>
                  <a:txBody>
                    <a:bodyPr/>
                    <a:lstStyle/>
                    <a:p>
                      <a:pPr algn="l"/>
                      <a:r>
                        <a:rPr lang="en-US" altLang="zh-CN" sz="1100" dirty="0"/>
                        <a:t>data_inverse.py</a:t>
                      </a:r>
                      <a:endParaRPr lang="zh-CN" altLang="en-US" sz="1100" dirty="0"/>
                    </a:p>
                  </a:txBody>
                  <a:tcPr/>
                </a:tc>
                <a:tc>
                  <a:txBody>
                    <a:bodyPr/>
                    <a:lstStyle/>
                    <a:p>
                      <a:pPr algn="l"/>
                      <a:r>
                        <a:rPr lang="en-US" altLang="zh-CN" sz="1100" dirty="0"/>
                        <a:t>test_data.csv</a:t>
                      </a:r>
                      <a:endParaRPr lang="zh-CN" altLang="en-US" sz="1100" dirty="0"/>
                    </a:p>
                  </a:txBody>
                  <a:tcPr/>
                </a:tc>
                <a:tc>
                  <a:txBody>
                    <a:bodyPr/>
                    <a:lstStyle/>
                    <a:p>
                      <a:pPr algn="l"/>
                      <a:r>
                        <a:rPr lang="en-US" altLang="zh-CN" sz="1100" dirty="0"/>
                        <a:t>test_data_inversed_bycode.csv</a:t>
                      </a:r>
                    </a:p>
                  </a:txBody>
                  <a:tcPr/>
                </a:tc>
                <a:extLst>
                  <a:ext uri="{0D108BD9-81ED-4DB2-BD59-A6C34878D82A}">
                    <a16:rowId xmlns="" xmlns:a16="http://schemas.microsoft.com/office/drawing/2014/main" val="10002"/>
                  </a:ext>
                </a:extLst>
              </a:tr>
              <a:tr h="373607">
                <a:tc>
                  <a:txBody>
                    <a:bodyPr/>
                    <a:lstStyle/>
                    <a:p>
                      <a:pPr algn="l"/>
                      <a:endParaRPr lang="zh-CN" altLang="en-US" sz="1100" dirty="0"/>
                    </a:p>
                  </a:txBody>
                  <a:tcPr/>
                </a:tc>
                <a:tc>
                  <a:txBody>
                    <a:bodyPr/>
                    <a:lstStyle/>
                    <a:p>
                      <a:pPr algn="l"/>
                      <a:r>
                        <a:rPr lang="en-US" altLang="zh-CN" sz="1100" dirty="0"/>
                        <a:t>data_GRU_run.py</a:t>
                      </a:r>
                      <a:endParaRPr lang="zh-CN" altLang="en-US" sz="1100" dirty="0"/>
                    </a:p>
                  </a:txBody>
                  <a:tcPr/>
                </a:tc>
                <a:tc>
                  <a:txBody>
                    <a:bodyPr/>
                    <a:lstStyle/>
                    <a:p>
                      <a:pPr algn="l"/>
                      <a:r>
                        <a:rPr lang="en-US" altLang="zh-CN" sz="1100" dirty="0"/>
                        <a:t>dataset_inversed.csv</a:t>
                      </a:r>
                      <a:endParaRPr lang="zh-CN" altLang="en-US" sz="1100" dirty="0"/>
                    </a:p>
                  </a:txBody>
                  <a:tcPr/>
                </a:tc>
                <a:tc>
                  <a:txBody>
                    <a:bodyPr/>
                    <a:lstStyle/>
                    <a:p>
                      <a:pPr algn="l"/>
                      <a:r>
                        <a:rPr lang="en-US" altLang="zh-CN" sz="1100" dirty="0"/>
                        <a:t>plot</a:t>
                      </a:r>
                    </a:p>
                  </a:txBody>
                  <a:tcPr/>
                </a:tc>
                <a:extLst>
                  <a:ext uri="{0D108BD9-81ED-4DB2-BD59-A6C34878D82A}">
                    <a16:rowId xmlns="" xmlns:a16="http://schemas.microsoft.com/office/drawing/2014/main" val="10003"/>
                  </a:ext>
                </a:extLst>
              </a:tr>
              <a:tr h="447139">
                <a:tc>
                  <a:txBody>
                    <a:bodyPr/>
                    <a:lstStyle/>
                    <a:p>
                      <a:pPr algn="l"/>
                      <a:endParaRPr lang="zh-CN" altLang="en-US" sz="1100" dirty="0"/>
                    </a:p>
                  </a:txBody>
                  <a:tcPr/>
                </a:tc>
                <a:tc>
                  <a:txBody>
                    <a:bodyPr/>
                    <a:lstStyle/>
                    <a:p>
                      <a:pPr algn="l"/>
                      <a:r>
                        <a:rPr lang="en-US" altLang="zh-CN" sz="1100" dirty="0"/>
                        <a:t>google_cluster_dataset_500_predict/</a:t>
                      </a:r>
                    </a:p>
                    <a:p>
                      <a:pPr algn="l"/>
                      <a:r>
                        <a:rPr lang="en-US" altLang="zh-CN" sz="1100" dirty="0"/>
                        <a:t>google_cluster_dataset_500_predict.py</a:t>
                      </a:r>
                      <a:endParaRPr lang="zh-CN" altLang="en-US" sz="1100" dirty="0"/>
                    </a:p>
                  </a:txBody>
                  <a:tcPr/>
                </a:tc>
                <a:tc>
                  <a:txBody>
                    <a:bodyPr/>
                    <a:lstStyle/>
                    <a:p>
                      <a:pPr algn="l"/>
                      <a:r>
                        <a:rPr lang="en-US" altLang="zh-CN" sz="1100" dirty="0"/>
                        <a:t>test_data_inversed.csv</a:t>
                      </a:r>
                      <a:endParaRPr lang="zh-CN" altLang="en-US" sz="1100" dirty="0"/>
                    </a:p>
                  </a:txBody>
                  <a:tcPr/>
                </a:tc>
                <a:tc>
                  <a:txBody>
                    <a:bodyPr/>
                    <a:lstStyle/>
                    <a:p>
                      <a:pPr algn="l"/>
                      <a:r>
                        <a:rPr lang="en-US" altLang="zh-CN" sz="1100" dirty="0"/>
                        <a:t>plot</a:t>
                      </a:r>
                    </a:p>
                  </a:txBody>
                  <a:tcPr/>
                </a:tc>
                <a:extLst>
                  <a:ext uri="{0D108BD9-81ED-4DB2-BD59-A6C34878D82A}">
                    <a16:rowId xmlns="" xmlns:a16="http://schemas.microsoft.com/office/drawing/2014/main" val="10004"/>
                  </a:ext>
                </a:extLst>
              </a:tr>
              <a:tr h="447139">
                <a:tc>
                  <a:txBody>
                    <a:bodyPr/>
                    <a:lstStyle/>
                    <a:p>
                      <a:pPr algn="l"/>
                      <a:r>
                        <a:rPr lang="en-US" altLang="zh-CN" sz="1100" dirty="0" err="1"/>
                        <a:t>task_usage_total_preprocess</a:t>
                      </a:r>
                      <a:endParaRPr lang="zh-CN" altLang="en-US" sz="1100" dirty="0"/>
                    </a:p>
                  </a:txBody>
                  <a:tcPr/>
                </a:tc>
                <a:tc>
                  <a:txBody>
                    <a:bodyPr/>
                    <a:lstStyle/>
                    <a:p>
                      <a:pPr algn="l"/>
                      <a:r>
                        <a:rPr lang="en-US" altLang="zh-CN" sz="1100" dirty="0"/>
                        <a:t>preprocess/</a:t>
                      </a:r>
                      <a:r>
                        <a:rPr lang="en-US" altLang="zh-CN" sz="1100" dirty="0" err="1"/>
                        <a:t>with_maid</a:t>
                      </a:r>
                      <a:r>
                        <a:rPr lang="en-US" altLang="zh-CN" sz="1100" dirty="0"/>
                        <a:t>/</a:t>
                      </a:r>
                    </a:p>
                    <a:p>
                      <a:pPr algn="l"/>
                      <a:r>
                        <a:rPr lang="en-US" altLang="zh-CN" sz="1100" dirty="0"/>
                        <a:t>data_predict.py</a:t>
                      </a:r>
                      <a:endParaRPr lang="zh-CN" altLang="en-US" sz="1100" dirty="0"/>
                    </a:p>
                  </a:txBody>
                  <a:tcPr/>
                </a:tc>
                <a:tc>
                  <a:txBody>
                    <a:bodyPr/>
                    <a:lstStyle/>
                    <a:p>
                      <a:pPr algn="l"/>
                      <a:r>
                        <a:rPr lang="en-US" altLang="zh-CN" sz="1100" dirty="0"/>
                        <a:t>task_usage_preprocessed.csv</a:t>
                      </a:r>
                      <a:endParaRPr lang="zh-CN" altLang="en-US" sz="1100" dirty="0"/>
                    </a:p>
                  </a:txBody>
                  <a:tcPr/>
                </a:tc>
                <a:tc>
                  <a:txBody>
                    <a:bodyPr/>
                    <a:lstStyle/>
                    <a:p>
                      <a:pPr algn="l"/>
                      <a:r>
                        <a:rPr lang="en-US" altLang="zh-CN" sz="1100" dirty="0"/>
                        <a:t>plot</a:t>
                      </a:r>
                    </a:p>
                  </a:txBody>
                  <a:tcPr/>
                </a:tc>
                <a:extLst>
                  <a:ext uri="{0D108BD9-81ED-4DB2-BD59-A6C34878D82A}">
                    <a16:rowId xmlns="" xmlns:a16="http://schemas.microsoft.com/office/drawing/2014/main" val="10005"/>
                  </a:ext>
                </a:extLst>
              </a:tr>
              <a:tr h="447139">
                <a:tc>
                  <a:txBody>
                    <a:bodyPr/>
                    <a:lstStyle/>
                    <a:p>
                      <a:pPr algn="l"/>
                      <a:endParaRPr lang="zh-CN" altLang="en-US" sz="1100" dirty="0"/>
                    </a:p>
                  </a:txBody>
                  <a:tcPr/>
                </a:tc>
                <a:tc>
                  <a:txBody>
                    <a:bodyPr/>
                    <a:lstStyle/>
                    <a:p>
                      <a:pPr algn="l"/>
                      <a:r>
                        <a:rPr lang="en-US" altLang="zh-CN" sz="1100" dirty="0"/>
                        <a:t>preprocess/</a:t>
                      </a:r>
                      <a:r>
                        <a:rPr lang="en-US" altLang="zh-CN" sz="1100" dirty="0" err="1"/>
                        <a:t>with_maid</a:t>
                      </a:r>
                      <a:r>
                        <a:rPr lang="en-US" altLang="zh-CN" sz="1100" dirty="0"/>
                        <a:t>/</a:t>
                      </a:r>
                    </a:p>
                    <a:p>
                      <a:pPr algn="l"/>
                      <a:r>
                        <a:rPr lang="en-US" altLang="zh-CN" sz="1100" dirty="0"/>
                        <a:t>data_preprocessing.py</a:t>
                      </a:r>
                      <a:endParaRPr lang="zh-CN" altLang="en-US" sz="1100" dirty="0"/>
                    </a:p>
                  </a:txBody>
                  <a:tcPr/>
                </a:tc>
                <a:tc>
                  <a:txBody>
                    <a:bodyPr/>
                    <a:lstStyle/>
                    <a:p>
                      <a:pPr algn="l"/>
                      <a:r>
                        <a:rPr lang="en-US" altLang="zh-CN" sz="1100" dirty="0"/>
                        <a:t>task_usage.csv</a:t>
                      </a:r>
                      <a:endParaRPr lang="zh-CN" altLang="en-US" sz="1100" dirty="0"/>
                    </a:p>
                  </a:txBody>
                  <a:tcPr/>
                </a:tc>
                <a:tc>
                  <a:txBody>
                    <a:bodyPr/>
                    <a:lstStyle/>
                    <a:p>
                      <a:pPr algn="l"/>
                      <a:r>
                        <a:rPr lang="en-US" altLang="zh-CN" sz="1100" dirty="0"/>
                        <a:t>task_usage_preprocessed_ud.csv</a:t>
                      </a:r>
                    </a:p>
                  </a:txBody>
                  <a:tcPr/>
                </a:tc>
                <a:extLst>
                  <a:ext uri="{0D108BD9-81ED-4DB2-BD59-A6C34878D82A}">
                    <a16:rowId xmlns="" xmlns:a16="http://schemas.microsoft.com/office/drawing/2014/main" val="10006"/>
                  </a:ext>
                </a:extLst>
              </a:tr>
              <a:tr h="447139">
                <a:tc>
                  <a:txBody>
                    <a:bodyPr/>
                    <a:lstStyle/>
                    <a:p>
                      <a:pPr algn="l"/>
                      <a:endParaRPr lang="zh-CN" altLang="en-US" sz="1100" dirty="0"/>
                    </a:p>
                  </a:txBody>
                  <a:tcPr/>
                </a:tc>
                <a:tc>
                  <a:txBody>
                    <a:bodyPr/>
                    <a:lstStyle/>
                    <a:p>
                      <a:pPr algn="l"/>
                      <a:r>
                        <a:rPr lang="en-US" altLang="zh-CN" sz="1100" dirty="0"/>
                        <a:t>preprocess/</a:t>
                      </a:r>
                      <a:r>
                        <a:rPr lang="en-US" altLang="zh-CN" sz="1100" dirty="0" err="1"/>
                        <a:t>with_maid</a:t>
                      </a:r>
                      <a:r>
                        <a:rPr lang="en-US" altLang="zh-CN" sz="1100" dirty="0"/>
                        <a:t>/</a:t>
                      </a:r>
                    </a:p>
                    <a:p>
                      <a:pPr algn="l"/>
                      <a:r>
                        <a:rPr lang="en-US" altLang="zh-CN" sz="1100" dirty="0"/>
                        <a:t>dataset_drop_mean.py</a:t>
                      </a:r>
                      <a:endParaRPr lang="zh-CN" altLang="en-US" sz="1100" dirty="0"/>
                    </a:p>
                  </a:txBody>
                  <a:tcPr/>
                </a:tc>
                <a:tc>
                  <a:txBody>
                    <a:bodyPr/>
                    <a:lstStyle/>
                    <a:p>
                      <a:pPr algn="l"/>
                      <a:r>
                        <a:rPr lang="en-US" altLang="zh-CN" sz="1100" dirty="0"/>
                        <a:t>task_usage_preprocessed_ud.csv</a:t>
                      </a:r>
                      <a:endParaRPr lang="zh-CN" altLang="en-US" sz="1100" dirty="0"/>
                    </a:p>
                  </a:txBody>
                  <a:tcPr/>
                </a:tc>
                <a:tc>
                  <a:txBody>
                    <a:bodyPr/>
                    <a:lstStyle/>
                    <a:p>
                      <a:pPr algn="l"/>
                      <a:r>
                        <a:rPr lang="en-US" altLang="zh-CN" sz="1100" dirty="0"/>
                        <a:t>task_usage_preprocessed.csv</a:t>
                      </a:r>
                    </a:p>
                  </a:txBody>
                  <a:tcPr/>
                </a:tc>
                <a:extLst>
                  <a:ext uri="{0D108BD9-81ED-4DB2-BD59-A6C34878D82A}">
                    <a16:rowId xmlns="" xmlns:a16="http://schemas.microsoft.com/office/drawing/2014/main" val="10007"/>
                  </a:ext>
                </a:extLst>
              </a:tr>
              <a:tr h="447139">
                <a:tc>
                  <a:txBody>
                    <a:bodyPr/>
                    <a:lstStyle/>
                    <a:p>
                      <a:pPr algn="l"/>
                      <a:endParaRPr lang="zh-CN" altLang="en-US" sz="1100" dirty="0"/>
                    </a:p>
                  </a:txBody>
                  <a:tcPr/>
                </a:tc>
                <a:tc>
                  <a:txBody>
                    <a:bodyPr/>
                    <a:lstStyle/>
                    <a:p>
                      <a:pPr algn="l"/>
                      <a:r>
                        <a:rPr lang="en-US" altLang="zh-CN" sz="1100" dirty="0"/>
                        <a:t>preprocess/</a:t>
                      </a:r>
                      <a:r>
                        <a:rPr lang="en-US" altLang="zh-CN" sz="1100" dirty="0" err="1"/>
                        <a:t>Without_maid</a:t>
                      </a:r>
                      <a:r>
                        <a:rPr lang="en-US" altLang="zh-CN" sz="1100" dirty="0"/>
                        <a:t>(ignore)/</a:t>
                      </a:r>
                    </a:p>
                    <a:p>
                      <a:pPr algn="l"/>
                      <a:r>
                        <a:rPr lang="en-US" altLang="zh-CN" sz="1100" dirty="0"/>
                        <a:t>data_total_preprocessing.py</a:t>
                      </a:r>
                      <a:endParaRPr lang="zh-CN" altLang="en-US" sz="1100" dirty="0"/>
                    </a:p>
                  </a:txBody>
                  <a:tcPr/>
                </a:tc>
                <a:tc>
                  <a:txBody>
                    <a:bodyPr/>
                    <a:lstStyle/>
                    <a:p>
                      <a:pPr algn="l"/>
                      <a:r>
                        <a:rPr lang="en-US" altLang="zh-CN" sz="1100" dirty="0"/>
                        <a:t>task_usage.csv</a:t>
                      </a:r>
                      <a:endParaRPr lang="zh-CN" altLang="en-US" sz="1100" dirty="0"/>
                    </a:p>
                  </a:txBody>
                  <a:tcPr/>
                </a:tc>
                <a:tc>
                  <a:txBody>
                    <a:bodyPr/>
                    <a:lstStyle/>
                    <a:p>
                      <a:pPr algn="l"/>
                      <a:r>
                        <a:rPr lang="en-US" altLang="zh-CN" sz="1100" dirty="0"/>
                        <a:t>task_usage_total_inversed_bycode.csv</a:t>
                      </a:r>
                    </a:p>
                  </a:txBody>
                  <a:tcPr/>
                </a:tc>
                <a:extLst>
                  <a:ext uri="{0D108BD9-81ED-4DB2-BD59-A6C34878D82A}">
                    <a16:rowId xmlns="" xmlns:a16="http://schemas.microsoft.com/office/drawing/2014/main" val="10008"/>
                  </a:ext>
                </a:extLst>
              </a:tr>
              <a:tr h="447139">
                <a:tc>
                  <a:txBody>
                    <a:bodyPr/>
                    <a:lstStyle/>
                    <a:p>
                      <a:pPr algn="l"/>
                      <a:endParaRPr lang="zh-CN" altLang="en-US" sz="1100" dirty="0"/>
                    </a:p>
                  </a:txBody>
                  <a:tcPr/>
                </a:tc>
                <a:tc>
                  <a:txBody>
                    <a:bodyPr/>
                    <a:lstStyle/>
                    <a:p>
                      <a:pPr algn="l"/>
                      <a:r>
                        <a:rPr lang="en-US" altLang="zh-CN" sz="1100" dirty="0"/>
                        <a:t>optimizer/</a:t>
                      </a:r>
                      <a:r>
                        <a:rPr lang="en-US" altLang="zh-CN" sz="1100" dirty="0" err="1"/>
                        <a:t>Bidirectional_Swish</a:t>
                      </a:r>
                      <a:r>
                        <a:rPr lang="en-US" altLang="zh-CN" sz="1100" dirty="0"/>
                        <a:t>/</a:t>
                      </a:r>
                    </a:p>
                    <a:p>
                      <a:pPr algn="l"/>
                      <a:r>
                        <a:rPr lang="en-US" altLang="zh-CN" sz="1100" dirty="0"/>
                        <a:t>bidirectional_swish.py</a:t>
                      </a:r>
                      <a:endParaRPr lang="zh-CN" altLang="en-US" sz="1100" dirty="0"/>
                    </a:p>
                  </a:txBody>
                  <a:tcPr/>
                </a:tc>
                <a:tc>
                  <a:txBody>
                    <a:bodyPr/>
                    <a:lstStyle/>
                    <a:p>
                      <a:pPr algn="l"/>
                      <a:r>
                        <a:rPr lang="en-US" altLang="zh-CN" sz="1100" dirty="0"/>
                        <a:t>task_usage_preprocessed.csv</a:t>
                      </a:r>
                      <a:endParaRPr lang="zh-CN" altLang="en-US" sz="1100" dirty="0"/>
                    </a:p>
                  </a:txBody>
                  <a:tcPr/>
                </a:tc>
                <a:tc>
                  <a:txBody>
                    <a:bodyPr/>
                    <a:lstStyle/>
                    <a:p>
                      <a:pPr algn="l"/>
                      <a:r>
                        <a:rPr lang="en-US" altLang="zh-CN" sz="1100" dirty="0"/>
                        <a:t>plot</a:t>
                      </a:r>
                    </a:p>
                  </a:txBody>
                  <a:tcPr/>
                </a:tc>
                <a:extLst>
                  <a:ext uri="{0D108BD9-81ED-4DB2-BD59-A6C34878D82A}">
                    <a16:rowId xmlns="" xmlns:a16="http://schemas.microsoft.com/office/drawing/2014/main" val="10009"/>
                  </a:ext>
                </a:extLst>
              </a:tr>
              <a:tr h="447139">
                <a:tc>
                  <a:txBody>
                    <a:bodyPr/>
                    <a:lstStyle/>
                    <a:p>
                      <a:pPr algn="l"/>
                      <a:endParaRPr lang="zh-CN" altLang="en-US" sz="1100" dirty="0"/>
                    </a:p>
                  </a:txBody>
                  <a:tcPr/>
                </a:tc>
                <a:tc>
                  <a:txBody>
                    <a:bodyPr/>
                    <a:lstStyle/>
                    <a:p>
                      <a:pPr algn="l"/>
                      <a:r>
                        <a:rPr lang="en-US" altLang="zh-CN" sz="1100" dirty="0"/>
                        <a:t>optimizer/</a:t>
                      </a:r>
                      <a:r>
                        <a:rPr lang="en-US" altLang="zh-CN" sz="1100" dirty="0" err="1"/>
                        <a:t>Swish_activate</a:t>
                      </a:r>
                      <a:r>
                        <a:rPr lang="en-US" altLang="zh-CN" sz="1100" dirty="0"/>
                        <a:t>/</a:t>
                      </a:r>
                    </a:p>
                    <a:p>
                      <a:pPr algn="l"/>
                      <a:r>
                        <a:rPr lang="en-US" altLang="zh-CN" sz="1100" dirty="0"/>
                        <a:t>swish_activate.py</a:t>
                      </a:r>
                      <a:endParaRPr lang="zh-CN" altLang="en-US" sz="1100" dirty="0"/>
                    </a:p>
                  </a:txBody>
                  <a:tcPr/>
                </a:tc>
                <a:tc>
                  <a:txBody>
                    <a:bodyPr/>
                    <a:lstStyle/>
                    <a:p>
                      <a:pPr algn="l"/>
                      <a:r>
                        <a:rPr lang="en-US" altLang="zh-CN" sz="1100" dirty="0"/>
                        <a:t>task_usage_preprocessed.csv</a:t>
                      </a:r>
                      <a:endParaRPr lang="zh-CN" altLang="en-US" sz="1100" dirty="0"/>
                    </a:p>
                  </a:txBody>
                  <a:tcPr/>
                </a:tc>
                <a:tc>
                  <a:txBody>
                    <a:bodyPr/>
                    <a:lstStyle/>
                    <a:p>
                      <a:pPr algn="l"/>
                      <a:r>
                        <a:rPr lang="en-US" altLang="zh-CN" sz="1100" dirty="0"/>
                        <a:t>plot</a:t>
                      </a:r>
                    </a:p>
                  </a:txBody>
                  <a:tcPr/>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1593441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Topics</a:t>
            </a:r>
            <a:endParaRPr lang="zh-CN" altLang="en-US" dirty="0"/>
          </a:p>
        </p:txBody>
      </p:sp>
      <p:sp>
        <p:nvSpPr>
          <p:cNvPr id="3" name="内容占位符 2"/>
          <p:cNvSpPr>
            <a:spLocks noGrp="1"/>
          </p:cNvSpPr>
          <p:nvPr>
            <p:ph idx="1"/>
          </p:nvPr>
        </p:nvSpPr>
        <p:spPr/>
        <p:txBody>
          <a:bodyPr>
            <a:normAutofit/>
          </a:bodyPr>
          <a:lstStyle/>
          <a:p>
            <a:r>
              <a:rPr lang="en-US" altLang="zh-CN" dirty="0"/>
              <a:t>Maintenance Scheduling</a:t>
            </a:r>
          </a:p>
          <a:p>
            <a:r>
              <a:rPr lang="en-US" altLang="zh-CN" dirty="0"/>
              <a:t>Anomaly Detection</a:t>
            </a:r>
          </a:p>
          <a:p>
            <a:r>
              <a:rPr lang="en-US" altLang="zh-CN" dirty="0"/>
              <a:t>Failure Prediction</a:t>
            </a:r>
          </a:p>
          <a:p>
            <a:r>
              <a:rPr lang="en-US" altLang="zh-CN" dirty="0"/>
              <a:t>Improving Utilization</a:t>
            </a:r>
          </a:p>
          <a:p>
            <a:r>
              <a:rPr lang="en-US" altLang="zh-CN" dirty="0"/>
              <a:t>Utilization Prediction</a:t>
            </a:r>
          </a:p>
          <a:p>
            <a:r>
              <a:rPr lang="en-US" altLang="zh-CN" dirty="0" err="1"/>
              <a:t>AIOps</a:t>
            </a:r>
            <a:r>
              <a:rPr lang="en-US" altLang="zh-CN" dirty="0"/>
              <a:t> platform</a:t>
            </a:r>
          </a:p>
          <a:p>
            <a:r>
              <a:rPr lang="en-US" altLang="zh-CN" dirty="0"/>
              <a:t>CAP</a:t>
            </a:r>
            <a:r>
              <a:rPr lang="zh-CN" altLang="en-US" dirty="0"/>
              <a:t>保证</a:t>
            </a:r>
            <a:endParaRPr lang="en-US" altLang="zh-CN" dirty="0"/>
          </a:p>
          <a:p>
            <a:pPr marL="0" indent="0">
              <a:buNone/>
            </a:pPr>
            <a:endParaRPr lang="en-US" altLang="zh-CN" dirty="0"/>
          </a:p>
          <a:p>
            <a:pPr marL="0" indent="0">
              <a:buNone/>
            </a:pPr>
            <a:endParaRPr lang="en-US" altLang="zh-CN" dirty="0"/>
          </a:p>
        </p:txBody>
      </p:sp>
    </p:spTree>
    <p:extLst>
      <p:ext uri="{BB962C8B-B14F-4D97-AF65-F5344CB8AC3E}">
        <p14:creationId xmlns:p14="http://schemas.microsoft.com/office/powerpoint/2010/main" val="384776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Trace</a:t>
            </a:r>
            <a:r>
              <a:rPr lang="zh-CN" altLang="en-US" dirty="0"/>
              <a:t>分析</a:t>
            </a:r>
          </a:p>
        </p:txBody>
      </p:sp>
      <p:graphicFrame>
        <p:nvGraphicFramePr>
          <p:cNvPr id="4" name="表格 3"/>
          <p:cNvGraphicFramePr>
            <a:graphicFrameLocks noGrp="1"/>
          </p:cNvGraphicFramePr>
          <p:nvPr>
            <p:extLst>
              <p:ext uri="{D42A27DB-BD31-4B8C-83A1-F6EECF244321}">
                <p14:modId xmlns:p14="http://schemas.microsoft.com/office/powerpoint/2010/main" val="1041612900"/>
              </p:ext>
            </p:extLst>
          </p:nvPr>
        </p:nvGraphicFramePr>
        <p:xfrm>
          <a:off x="107505" y="1268760"/>
          <a:ext cx="8898401" cy="5362207"/>
        </p:xfrm>
        <a:graphic>
          <a:graphicData uri="http://schemas.openxmlformats.org/drawingml/2006/table">
            <a:tbl>
              <a:tblPr firstRow="1" bandRow="1">
                <a:tableStyleId>{5C22544A-7EE6-4342-B048-85BDC9FD1C3A}</a:tableStyleId>
              </a:tblPr>
              <a:tblGrid>
                <a:gridCol w="1909545">
                  <a:extLst>
                    <a:ext uri="{9D8B030D-6E8A-4147-A177-3AD203B41FA5}">
                      <a16:colId xmlns="" xmlns:a16="http://schemas.microsoft.com/office/drawing/2014/main" val="20000"/>
                    </a:ext>
                  </a:extLst>
                </a:gridCol>
                <a:gridCol w="2263731">
                  <a:extLst>
                    <a:ext uri="{9D8B030D-6E8A-4147-A177-3AD203B41FA5}">
                      <a16:colId xmlns="" xmlns:a16="http://schemas.microsoft.com/office/drawing/2014/main" val="20001"/>
                    </a:ext>
                  </a:extLst>
                </a:gridCol>
                <a:gridCol w="2259026">
                  <a:extLst>
                    <a:ext uri="{9D8B030D-6E8A-4147-A177-3AD203B41FA5}">
                      <a16:colId xmlns="" xmlns:a16="http://schemas.microsoft.com/office/drawing/2014/main" val="20002"/>
                    </a:ext>
                  </a:extLst>
                </a:gridCol>
                <a:gridCol w="2466099">
                  <a:extLst>
                    <a:ext uri="{9D8B030D-6E8A-4147-A177-3AD203B41FA5}">
                      <a16:colId xmlns="" xmlns:a16="http://schemas.microsoft.com/office/drawing/2014/main" val="20003"/>
                    </a:ext>
                  </a:extLst>
                </a:gridCol>
              </a:tblGrid>
              <a:tr h="357714">
                <a:tc>
                  <a:txBody>
                    <a:bodyPr/>
                    <a:lstStyle/>
                    <a:p>
                      <a:r>
                        <a:rPr lang="en-US" altLang="zh-CN" sz="1100" dirty="0"/>
                        <a:t>Case</a:t>
                      </a:r>
                      <a:endParaRPr lang="zh-CN" altLang="en-US" sz="1100" dirty="0"/>
                    </a:p>
                  </a:txBody>
                  <a:tcPr/>
                </a:tc>
                <a:tc>
                  <a:txBody>
                    <a:bodyPr/>
                    <a:lstStyle/>
                    <a:p>
                      <a:r>
                        <a:rPr lang="en-US" altLang="zh-CN" sz="1100" dirty="0" err="1"/>
                        <a:t>Py</a:t>
                      </a:r>
                      <a:endParaRPr lang="zh-CN" altLang="en-US" sz="1100" dirty="0"/>
                    </a:p>
                  </a:txBody>
                  <a:tcPr/>
                </a:tc>
                <a:tc>
                  <a:txBody>
                    <a:bodyPr/>
                    <a:lstStyle/>
                    <a:p>
                      <a:r>
                        <a:rPr lang="en-US" altLang="zh-CN" sz="1100" dirty="0"/>
                        <a:t>Input</a:t>
                      </a:r>
                      <a:r>
                        <a:rPr lang="en-US" altLang="zh-CN" sz="1100" baseline="0" dirty="0"/>
                        <a:t> </a:t>
                      </a:r>
                      <a:endParaRPr lang="zh-CN" altLang="en-US" sz="1100" dirty="0"/>
                    </a:p>
                  </a:txBody>
                  <a:tcPr/>
                </a:tc>
                <a:tc>
                  <a:txBody>
                    <a:bodyPr/>
                    <a:lstStyle/>
                    <a:p>
                      <a:r>
                        <a:rPr lang="en-US" altLang="zh-CN" sz="1100" dirty="0"/>
                        <a:t>Output </a:t>
                      </a:r>
                      <a:endParaRPr lang="zh-CN" altLang="en-US" sz="1100" dirty="0"/>
                    </a:p>
                  </a:txBody>
                  <a:tcPr/>
                </a:tc>
                <a:extLst>
                  <a:ext uri="{0D108BD9-81ED-4DB2-BD59-A6C34878D82A}">
                    <a16:rowId xmlns="" xmlns:a16="http://schemas.microsoft.com/office/drawing/2014/main" val="10000"/>
                  </a:ext>
                </a:extLst>
              </a:tr>
              <a:tr h="373607">
                <a:tc>
                  <a:txBody>
                    <a:bodyPr/>
                    <a:lstStyle/>
                    <a:p>
                      <a:pPr algn="l"/>
                      <a:r>
                        <a:rPr lang="en-US" altLang="zh-CN" sz="1100" dirty="0"/>
                        <a:t>cluster</a:t>
                      </a:r>
                      <a:endParaRPr lang="zh-CN" altLang="en-US" sz="1100" dirty="0"/>
                    </a:p>
                  </a:txBody>
                  <a:tcPr/>
                </a:tc>
                <a:tc>
                  <a:txBody>
                    <a:bodyPr/>
                    <a:lstStyle/>
                    <a:p>
                      <a:pPr algn="l"/>
                      <a:r>
                        <a:rPr lang="en-US" altLang="zh-CN" sz="1100" dirty="0" err="1"/>
                        <a:t>Alibaba_cluster</a:t>
                      </a:r>
                      <a:r>
                        <a:rPr lang="en-US" altLang="zh-CN" sz="1100" dirty="0"/>
                        <a:t>/</a:t>
                      </a:r>
                    </a:p>
                    <a:p>
                      <a:pPr algn="l"/>
                      <a:r>
                        <a:rPr lang="en-US" altLang="zh-CN" sz="1100" dirty="0" err="1"/>
                        <a:t>Alibaba_cluster_LSTM_predict.ipynb</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r>
                        <a:rPr lang="en-US" altLang="zh-CN" sz="1100" dirty="0"/>
                        <a:t>Plot(failed)</a:t>
                      </a:r>
                    </a:p>
                  </a:txBody>
                  <a:tcPr/>
                </a:tc>
                <a:extLst>
                  <a:ext uri="{0D108BD9-81ED-4DB2-BD59-A6C34878D82A}">
                    <a16:rowId xmlns="" xmlns:a16="http://schemas.microsoft.com/office/drawing/2014/main" val="10001"/>
                  </a:ext>
                </a:extLst>
              </a:tr>
              <a:tr h="373607">
                <a:tc>
                  <a:txBody>
                    <a:bodyPr/>
                    <a:lstStyle/>
                    <a:p>
                      <a:pPr algn="l"/>
                      <a:endParaRPr lang="zh-CN" altLang="en-US" sz="1100" dirty="0"/>
                    </a:p>
                  </a:txBody>
                  <a:tcPr/>
                </a:tc>
                <a:tc>
                  <a:txBody>
                    <a:bodyPr/>
                    <a:lstStyle/>
                    <a:p>
                      <a:pPr algn="l"/>
                      <a:r>
                        <a:rPr lang="en-US" altLang="zh-CN" sz="1100" dirty="0" err="1"/>
                        <a:t>Alibaba_cluster</a:t>
                      </a:r>
                      <a:r>
                        <a:rPr lang="en-US" altLang="zh-CN" sz="1100" dirty="0"/>
                        <a:t>/</a:t>
                      </a:r>
                    </a:p>
                    <a:p>
                      <a:pPr algn="l"/>
                      <a:r>
                        <a:rPr lang="en-US" altLang="zh-CN" sz="1100" dirty="0" err="1"/>
                        <a:t>Alibaba_cluster_GRU_predict.ipynb</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p>
                      <a:pPr algn="l"/>
                      <a:endParaRPr lang="zh-CN" altLang="en-US" sz="1100" dirty="0"/>
                    </a:p>
                  </a:txBody>
                  <a:tcPr/>
                </a:tc>
                <a:tc>
                  <a:txBody>
                    <a:bodyPr/>
                    <a:lstStyle/>
                    <a:p>
                      <a:pPr algn="l"/>
                      <a:r>
                        <a:rPr lang="en-US" altLang="zh-CN" sz="1100" dirty="0"/>
                        <a:t>plot</a:t>
                      </a:r>
                    </a:p>
                  </a:txBody>
                  <a:tcPr/>
                </a:tc>
                <a:extLst>
                  <a:ext uri="{0D108BD9-81ED-4DB2-BD59-A6C34878D82A}">
                    <a16:rowId xmlns="" xmlns:a16="http://schemas.microsoft.com/office/drawing/2014/main" val="10002"/>
                  </a:ext>
                </a:extLst>
              </a:tr>
              <a:tr h="373607">
                <a:tc>
                  <a:txBody>
                    <a:bodyPr/>
                    <a:lstStyle/>
                    <a:p>
                      <a:pPr algn="l"/>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err="1"/>
                        <a:t>Alibaba_cluster</a:t>
                      </a:r>
                      <a:r>
                        <a:rPr lang="en-US" altLang="zh-CN" sz="1100" dirty="0"/>
                        <a:t>/</a:t>
                      </a:r>
                    </a:p>
                    <a:p>
                      <a:pPr algn="l"/>
                      <a:r>
                        <a:rPr lang="en-US" altLang="zh-CN" sz="1100" dirty="0" err="1"/>
                        <a:t>Alibaba_cluster_drop_predict.ipynb</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a:t>
                      </a:r>
                    </a:p>
                    <a:p>
                      <a:pPr algn="l"/>
                      <a:endParaRPr lang="en-US" altLang="zh-CN" sz="1100" dirty="0"/>
                    </a:p>
                  </a:txBody>
                  <a:tcPr/>
                </a:tc>
                <a:extLst>
                  <a:ext uri="{0D108BD9-81ED-4DB2-BD59-A6C34878D82A}">
                    <a16:rowId xmlns="" xmlns:a16="http://schemas.microsoft.com/office/drawing/2014/main" val="10003"/>
                  </a:ext>
                </a:extLst>
              </a:tr>
              <a:tr h="447139">
                <a:tc>
                  <a:txBody>
                    <a:bodyPr/>
                    <a:lstStyle/>
                    <a:p>
                      <a:pPr algn="l"/>
                      <a:r>
                        <a:rPr lang="en-US" altLang="zh-CN" sz="1100" dirty="0" err="1"/>
                        <a:t>cluster_predict</a:t>
                      </a:r>
                      <a:endParaRPr lang="zh-CN" altLang="en-US" sz="1100" dirty="0"/>
                    </a:p>
                  </a:txBody>
                  <a:tcPr/>
                </a:tc>
                <a:tc>
                  <a:txBody>
                    <a:bodyPr/>
                    <a:lstStyle/>
                    <a:p>
                      <a:pPr algn="l"/>
                      <a:r>
                        <a:rPr lang="en-US" altLang="zh-CN" sz="1100" dirty="0" err="1"/>
                        <a:t>Alibaba_cluster_predict</a:t>
                      </a:r>
                      <a:r>
                        <a:rPr lang="en-US" altLang="zh-CN" sz="1100" dirty="0"/>
                        <a:t>/code/</a:t>
                      </a:r>
                    </a:p>
                    <a:p>
                      <a:pPr algn="l"/>
                      <a:r>
                        <a:rPr lang="en-US" altLang="zh-CN" sz="1100" dirty="0"/>
                        <a:t>preprocess.py</a:t>
                      </a:r>
                      <a:endParaRPr lang="zh-CN" altLang="en-US" sz="1100" dirty="0"/>
                    </a:p>
                  </a:txBody>
                  <a:tcPr/>
                </a:tc>
                <a:tc>
                  <a:txBody>
                    <a:bodyPr/>
                    <a:lstStyle/>
                    <a:p>
                      <a:pPr algn="l"/>
                      <a:r>
                        <a:rPr lang="en-US" altLang="zh-CN" sz="1100" dirty="0"/>
                        <a:t>machine_usage_50000.csv</a:t>
                      </a:r>
                      <a:endParaRPr lang="zh-CN" altLang="en-US" sz="1100" dirty="0"/>
                    </a:p>
                  </a:txBody>
                  <a:tcPr/>
                </a:tc>
                <a:tc>
                  <a:txBody>
                    <a:bodyPr/>
                    <a:lstStyle/>
                    <a:p>
                      <a:pPr algn="l"/>
                      <a:r>
                        <a:rPr lang="en-US" altLang="zh-CN" sz="1100" dirty="0"/>
                        <a:t>Machine_usage_fill.csv</a:t>
                      </a:r>
                    </a:p>
                  </a:txBody>
                  <a:tcPr/>
                </a:tc>
                <a:extLst>
                  <a:ext uri="{0D108BD9-81ED-4DB2-BD59-A6C34878D82A}">
                    <a16:rowId xmlns="" xmlns:a16="http://schemas.microsoft.com/office/drawing/2014/main" val="10004"/>
                  </a:ext>
                </a:extLst>
              </a:tr>
              <a:tr h="447139">
                <a:tc>
                  <a:txBody>
                    <a:bodyPr/>
                    <a:lstStyle/>
                    <a:p>
                      <a:pPr algn="l"/>
                      <a:endParaRPr lang="zh-CN" altLang="en-US" sz="1100" dirty="0"/>
                    </a:p>
                  </a:txBody>
                  <a:tcPr/>
                </a:tc>
                <a:tc>
                  <a:txBody>
                    <a:bodyPr/>
                    <a:lstStyle/>
                    <a:p>
                      <a:pPr algn="l"/>
                      <a:r>
                        <a:rPr lang="en-US" altLang="zh-CN" sz="1100" dirty="0" err="1"/>
                        <a:t>Alibaba_cluster_predict</a:t>
                      </a:r>
                      <a:r>
                        <a:rPr lang="en-US" altLang="zh-CN" sz="1100" dirty="0"/>
                        <a:t>/code/</a:t>
                      </a:r>
                    </a:p>
                    <a:p>
                      <a:pPr algn="l"/>
                      <a:r>
                        <a:rPr lang="en-US" altLang="zh-CN" sz="1100" dirty="0"/>
                        <a:t>Averange_time_process.py</a:t>
                      </a:r>
                      <a:endParaRPr lang="zh-CN" altLang="en-US" sz="1100" dirty="0"/>
                    </a:p>
                  </a:txBody>
                  <a:tcPr/>
                </a:tc>
                <a:tc>
                  <a:txBody>
                    <a:bodyPr/>
                    <a:lstStyle/>
                    <a:p>
                      <a:pPr algn="l"/>
                      <a:r>
                        <a:rPr lang="en-US" altLang="zh-CN" sz="1100" dirty="0"/>
                        <a:t> Machine_usage_fill.csv</a:t>
                      </a:r>
                      <a:endParaRPr lang="zh-CN" altLang="en-US" sz="1100" dirty="0"/>
                    </a:p>
                  </a:txBody>
                  <a:tcPr/>
                </a:tc>
                <a:tc>
                  <a:txBody>
                    <a:bodyPr/>
                    <a:lstStyle/>
                    <a:p>
                      <a:pPr algn="l"/>
                      <a:r>
                        <a:rPr lang="en-US" altLang="zh-CN" sz="1100" dirty="0"/>
                        <a:t>Machine_usage_groupby.csv</a:t>
                      </a:r>
                    </a:p>
                  </a:txBody>
                  <a:tcPr/>
                </a:tc>
                <a:extLst>
                  <a:ext uri="{0D108BD9-81ED-4DB2-BD59-A6C34878D82A}">
                    <a16:rowId xmlns="" xmlns:a16="http://schemas.microsoft.com/office/drawing/2014/main" val="10005"/>
                  </a:ext>
                </a:extLst>
              </a:tr>
              <a:tr h="447139">
                <a:tc>
                  <a:txBody>
                    <a:bodyPr/>
                    <a:lstStyle/>
                    <a:p>
                      <a:pPr algn="l"/>
                      <a:endParaRPr lang="zh-CN" altLang="en-US" sz="1100" dirty="0"/>
                    </a:p>
                  </a:txBody>
                  <a:tcPr/>
                </a:tc>
                <a:tc>
                  <a:txBody>
                    <a:bodyPr/>
                    <a:lstStyle/>
                    <a:p>
                      <a:pPr algn="l"/>
                      <a:r>
                        <a:rPr lang="en-US" altLang="zh-CN" sz="1100" dirty="0" err="1"/>
                        <a:t>Alibaba_cluster_predict</a:t>
                      </a:r>
                      <a:r>
                        <a:rPr lang="en-US" altLang="zh-CN" sz="1100" dirty="0"/>
                        <a:t>/code/</a:t>
                      </a:r>
                    </a:p>
                    <a:p>
                      <a:pPr algn="l"/>
                      <a:r>
                        <a:rPr lang="en-US" altLang="zh-CN" sz="1100" dirty="0"/>
                        <a:t>data_run.py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r>
                        <a:rPr lang="en-US" altLang="zh-CN" sz="1100" dirty="0"/>
                        <a:t>plot &amp; RMSE </a:t>
                      </a:r>
                    </a:p>
                  </a:txBody>
                  <a:tcPr/>
                </a:tc>
                <a:extLst>
                  <a:ext uri="{0D108BD9-81ED-4DB2-BD59-A6C34878D82A}">
                    <a16:rowId xmlns="" xmlns:a16="http://schemas.microsoft.com/office/drawing/2014/main" val="10006"/>
                  </a:ext>
                </a:extLst>
              </a:tr>
              <a:tr h="447139">
                <a:tc>
                  <a:txBody>
                    <a:bodyPr/>
                    <a:lstStyle/>
                    <a:p>
                      <a:pPr algn="l"/>
                      <a:endParaRPr lang="zh-CN" altLang="en-US" sz="1100" dirty="0"/>
                    </a:p>
                  </a:txBody>
                  <a:tcPr/>
                </a:tc>
                <a:tc>
                  <a:txBody>
                    <a:bodyPr/>
                    <a:lstStyle/>
                    <a:p>
                      <a:pPr algn="l"/>
                      <a:r>
                        <a:rPr lang="en-US" altLang="zh-CN" sz="1100" dirty="0" err="1"/>
                        <a:t>Alibaba_cluster_predict</a:t>
                      </a:r>
                      <a:r>
                        <a:rPr lang="en-US" altLang="zh-CN" sz="1100" dirty="0"/>
                        <a:t>/code/</a:t>
                      </a:r>
                    </a:p>
                    <a:p>
                      <a:pPr algn="l"/>
                      <a:r>
                        <a:rPr lang="en-US" altLang="zh-CN" sz="1100" dirty="0"/>
                        <a:t>Plot_cluster_data.py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r>
                        <a:rPr lang="en-US" altLang="zh-CN" sz="1100" dirty="0"/>
                        <a:t>plot</a:t>
                      </a:r>
                    </a:p>
                  </a:txBody>
                  <a:tcPr/>
                </a:tc>
                <a:extLst>
                  <a:ext uri="{0D108BD9-81ED-4DB2-BD59-A6C34878D82A}">
                    <a16:rowId xmlns="" xmlns:a16="http://schemas.microsoft.com/office/drawing/2014/main" val="10007"/>
                  </a:ext>
                </a:extLst>
              </a:tr>
              <a:tr h="447139">
                <a:tc>
                  <a:txBody>
                    <a:bodyPr/>
                    <a:lstStyle/>
                    <a:p>
                      <a:pPr algn="l"/>
                      <a:r>
                        <a:rPr lang="en-US" altLang="zh-CN" sz="1100" dirty="0" err="1"/>
                        <a:t>cluster_predict_Total</a:t>
                      </a:r>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Alibaba_cluster_predict_runafterprocession.py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endParaRPr lang="en-US" altLang="zh-CN" sz="1100" dirty="0"/>
                    </a:p>
                  </a:txBody>
                  <a:tcPr/>
                </a:tc>
                <a:extLst>
                  <a:ext uri="{0D108BD9-81ED-4DB2-BD59-A6C34878D82A}">
                    <a16:rowId xmlns="" xmlns:a16="http://schemas.microsoft.com/office/drawing/2014/main" val="10008"/>
                  </a:ext>
                </a:extLst>
              </a:tr>
              <a:tr h="447139">
                <a:tc>
                  <a:txBody>
                    <a:bodyPr/>
                    <a:lstStyle/>
                    <a:p>
                      <a:pPr algn="l"/>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data_give_head.py</a:t>
                      </a:r>
                      <a:endParaRPr lang="zh-CN" altLang="en-US" sz="1100" dirty="0"/>
                    </a:p>
                  </a:txBody>
                  <a:tcPr/>
                </a:tc>
                <a:tc>
                  <a:txBody>
                    <a:bodyPr/>
                    <a:lstStyle/>
                    <a:p>
                      <a:pPr algn="l"/>
                      <a:r>
                        <a:rPr lang="en-US" altLang="zh-CN" sz="1100" dirty="0"/>
                        <a:t>machine_usage.csv</a:t>
                      </a:r>
                      <a:endParaRPr lang="zh-CN" altLang="en-US" sz="1100" dirty="0"/>
                    </a:p>
                  </a:txBody>
                  <a:tcPr/>
                </a:tc>
                <a:tc>
                  <a:txBody>
                    <a:bodyPr/>
                    <a:lstStyle/>
                    <a:p>
                      <a:pPr algn="l"/>
                      <a:r>
                        <a:rPr lang="en-US" altLang="zh-CN" sz="1100" dirty="0"/>
                        <a:t>machine_usage_headed.csv</a:t>
                      </a:r>
                    </a:p>
                  </a:txBody>
                  <a:tcPr/>
                </a:tc>
                <a:extLst>
                  <a:ext uri="{0D108BD9-81ED-4DB2-BD59-A6C34878D82A}">
                    <a16:rowId xmlns="" xmlns:a16="http://schemas.microsoft.com/office/drawing/2014/main" val="10009"/>
                  </a:ext>
                </a:extLst>
              </a:tr>
              <a:tr h="447139">
                <a:tc>
                  <a:txBody>
                    <a:bodyPr/>
                    <a:lstStyle/>
                    <a:p>
                      <a:pPr algn="l"/>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data_test_head.py</a:t>
                      </a:r>
                      <a:endParaRPr lang="zh-CN" altLang="en-US" sz="1100" dirty="0"/>
                    </a:p>
                  </a:txBody>
                  <a:tcPr/>
                </a:tc>
                <a:tc>
                  <a:txBody>
                    <a:bodyPr/>
                    <a:lstStyle/>
                    <a:p>
                      <a:pPr algn="l"/>
                      <a:r>
                        <a:rPr lang="en-US" altLang="zh-CN" sz="1100" dirty="0"/>
                        <a:t>Machine_usage_groupby_100.csv</a:t>
                      </a:r>
                      <a:endParaRPr lang="zh-CN" altLang="en-US" sz="1100" dirty="0"/>
                    </a:p>
                  </a:txBody>
                  <a:tcPr/>
                </a:tc>
                <a:tc>
                  <a:txBody>
                    <a:bodyPr/>
                    <a:lstStyle/>
                    <a:p>
                      <a:pPr algn="l"/>
                      <a:r>
                        <a:rPr lang="en-US" altLang="zh-CN" sz="1100" dirty="0"/>
                        <a:t>nil</a:t>
                      </a:r>
                    </a:p>
                  </a:txBody>
                  <a:tcPr/>
                </a:tc>
                <a:extLst>
                  <a:ext uri="{0D108BD9-81ED-4DB2-BD59-A6C34878D82A}">
                    <a16:rowId xmlns="" xmlns:a16="http://schemas.microsoft.com/office/drawing/2014/main" val="10010"/>
                  </a:ext>
                </a:extLst>
              </a:tr>
              <a:tr h="447139">
                <a:tc>
                  <a:txBody>
                    <a:bodyPr/>
                    <a:lstStyle/>
                    <a:p>
                      <a:pPr algn="l"/>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data_preprocess.py</a:t>
                      </a:r>
                      <a:endParaRPr lang="zh-CN" altLang="en-US" sz="1100" dirty="0"/>
                    </a:p>
                  </a:txBody>
                  <a:tcPr/>
                </a:tc>
                <a:tc>
                  <a:txBody>
                    <a:bodyPr/>
                    <a:lstStyle/>
                    <a:p>
                      <a:pPr algn="l"/>
                      <a:r>
                        <a:rPr lang="en-US" altLang="zh-CN" sz="1100" dirty="0"/>
                        <a:t>machine_usage_headed.csv</a:t>
                      </a:r>
                      <a:endParaRPr lang="zh-CN" altLang="en-US" sz="1100" dirty="0"/>
                    </a:p>
                  </a:txBody>
                  <a:tcPr/>
                </a:tc>
                <a:tc>
                  <a:txBody>
                    <a:bodyPr/>
                    <a:lstStyle/>
                    <a:p>
                      <a:pPr algn="l"/>
                      <a:r>
                        <a:rPr lang="en-US" altLang="zh-CN" sz="1100" dirty="0"/>
                        <a:t>Machine_usage_groupby.csv</a:t>
                      </a:r>
                    </a:p>
                  </a:txBody>
                  <a:tcPr/>
                </a:tc>
                <a:extLst>
                  <a:ext uri="{0D108BD9-81ED-4DB2-BD59-A6C34878D82A}">
                    <a16:rowId xmlns="" xmlns:a16="http://schemas.microsoft.com/office/drawing/2014/main" val="10011"/>
                  </a:ext>
                </a:extLst>
              </a:tr>
            </a:tbl>
          </a:graphicData>
        </a:graphic>
      </p:graphicFrame>
    </p:spTree>
    <p:extLst>
      <p:ext uri="{BB962C8B-B14F-4D97-AF65-F5344CB8AC3E}">
        <p14:creationId xmlns:p14="http://schemas.microsoft.com/office/powerpoint/2010/main" val="4179915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Trace</a:t>
            </a:r>
            <a:r>
              <a:rPr lang="zh-CN" altLang="en-US" dirty="0"/>
              <a:t>分析</a:t>
            </a:r>
          </a:p>
        </p:txBody>
      </p:sp>
      <p:graphicFrame>
        <p:nvGraphicFramePr>
          <p:cNvPr id="4" name="表格 3"/>
          <p:cNvGraphicFramePr>
            <a:graphicFrameLocks noGrp="1"/>
          </p:cNvGraphicFramePr>
          <p:nvPr>
            <p:extLst>
              <p:ext uri="{D42A27DB-BD31-4B8C-83A1-F6EECF244321}">
                <p14:modId xmlns:p14="http://schemas.microsoft.com/office/powerpoint/2010/main" val="1926373265"/>
              </p:ext>
            </p:extLst>
          </p:nvPr>
        </p:nvGraphicFramePr>
        <p:xfrm>
          <a:off x="107505" y="1268760"/>
          <a:ext cx="8268970" cy="4884806"/>
        </p:xfrm>
        <a:graphic>
          <a:graphicData uri="http://schemas.openxmlformats.org/drawingml/2006/table">
            <a:tbl>
              <a:tblPr firstRow="1" bandRow="1">
                <a:tableStyleId>{5C22544A-7EE6-4342-B048-85BDC9FD1C3A}</a:tableStyleId>
              </a:tblPr>
              <a:tblGrid>
                <a:gridCol w="1640205">
                  <a:extLst>
                    <a:ext uri="{9D8B030D-6E8A-4147-A177-3AD203B41FA5}">
                      <a16:colId xmlns="" xmlns:a16="http://schemas.microsoft.com/office/drawing/2014/main" val="20000"/>
                    </a:ext>
                  </a:extLst>
                </a:gridCol>
                <a:gridCol w="3030855">
                  <a:extLst>
                    <a:ext uri="{9D8B030D-6E8A-4147-A177-3AD203B41FA5}">
                      <a16:colId xmlns="" xmlns:a16="http://schemas.microsoft.com/office/drawing/2014/main" val="20001"/>
                    </a:ext>
                  </a:extLst>
                </a:gridCol>
                <a:gridCol w="1856105">
                  <a:extLst>
                    <a:ext uri="{9D8B030D-6E8A-4147-A177-3AD203B41FA5}">
                      <a16:colId xmlns="" xmlns:a16="http://schemas.microsoft.com/office/drawing/2014/main" val="20002"/>
                    </a:ext>
                  </a:extLst>
                </a:gridCol>
                <a:gridCol w="1741805">
                  <a:extLst>
                    <a:ext uri="{9D8B030D-6E8A-4147-A177-3AD203B41FA5}">
                      <a16:colId xmlns="" xmlns:a16="http://schemas.microsoft.com/office/drawing/2014/main" val="20003"/>
                    </a:ext>
                  </a:extLst>
                </a:gridCol>
              </a:tblGrid>
              <a:tr h="357714">
                <a:tc>
                  <a:txBody>
                    <a:bodyPr/>
                    <a:lstStyle/>
                    <a:p>
                      <a:r>
                        <a:rPr lang="en-US" altLang="zh-CN" sz="1100" dirty="0"/>
                        <a:t>Case</a:t>
                      </a:r>
                      <a:endParaRPr lang="zh-CN" altLang="en-US" sz="1100" dirty="0"/>
                    </a:p>
                  </a:txBody>
                  <a:tcPr/>
                </a:tc>
                <a:tc>
                  <a:txBody>
                    <a:bodyPr/>
                    <a:lstStyle/>
                    <a:p>
                      <a:r>
                        <a:rPr lang="en-US" altLang="zh-CN" sz="1100" dirty="0" err="1"/>
                        <a:t>Py</a:t>
                      </a:r>
                      <a:endParaRPr lang="zh-CN" altLang="en-US" sz="1100" dirty="0"/>
                    </a:p>
                  </a:txBody>
                  <a:tcPr/>
                </a:tc>
                <a:tc>
                  <a:txBody>
                    <a:bodyPr/>
                    <a:lstStyle/>
                    <a:p>
                      <a:r>
                        <a:rPr lang="en-US" altLang="zh-CN" sz="1100" dirty="0"/>
                        <a:t>Input</a:t>
                      </a:r>
                      <a:r>
                        <a:rPr lang="en-US" altLang="zh-CN" sz="1100" baseline="0" dirty="0"/>
                        <a:t> </a:t>
                      </a:r>
                      <a:endParaRPr lang="zh-CN" altLang="en-US" sz="1100" dirty="0"/>
                    </a:p>
                  </a:txBody>
                  <a:tcPr/>
                </a:tc>
                <a:tc>
                  <a:txBody>
                    <a:bodyPr/>
                    <a:lstStyle/>
                    <a:p>
                      <a:r>
                        <a:rPr lang="en-US" altLang="zh-CN" sz="1100" dirty="0"/>
                        <a:t>Output </a:t>
                      </a:r>
                      <a:endParaRPr lang="zh-CN" altLang="en-US" sz="1100" dirty="0"/>
                    </a:p>
                  </a:txBody>
                  <a:tcPr/>
                </a:tc>
                <a:extLst>
                  <a:ext uri="{0D108BD9-81ED-4DB2-BD59-A6C34878D82A}">
                    <a16:rowId xmlns="" xmlns:a16="http://schemas.microsoft.com/office/drawing/2014/main" val="10000"/>
                  </a:ext>
                </a:extLst>
              </a:tr>
              <a:tr h="3736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err="1"/>
                        <a:t>cluster_predict_Total</a:t>
                      </a:r>
                      <a:endParaRPr lang="zh-CN" altLang="en-US" sz="1100" dirty="0"/>
                    </a:p>
                    <a:p>
                      <a:pPr algn="l"/>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prediction_model.py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r>
                        <a:rPr lang="en-US" altLang="zh-CN" sz="1100" dirty="0"/>
                        <a:t>plot &amp; RMSE</a:t>
                      </a:r>
                      <a:r>
                        <a:rPr lang="en-US" altLang="zh-CN" sz="1100" baseline="0" dirty="0"/>
                        <a:t> &amp; MSE</a:t>
                      </a:r>
                      <a:endParaRPr lang="en-US" altLang="zh-CN" sz="1100" dirty="0"/>
                    </a:p>
                  </a:txBody>
                  <a:tcPr/>
                </a:tc>
                <a:extLst>
                  <a:ext uri="{0D108BD9-81ED-4DB2-BD59-A6C34878D82A}">
                    <a16:rowId xmlns="" xmlns:a16="http://schemas.microsoft.com/office/drawing/2014/main" val="10001"/>
                  </a:ext>
                </a:extLst>
              </a:tr>
              <a:tr h="373607">
                <a:tc>
                  <a:txBody>
                    <a:bodyPr/>
                    <a:lstStyle/>
                    <a:p>
                      <a:pPr algn="l"/>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test_mse_predict.py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 RMSE</a:t>
                      </a:r>
                      <a:r>
                        <a:rPr lang="en-US" altLang="zh-CN" sz="1100" baseline="0" dirty="0"/>
                        <a:t> &amp; MSE (error)</a:t>
                      </a:r>
                      <a:endParaRPr lang="en-US" altLang="zh-CN" sz="1100" dirty="0"/>
                    </a:p>
                    <a:p>
                      <a:pPr algn="l"/>
                      <a:endParaRPr lang="en-US" altLang="zh-CN" sz="1100" dirty="0"/>
                    </a:p>
                  </a:txBody>
                  <a:tcPr/>
                </a:tc>
                <a:extLst>
                  <a:ext uri="{0D108BD9-81ED-4DB2-BD59-A6C34878D82A}">
                    <a16:rowId xmlns="" xmlns:a16="http://schemas.microsoft.com/office/drawing/2014/main" val="10002"/>
                  </a:ext>
                </a:extLst>
              </a:tr>
              <a:tr h="373607">
                <a:tc>
                  <a:txBody>
                    <a:bodyPr/>
                    <a:lstStyle/>
                    <a:p>
                      <a:pPr algn="l"/>
                      <a:r>
                        <a:rPr lang="en-US" altLang="zh-CN" sz="1100" dirty="0" err="1"/>
                        <a:t>cluster_predict_compare</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Train_40000/COV+GRU+GRU+D+D+DROP+E50/</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COV+GRU+GRU+D+D+DROP+E50.py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r>
                        <a:rPr lang="en-US" altLang="zh-CN" sz="1100" dirty="0"/>
                        <a:t>Plot &amp;</a:t>
                      </a:r>
                      <a:r>
                        <a:rPr lang="en-US" altLang="zh-CN" sz="1100" baseline="0" dirty="0"/>
                        <a:t> RMSE &amp;MSE </a:t>
                      </a:r>
                      <a:endParaRPr lang="en-US" altLang="zh-CN" sz="1100" dirty="0"/>
                    </a:p>
                  </a:txBody>
                  <a:tcPr/>
                </a:tc>
                <a:extLst>
                  <a:ext uri="{0D108BD9-81ED-4DB2-BD59-A6C34878D82A}">
                    <a16:rowId xmlns="" xmlns:a16="http://schemas.microsoft.com/office/drawing/2014/main" val="10003"/>
                  </a:ext>
                </a:extLst>
              </a:tr>
              <a:tr h="447139">
                <a:tc>
                  <a:txBody>
                    <a:bodyPr/>
                    <a:lstStyle/>
                    <a:p>
                      <a:pPr algn="l"/>
                      <a:endParaRPr lang="zh-CN" altLang="en-US" sz="1100" dirty="0"/>
                    </a:p>
                  </a:txBody>
                  <a:tcPr/>
                </a:tc>
                <a:tc>
                  <a:txBody>
                    <a:bodyPr/>
                    <a:lstStyle/>
                    <a:p>
                      <a:pPr algn="l"/>
                      <a:r>
                        <a:rPr lang="en-US" altLang="zh-CN" sz="1100" dirty="0"/>
                        <a:t>Train_40000/</a:t>
                      </a:r>
                      <a:r>
                        <a:rPr lang="en-US" altLang="zh-CN" sz="1100" dirty="0" err="1"/>
                        <a:t>Bidirectional_Swish</a:t>
                      </a:r>
                      <a:r>
                        <a:rPr lang="en-US" altLang="zh-CN" sz="1100" dirty="0"/>
                        <a:t>/</a:t>
                      </a:r>
                    </a:p>
                    <a:p>
                      <a:pPr algn="l"/>
                      <a:r>
                        <a:rPr lang="en-US" altLang="zh-CN" sz="1100" dirty="0"/>
                        <a:t>bidirectional_swish.py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p>
                      <a:pPr algn="l"/>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p>
                      <a:pPr algn="l"/>
                      <a:endParaRPr lang="en-US" altLang="zh-CN" sz="1100" dirty="0"/>
                    </a:p>
                  </a:txBody>
                  <a:tcPr/>
                </a:tc>
                <a:extLst>
                  <a:ext uri="{0D108BD9-81ED-4DB2-BD59-A6C34878D82A}">
                    <a16:rowId xmlns="" xmlns:a16="http://schemas.microsoft.com/office/drawing/2014/main" val="10004"/>
                  </a:ext>
                </a:extLst>
              </a:tr>
              <a:tr h="447139">
                <a:tc>
                  <a:txBody>
                    <a:bodyPr/>
                    <a:lstStyle/>
                    <a:p>
                      <a:pPr algn="l"/>
                      <a:endParaRPr lang="zh-CN" altLang="en-US" sz="1100" dirty="0"/>
                    </a:p>
                  </a:txBody>
                  <a:tcPr/>
                </a:tc>
                <a:tc>
                  <a:txBody>
                    <a:bodyPr/>
                    <a:lstStyle/>
                    <a:p>
                      <a:pPr algn="l"/>
                      <a:r>
                        <a:rPr lang="en-US" altLang="zh-CN" sz="1100" dirty="0"/>
                        <a:t>Train_20000/COV+GRU+GRU+D+D+E50/</a:t>
                      </a:r>
                    </a:p>
                    <a:p>
                      <a:pPr algn="l"/>
                      <a:r>
                        <a:rPr lang="en-US" altLang="zh-CN" sz="1100" dirty="0"/>
                        <a:t>COV+GRU+GRU+D+D+E50.py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 xmlns:a16="http://schemas.microsoft.com/office/drawing/2014/main" val="10005"/>
                  </a:ext>
                </a:extLst>
              </a:tr>
              <a:tr h="447139">
                <a:tc>
                  <a:txBody>
                    <a:bodyPr/>
                    <a:lstStyle/>
                    <a:p>
                      <a:pPr algn="l"/>
                      <a:endParaRPr lang="zh-CN" altLang="en-US" sz="1100" dirty="0"/>
                    </a:p>
                  </a:txBody>
                  <a:tcPr/>
                </a:tc>
                <a:tc>
                  <a:txBody>
                    <a:bodyPr/>
                    <a:lstStyle/>
                    <a:p>
                      <a:pPr algn="l"/>
                      <a:r>
                        <a:rPr lang="en-US" altLang="zh-CN" sz="1100" dirty="0"/>
                        <a:t>Train_20000/COV+LSTM+LSTM+D+D+DROP+E50/</a:t>
                      </a:r>
                    </a:p>
                    <a:p>
                      <a:pPr algn="l"/>
                      <a:r>
                        <a:rPr lang="en-US" altLang="zh-CN" sz="1100" dirty="0"/>
                        <a:t>alibaba_lstm_predict.py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 xmlns:a16="http://schemas.microsoft.com/office/drawing/2014/main" val="10006"/>
                  </a:ext>
                </a:extLst>
              </a:tr>
              <a:tr h="447139">
                <a:tc>
                  <a:txBody>
                    <a:bodyPr/>
                    <a:lstStyle/>
                    <a:p>
                      <a:pPr algn="l"/>
                      <a:endParaRPr lang="zh-CN" altLang="en-US" sz="1100" dirty="0"/>
                    </a:p>
                  </a:txBody>
                  <a:tcPr/>
                </a:tc>
                <a:tc>
                  <a:txBody>
                    <a:bodyPr/>
                    <a:lstStyle/>
                    <a:p>
                      <a:pPr algn="l"/>
                      <a:r>
                        <a:rPr lang="en-US" altLang="zh-CN" sz="1100" dirty="0"/>
                        <a:t>Train_20000/GRU+D+D+E50/</a:t>
                      </a:r>
                    </a:p>
                    <a:p>
                      <a:pPr algn="l"/>
                      <a:r>
                        <a:rPr lang="en-US" altLang="zh-CN" sz="1100" dirty="0"/>
                        <a:t>GRU+D+D+E50.py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 xmlns:a16="http://schemas.microsoft.com/office/drawing/2014/main" val="10007"/>
                  </a:ext>
                </a:extLst>
              </a:tr>
              <a:tr h="447139">
                <a:tc>
                  <a:txBody>
                    <a:bodyPr/>
                    <a:lstStyle/>
                    <a:p>
                      <a:pPr algn="l"/>
                      <a:endParaRPr lang="zh-CN" altLang="en-US" sz="1100" dirty="0"/>
                    </a:p>
                  </a:txBody>
                  <a:tcPr/>
                </a:tc>
                <a:tc>
                  <a:txBody>
                    <a:bodyPr/>
                    <a:lstStyle/>
                    <a:p>
                      <a:pPr algn="l"/>
                      <a:r>
                        <a:rPr lang="en-US" altLang="zh-CN" sz="1100" dirty="0"/>
                        <a:t>Train_20000/GRU+D+E50/</a:t>
                      </a:r>
                    </a:p>
                    <a:p>
                      <a:pPr algn="l"/>
                      <a:r>
                        <a:rPr lang="en-US" altLang="zh-CN" sz="1100" dirty="0"/>
                        <a:t>GRU+D+E50.py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 xmlns:a16="http://schemas.microsoft.com/office/drawing/2014/main" val="10008"/>
                  </a:ext>
                </a:extLst>
              </a:tr>
              <a:tr h="564098">
                <a:tc>
                  <a:txBody>
                    <a:bodyPr/>
                    <a:lstStyle/>
                    <a:p>
                      <a:pPr algn="l"/>
                      <a:endParaRPr lang="zh-CN" altLang="en-US" sz="1100" dirty="0"/>
                    </a:p>
                  </a:txBody>
                  <a:tcPr/>
                </a:tc>
                <a:tc>
                  <a:txBody>
                    <a:bodyPr/>
                    <a:lstStyle/>
                    <a:p>
                      <a:pPr algn="l"/>
                      <a:r>
                        <a:rPr lang="en-US" altLang="zh-CN" sz="1100" dirty="0"/>
                        <a:t>Train_20000/GRU+GRU+D+D+DROP+E50/</a:t>
                      </a:r>
                    </a:p>
                    <a:p>
                      <a:pPr algn="l"/>
                      <a:r>
                        <a:rPr lang="en-US" altLang="zh-CN" sz="1100" dirty="0"/>
                        <a:t>GRU+GRU+D+D+DROP+E50.py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 xmlns:a16="http://schemas.microsoft.com/office/drawing/2014/main" val="10009"/>
                  </a:ext>
                </a:extLst>
              </a:tr>
              <a:tr h="447139">
                <a:tc>
                  <a:txBody>
                    <a:bodyPr/>
                    <a:lstStyle/>
                    <a:p>
                      <a:pPr algn="l"/>
                      <a:endParaRPr lang="zh-CN" altLang="en-US" sz="1100" dirty="0"/>
                    </a:p>
                  </a:txBody>
                  <a:tcPr/>
                </a:tc>
                <a:tc>
                  <a:txBody>
                    <a:bodyPr/>
                    <a:lstStyle/>
                    <a:p>
                      <a:pPr algn="l"/>
                      <a:r>
                        <a:rPr lang="en-US" altLang="zh-CN" sz="1100" dirty="0"/>
                        <a:t>Train_20000/GRU+GRU+D+D+E50/</a:t>
                      </a:r>
                    </a:p>
                    <a:p>
                      <a:pPr algn="l"/>
                      <a:r>
                        <a:rPr lang="en-US" altLang="zh-CN" sz="1100" dirty="0"/>
                        <a:t>GRU+GRU+D+D+E50.py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2883773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Remedy-controller</a:t>
            </a:r>
            <a:endParaRPr lang="zh-CN" altLang="en-US" dirty="0"/>
          </a:p>
        </p:txBody>
      </p:sp>
      <p:sp>
        <p:nvSpPr>
          <p:cNvPr id="3" name="内容占位符 2"/>
          <p:cNvSpPr>
            <a:spLocks noGrp="1"/>
          </p:cNvSpPr>
          <p:nvPr>
            <p:ph idx="1"/>
          </p:nvPr>
        </p:nvSpPr>
        <p:spPr/>
        <p:txBody>
          <a:bodyPr/>
          <a:lstStyle/>
          <a:p>
            <a:r>
              <a:rPr lang="en-US" altLang="zh-CN" dirty="0"/>
              <a:t>[</a:t>
            </a:r>
            <a:r>
              <a:rPr lang="en-US" altLang="zh-CN" dirty="0" err="1">
                <a:hlinkClick r:id="rId2"/>
              </a:rPr>
              <a:t>draino</a:t>
            </a:r>
            <a:r>
              <a:rPr lang="en-US" altLang="zh-CN" dirty="0"/>
              <a:t>]</a:t>
            </a:r>
          </a:p>
          <a:p>
            <a:r>
              <a:rPr lang="en-US" altLang="zh-CN" dirty="0"/>
              <a:t>[</a:t>
            </a:r>
            <a:r>
              <a:rPr lang="en-US" altLang="zh-CN" dirty="0" err="1">
                <a:hlinkClick r:id="rId3"/>
              </a:rPr>
              <a:t>descheduler</a:t>
            </a:r>
            <a:r>
              <a:rPr lang="en-US" altLang="zh-CN" dirty="0"/>
              <a:t>]</a:t>
            </a:r>
          </a:p>
          <a:p>
            <a:r>
              <a:rPr lang="en-US" altLang="zh-CN" dirty="0"/>
              <a:t>[</a:t>
            </a:r>
            <a:r>
              <a:rPr lang="en-US" altLang="zh-CN" dirty="0">
                <a:hlinkClick r:id="rId4"/>
              </a:rPr>
              <a:t>debug-application-cluster</a:t>
            </a:r>
            <a:r>
              <a:rPr lang="en-US" altLang="zh-CN" dirty="0"/>
              <a:t>]</a:t>
            </a:r>
            <a:endParaRPr lang="zh-CN" altLang="en-US" dirty="0"/>
          </a:p>
        </p:txBody>
      </p:sp>
    </p:spTree>
    <p:extLst>
      <p:ext uri="{BB962C8B-B14F-4D97-AF65-F5344CB8AC3E}">
        <p14:creationId xmlns:p14="http://schemas.microsoft.com/office/powerpoint/2010/main" val="1572985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Prometheus Metric Types</a:t>
            </a:r>
            <a:endParaRPr lang="zh-CN" altLang="en-US" dirty="0"/>
          </a:p>
        </p:txBody>
      </p:sp>
      <p:sp>
        <p:nvSpPr>
          <p:cNvPr id="3" name="内容占位符 2"/>
          <p:cNvSpPr>
            <a:spLocks noGrp="1"/>
          </p:cNvSpPr>
          <p:nvPr>
            <p:ph idx="1"/>
          </p:nvPr>
        </p:nvSpPr>
        <p:spPr>
          <a:xfrm>
            <a:off x="539552" y="5517232"/>
            <a:ext cx="8147248" cy="608931"/>
          </a:xfrm>
        </p:spPr>
        <p:txBody>
          <a:bodyPr>
            <a:normAutofit fontScale="92500" lnSpcReduction="10000"/>
          </a:bodyPr>
          <a:lstStyle/>
          <a:p>
            <a:r>
              <a:rPr lang="en-US" altLang="zh-CN" sz="2000" dirty="0"/>
              <a:t>Anomaly detector</a:t>
            </a:r>
          </a:p>
          <a:p>
            <a:pPr lvl="1"/>
            <a:r>
              <a:rPr lang="en-US" altLang="zh-CN" sz="1600" dirty="0"/>
              <a:t>https://github.com/AICoE/prometheus-anomaly-detector</a:t>
            </a:r>
            <a:endParaRPr lang="zh-CN" altLang="en-US" sz="1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204864"/>
            <a:ext cx="7791450" cy="313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0064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22A06042-4CE1-3344-8E80-F73A31D906BF}"/>
              </a:ext>
            </a:extLst>
          </p:cNvPr>
          <p:cNvSpPr>
            <a:spLocks noGrp="1"/>
          </p:cNvSpPr>
          <p:nvPr/>
        </p:nvSpPr>
        <p:spPr bwMode="auto">
          <a:xfrm>
            <a:off x="321096" y="709983"/>
            <a:ext cx="75819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r>
              <a:rPr lang="en-US" dirty="0"/>
              <a:t>Federated Learning</a:t>
            </a:r>
          </a:p>
        </p:txBody>
      </p:sp>
      <p:sp>
        <p:nvSpPr>
          <p:cNvPr id="5" name="Slide Number Placeholder 2">
            <a:extLst>
              <a:ext uri="{FF2B5EF4-FFF2-40B4-BE49-F238E27FC236}">
                <a16:creationId xmlns="" xmlns:a16="http://schemas.microsoft.com/office/drawing/2014/main" id="{F3C71BEA-2F77-654B-9A4B-63CA285198A3}"/>
              </a:ext>
            </a:extLst>
          </p:cNvPr>
          <p:cNvSpPr>
            <a:spLocks noGrp="1"/>
          </p:cNvSpPr>
          <p:nvPr/>
        </p:nvSpPr>
        <p:spPr>
          <a:xfrm>
            <a:off x="7086601" y="6199378"/>
            <a:ext cx="27432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0962C5A4-5D1C-9044-B236-29963F0D6D48}" type="slidenum">
              <a:rPr lang="en-US" smtClean="0"/>
              <a:pPr/>
              <a:t>24</a:t>
            </a:fld>
            <a:endParaRPr lang="en-US" dirty="0"/>
          </a:p>
        </p:txBody>
      </p:sp>
      <p:pic>
        <p:nvPicPr>
          <p:cNvPr id="6" name="Picture 3">
            <a:extLst>
              <a:ext uri="{FF2B5EF4-FFF2-40B4-BE49-F238E27FC236}">
                <a16:creationId xmlns="" xmlns:a16="http://schemas.microsoft.com/office/drawing/2014/main" id="{C9139A4F-8EC4-2344-A35D-9C4D9BC2298D}"/>
              </a:ext>
            </a:extLst>
          </p:cNvPr>
          <p:cNvPicPr>
            <a:picLocks noChangeAspect="1"/>
          </p:cNvPicPr>
          <p:nvPr/>
        </p:nvPicPr>
        <p:blipFill>
          <a:blip r:embed="rId3"/>
          <a:stretch>
            <a:fillRect/>
          </a:stretch>
        </p:blipFill>
        <p:spPr>
          <a:xfrm>
            <a:off x="321096" y="2035546"/>
            <a:ext cx="7581900" cy="2673350"/>
          </a:xfrm>
          <a:prstGeom prst="rect">
            <a:avLst/>
          </a:prstGeom>
        </p:spPr>
      </p:pic>
      <p:sp>
        <p:nvSpPr>
          <p:cNvPr id="7" name="TextBox 4">
            <a:extLst>
              <a:ext uri="{FF2B5EF4-FFF2-40B4-BE49-F238E27FC236}">
                <a16:creationId xmlns="" xmlns:a16="http://schemas.microsoft.com/office/drawing/2014/main" id="{4FE0FC0B-2E4F-934B-8630-07A2B84C69BA}"/>
              </a:ext>
            </a:extLst>
          </p:cNvPr>
          <p:cNvSpPr txBox="1"/>
          <p:nvPr/>
        </p:nvSpPr>
        <p:spPr>
          <a:xfrm>
            <a:off x="1377638" y="5713511"/>
            <a:ext cx="6534877" cy="307777"/>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dirty="0">
                <a:latin typeface="Helvetica" pitchFamily="2" charset="0"/>
              </a:rPr>
              <a:t>Source: </a:t>
            </a:r>
            <a:r>
              <a:rPr lang="en-US" sz="1400" dirty="0">
                <a:latin typeface="Helvetica" pitchFamily="2" charset="0"/>
                <a:hlinkClick r:id="rId4"/>
              </a:rPr>
              <a:t>https://miro.medium.com/max/1400/1*HaH611vAy2eB1e42vz3X4g.png</a:t>
            </a:r>
            <a:r>
              <a:rPr lang="en-US" sz="1400" dirty="0">
                <a:latin typeface="Helvetica" pitchFamily="2" charset="0"/>
              </a:rPr>
              <a:t> </a:t>
            </a:r>
          </a:p>
        </p:txBody>
      </p:sp>
      <p:sp>
        <p:nvSpPr>
          <p:cNvPr id="8" name="TextBox 5">
            <a:extLst>
              <a:ext uri="{FF2B5EF4-FFF2-40B4-BE49-F238E27FC236}">
                <a16:creationId xmlns="" xmlns:a16="http://schemas.microsoft.com/office/drawing/2014/main" id="{2E05089F-C6FE-7147-B75F-B6AA5D1B2653}"/>
              </a:ext>
            </a:extLst>
          </p:cNvPr>
          <p:cNvSpPr txBox="1"/>
          <p:nvPr/>
        </p:nvSpPr>
        <p:spPr>
          <a:xfrm>
            <a:off x="321095" y="4695149"/>
            <a:ext cx="1245781" cy="738664"/>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dirty="0"/>
              <a:t>Local model trained on local data</a:t>
            </a:r>
          </a:p>
        </p:txBody>
      </p:sp>
      <p:sp>
        <p:nvSpPr>
          <p:cNvPr id="9" name="TextBox 9">
            <a:extLst>
              <a:ext uri="{FF2B5EF4-FFF2-40B4-BE49-F238E27FC236}">
                <a16:creationId xmlns="" xmlns:a16="http://schemas.microsoft.com/office/drawing/2014/main" id="{94A14297-2706-0A47-86EA-E93E606821ED}"/>
              </a:ext>
            </a:extLst>
          </p:cNvPr>
          <p:cNvSpPr txBox="1"/>
          <p:nvPr/>
        </p:nvSpPr>
        <p:spPr>
          <a:xfrm>
            <a:off x="1694468" y="2035546"/>
            <a:ext cx="1467293" cy="369332"/>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r"/>
            <a:r>
              <a:rPr lang="en-US" dirty="0"/>
              <a:t>FL controller </a:t>
            </a:r>
          </a:p>
        </p:txBody>
      </p:sp>
      <p:sp>
        <p:nvSpPr>
          <p:cNvPr id="11" name="TextBox 16">
            <a:extLst>
              <a:ext uri="{FF2B5EF4-FFF2-40B4-BE49-F238E27FC236}">
                <a16:creationId xmlns="" xmlns:a16="http://schemas.microsoft.com/office/drawing/2014/main" id="{7C1BB58B-70B5-D348-8022-45A2A9838B53}"/>
              </a:ext>
            </a:extLst>
          </p:cNvPr>
          <p:cNvSpPr txBox="1"/>
          <p:nvPr/>
        </p:nvSpPr>
        <p:spPr>
          <a:xfrm>
            <a:off x="321096" y="2752929"/>
            <a:ext cx="1467292" cy="4616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200" dirty="0"/>
              <a:t>Parameter update to local model</a:t>
            </a:r>
          </a:p>
        </p:txBody>
      </p:sp>
      <p:sp>
        <p:nvSpPr>
          <p:cNvPr id="12" name="TextBox 17">
            <a:extLst>
              <a:ext uri="{FF2B5EF4-FFF2-40B4-BE49-F238E27FC236}">
                <a16:creationId xmlns="" xmlns:a16="http://schemas.microsoft.com/office/drawing/2014/main" id="{B373AF34-E3E8-2A40-9D76-506D739E1739}"/>
              </a:ext>
            </a:extLst>
          </p:cNvPr>
          <p:cNvSpPr txBox="1"/>
          <p:nvPr/>
        </p:nvSpPr>
        <p:spPr>
          <a:xfrm>
            <a:off x="2206598" y="4709321"/>
            <a:ext cx="1245781" cy="738664"/>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dirty="0"/>
              <a:t>Local model trained on local data</a:t>
            </a:r>
          </a:p>
        </p:txBody>
      </p:sp>
      <p:sp>
        <p:nvSpPr>
          <p:cNvPr id="13" name="TextBox 18">
            <a:extLst>
              <a:ext uri="{FF2B5EF4-FFF2-40B4-BE49-F238E27FC236}">
                <a16:creationId xmlns="" xmlns:a16="http://schemas.microsoft.com/office/drawing/2014/main" id="{D68D964B-4757-4146-814B-726504297CD1}"/>
              </a:ext>
            </a:extLst>
          </p:cNvPr>
          <p:cNvSpPr txBox="1"/>
          <p:nvPr/>
        </p:nvSpPr>
        <p:spPr>
          <a:xfrm>
            <a:off x="4035414" y="4719953"/>
            <a:ext cx="1245781" cy="738664"/>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dirty="0"/>
              <a:t>Local model trained on local data</a:t>
            </a:r>
          </a:p>
        </p:txBody>
      </p:sp>
      <p:sp>
        <p:nvSpPr>
          <p:cNvPr id="14" name="TextBox 19">
            <a:extLst>
              <a:ext uri="{FF2B5EF4-FFF2-40B4-BE49-F238E27FC236}">
                <a16:creationId xmlns="" xmlns:a16="http://schemas.microsoft.com/office/drawing/2014/main" id="{EEBEDB92-3CA7-8D45-B600-22FE050EA220}"/>
              </a:ext>
            </a:extLst>
          </p:cNvPr>
          <p:cNvSpPr txBox="1"/>
          <p:nvPr/>
        </p:nvSpPr>
        <p:spPr>
          <a:xfrm>
            <a:off x="5981178" y="4719955"/>
            <a:ext cx="1245781" cy="738664"/>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dirty="0"/>
              <a:t>Local model trained on local data</a:t>
            </a:r>
          </a:p>
        </p:txBody>
      </p:sp>
      <p:sp>
        <p:nvSpPr>
          <p:cNvPr id="15" name="Oval 20">
            <a:extLst>
              <a:ext uri="{FF2B5EF4-FFF2-40B4-BE49-F238E27FC236}">
                <a16:creationId xmlns="" xmlns:a16="http://schemas.microsoft.com/office/drawing/2014/main" id="{90844DF3-1715-664B-A387-F4836EDAD4C6}"/>
              </a:ext>
            </a:extLst>
          </p:cNvPr>
          <p:cNvSpPr/>
          <p:nvPr/>
        </p:nvSpPr>
        <p:spPr>
          <a:xfrm>
            <a:off x="1202366" y="4340386"/>
            <a:ext cx="364510" cy="3677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dirty="0"/>
              <a:t>1</a:t>
            </a:r>
          </a:p>
        </p:txBody>
      </p:sp>
      <p:sp>
        <p:nvSpPr>
          <p:cNvPr id="16" name="Oval 21">
            <a:extLst>
              <a:ext uri="{FF2B5EF4-FFF2-40B4-BE49-F238E27FC236}">
                <a16:creationId xmlns="" xmlns:a16="http://schemas.microsoft.com/office/drawing/2014/main" id="{0F3AE400-49B5-F645-BC9C-D4E4959B8A99}"/>
              </a:ext>
            </a:extLst>
          </p:cNvPr>
          <p:cNvSpPr/>
          <p:nvPr/>
        </p:nvSpPr>
        <p:spPr>
          <a:xfrm>
            <a:off x="1682756" y="2842891"/>
            <a:ext cx="364510" cy="3677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dirty="0"/>
              <a:t>2</a:t>
            </a:r>
          </a:p>
        </p:txBody>
      </p:sp>
      <p:sp>
        <p:nvSpPr>
          <p:cNvPr id="17" name="Oval 22">
            <a:extLst>
              <a:ext uri="{FF2B5EF4-FFF2-40B4-BE49-F238E27FC236}">
                <a16:creationId xmlns="" xmlns:a16="http://schemas.microsoft.com/office/drawing/2014/main" id="{3E312FB6-7B0E-1E43-9F68-8FDE9774BF6A}"/>
              </a:ext>
            </a:extLst>
          </p:cNvPr>
          <p:cNvSpPr/>
          <p:nvPr/>
        </p:nvSpPr>
        <p:spPr>
          <a:xfrm>
            <a:off x="5737914" y="2514902"/>
            <a:ext cx="364510" cy="3677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dirty="0"/>
              <a:t>3</a:t>
            </a:r>
          </a:p>
        </p:txBody>
      </p:sp>
      <p:sp>
        <p:nvSpPr>
          <p:cNvPr id="18" name="Oval 23">
            <a:extLst>
              <a:ext uri="{FF2B5EF4-FFF2-40B4-BE49-F238E27FC236}">
                <a16:creationId xmlns="" xmlns:a16="http://schemas.microsoft.com/office/drawing/2014/main" id="{F1447593-3D74-2C4F-BC58-0EEF665C16CC}"/>
              </a:ext>
            </a:extLst>
          </p:cNvPr>
          <p:cNvSpPr/>
          <p:nvPr/>
        </p:nvSpPr>
        <p:spPr>
          <a:xfrm>
            <a:off x="7338107" y="3190760"/>
            <a:ext cx="364510" cy="3677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dirty="0"/>
              <a:t>4</a:t>
            </a:r>
          </a:p>
        </p:txBody>
      </p:sp>
    </p:spTree>
    <p:extLst>
      <p:ext uri="{BB962C8B-B14F-4D97-AF65-F5344CB8AC3E}">
        <p14:creationId xmlns:p14="http://schemas.microsoft.com/office/powerpoint/2010/main" val="2284390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最优建模</a:t>
            </a:r>
          </a:p>
        </p:txBody>
      </p:sp>
      <p:sp>
        <p:nvSpPr>
          <p:cNvPr id="3" name="内容占位符 2"/>
          <p:cNvSpPr>
            <a:spLocks noGrp="1"/>
          </p:cNvSpPr>
          <p:nvPr>
            <p:ph idx="1"/>
          </p:nvPr>
        </p:nvSpPr>
        <p:spPr/>
        <p:txBody>
          <a:bodyPr/>
          <a:lstStyle/>
          <a:p>
            <a:r>
              <a:rPr lang="en-US" altLang="zh-CN" dirty="0"/>
              <a:t>COV+GRU+GRU+D+D++DROP+E50</a:t>
            </a:r>
            <a:endParaRPr lang="zh-CN" altLang="en-US" dirty="0"/>
          </a:p>
        </p:txBody>
      </p:sp>
    </p:spTree>
    <p:extLst>
      <p:ext uri="{BB962C8B-B14F-4D97-AF65-F5344CB8AC3E}">
        <p14:creationId xmlns:p14="http://schemas.microsoft.com/office/powerpoint/2010/main" val="3483665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VPA(Autopilot)</a:t>
            </a:r>
            <a:endParaRPr lang="zh-CN" altLang="en-US" dirty="0"/>
          </a:p>
        </p:txBody>
      </p:sp>
      <p:pic>
        <p:nvPicPr>
          <p:cNvPr id="1026" name="Picture 2" descr="VPA Architecture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236" y="1772816"/>
            <a:ext cx="8840255" cy="4573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910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ML</a:t>
            </a:r>
            <a:r>
              <a:rPr lang="zh-CN" altLang="en-US" dirty="0"/>
              <a:t> </a:t>
            </a:r>
            <a:r>
              <a:rPr lang="en-US" altLang="zh-CN" dirty="0"/>
              <a:t>platform</a:t>
            </a:r>
            <a:endParaRPr lang="zh-CN" altLang="en-US" dirty="0"/>
          </a:p>
        </p:txBody>
      </p:sp>
      <p:sp>
        <p:nvSpPr>
          <p:cNvPr id="3" name="内容占位符 2"/>
          <p:cNvSpPr>
            <a:spLocks noGrp="1"/>
          </p:cNvSpPr>
          <p:nvPr>
            <p:ph idx="1"/>
          </p:nvPr>
        </p:nvSpPr>
        <p:spPr/>
        <p:txBody>
          <a:bodyPr/>
          <a:lstStyle/>
          <a:p>
            <a:r>
              <a:rPr lang="en-US" altLang="zh-CN" dirty="0" err="1"/>
              <a:t>maro</a:t>
            </a:r>
            <a:r>
              <a:rPr lang="en-US" altLang="zh-CN" dirty="0"/>
              <a:t> on k8s</a:t>
            </a:r>
            <a:endParaRPr lang="zh-CN" altLang="en-US" dirty="0"/>
          </a:p>
        </p:txBody>
      </p:sp>
    </p:spTree>
    <p:extLst>
      <p:ext uri="{BB962C8B-B14F-4D97-AF65-F5344CB8AC3E}">
        <p14:creationId xmlns:p14="http://schemas.microsoft.com/office/powerpoint/2010/main" val="2683353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Defragmenting the Cloud</a:t>
            </a:r>
            <a:endParaRPr lang="zh-CN" altLang="en-US" dirty="0"/>
          </a:p>
        </p:txBody>
      </p:sp>
      <p:sp>
        <p:nvSpPr>
          <p:cNvPr id="3" name="内容占位符 2"/>
          <p:cNvSpPr>
            <a:spLocks noGrp="1"/>
          </p:cNvSpPr>
          <p:nvPr>
            <p:ph idx="1"/>
          </p:nvPr>
        </p:nvSpPr>
        <p:spPr/>
        <p:txBody>
          <a:bodyPr/>
          <a:lstStyle/>
          <a:p>
            <a:r>
              <a:rPr lang="zh-CN" altLang="en-US" dirty="0"/>
              <a:t>资源碎片化建模</a:t>
            </a:r>
            <a:endParaRPr lang="en-US" altLang="zh-CN" dirty="0"/>
          </a:p>
          <a:p>
            <a:pPr lvl="1"/>
            <a:r>
              <a:rPr lang="zh-CN" altLang="en-US" dirty="0"/>
              <a:t>有</a:t>
            </a:r>
            <a:r>
              <a:rPr lang="en-US" altLang="zh-CN" dirty="0"/>
              <a:t>CPU</a:t>
            </a:r>
            <a:r>
              <a:rPr lang="zh-CN" altLang="en-US" dirty="0"/>
              <a:t>无</a:t>
            </a:r>
            <a:r>
              <a:rPr lang="en-US" altLang="zh-CN" dirty="0"/>
              <a:t>MEM</a:t>
            </a:r>
          </a:p>
          <a:p>
            <a:pPr lvl="1"/>
            <a:r>
              <a:rPr lang="zh-CN" altLang="en-US" dirty="0"/>
              <a:t>无</a:t>
            </a:r>
            <a:r>
              <a:rPr lang="en-US" altLang="zh-CN" dirty="0"/>
              <a:t>CPU</a:t>
            </a:r>
            <a:r>
              <a:rPr lang="zh-CN" altLang="en-US" dirty="0"/>
              <a:t>有</a:t>
            </a:r>
            <a:r>
              <a:rPr lang="en-US" altLang="zh-CN" dirty="0"/>
              <a:t>MEM</a:t>
            </a:r>
          </a:p>
          <a:p>
            <a:pPr lvl="1"/>
            <a:endParaRPr lang="zh-CN" altLang="en-US" dirty="0"/>
          </a:p>
        </p:txBody>
      </p:sp>
    </p:spTree>
    <p:extLst>
      <p:ext uri="{BB962C8B-B14F-4D97-AF65-F5344CB8AC3E}">
        <p14:creationId xmlns:p14="http://schemas.microsoft.com/office/powerpoint/2010/main" val="2662445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利用率描述</a:t>
            </a:r>
          </a:p>
        </p:txBody>
      </p:sp>
      <p:sp>
        <p:nvSpPr>
          <p:cNvPr id="3" name="内容占位符 2"/>
          <p:cNvSpPr>
            <a:spLocks noGrp="1"/>
          </p:cNvSpPr>
          <p:nvPr>
            <p:ph idx="1"/>
          </p:nvPr>
        </p:nvSpPr>
        <p:spPr>
          <a:xfrm>
            <a:off x="457200" y="1600201"/>
            <a:ext cx="8229600" cy="892696"/>
          </a:xfrm>
        </p:spPr>
        <p:txBody>
          <a:bodyPr/>
          <a:lstStyle/>
          <a:p>
            <a:r>
              <a:rPr lang="en-US" altLang="zh-CN" dirty="0"/>
              <a:t>RRF index = minx{(</a:t>
            </a:r>
            <a:r>
              <a:rPr lang="zh-CN" altLang="en-US" dirty="0"/>
              <a:t>空白</a:t>
            </a:r>
            <a:r>
              <a:rPr lang="en-US" altLang="zh-CN" dirty="0"/>
              <a:t>)/</a:t>
            </a:r>
            <a:r>
              <a:rPr lang="zh-CN" altLang="en-US" dirty="0"/>
              <a:t>（</a:t>
            </a:r>
            <a:r>
              <a:rPr lang="en-US" altLang="zh-CN" dirty="0"/>
              <a:t>TOTAL</a:t>
            </a:r>
            <a:r>
              <a:rPr lang="zh-CN" altLang="en-US" dirty="0"/>
              <a:t>）</a:t>
            </a:r>
            <a:r>
              <a:rPr lang="en-US" altLang="zh-CN" dirty="0"/>
              <a:t>}</a:t>
            </a:r>
          </a:p>
          <a:p>
            <a:endParaRPr lang="en-US" altLang="zh-CN" dirty="0"/>
          </a:p>
          <a:p>
            <a:endParaRPr lang="en-US" altLang="zh-CN" dirty="0"/>
          </a:p>
          <a:p>
            <a:endParaRPr lang="en-US" altLang="zh-CN"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636912"/>
            <a:ext cx="4400550" cy="413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5508" y="4365104"/>
            <a:ext cx="4762500" cy="150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5999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Python </a:t>
            </a:r>
            <a:r>
              <a:rPr lang="en-US" altLang="zh-CN" sz="3600" dirty="0" err="1"/>
              <a:t>TensorFlow</a:t>
            </a:r>
            <a:r>
              <a:rPr lang="en-US" altLang="zh-CN" sz="3600" dirty="0"/>
              <a:t> models serving with Go</a:t>
            </a:r>
            <a:endParaRPr lang="zh-CN" altLang="en-US" dirty="0"/>
          </a:p>
        </p:txBody>
      </p:sp>
      <p:sp>
        <p:nvSpPr>
          <p:cNvPr id="3" name="内容占位符 2"/>
          <p:cNvSpPr>
            <a:spLocks noGrp="1"/>
          </p:cNvSpPr>
          <p:nvPr>
            <p:ph idx="1"/>
          </p:nvPr>
        </p:nvSpPr>
        <p:spPr/>
        <p:txBody>
          <a:bodyPr/>
          <a:lstStyle/>
          <a:p>
            <a:r>
              <a:rPr lang="en-US" altLang="zh-CN" dirty="0"/>
              <a:t>https://tech.travelaudience.com/training-tensorflow-models-in-python-and-serving-with-go-1b2a9386b0ff</a:t>
            </a:r>
            <a:endParaRPr lang="zh-CN" altLang="en-US" dirty="0"/>
          </a:p>
        </p:txBody>
      </p:sp>
    </p:spTree>
    <p:extLst>
      <p:ext uri="{BB962C8B-B14F-4D97-AF65-F5344CB8AC3E}">
        <p14:creationId xmlns:p14="http://schemas.microsoft.com/office/powerpoint/2010/main" val="3329086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动态迁移流程</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340768"/>
            <a:ext cx="6480720" cy="5461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0751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1690377602"/>
              </p:ext>
            </p:extLst>
          </p:nvPr>
        </p:nvGraphicFramePr>
        <p:xfrm>
          <a:off x="395536" y="2852936"/>
          <a:ext cx="8410578" cy="736600"/>
        </p:xfrm>
        <a:graphic>
          <a:graphicData uri="http://schemas.openxmlformats.org/drawingml/2006/table">
            <a:tbl>
              <a:tblPr firstRow="1" bandRow="1">
                <a:tableStyleId>{5C22544A-7EE6-4342-B048-85BDC9FD1C3A}</a:tableStyleId>
              </a:tblPr>
              <a:tblGrid>
                <a:gridCol w="1044893">
                  <a:extLst>
                    <a:ext uri="{9D8B030D-6E8A-4147-A177-3AD203B41FA5}">
                      <a16:colId xmlns="" xmlns:a16="http://schemas.microsoft.com/office/drawing/2014/main" val="20000"/>
                    </a:ext>
                  </a:extLst>
                </a:gridCol>
                <a:gridCol w="1284288">
                  <a:extLst>
                    <a:ext uri="{9D8B030D-6E8A-4147-A177-3AD203B41FA5}">
                      <a16:colId xmlns="" xmlns:a16="http://schemas.microsoft.com/office/drawing/2014/main" val="20001"/>
                    </a:ext>
                  </a:extLst>
                </a:gridCol>
                <a:gridCol w="969963">
                  <a:extLst>
                    <a:ext uri="{9D8B030D-6E8A-4147-A177-3AD203B41FA5}">
                      <a16:colId xmlns="" xmlns:a16="http://schemas.microsoft.com/office/drawing/2014/main" val="20002"/>
                    </a:ext>
                  </a:extLst>
                </a:gridCol>
                <a:gridCol w="1206818">
                  <a:extLst>
                    <a:ext uri="{9D8B030D-6E8A-4147-A177-3AD203B41FA5}">
                      <a16:colId xmlns="" xmlns:a16="http://schemas.microsoft.com/office/drawing/2014/main" val="20003"/>
                    </a:ext>
                  </a:extLst>
                </a:gridCol>
                <a:gridCol w="1156018">
                  <a:extLst>
                    <a:ext uri="{9D8B030D-6E8A-4147-A177-3AD203B41FA5}">
                      <a16:colId xmlns="" xmlns:a16="http://schemas.microsoft.com/office/drawing/2014/main" val="20004"/>
                    </a:ext>
                  </a:extLst>
                </a:gridCol>
                <a:gridCol w="1156018">
                  <a:extLst>
                    <a:ext uri="{9D8B030D-6E8A-4147-A177-3AD203B41FA5}">
                      <a16:colId xmlns="" xmlns:a16="http://schemas.microsoft.com/office/drawing/2014/main" val="20005"/>
                    </a:ext>
                  </a:extLst>
                </a:gridCol>
                <a:gridCol w="1592580">
                  <a:extLst>
                    <a:ext uri="{9D8B030D-6E8A-4147-A177-3AD203B41FA5}">
                      <a16:colId xmlns="" xmlns:a16="http://schemas.microsoft.com/office/drawing/2014/main" val="20006"/>
                    </a:ext>
                  </a:extLst>
                </a:gridCol>
              </a:tblGrid>
              <a:tr h="370840">
                <a:tc>
                  <a:txBody>
                    <a:bodyPr/>
                    <a:lstStyle/>
                    <a:p>
                      <a:r>
                        <a:rPr lang="en-US" altLang="zh-CN" dirty="0" err="1"/>
                        <a:t>jcs</a:t>
                      </a:r>
                      <a:r>
                        <a:rPr lang="zh-CN" altLang="en-US" dirty="0"/>
                        <a:t>独部</a:t>
                      </a:r>
                    </a:p>
                  </a:txBody>
                  <a:tcPr/>
                </a:tc>
                <a:tc>
                  <a:txBody>
                    <a:bodyPr/>
                    <a:lstStyle/>
                    <a:p>
                      <a:r>
                        <a:rPr lang="en-US" altLang="zh-CN" dirty="0" err="1"/>
                        <a:t>jks-jcs</a:t>
                      </a:r>
                      <a:r>
                        <a:rPr lang="zh-CN" altLang="en-US" dirty="0"/>
                        <a:t>混部</a:t>
                      </a:r>
                    </a:p>
                  </a:txBody>
                  <a:tcPr/>
                </a:tc>
                <a:tc>
                  <a:txBody>
                    <a:bodyPr/>
                    <a:lstStyle/>
                    <a:p>
                      <a:r>
                        <a:rPr lang="en-US" altLang="zh-CN" dirty="0" err="1"/>
                        <a:t>jks</a:t>
                      </a:r>
                      <a:r>
                        <a:rPr lang="zh-CN" altLang="en-US" dirty="0"/>
                        <a:t>独部</a:t>
                      </a:r>
                    </a:p>
                  </a:txBody>
                  <a:tcPr/>
                </a:tc>
                <a:tc>
                  <a:txBody>
                    <a:bodyPr/>
                    <a:lstStyle/>
                    <a:p>
                      <a:r>
                        <a:rPr lang="en-US" altLang="zh-CN" dirty="0" err="1"/>
                        <a:t>baremetal</a:t>
                      </a:r>
                      <a:endParaRPr lang="zh-CN" altLang="en-US" dirty="0"/>
                    </a:p>
                  </a:txBody>
                  <a:tcPr/>
                </a:tc>
                <a:tc>
                  <a:txBody>
                    <a:bodyPr/>
                    <a:lstStyle/>
                    <a:p>
                      <a:r>
                        <a:rPr lang="zh-CN" altLang="en-US" dirty="0"/>
                        <a:t>网络不通</a:t>
                      </a:r>
                    </a:p>
                  </a:txBody>
                  <a:tcPr/>
                </a:tc>
                <a:tc>
                  <a:txBody>
                    <a:bodyPr/>
                    <a:lstStyle/>
                    <a:p>
                      <a:r>
                        <a:rPr lang="zh-CN" altLang="en-US" dirty="0"/>
                        <a:t>操作合计</a:t>
                      </a:r>
                    </a:p>
                  </a:txBody>
                  <a:tcPr/>
                </a:tc>
                <a:tc>
                  <a:txBody>
                    <a:bodyPr/>
                    <a:lstStyle/>
                    <a:p>
                      <a:r>
                        <a:rPr lang="en-US" altLang="zh-CN" dirty="0"/>
                        <a:t>RMS</a:t>
                      </a:r>
                      <a:r>
                        <a:rPr lang="zh-CN" altLang="en-US" dirty="0"/>
                        <a:t>节点总数</a:t>
                      </a:r>
                    </a:p>
                  </a:txBody>
                  <a:tcPr/>
                </a:tc>
                <a:extLst>
                  <a:ext uri="{0D108BD9-81ED-4DB2-BD59-A6C34878D82A}">
                    <a16:rowId xmlns="" xmlns:a16="http://schemas.microsoft.com/office/drawing/2014/main" val="10000"/>
                  </a:ext>
                </a:extLst>
              </a:tr>
              <a:tr h="277232">
                <a:tc>
                  <a:txBody>
                    <a:bodyPr/>
                    <a:lstStyle/>
                    <a:p>
                      <a:r>
                        <a:rPr lang="en-US" altLang="zh-CN" b="1" dirty="0">
                          <a:solidFill>
                            <a:srgbClr val="FF0000"/>
                          </a:solidFill>
                        </a:rPr>
                        <a:t>8087</a:t>
                      </a:r>
                      <a:endParaRPr lang="zh-CN" altLang="en-US" b="1" dirty="0">
                        <a:solidFill>
                          <a:srgbClr val="FF0000"/>
                        </a:solidFill>
                      </a:endParaRPr>
                    </a:p>
                  </a:txBody>
                  <a:tcPr/>
                </a:tc>
                <a:tc>
                  <a:txBody>
                    <a:bodyPr/>
                    <a:lstStyle/>
                    <a:p>
                      <a:r>
                        <a:rPr lang="en-US" altLang="zh-CN" b="1" dirty="0">
                          <a:solidFill>
                            <a:srgbClr val="FF0000"/>
                          </a:solidFill>
                        </a:rPr>
                        <a:t>15402</a:t>
                      </a:r>
                      <a:endParaRPr lang="zh-CN" altLang="en-US" b="1" dirty="0">
                        <a:solidFill>
                          <a:srgbClr val="FF0000"/>
                        </a:solidFill>
                      </a:endParaRPr>
                    </a:p>
                  </a:txBody>
                  <a:tcPr/>
                </a:tc>
                <a:tc>
                  <a:txBody>
                    <a:bodyPr/>
                    <a:lstStyle/>
                    <a:p>
                      <a:r>
                        <a:rPr lang="en-US" altLang="zh-CN" b="1" dirty="0">
                          <a:solidFill>
                            <a:srgbClr val="FF0000"/>
                          </a:solidFill>
                        </a:rPr>
                        <a:t>4</a:t>
                      </a:r>
                      <a:endParaRPr lang="zh-CN" altLang="en-US" b="1" dirty="0">
                        <a:solidFill>
                          <a:srgbClr val="FF0000"/>
                        </a:solidFill>
                      </a:endParaRPr>
                    </a:p>
                  </a:txBody>
                  <a:tcPr/>
                </a:tc>
                <a:tc>
                  <a:txBody>
                    <a:bodyPr/>
                    <a:lstStyle/>
                    <a:p>
                      <a:r>
                        <a:rPr lang="en-US" altLang="zh-CN" b="1" dirty="0">
                          <a:solidFill>
                            <a:srgbClr val="FF0000"/>
                          </a:solidFill>
                        </a:rPr>
                        <a:t>78</a:t>
                      </a:r>
                      <a:endParaRPr lang="zh-CN" altLang="en-US" b="1" dirty="0">
                        <a:solidFill>
                          <a:srgbClr val="FF0000"/>
                        </a:solidFill>
                      </a:endParaRPr>
                    </a:p>
                  </a:txBody>
                  <a:tcPr/>
                </a:tc>
                <a:tc>
                  <a:txBody>
                    <a:bodyPr/>
                    <a:lstStyle/>
                    <a:p>
                      <a:r>
                        <a:rPr lang="en-US" altLang="zh-CN" b="1" dirty="0">
                          <a:solidFill>
                            <a:srgbClr val="FF0000"/>
                          </a:solidFill>
                        </a:rPr>
                        <a:t>3</a:t>
                      </a:r>
                      <a:endParaRPr lang="zh-CN" altLang="en-US" b="1" dirty="0">
                        <a:solidFill>
                          <a:srgbClr val="FF0000"/>
                        </a:solidFill>
                      </a:endParaRPr>
                    </a:p>
                  </a:txBody>
                  <a:tcPr/>
                </a:tc>
                <a:tc>
                  <a:txBody>
                    <a:bodyPr/>
                    <a:lstStyle/>
                    <a:p>
                      <a:r>
                        <a:rPr lang="en-US" altLang="zh-CN" b="1" dirty="0">
                          <a:solidFill>
                            <a:srgbClr val="FF0000"/>
                          </a:solidFill>
                        </a:rPr>
                        <a:t>23574</a:t>
                      </a:r>
                      <a:endParaRPr lang="zh-CN" altLang="en-US" b="1" dirty="0">
                        <a:solidFill>
                          <a:srgbClr val="FF0000"/>
                        </a:solidFill>
                      </a:endParaRPr>
                    </a:p>
                  </a:txBody>
                  <a:tcPr/>
                </a:tc>
                <a:tc>
                  <a:txBody>
                    <a:bodyPr/>
                    <a:lstStyle/>
                    <a:p>
                      <a:r>
                        <a:rPr lang="en-US" altLang="zh-CN" dirty="0"/>
                        <a:t>23574</a:t>
                      </a:r>
                      <a:endParaRPr lang="zh-CN" altLang="en-US" dirty="0"/>
                    </a:p>
                  </a:txBody>
                  <a:tcPr/>
                </a:tc>
                <a:extLst>
                  <a:ext uri="{0D108BD9-81ED-4DB2-BD59-A6C34878D82A}">
                    <a16:rowId xmlns="" xmlns:a16="http://schemas.microsoft.com/office/drawing/2014/main" val="10001"/>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426248993"/>
              </p:ext>
            </p:extLst>
          </p:nvPr>
        </p:nvGraphicFramePr>
        <p:xfrm>
          <a:off x="1524000" y="1397000"/>
          <a:ext cx="4876800" cy="741680"/>
        </p:xfrm>
        <a:graphic>
          <a:graphicData uri="http://schemas.openxmlformats.org/drawingml/2006/table">
            <a:tbl>
              <a:tblPr firstRow="1" bandRow="1">
                <a:tableStyleId>{5C22544A-7EE6-4342-B048-85BDC9FD1C3A}</a:tableStyleId>
              </a:tblPr>
              <a:tblGrid>
                <a:gridCol w="1219200">
                  <a:extLst>
                    <a:ext uri="{9D8B030D-6E8A-4147-A177-3AD203B41FA5}">
                      <a16:colId xmlns="" xmlns:a16="http://schemas.microsoft.com/office/drawing/2014/main" val="20000"/>
                    </a:ext>
                  </a:extLst>
                </a:gridCol>
                <a:gridCol w="1219200">
                  <a:extLst>
                    <a:ext uri="{9D8B030D-6E8A-4147-A177-3AD203B41FA5}">
                      <a16:colId xmlns="" xmlns:a16="http://schemas.microsoft.com/office/drawing/2014/main" val="20001"/>
                    </a:ext>
                  </a:extLst>
                </a:gridCol>
                <a:gridCol w="1219200">
                  <a:extLst>
                    <a:ext uri="{9D8B030D-6E8A-4147-A177-3AD203B41FA5}">
                      <a16:colId xmlns="" xmlns:a16="http://schemas.microsoft.com/office/drawing/2014/main" val="20002"/>
                    </a:ext>
                  </a:extLst>
                </a:gridCol>
                <a:gridCol w="1219200">
                  <a:extLst>
                    <a:ext uri="{9D8B030D-6E8A-4147-A177-3AD203B41FA5}">
                      <a16:colId xmlns="" xmlns:a16="http://schemas.microsoft.com/office/drawing/2014/main" val="20003"/>
                    </a:ext>
                  </a:extLst>
                </a:gridCol>
              </a:tblGrid>
              <a:tr h="370840">
                <a:tc>
                  <a:txBody>
                    <a:bodyPr/>
                    <a:lstStyle/>
                    <a:p>
                      <a:r>
                        <a:rPr lang="en-US" altLang="zh-CN" dirty="0" err="1"/>
                        <a:t>rms</a:t>
                      </a:r>
                      <a:r>
                        <a:rPr lang="en-US" altLang="zh-CN" baseline="0" dirty="0"/>
                        <a:t> all </a:t>
                      </a:r>
                      <a:endParaRPr lang="zh-CN" altLang="en-US" dirty="0"/>
                    </a:p>
                  </a:txBody>
                  <a:tcPr/>
                </a:tc>
                <a:tc>
                  <a:txBody>
                    <a:bodyPr/>
                    <a:lstStyle/>
                    <a:p>
                      <a:r>
                        <a:rPr lang="en-US" altLang="zh-CN" dirty="0" err="1"/>
                        <a:t>Not.ready</a:t>
                      </a:r>
                      <a:endParaRPr lang="zh-CN" altLang="en-US" dirty="0"/>
                    </a:p>
                  </a:txBody>
                  <a:tcPr/>
                </a:tc>
                <a:tc>
                  <a:txBody>
                    <a:bodyPr/>
                    <a:lstStyle/>
                    <a:p>
                      <a:r>
                        <a:rPr lang="en-US" altLang="zh-CN" dirty="0"/>
                        <a:t>Ready </a:t>
                      </a:r>
                      <a:endParaRPr lang="zh-CN" altLang="en-US" dirty="0"/>
                    </a:p>
                  </a:txBody>
                  <a:tcPr/>
                </a:tc>
                <a:tc>
                  <a:txBody>
                    <a:bodyPr/>
                    <a:lstStyle/>
                    <a:p>
                      <a:r>
                        <a:rPr lang="en-US" altLang="zh-CN" dirty="0" err="1"/>
                        <a:t>optimes</a:t>
                      </a:r>
                      <a:endParaRPr lang="zh-CN" altLang="en-US" dirty="0"/>
                    </a:p>
                  </a:txBody>
                  <a:tcPr/>
                </a:tc>
                <a:extLst>
                  <a:ext uri="{0D108BD9-81ED-4DB2-BD59-A6C34878D82A}">
                    <a16:rowId xmlns="" xmlns:a16="http://schemas.microsoft.com/office/drawing/2014/main" val="10000"/>
                  </a:ext>
                </a:extLst>
              </a:tr>
              <a:tr h="370840">
                <a:tc>
                  <a:txBody>
                    <a:bodyPr/>
                    <a:lstStyle/>
                    <a:p>
                      <a:r>
                        <a:rPr lang="en-US" altLang="zh-CN" dirty="0"/>
                        <a:t>23628</a:t>
                      </a:r>
                      <a:endParaRPr lang="zh-CN" altLang="en-US" dirty="0"/>
                    </a:p>
                  </a:txBody>
                  <a:tcPr/>
                </a:tc>
                <a:tc>
                  <a:txBody>
                    <a:bodyPr/>
                    <a:lstStyle/>
                    <a:p>
                      <a:r>
                        <a:rPr lang="en-US" altLang="zh-CN" dirty="0"/>
                        <a:t>54</a:t>
                      </a:r>
                      <a:r>
                        <a:rPr lang="en-US" altLang="zh-CN" dirty="0">
                          <a:solidFill>
                            <a:srgbClr val="FF0000"/>
                          </a:solidFill>
                        </a:rPr>
                        <a:t>*</a:t>
                      </a:r>
                      <a:endParaRPr lang="zh-CN" altLang="en-US" dirty="0">
                        <a:solidFill>
                          <a:srgbClr val="FF0000"/>
                        </a:solidFill>
                      </a:endParaRPr>
                    </a:p>
                  </a:txBody>
                  <a:tcPr/>
                </a:tc>
                <a:tc>
                  <a:txBody>
                    <a:bodyPr/>
                    <a:lstStyle/>
                    <a:p>
                      <a:r>
                        <a:rPr lang="en-US" altLang="zh-CN" dirty="0"/>
                        <a:t>23574</a:t>
                      </a:r>
                      <a:endParaRPr lang="zh-CN" altLang="en-US" dirty="0"/>
                    </a:p>
                  </a:txBody>
                  <a:tcPr/>
                </a:tc>
                <a:tc>
                  <a:txBody>
                    <a:bodyPr/>
                    <a:lstStyle/>
                    <a:p>
                      <a:r>
                        <a:rPr lang="en-US" altLang="zh-CN" dirty="0"/>
                        <a:t>11-16</a:t>
                      </a:r>
                      <a:endParaRPr lang="zh-CN" altLang="en-US" dirty="0"/>
                    </a:p>
                  </a:txBody>
                  <a:tcPr/>
                </a:tc>
                <a:extLst>
                  <a:ext uri="{0D108BD9-81ED-4DB2-BD59-A6C34878D82A}">
                    <a16:rowId xmlns="" xmlns:a16="http://schemas.microsoft.com/office/drawing/2014/main" val="10001"/>
                  </a:ext>
                </a:extLst>
              </a:tr>
            </a:tbl>
          </a:graphicData>
        </a:graphic>
      </p:graphicFrame>
      <p:sp>
        <p:nvSpPr>
          <p:cNvPr id="5" name="矩形 4"/>
          <p:cNvSpPr/>
          <p:nvPr/>
        </p:nvSpPr>
        <p:spPr>
          <a:xfrm>
            <a:off x="2123728" y="4149080"/>
            <a:ext cx="4572000" cy="1200329"/>
          </a:xfrm>
          <a:prstGeom prst="rect">
            <a:avLst/>
          </a:prstGeom>
        </p:spPr>
        <p:txBody>
          <a:bodyPr>
            <a:spAutoFit/>
          </a:bodyPr>
          <a:lstStyle/>
          <a:p>
            <a:r>
              <a:rPr lang="en-US" altLang="zh-CN" dirty="0">
                <a:solidFill>
                  <a:srgbClr val="FF0000"/>
                </a:solidFill>
              </a:rPr>
              <a:t>*</a:t>
            </a:r>
          </a:p>
          <a:p>
            <a:r>
              <a:rPr lang="en-US" altLang="zh-CN" dirty="0"/>
              <a:t>SUCC,10.217.174.172</a:t>
            </a:r>
          </a:p>
          <a:p>
            <a:r>
              <a:rPr lang="en-US" altLang="zh-CN" dirty="0"/>
              <a:t>SUCC,10.217.35.215</a:t>
            </a:r>
          </a:p>
          <a:p>
            <a:r>
              <a:rPr lang="en-US" altLang="zh-CN" dirty="0"/>
              <a:t>SUCC, 10.217.94.186</a:t>
            </a:r>
          </a:p>
        </p:txBody>
      </p:sp>
    </p:spTree>
    <p:extLst>
      <p:ext uri="{BB962C8B-B14F-4D97-AF65-F5344CB8AC3E}">
        <p14:creationId xmlns:p14="http://schemas.microsoft.com/office/powerpoint/2010/main" val="618338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Limit</a:t>
            </a:r>
            <a:r>
              <a:rPr lang="zh-CN" altLang="en-US" dirty="0"/>
              <a:t>预测</a:t>
            </a:r>
          </a:p>
        </p:txBody>
      </p:sp>
      <p:sp>
        <p:nvSpPr>
          <p:cNvPr id="3" name="内容占位符 2"/>
          <p:cNvSpPr>
            <a:spLocks noGrp="1"/>
          </p:cNvSpPr>
          <p:nvPr>
            <p:ph idx="1"/>
          </p:nvPr>
        </p:nvSpPr>
        <p:spPr/>
        <p:txBody>
          <a:bodyPr/>
          <a:lstStyle/>
          <a:p>
            <a:r>
              <a:rPr lang="zh-CN" altLang="en-US" dirty="0"/>
              <a:t>原理</a:t>
            </a:r>
            <a:endParaRPr lang="en-US" altLang="zh-CN" dirty="0"/>
          </a:p>
          <a:p>
            <a:r>
              <a:rPr lang="zh-CN" altLang="en-US" dirty="0"/>
              <a:t>场景</a:t>
            </a:r>
            <a:endParaRPr lang="en-US" altLang="zh-CN" dirty="0"/>
          </a:p>
          <a:p>
            <a:r>
              <a:rPr lang="zh-CN" altLang="en-US" dirty="0"/>
              <a:t>实验</a:t>
            </a:r>
            <a:endParaRPr lang="en-US" altLang="zh-CN" dirty="0"/>
          </a:p>
          <a:p>
            <a:r>
              <a:rPr lang="zh-CN" altLang="en-US" dirty="0"/>
              <a:t>测评</a:t>
            </a:r>
          </a:p>
        </p:txBody>
      </p:sp>
    </p:spTree>
    <p:extLst>
      <p:ext uri="{BB962C8B-B14F-4D97-AF65-F5344CB8AC3E}">
        <p14:creationId xmlns:p14="http://schemas.microsoft.com/office/powerpoint/2010/main" val="3561039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问题背景</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604" r="24420"/>
          <a:stretch/>
        </p:blipFill>
        <p:spPr bwMode="auto">
          <a:xfrm>
            <a:off x="3131840" y="2060847"/>
            <a:ext cx="2786742" cy="2943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195736" y="3163127"/>
            <a:ext cx="1107996" cy="369332"/>
          </a:xfrm>
          <a:prstGeom prst="rect">
            <a:avLst/>
          </a:prstGeom>
        </p:spPr>
        <p:txBody>
          <a:bodyPr wrap="none">
            <a:spAutoFit/>
          </a:bodyPr>
          <a:lstStyle/>
          <a:p>
            <a:r>
              <a:rPr lang="zh-CN" altLang="en-US" dirty="0"/>
              <a:t>原始规格</a:t>
            </a:r>
          </a:p>
        </p:txBody>
      </p:sp>
      <p:sp>
        <p:nvSpPr>
          <p:cNvPr id="7" name="矩形 6"/>
          <p:cNvSpPr/>
          <p:nvPr/>
        </p:nvSpPr>
        <p:spPr>
          <a:xfrm>
            <a:off x="5918582" y="4149080"/>
            <a:ext cx="877163" cy="369332"/>
          </a:xfrm>
          <a:prstGeom prst="rect">
            <a:avLst/>
          </a:prstGeom>
        </p:spPr>
        <p:txBody>
          <a:bodyPr wrap="none">
            <a:spAutoFit/>
          </a:bodyPr>
          <a:lstStyle/>
          <a:p>
            <a:r>
              <a:rPr lang="zh-CN" altLang="en-US" dirty="0"/>
              <a:t>使用的</a:t>
            </a:r>
          </a:p>
        </p:txBody>
      </p:sp>
      <p:sp>
        <p:nvSpPr>
          <p:cNvPr id="8" name="矩形 7"/>
          <p:cNvSpPr/>
          <p:nvPr/>
        </p:nvSpPr>
        <p:spPr>
          <a:xfrm>
            <a:off x="5918582" y="2793795"/>
            <a:ext cx="1473480" cy="369332"/>
          </a:xfrm>
          <a:prstGeom prst="rect">
            <a:avLst/>
          </a:prstGeom>
        </p:spPr>
        <p:txBody>
          <a:bodyPr wrap="none">
            <a:spAutoFit/>
          </a:bodyPr>
          <a:lstStyle/>
          <a:p>
            <a:r>
              <a:rPr lang="zh-CN" altLang="en-US" dirty="0"/>
              <a:t>闲置的</a:t>
            </a:r>
            <a:r>
              <a:rPr lang="en-US" altLang="zh-CN" dirty="0"/>
              <a:t>(</a:t>
            </a:r>
            <a:r>
              <a:rPr lang="en-US" altLang="zh-CN" dirty="0">
                <a:solidFill>
                  <a:srgbClr val="FF0000"/>
                </a:solidFill>
              </a:rPr>
              <a:t>slack</a:t>
            </a:r>
            <a:r>
              <a:rPr lang="en-US" altLang="zh-CN" dirty="0"/>
              <a:t>)</a:t>
            </a:r>
            <a:endParaRPr lang="zh-CN" altLang="en-US" dirty="0"/>
          </a:p>
        </p:txBody>
      </p:sp>
    </p:spTree>
    <p:extLst>
      <p:ext uri="{BB962C8B-B14F-4D97-AF65-F5344CB8AC3E}">
        <p14:creationId xmlns:p14="http://schemas.microsoft.com/office/powerpoint/2010/main" val="1159429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分析</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903485"/>
            <a:ext cx="306705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772816"/>
            <a:ext cx="3467100" cy="386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9093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面对场景</a:t>
            </a: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150" r="4566" b="7013"/>
          <a:stretch/>
        </p:blipFill>
        <p:spPr bwMode="auto">
          <a:xfrm>
            <a:off x="6162802" y="1916832"/>
            <a:ext cx="2495423" cy="3693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6336259" y="5805264"/>
            <a:ext cx="2052165" cy="369332"/>
          </a:xfrm>
          <a:prstGeom prst="rect">
            <a:avLst/>
          </a:prstGeom>
        </p:spPr>
        <p:txBody>
          <a:bodyPr wrap="none">
            <a:spAutoFit/>
          </a:bodyPr>
          <a:lstStyle/>
          <a:p>
            <a:r>
              <a:rPr lang="zh-CN" altLang="en-US" b="1" dirty="0"/>
              <a:t>还是</a:t>
            </a:r>
            <a:r>
              <a:rPr lang="en-US" altLang="zh-CN" b="1" dirty="0"/>
              <a:t>bad! </a:t>
            </a:r>
            <a:r>
              <a:rPr lang="zh-CN" altLang="en-US" b="1" dirty="0"/>
              <a:t>资源超了</a:t>
            </a:r>
          </a:p>
        </p:txBody>
      </p:sp>
      <p:sp>
        <p:nvSpPr>
          <p:cNvPr id="5" name="矩形 4"/>
          <p:cNvSpPr/>
          <p:nvPr/>
        </p:nvSpPr>
        <p:spPr>
          <a:xfrm>
            <a:off x="755576" y="6178287"/>
            <a:ext cx="1114408" cy="369332"/>
          </a:xfrm>
          <a:prstGeom prst="rect">
            <a:avLst/>
          </a:prstGeom>
        </p:spPr>
        <p:txBody>
          <a:bodyPr wrap="none">
            <a:spAutoFit/>
          </a:bodyPr>
          <a:lstStyle/>
          <a:p>
            <a:r>
              <a:rPr lang="zh-CN" altLang="en-US" b="1" dirty="0"/>
              <a:t>资源浪费</a:t>
            </a:r>
            <a:endParaRPr lang="zh-CN" altLang="en-US"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777737"/>
            <a:ext cx="5057775" cy="440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8927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实际要点</a:t>
            </a:r>
          </a:p>
        </p:txBody>
      </p:sp>
      <p:sp>
        <p:nvSpPr>
          <p:cNvPr id="3" name="内容占位符 2"/>
          <p:cNvSpPr>
            <a:spLocks noGrp="1"/>
          </p:cNvSpPr>
          <p:nvPr>
            <p:ph idx="1"/>
          </p:nvPr>
        </p:nvSpPr>
        <p:spPr/>
        <p:txBody>
          <a:bodyPr/>
          <a:lstStyle/>
          <a:p>
            <a:r>
              <a:rPr lang="zh-CN" altLang="en-US" dirty="0"/>
              <a:t>如何准确的预测资源水位？</a:t>
            </a:r>
            <a:endParaRPr lang="en-US" altLang="zh-CN" dirty="0"/>
          </a:p>
          <a:p>
            <a:r>
              <a:rPr lang="zh-CN" altLang="en-US" dirty="0"/>
              <a:t>一旦预测不准确，就会：</a:t>
            </a:r>
            <a:endParaRPr lang="en-US" altLang="zh-CN" dirty="0"/>
          </a:p>
          <a:p>
            <a:pPr lvl="1"/>
            <a:r>
              <a:rPr lang="zh-CN" altLang="en-US" dirty="0"/>
              <a:t>影响 </a:t>
            </a:r>
            <a:r>
              <a:rPr lang="en-US" altLang="zh-CN" dirty="0" err="1"/>
              <a:t>Qos</a:t>
            </a:r>
            <a:r>
              <a:rPr lang="zh-CN" altLang="en-US" dirty="0"/>
              <a:t>，</a:t>
            </a:r>
            <a:r>
              <a:rPr lang="en-US" altLang="zh-CN" dirty="0"/>
              <a:t>CPU</a:t>
            </a:r>
            <a:r>
              <a:rPr lang="zh-CN" altLang="en-US" dirty="0"/>
              <a:t>可能还好</a:t>
            </a:r>
            <a:endParaRPr lang="en-US" altLang="zh-CN" dirty="0"/>
          </a:p>
          <a:p>
            <a:pPr lvl="1"/>
            <a:r>
              <a:rPr lang="zh-CN" altLang="en-US" dirty="0"/>
              <a:t>内存如果预测不准，会触发</a:t>
            </a:r>
            <a:r>
              <a:rPr lang="en-US" altLang="zh-CN" dirty="0"/>
              <a:t>OOM</a:t>
            </a:r>
          </a:p>
          <a:p>
            <a:pPr lvl="2"/>
            <a:r>
              <a:rPr lang="zh-CN" altLang="en-US" dirty="0"/>
              <a:t>这种行为不可接受</a:t>
            </a:r>
          </a:p>
        </p:txBody>
      </p:sp>
    </p:spTree>
    <p:extLst>
      <p:ext uri="{BB962C8B-B14F-4D97-AF65-F5344CB8AC3E}">
        <p14:creationId xmlns:p14="http://schemas.microsoft.com/office/powerpoint/2010/main" val="2312955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解决办法</a:t>
            </a:r>
          </a:p>
        </p:txBody>
      </p:sp>
      <p:sp>
        <p:nvSpPr>
          <p:cNvPr id="3" name="内容占位符 2"/>
          <p:cNvSpPr>
            <a:spLocks noGrp="1"/>
          </p:cNvSpPr>
          <p:nvPr>
            <p:ph idx="1"/>
          </p:nvPr>
        </p:nvSpPr>
        <p:spPr/>
        <p:txBody>
          <a:bodyPr/>
          <a:lstStyle/>
          <a:p>
            <a:r>
              <a:rPr lang="zh-CN" altLang="en-US" dirty="0"/>
              <a:t>滑动窗口预测</a:t>
            </a:r>
            <a:endParaRPr lang="en-US" altLang="zh-CN" dirty="0"/>
          </a:p>
          <a:p>
            <a:pPr lvl="1"/>
            <a:r>
              <a:rPr lang="zh-CN" altLang="en-US" dirty="0"/>
              <a:t>滑动窗口算法的作用就是根据一个窗口期内的历史数据，加权预测资源的合理</a:t>
            </a:r>
            <a:r>
              <a:rPr lang="en-US" altLang="zh-CN" dirty="0"/>
              <a:t>limits</a:t>
            </a:r>
          </a:p>
          <a:p>
            <a:r>
              <a:rPr lang="zh-CN" altLang="en-US" dirty="0"/>
              <a:t>增强学习预测（辅助，未实现）</a:t>
            </a:r>
            <a:endParaRPr lang="en-US" altLang="zh-CN" dirty="0"/>
          </a:p>
          <a:p>
            <a:pPr lvl="1"/>
            <a:r>
              <a:rPr lang="zh-CN" altLang="en-US" dirty="0"/>
              <a:t>提高预测的准确率</a:t>
            </a:r>
            <a:endParaRPr lang="en-US" altLang="zh-CN" dirty="0"/>
          </a:p>
          <a:p>
            <a:pPr lvl="1"/>
            <a:r>
              <a:rPr lang="zh-CN" altLang="en-US" dirty="0"/>
              <a:t>引入先验</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2281599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滑动窗口</a:t>
            </a:r>
          </a:p>
        </p:txBody>
      </p:sp>
      <p:sp>
        <p:nvSpPr>
          <p:cNvPr id="3" name="内容占位符 2"/>
          <p:cNvSpPr>
            <a:spLocks noGrp="1"/>
          </p:cNvSpPr>
          <p:nvPr>
            <p:ph idx="1"/>
          </p:nvPr>
        </p:nvSpPr>
        <p:spPr/>
        <p:txBody>
          <a:bodyPr>
            <a:normAutofit lnSpcReduction="10000"/>
          </a:bodyPr>
          <a:lstStyle/>
          <a:p>
            <a:r>
              <a:rPr lang="zh-CN" altLang="en-US" dirty="0"/>
              <a:t>指数衰减</a:t>
            </a:r>
            <a:endParaRPr lang="en-US" altLang="zh-CN" dirty="0"/>
          </a:p>
          <a:p>
            <a:pPr lvl="1"/>
            <a:r>
              <a:rPr lang="zh-CN" altLang="en-US" dirty="0"/>
              <a:t>历史数据的权重， 越久的数据权重越低</a:t>
            </a:r>
            <a:endParaRPr lang="en-US" altLang="zh-CN" dirty="0"/>
          </a:p>
          <a:p>
            <a:pPr lvl="1"/>
            <a:r>
              <a:rPr lang="zh-CN" altLang="en-US" dirty="0"/>
              <a:t>半衰期：</a:t>
            </a:r>
            <a:r>
              <a:rPr lang="en-US" altLang="zh-CN" dirty="0"/>
              <a:t>CPU=?h,  MEM=?h</a:t>
            </a:r>
          </a:p>
          <a:p>
            <a:r>
              <a:rPr lang="zh-CN" altLang="en-US" dirty="0"/>
              <a:t>峰值预测</a:t>
            </a:r>
            <a:r>
              <a:rPr lang="en-US" altLang="zh-CN" dirty="0"/>
              <a:t>=&gt;Upper Bound</a:t>
            </a:r>
          </a:p>
          <a:p>
            <a:pPr lvl="1"/>
            <a:r>
              <a:rPr lang="zh-CN" altLang="en-US" dirty="0"/>
              <a:t>取最近</a:t>
            </a:r>
            <a:r>
              <a:rPr lang="en-US" altLang="zh-CN" dirty="0"/>
              <a:t>N</a:t>
            </a:r>
            <a:r>
              <a:rPr lang="zh-CN" altLang="en-US" dirty="0"/>
              <a:t>个样本的最大值</a:t>
            </a:r>
            <a:endParaRPr lang="en-US" altLang="zh-CN" dirty="0"/>
          </a:p>
          <a:p>
            <a:r>
              <a:rPr lang="zh-CN" altLang="en-US" dirty="0"/>
              <a:t>均值预测</a:t>
            </a:r>
            <a:r>
              <a:rPr lang="en-US" altLang="zh-CN" dirty="0"/>
              <a:t>=&gt;Trend</a:t>
            </a:r>
          </a:p>
          <a:p>
            <a:pPr lvl="1"/>
            <a:r>
              <a:rPr lang="zh-CN" altLang="en-US" dirty="0"/>
              <a:t>历史数据的加权平均</a:t>
            </a:r>
            <a:endParaRPr lang="en-US" altLang="zh-CN" dirty="0"/>
          </a:p>
          <a:p>
            <a:r>
              <a:rPr lang="en-US" altLang="zh-CN" dirty="0"/>
              <a:t>J-%</a:t>
            </a:r>
            <a:r>
              <a:rPr lang="en-US" altLang="zh-CN" dirty="0" err="1"/>
              <a:t>ile</a:t>
            </a:r>
            <a:r>
              <a:rPr lang="en-US" altLang="zh-CN" dirty="0"/>
              <a:t> </a:t>
            </a:r>
            <a:r>
              <a:rPr lang="zh-CN" altLang="en-US" dirty="0"/>
              <a:t>分位值预测</a:t>
            </a:r>
            <a:r>
              <a:rPr lang="en-US" altLang="zh-CN" dirty="0"/>
              <a:t> =&gt; Lower Bound</a:t>
            </a:r>
          </a:p>
          <a:p>
            <a:pPr lvl="1"/>
            <a:r>
              <a:rPr lang="zh-CN" altLang="en-US" dirty="0"/>
              <a:t>所有历史数据的</a:t>
            </a:r>
            <a:r>
              <a:rPr lang="en-US" altLang="zh-CN" dirty="0"/>
              <a:t>j-%</a:t>
            </a:r>
            <a:r>
              <a:rPr lang="en-US" altLang="zh-CN" dirty="0" err="1"/>
              <a:t>ile</a:t>
            </a:r>
            <a:r>
              <a:rPr lang="zh-CN" altLang="en-US" dirty="0"/>
              <a:t>分位加权平均</a:t>
            </a:r>
            <a:endParaRPr lang="en-US" altLang="zh-CN" dirty="0"/>
          </a:p>
          <a:p>
            <a:pPr lvl="1"/>
            <a:endParaRPr lang="zh-CN" altLang="en-US" dirty="0"/>
          </a:p>
        </p:txBody>
      </p:sp>
    </p:spTree>
    <p:extLst>
      <p:ext uri="{BB962C8B-B14F-4D97-AF65-F5344CB8AC3E}">
        <p14:creationId xmlns:p14="http://schemas.microsoft.com/office/powerpoint/2010/main" val="3261696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概念实现</a:t>
            </a:r>
          </a:p>
        </p:txBody>
      </p:sp>
      <p:sp>
        <p:nvSpPr>
          <p:cNvPr id="3" name="内容占位符 2"/>
          <p:cNvSpPr>
            <a:spLocks noGrp="1"/>
          </p:cNvSpPr>
          <p:nvPr>
            <p:ph idx="1"/>
          </p:nvPr>
        </p:nvSpPr>
        <p:spPr>
          <a:xfrm>
            <a:off x="457200" y="1600201"/>
            <a:ext cx="7499176" cy="1036711"/>
          </a:xfrm>
        </p:spPr>
        <p:txBody>
          <a:bodyPr>
            <a:normAutofit fontScale="70000" lnSpcReduction="20000"/>
          </a:bodyPr>
          <a:lstStyle/>
          <a:p>
            <a:r>
              <a:rPr lang="zh-CN" altLang="en-US" dirty="0"/>
              <a:t>指数衰减采样（半衰期）</a:t>
            </a:r>
            <a:endParaRPr lang="en-US" altLang="zh-CN" dirty="0"/>
          </a:p>
          <a:p>
            <a:r>
              <a:rPr lang="zh-CN" altLang="en-US" dirty="0"/>
              <a:t>样本统计计算（</a:t>
            </a:r>
            <a:r>
              <a:rPr lang="en-US" altLang="zh-CN" dirty="0"/>
              <a:t>95%ile</a:t>
            </a:r>
            <a:r>
              <a:rPr lang="zh-CN" altLang="en-US" dirty="0"/>
              <a:t>）</a:t>
            </a:r>
            <a:endParaRPr lang="en-US" altLang="zh-CN" dirty="0"/>
          </a:p>
          <a:p>
            <a:r>
              <a:rPr lang="zh-CN" altLang="en-US" dirty="0"/>
              <a:t>安全边界</a:t>
            </a:r>
            <a:endParaRPr lang="en-US" altLang="zh-C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814" y="2703959"/>
            <a:ext cx="3086688" cy="1745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2734816"/>
            <a:ext cx="3091819" cy="1745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4633851"/>
            <a:ext cx="3528393" cy="2024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3598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484784"/>
            <a:ext cx="6048000" cy="5231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54479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3140967"/>
            <a:ext cx="9069932"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内容占位符 2"/>
          <p:cNvSpPr>
            <a:spLocks noGrp="1"/>
          </p:cNvSpPr>
          <p:nvPr>
            <p:ph idx="1"/>
          </p:nvPr>
        </p:nvSpPr>
        <p:spPr>
          <a:xfrm>
            <a:off x="235665" y="1556792"/>
            <a:ext cx="8640960" cy="1440159"/>
          </a:xfrm>
        </p:spPr>
        <p:txBody>
          <a:bodyPr>
            <a:normAutofit/>
          </a:bodyPr>
          <a:lstStyle/>
          <a:p>
            <a:r>
              <a:rPr lang="zh-CN" altLang="en-US" dirty="0"/>
              <a:t>基于</a:t>
            </a:r>
            <a:r>
              <a:rPr lang="en-US" altLang="zh-CN" dirty="0"/>
              <a:t>cli</a:t>
            </a:r>
            <a:r>
              <a:rPr lang="zh-CN" altLang="en-US" dirty="0"/>
              <a:t>的模式</a:t>
            </a:r>
            <a:endParaRPr lang="en-US" altLang="zh-CN" dirty="0"/>
          </a:p>
          <a:p>
            <a:r>
              <a:rPr lang="zh-CN" altLang="en-US" dirty="0"/>
              <a:t>离线处理数据</a:t>
            </a:r>
            <a:endParaRPr lang="en-US" altLang="zh-CN" dirty="0"/>
          </a:p>
          <a:p>
            <a:pPr lvl="1"/>
            <a:endParaRPr lang="en-US" altLang="zh-CN" dirty="0"/>
          </a:p>
          <a:p>
            <a:pPr lvl="1"/>
            <a:endParaRPr lang="zh-CN" altLang="en-US" dirty="0"/>
          </a:p>
        </p:txBody>
      </p:sp>
    </p:spTree>
    <p:extLst>
      <p:ext uri="{BB962C8B-B14F-4D97-AF65-F5344CB8AC3E}">
        <p14:creationId xmlns:p14="http://schemas.microsoft.com/office/powerpoint/2010/main" val="2071628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数据特征</a:t>
            </a:r>
          </a:p>
        </p:txBody>
      </p:sp>
      <p:pic>
        <p:nvPicPr>
          <p:cNvPr id="4"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9138"/>
          <a:stretch/>
        </p:blipFill>
        <p:spPr bwMode="auto">
          <a:xfrm>
            <a:off x="612775" y="2278742"/>
            <a:ext cx="8024906" cy="3598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7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实验结果（</a:t>
            </a:r>
            <a:r>
              <a:rPr lang="en-US" altLang="zh-CN" dirty="0"/>
              <a:t>1</a:t>
            </a:r>
            <a:r>
              <a:rPr lang="zh-CN" altLang="en-US" dirty="0"/>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5820"/>
            <a:ext cx="3160173" cy="237013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3564540"/>
            <a:ext cx="3160173" cy="237013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0858" y="3595373"/>
            <a:ext cx="3160173" cy="237013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8535" y="1195820"/>
            <a:ext cx="3160173" cy="2370130"/>
          </a:xfrm>
          <a:prstGeom prst="rect">
            <a:avLst/>
          </a:prstGeom>
        </p:spPr>
      </p:pic>
      <p:sp>
        <p:nvSpPr>
          <p:cNvPr id="9" name="矩形 8"/>
          <p:cNvSpPr/>
          <p:nvPr/>
        </p:nvSpPr>
        <p:spPr>
          <a:xfrm>
            <a:off x="179511" y="5934670"/>
            <a:ext cx="8928991" cy="646331"/>
          </a:xfrm>
          <a:prstGeom prst="rect">
            <a:avLst/>
          </a:prstGeom>
        </p:spPr>
        <p:txBody>
          <a:bodyPr wrap="square">
            <a:spAutoFit/>
          </a:bodyPr>
          <a:lstStyle/>
          <a:p>
            <a:r>
              <a:rPr lang="en-US" altLang="zh-CN" dirty="0"/>
              <a:t>--sample-second-interval 60 --target-</a:t>
            </a:r>
            <a:r>
              <a:rPr lang="en-US" altLang="zh-CN" dirty="0" err="1"/>
              <a:t>cpu</a:t>
            </a:r>
            <a:r>
              <a:rPr lang="en-US" altLang="zh-CN" dirty="0"/>
              <a:t>-percentile 0.95   --</a:t>
            </a:r>
            <a:r>
              <a:rPr lang="en-US" altLang="zh-CN" dirty="0" err="1"/>
              <a:t>cpu</a:t>
            </a:r>
            <a:r>
              <a:rPr lang="en-US" altLang="zh-CN" dirty="0"/>
              <a:t>-histogram-decay-half-life 12h0m0s --recommendation-margin-fraction 0.15</a:t>
            </a:r>
            <a:endParaRPr lang="zh-CN" altLang="en-US" dirty="0"/>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4267" y="1195820"/>
            <a:ext cx="3160173" cy="2370130"/>
          </a:xfrm>
          <a:prstGeom prst="rect">
            <a:avLst/>
          </a:prstGeom>
        </p:spPr>
      </p:pic>
    </p:spTree>
    <p:extLst>
      <p:ext uri="{BB962C8B-B14F-4D97-AF65-F5344CB8AC3E}">
        <p14:creationId xmlns:p14="http://schemas.microsoft.com/office/powerpoint/2010/main" val="991822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实验结果（</a:t>
            </a:r>
            <a:r>
              <a:rPr lang="en-US" altLang="zh-CN" dirty="0"/>
              <a:t>2</a:t>
            </a:r>
            <a:r>
              <a:rPr lang="zh-CN" altLang="en-US" dirty="0"/>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9951"/>
            <a:ext cx="3160173" cy="237013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7" y="3462298"/>
            <a:ext cx="3160173" cy="237013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7712" y="1179951"/>
            <a:ext cx="3160173" cy="237013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0776" y="3462298"/>
            <a:ext cx="3160173" cy="2370130"/>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5425" y="1179951"/>
            <a:ext cx="3160173" cy="2370130"/>
          </a:xfrm>
          <a:prstGeom prst="rect">
            <a:avLst/>
          </a:prstGeom>
        </p:spPr>
      </p:pic>
      <p:sp>
        <p:nvSpPr>
          <p:cNvPr id="9" name="矩形 8"/>
          <p:cNvSpPr/>
          <p:nvPr/>
        </p:nvSpPr>
        <p:spPr>
          <a:xfrm>
            <a:off x="107504" y="5931148"/>
            <a:ext cx="9144000" cy="646331"/>
          </a:xfrm>
          <a:prstGeom prst="rect">
            <a:avLst/>
          </a:prstGeom>
        </p:spPr>
        <p:txBody>
          <a:bodyPr wrap="square">
            <a:spAutoFit/>
          </a:bodyPr>
          <a:lstStyle/>
          <a:p>
            <a:r>
              <a:rPr lang="en-US" altLang="zh-CN" dirty="0"/>
              <a:t>--sample-second-interval 60 --target-</a:t>
            </a:r>
            <a:r>
              <a:rPr lang="en-US" altLang="zh-CN" dirty="0" err="1"/>
              <a:t>cpu</a:t>
            </a:r>
            <a:r>
              <a:rPr lang="en-US" altLang="zh-CN" dirty="0"/>
              <a:t>-percentile 0.95 --</a:t>
            </a:r>
            <a:r>
              <a:rPr lang="en-US" altLang="zh-CN" dirty="0" err="1"/>
              <a:t>cpu</a:t>
            </a:r>
            <a:r>
              <a:rPr lang="en-US" altLang="zh-CN" dirty="0"/>
              <a:t>-histogram-decay-half-life 3h0m0s --recommendation-margin-fraction 0.30</a:t>
            </a:r>
          </a:p>
        </p:txBody>
      </p:sp>
    </p:spTree>
    <p:extLst>
      <p:ext uri="{BB962C8B-B14F-4D97-AF65-F5344CB8AC3E}">
        <p14:creationId xmlns:p14="http://schemas.microsoft.com/office/powerpoint/2010/main" val="8290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实验结果（</a:t>
            </a:r>
            <a:r>
              <a:rPr lang="en-US" altLang="zh-CN" dirty="0"/>
              <a:t>3</a:t>
            </a:r>
            <a:r>
              <a:rPr lang="zh-CN" altLang="en-US" dirty="0"/>
              <a:t>）</a:t>
            </a: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4450"/>
            <a:ext cx="3160173" cy="2370130"/>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7" y="3604580"/>
            <a:ext cx="3160173" cy="2370130"/>
          </a:xfrm>
          <a:prstGeom prst="rect">
            <a:avLst/>
          </a:prstGeom>
        </p:spPr>
      </p:pic>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3604580"/>
            <a:ext cx="3160173" cy="2370130"/>
          </a:xfrm>
          <a:prstGeom prst="rect">
            <a:avLst/>
          </a:prstGeom>
        </p:spPr>
      </p:pic>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2546" y="1234450"/>
            <a:ext cx="3160173" cy="2370130"/>
          </a:xfrm>
          <a:prstGeom prst="rect">
            <a:avLst/>
          </a:prstGeom>
        </p:spPr>
      </p:pic>
      <p:pic>
        <p:nvPicPr>
          <p:cNvPr id="23" name="图片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5093" y="1234450"/>
            <a:ext cx="3160173" cy="2370130"/>
          </a:xfrm>
          <a:prstGeom prst="rect">
            <a:avLst/>
          </a:prstGeom>
        </p:spPr>
      </p:pic>
      <p:sp>
        <p:nvSpPr>
          <p:cNvPr id="24" name="矩形 23"/>
          <p:cNvSpPr/>
          <p:nvPr/>
        </p:nvSpPr>
        <p:spPr>
          <a:xfrm>
            <a:off x="1267" y="5934670"/>
            <a:ext cx="9143999" cy="646331"/>
          </a:xfrm>
          <a:prstGeom prst="rect">
            <a:avLst/>
          </a:prstGeom>
        </p:spPr>
        <p:txBody>
          <a:bodyPr wrap="square">
            <a:spAutoFit/>
          </a:bodyPr>
          <a:lstStyle/>
          <a:p>
            <a:r>
              <a:rPr lang="en-US" altLang="zh-CN" dirty="0"/>
              <a:t>--sample-second-interval 60 --target-</a:t>
            </a:r>
            <a:r>
              <a:rPr lang="en-US" altLang="zh-CN" dirty="0" err="1"/>
              <a:t>cpu</a:t>
            </a:r>
            <a:r>
              <a:rPr lang="en-US" altLang="zh-CN" dirty="0"/>
              <a:t>-percentile 0.8 --</a:t>
            </a:r>
            <a:r>
              <a:rPr lang="en-US" altLang="zh-CN" dirty="0" err="1"/>
              <a:t>cpu</a:t>
            </a:r>
            <a:r>
              <a:rPr lang="en-US" altLang="zh-CN" dirty="0"/>
              <a:t>-histogram-decay-half-life 3h0m0s --recommendation-margin-fraction 1.6</a:t>
            </a:r>
          </a:p>
        </p:txBody>
      </p:sp>
    </p:spTree>
    <p:extLst>
      <p:ext uri="{BB962C8B-B14F-4D97-AF65-F5344CB8AC3E}">
        <p14:creationId xmlns:p14="http://schemas.microsoft.com/office/powerpoint/2010/main" val="34601353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结果分析</a:t>
            </a:r>
          </a:p>
        </p:txBody>
      </p:sp>
      <p:sp>
        <p:nvSpPr>
          <p:cNvPr id="3" name="内容占位符 2"/>
          <p:cNvSpPr>
            <a:spLocks noGrp="1"/>
          </p:cNvSpPr>
          <p:nvPr>
            <p:ph idx="1"/>
          </p:nvPr>
        </p:nvSpPr>
        <p:spPr>
          <a:xfrm>
            <a:off x="251520" y="1600200"/>
            <a:ext cx="8640960" cy="4525963"/>
          </a:xfrm>
        </p:spPr>
        <p:txBody>
          <a:bodyPr>
            <a:normAutofit fontScale="92500" lnSpcReduction="10000"/>
          </a:bodyPr>
          <a:lstStyle/>
          <a:p>
            <a:r>
              <a:rPr lang="zh-CN" altLang="en-US" dirty="0"/>
              <a:t>选取的样本具有一定的代表性</a:t>
            </a:r>
            <a:endParaRPr lang="en-US" altLang="zh-CN" dirty="0"/>
          </a:p>
          <a:p>
            <a:pPr lvl="1"/>
            <a:r>
              <a:rPr lang="zh-CN" altLang="en-US" dirty="0"/>
              <a:t>涵盖了所有</a:t>
            </a:r>
            <a:r>
              <a:rPr lang="en-US" altLang="zh-CN" dirty="0" err="1"/>
              <a:t>jdcloud</a:t>
            </a:r>
            <a:r>
              <a:rPr lang="zh-CN" altLang="en-US" dirty="0"/>
              <a:t>资源实例（</a:t>
            </a:r>
            <a:r>
              <a:rPr lang="en-US" altLang="zh-CN" dirty="0" err="1"/>
              <a:t>host,vm,nc,pod,docker</a:t>
            </a:r>
            <a:r>
              <a:rPr lang="zh-CN" altLang="en-US" dirty="0"/>
              <a:t>）</a:t>
            </a:r>
            <a:endParaRPr lang="en-US" altLang="zh-CN" dirty="0"/>
          </a:p>
          <a:p>
            <a:pPr lvl="1"/>
            <a:r>
              <a:rPr lang="zh-CN" altLang="en-US" dirty="0"/>
              <a:t>突增的资源消耗，无明显规律的资源消耗，见（</a:t>
            </a:r>
            <a:r>
              <a:rPr lang="en-US" altLang="zh-CN" dirty="0"/>
              <a:t>1,2</a:t>
            </a:r>
            <a:r>
              <a:rPr lang="zh-CN" altLang="en-US" dirty="0"/>
              <a:t>）</a:t>
            </a:r>
            <a:endParaRPr lang="en-US" altLang="zh-CN" dirty="0"/>
          </a:p>
          <a:p>
            <a:pPr lvl="1"/>
            <a:r>
              <a:rPr lang="zh-CN" altLang="en-US" dirty="0"/>
              <a:t>比较固定的时间变化模式，见（</a:t>
            </a:r>
            <a:r>
              <a:rPr lang="en-US" altLang="zh-CN" dirty="0"/>
              <a:t>3</a:t>
            </a:r>
            <a:r>
              <a:rPr lang="zh-CN" altLang="en-US" dirty="0"/>
              <a:t>）</a:t>
            </a:r>
            <a:endParaRPr lang="en-US" altLang="zh-CN" dirty="0"/>
          </a:p>
          <a:p>
            <a:pPr lvl="1"/>
            <a:r>
              <a:rPr lang="zh-CN" altLang="en-US" dirty="0"/>
              <a:t>比较稳定的资源利用，见（</a:t>
            </a:r>
            <a:r>
              <a:rPr lang="en-US" altLang="zh-CN" dirty="0"/>
              <a:t>4, 5</a:t>
            </a:r>
            <a:r>
              <a:rPr lang="zh-CN" altLang="en-US" dirty="0"/>
              <a:t>）</a:t>
            </a:r>
            <a:endParaRPr lang="en-US" altLang="zh-CN" dirty="0"/>
          </a:p>
          <a:p>
            <a:r>
              <a:rPr lang="zh-CN" altLang="en-US" dirty="0"/>
              <a:t>方法具有</a:t>
            </a:r>
            <a:endParaRPr lang="en-US" altLang="zh-CN" dirty="0"/>
          </a:p>
          <a:p>
            <a:pPr lvl="1"/>
            <a:r>
              <a:rPr lang="zh-CN" altLang="en-US" dirty="0"/>
              <a:t>处理流式时序数据的能力</a:t>
            </a:r>
            <a:endParaRPr lang="en-US" altLang="zh-CN" dirty="0"/>
          </a:p>
          <a:p>
            <a:pPr lvl="1"/>
            <a:r>
              <a:rPr lang="zh-CN" altLang="en-US" dirty="0"/>
              <a:t>接近实时</a:t>
            </a:r>
            <a:endParaRPr lang="en-US" altLang="zh-CN" dirty="0"/>
          </a:p>
          <a:p>
            <a:pPr lvl="1"/>
            <a:r>
              <a:rPr lang="zh-CN" altLang="en-US" dirty="0"/>
              <a:t>准确性（可用）</a:t>
            </a:r>
            <a:endParaRPr lang="en-US" altLang="zh-CN" dirty="0"/>
          </a:p>
          <a:p>
            <a:pPr lvl="1"/>
            <a:r>
              <a:rPr lang="zh-CN" altLang="en-US" dirty="0"/>
              <a:t>参数化，可调配</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zh-CN" altLang="en-US" dirty="0"/>
          </a:p>
        </p:txBody>
      </p:sp>
    </p:spTree>
    <p:extLst>
      <p:ext uri="{BB962C8B-B14F-4D97-AF65-F5344CB8AC3E}">
        <p14:creationId xmlns:p14="http://schemas.microsoft.com/office/powerpoint/2010/main" val="1310201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参考测评（</a:t>
            </a:r>
            <a:r>
              <a:rPr lang="en-US" altLang="zh-CN" dirty="0"/>
              <a:t>google</a:t>
            </a:r>
            <a:r>
              <a:rPr lang="zh-CN" altLang="en-US"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910" y="1700808"/>
            <a:ext cx="7172325" cy="356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763688" y="5661247"/>
            <a:ext cx="5955476" cy="646331"/>
          </a:xfrm>
          <a:prstGeom prst="rect">
            <a:avLst/>
          </a:prstGeom>
        </p:spPr>
        <p:txBody>
          <a:bodyPr wrap="none">
            <a:spAutoFit/>
          </a:bodyPr>
          <a:lstStyle/>
          <a:p>
            <a:r>
              <a:rPr lang="zh-CN" altLang="en-US" dirty="0"/>
              <a:t>思想可以借鉴，实施不太匹配</a:t>
            </a:r>
            <a:endParaRPr lang="en-US" altLang="zh-CN" dirty="0"/>
          </a:p>
          <a:p>
            <a:r>
              <a:rPr lang="zh-CN" altLang="en-US" dirty="0"/>
              <a:t>我们的指标数据已经百分比规格化，而不是按时间片模式</a:t>
            </a:r>
          </a:p>
        </p:txBody>
      </p:sp>
    </p:spTree>
    <p:extLst>
      <p:ext uri="{BB962C8B-B14F-4D97-AF65-F5344CB8AC3E}">
        <p14:creationId xmlns:p14="http://schemas.microsoft.com/office/powerpoint/2010/main" val="36271555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274638"/>
            <a:ext cx="8229600" cy="1143000"/>
          </a:xfrm>
        </p:spPr>
        <p:txBody>
          <a:bodyPr/>
          <a:lstStyle/>
          <a:p>
            <a:r>
              <a:rPr lang="zh-CN" altLang="en-US" dirty="0"/>
              <a:t>综合测评</a:t>
            </a:r>
          </a:p>
        </p:txBody>
      </p:sp>
      <p:sp>
        <p:nvSpPr>
          <p:cNvPr id="5" name="内容占位符 2"/>
          <p:cNvSpPr>
            <a:spLocks noGrp="1"/>
          </p:cNvSpPr>
          <p:nvPr>
            <p:ph idx="1"/>
          </p:nvPr>
        </p:nvSpPr>
        <p:spPr>
          <a:xfrm>
            <a:off x="457200" y="1600200"/>
            <a:ext cx="8229600" cy="4525963"/>
          </a:xfrm>
        </p:spPr>
        <p:txBody>
          <a:bodyPr>
            <a:normAutofit fontScale="70000" lnSpcReduction="20000"/>
          </a:bodyPr>
          <a:lstStyle/>
          <a:p>
            <a:r>
              <a:rPr lang="zh-CN" altLang="en-US" dirty="0"/>
              <a:t>给定一个线上实例</a:t>
            </a:r>
            <a:endParaRPr lang="en-US" altLang="zh-CN" dirty="0"/>
          </a:p>
          <a:p>
            <a:pPr lvl="1"/>
            <a:r>
              <a:rPr lang="zh-CN" altLang="en-US" dirty="0"/>
              <a:t>对应唯一规格</a:t>
            </a:r>
            <a:endParaRPr lang="en-US" altLang="zh-CN" dirty="0"/>
          </a:p>
          <a:p>
            <a:pPr lvl="1"/>
            <a:r>
              <a:rPr lang="en-US" altLang="zh-CN" dirty="0"/>
              <a:t>limit</a:t>
            </a:r>
            <a:r>
              <a:rPr lang="zh-CN" altLang="en-US" dirty="0"/>
              <a:t>为规格的定义，静态的</a:t>
            </a:r>
            <a:endParaRPr lang="en-US" altLang="zh-CN" dirty="0"/>
          </a:p>
          <a:p>
            <a:r>
              <a:rPr lang="zh-CN" altLang="en-US" dirty="0"/>
              <a:t>引入</a:t>
            </a:r>
            <a:r>
              <a:rPr lang="en-US" altLang="zh-CN" dirty="0"/>
              <a:t>predicted limit</a:t>
            </a:r>
          </a:p>
          <a:p>
            <a:pPr lvl="1"/>
            <a:r>
              <a:rPr lang="zh-CN" altLang="en-US" dirty="0"/>
              <a:t>没使用的资源</a:t>
            </a:r>
            <a:r>
              <a:rPr lang="en-US" altLang="zh-CN" dirty="0"/>
              <a:t>slack </a:t>
            </a:r>
          </a:p>
          <a:p>
            <a:pPr lvl="2"/>
            <a:r>
              <a:rPr lang="en-US" altLang="zh-CN" dirty="0"/>
              <a:t>(predicted) limit – used</a:t>
            </a:r>
          </a:p>
          <a:p>
            <a:pPr lvl="2"/>
            <a:r>
              <a:rPr lang="zh-CN" altLang="en-US" dirty="0"/>
              <a:t>越小越好：表征已分配但没使用到的资源</a:t>
            </a:r>
            <a:endParaRPr lang="en-US" altLang="zh-CN" dirty="0"/>
          </a:p>
          <a:p>
            <a:pPr lvl="1"/>
            <a:r>
              <a:rPr lang="zh-CN" altLang="en-US" dirty="0"/>
              <a:t>可以卖的</a:t>
            </a:r>
            <a:endParaRPr lang="en-US" altLang="zh-CN" dirty="0"/>
          </a:p>
          <a:p>
            <a:pPr lvl="2"/>
            <a:r>
              <a:rPr lang="en-US" altLang="zh-CN" dirty="0"/>
              <a:t>1-(predicted) limit </a:t>
            </a:r>
          </a:p>
          <a:p>
            <a:pPr lvl="2"/>
            <a:r>
              <a:rPr lang="zh-CN" altLang="en-US" dirty="0"/>
              <a:t>越大越好：</a:t>
            </a:r>
            <a:r>
              <a:rPr lang="zh-CN" altLang="en-US" dirty="0">
                <a:solidFill>
                  <a:srgbClr val="FF0000"/>
                </a:solidFill>
              </a:rPr>
              <a:t>超</a:t>
            </a:r>
            <a:r>
              <a:rPr lang="zh-CN" altLang="en-US" dirty="0"/>
              <a:t>出原本的售</a:t>
            </a:r>
            <a:r>
              <a:rPr lang="zh-CN" altLang="en-US" dirty="0">
                <a:solidFill>
                  <a:srgbClr val="FF0000"/>
                </a:solidFill>
              </a:rPr>
              <a:t>卖</a:t>
            </a:r>
            <a:r>
              <a:rPr lang="zh-CN" altLang="en-US" dirty="0"/>
              <a:t>能力</a:t>
            </a:r>
            <a:r>
              <a:rPr lang="en-US" altLang="zh-CN" dirty="0"/>
              <a:t>(</a:t>
            </a:r>
            <a:r>
              <a:rPr lang="zh-CN" altLang="en-US" b="1" dirty="0">
                <a:solidFill>
                  <a:srgbClr val="FF0000"/>
                </a:solidFill>
              </a:rPr>
              <a:t>超卖</a:t>
            </a:r>
            <a:r>
              <a:rPr lang="en-US" altLang="zh-CN" dirty="0"/>
              <a:t>)</a:t>
            </a:r>
          </a:p>
          <a:p>
            <a:r>
              <a:rPr lang="zh-CN" altLang="en-US" dirty="0"/>
              <a:t>样本源</a:t>
            </a:r>
            <a:endParaRPr lang="en-US" altLang="zh-CN" dirty="0"/>
          </a:p>
          <a:p>
            <a:pPr lvl="1"/>
            <a:r>
              <a:rPr lang="zh-CN" altLang="en-US" dirty="0"/>
              <a:t>部分华北</a:t>
            </a:r>
            <a:r>
              <a:rPr lang="en-US" altLang="zh-CN" dirty="0"/>
              <a:t>general_2</a:t>
            </a:r>
            <a:r>
              <a:rPr lang="zh-CN" altLang="en-US" dirty="0"/>
              <a:t>实例（数目</a:t>
            </a:r>
            <a:r>
              <a:rPr lang="en-US" altLang="zh-CN" dirty="0"/>
              <a:t>~7000</a:t>
            </a:r>
            <a:r>
              <a:rPr lang="zh-CN" altLang="en-US" dirty="0"/>
              <a:t>）</a:t>
            </a:r>
            <a:endParaRPr lang="en-US" altLang="zh-CN" dirty="0"/>
          </a:p>
          <a:p>
            <a:pPr lvl="1"/>
            <a:r>
              <a:rPr lang="zh-CN" altLang="en-US" dirty="0"/>
              <a:t>最大采集近一周的数据</a:t>
            </a:r>
            <a:endParaRPr lang="en-US" altLang="zh-CN" dirty="0"/>
          </a:p>
          <a:p>
            <a:pPr lvl="1"/>
            <a:r>
              <a:rPr lang="en-US" altLang="zh-CN" dirty="0" err="1"/>
              <a:t>cpu</a:t>
            </a:r>
            <a:r>
              <a:rPr lang="zh-CN" altLang="en-US" dirty="0"/>
              <a:t>利用率原始值，</a:t>
            </a:r>
            <a:r>
              <a:rPr lang="en-US" altLang="zh-CN" dirty="0"/>
              <a:t>10s</a:t>
            </a:r>
            <a:r>
              <a:rPr lang="zh-CN" altLang="en-US" dirty="0"/>
              <a:t>间隔</a:t>
            </a:r>
            <a:endParaRPr lang="en-US" altLang="zh-CN" dirty="0"/>
          </a:p>
          <a:p>
            <a:pPr lvl="1"/>
            <a:endParaRPr lang="zh-CN" altLang="en-US" dirty="0"/>
          </a:p>
        </p:txBody>
      </p:sp>
    </p:spTree>
    <p:extLst>
      <p:ext uri="{BB962C8B-B14F-4D97-AF65-F5344CB8AC3E}">
        <p14:creationId xmlns:p14="http://schemas.microsoft.com/office/powerpoint/2010/main" val="1425078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a:graphicFrameLocks/>
          </p:cNvGraphicFramePr>
          <p:nvPr>
            <p:extLst>
              <p:ext uri="{D42A27DB-BD31-4B8C-83A1-F6EECF244321}">
                <p14:modId xmlns:p14="http://schemas.microsoft.com/office/powerpoint/2010/main" val="4006515713"/>
              </p:ext>
            </p:extLst>
          </p:nvPr>
        </p:nvGraphicFramePr>
        <p:xfrm>
          <a:off x="899592" y="1772816"/>
          <a:ext cx="7560840" cy="4392488"/>
        </p:xfrm>
        <a:graphic>
          <a:graphicData uri="http://schemas.openxmlformats.org/drawingml/2006/chart">
            <c:chart xmlns:c="http://schemas.openxmlformats.org/drawingml/2006/chart" xmlns:r="http://schemas.openxmlformats.org/officeDocument/2006/relationships" r:id="rId2"/>
          </a:graphicData>
        </a:graphic>
      </p:graphicFrame>
      <p:sp>
        <p:nvSpPr>
          <p:cNvPr id="3" name="标题 1"/>
          <p:cNvSpPr>
            <a:spLocks noGrp="1"/>
          </p:cNvSpPr>
          <p:nvPr>
            <p:ph type="title"/>
          </p:nvPr>
        </p:nvSpPr>
        <p:spPr>
          <a:xfrm>
            <a:off x="457200" y="274638"/>
            <a:ext cx="8229600" cy="1143000"/>
          </a:xfrm>
        </p:spPr>
        <p:txBody>
          <a:bodyPr/>
          <a:lstStyle/>
          <a:p>
            <a:r>
              <a:rPr lang="zh-CN" altLang="en-US" dirty="0"/>
              <a:t>超卖能力</a:t>
            </a:r>
          </a:p>
        </p:txBody>
      </p:sp>
      <p:cxnSp>
        <p:nvCxnSpPr>
          <p:cNvPr id="5" name="直接连接符 4"/>
          <p:cNvCxnSpPr/>
          <p:nvPr/>
        </p:nvCxnSpPr>
        <p:spPr>
          <a:xfrm flipV="1">
            <a:off x="5323884" y="1556792"/>
            <a:ext cx="0" cy="4752528"/>
          </a:xfrm>
          <a:prstGeom prst="line">
            <a:avLst/>
          </a:prstGeom>
          <a:ln w="3175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07504" y="2996952"/>
            <a:ext cx="8208912" cy="0"/>
          </a:xfrm>
          <a:prstGeom prst="line">
            <a:avLst/>
          </a:prstGeom>
          <a:ln w="31750"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967857" y="6332730"/>
            <a:ext cx="712054" cy="369332"/>
          </a:xfrm>
          <a:prstGeom prst="rect">
            <a:avLst/>
          </a:prstGeom>
        </p:spPr>
        <p:txBody>
          <a:bodyPr wrap="none">
            <a:spAutoFit/>
          </a:bodyPr>
          <a:lstStyle/>
          <a:p>
            <a:r>
              <a:rPr lang="en-US" altLang="zh-CN" dirty="0"/>
              <a:t>X=0.7</a:t>
            </a:r>
            <a:endParaRPr lang="zh-CN" altLang="en-US" dirty="0"/>
          </a:p>
        </p:txBody>
      </p:sp>
      <p:sp>
        <p:nvSpPr>
          <p:cNvPr id="9" name="矩形 8"/>
          <p:cNvSpPr/>
          <p:nvPr/>
        </p:nvSpPr>
        <p:spPr>
          <a:xfrm>
            <a:off x="107504" y="2492896"/>
            <a:ext cx="704039" cy="369332"/>
          </a:xfrm>
          <a:prstGeom prst="rect">
            <a:avLst/>
          </a:prstGeom>
        </p:spPr>
        <p:txBody>
          <a:bodyPr wrap="none">
            <a:spAutoFit/>
          </a:bodyPr>
          <a:lstStyle/>
          <a:p>
            <a:r>
              <a:rPr lang="en-US" altLang="zh-CN" dirty="0"/>
              <a:t>Y=0.8</a:t>
            </a:r>
            <a:endParaRPr lang="zh-CN" altLang="en-US" dirty="0"/>
          </a:p>
        </p:txBody>
      </p:sp>
      <p:sp>
        <p:nvSpPr>
          <p:cNvPr id="11" name="椭圆形标注 10"/>
          <p:cNvSpPr/>
          <p:nvPr/>
        </p:nvSpPr>
        <p:spPr>
          <a:xfrm>
            <a:off x="6228184" y="404664"/>
            <a:ext cx="2592288" cy="1800200"/>
          </a:xfrm>
          <a:prstGeom prst="wedgeEllipseCallout">
            <a:avLst>
              <a:gd name="adj1" fmla="val -83712"/>
              <a:gd name="adj2" fmla="val 92977"/>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可超卖</a:t>
            </a:r>
            <a:r>
              <a:rPr lang="en-US" altLang="zh-CN" dirty="0"/>
              <a:t>&gt;70%</a:t>
            </a:r>
            <a:r>
              <a:rPr lang="zh-CN" altLang="en-US" dirty="0"/>
              <a:t>的已售出规格占</a:t>
            </a:r>
            <a:r>
              <a:rPr lang="en-US" altLang="zh-CN" dirty="0"/>
              <a:t>80%</a:t>
            </a:r>
            <a:endParaRPr lang="zh-CN" altLang="en-US" dirty="0"/>
          </a:p>
        </p:txBody>
      </p:sp>
    </p:spTree>
    <p:extLst>
      <p:ext uri="{BB962C8B-B14F-4D97-AF65-F5344CB8AC3E}">
        <p14:creationId xmlns:p14="http://schemas.microsoft.com/office/powerpoint/2010/main" val="3428187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a:graphicFrameLocks/>
          </p:cNvGraphicFramePr>
          <p:nvPr>
            <p:extLst>
              <p:ext uri="{D42A27DB-BD31-4B8C-83A1-F6EECF244321}">
                <p14:modId xmlns:p14="http://schemas.microsoft.com/office/powerpoint/2010/main" val="830578915"/>
              </p:ext>
            </p:extLst>
          </p:nvPr>
        </p:nvGraphicFramePr>
        <p:xfrm>
          <a:off x="978254" y="1691516"/>
          <a:ext cx="7344816" cy="4536504"/>
        </p:xfrm>
        <a:graphic>
          <a:graphicData uri="http://schemas.openxmlformats.org/drawingml/2006/chart">
            <c:chart xmlns:c="http://schemas.openxmlformats.org/drawingml/2006/chart" xmlns:r="http://schemas.openxmlformats.org/officeDocument/2006/relationships" r:id="rId2"/>
          </a:graphicData>
        </a:graphic>
      </p:graphicFrame>
      <p:sp>
        <p:nvSpPr>
          <p:cNvPr id="5" name="矩形 4"/>
          <p:cNvSpPr/>
          <p:nvPr/>
        </p:nvSpPr>
        <p:spPr>
          <a:xfrm>
            <a:off x="3642550" y="6228020"/>
            <a:ext cx="930063" cy="369332"/>
          </a:xfrm>
          <a:prstGeom prst="rect">
            <a:avLst/>
          </a:prstGeom>
        </p:spPr>
        <p:txBody>
          <a:bodyPr wrap="none">
            <a:spAutoFit/>
          </a:bodyPr>
          <a:lstStyle/>
          <a:p>
            <a:r>
              <a:rPr lang="zh-CN" altLang="en-US" dirty="0"/>
              <a:t> </a:t>
            </a:r>
            <a:r>
              <a:rPr lang="en-US" altLang="zh-CN" dirty="0"/>
              <a:t>&gt;=</a:t>
            </a:r>
            <a:r>
              <a:rPr lang="zh-CN" altLang="en-US" dirty="0"/>
              <a:t>比率</a:t>
            </a:r>
            <a:endParaRPr lang="en-US" altLang="zh-CN" dirty="0"/>
          </a:p>
        </p:txBody>
      </p:sp>
      <p:sp>
        <p:nvSpPr>
          <p:cNvPr id="6" name="矩形 5"/>
          <p:cNvSpPr/>
          <p:nvPr/>
        </p:nvSpPr>
        <p:spPr>
          <a:xfrm>
            <a:off x="467544" y="2856179"/>
            <a:ext cx="461665" cy="1152128"/>
          </a:xfrm>
          <a:prstGeom prst="rect">
            <a:avLst/>
          </a:prstGeom>
        </p:spPr>
        <p:txBody>
          <a:bodyPr vert="eaVert" wrap="square">
            <a:spAutoFit/>
          </a:bodyPr>
          <a:lstStyle/>
          <a:p>
            <a:r>
              <a:rPr lang="zh-CN" altLang="en-US" dirty="0"/>
              <a:t> 实例占比</a:t>
            </a:r>
            <a:endParaRPr lang="en-US" altLang="zh-CN" dirty="0"/>
          </a:p>
        </p:txBody>
      </p:sp>
      <p:sp>
        <p:nvSpPr>
          <p:cNvPr id="7" name="标题 1"/>
          <p:cNvSpPr>
            <a:spLocks noGrp="1"/>
          </p:cNvSpPr>
          <p:nvPr>
            <p:ph type="title"/>
          </p:nvPr>
        </p:nvSpPr>
        <p:spPr>
          <a:xfrm>
            <a:off x="457200" y="274638"/>
            <a:ext cx="8229600" cy="1143000"/>
          </a:xfrm>
        </p:spPr>
        <p:txBody>
          <a:bodyPr/>
          <a:lstStyle/>
          <a:p>
            <a:r>
              <a:rPr lang="zh-CN" altLang="en-US" dirty="0"/>
              <a:t>资源浪费（</a:t>
            </a:r>
            <a:r>
              <a:rPr lang="en-US" altLang="zh-CN" dirty="0"/>
              <a:t>slack</a:t>
            </a:r>
            <a:r>
              <a:rPr lang="zh-CN" altLang="en-US" dirty="0"/>
              <a:t>）</a:t>
            </a:r>
          </a:p>
        </p:txBody>
      </p:sp>
      <p:cxnSp>
        <p:nvCxnSpPr>
          <p:cNvPr id="9" name="直接箭头连接符 8"/>
          <p:cNvCxnSpPr/>
          <p:nvPr/>
        </p:nvCxnSpPr>
        <p:spPr>
          <a:xfrm>
            <a:off x="5380407" y="2060848"/>
            <a:ext cx="0" cy="3384376"/>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406479" y="2951958"/>
            <a:ext cx="461665" cy="1246495"/>
          </a:xfrm>
          <a:prstGeom prst="rect">
            <a:avLst/>
          </a:prstGeom>
        </p:spPr>
        <p:txBody>
          <a:bodyPr vert="eaVert" wrap="none">
            <a:spAutoFit/>
          </a:bodyPr>
          <a:lstStyle/>
          <a:p>
            <a:r>
              <a:rPr lang="zh-CN" altLang="en-US" dirty="0"/>
              <a:t>减少的浪费</a:t>
            </a:r>
          </a:p>
        </p:txBody>
      </p:sp>
      <p:cxnSp>
        <p:nvCxnSpPr>
          <p:cNvPr id="14" name="直接连接符 13"/>
          <p:cNvCxnSpPr/>
          <p:nvPr/>
        </p:nvCxnSpPr>
        <p:spPr>
          <a:xfrm flipV="1">
            <a:off x="3091636" y="1196752"/>
            <a:ext cx="0" cy="521593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椭圆形标注 14"/>
          <p:cNvSpPr/>
          <p:nvPr/>
        </p:nvSpPr>
        <p:spPr>
          <a:xfrm>
            <a:off x="2488149" y="2751787"/>
            <a:ext cx="2480076" cy="1360912"/>
          </a:xfrm>
          <a:prstGeom prst="wedgeEllipseCallout">
            <a:avLst>
              <a:gd name="adj1" fmla="val -24435"/>
              <a:gd name="adj2" fmla="val 118974"/>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Slack</a:t>
            </a:r>
            <a:r>
              <a:rPr lang="zh-CN" altLang="en-US" dirty="0"/>
              <a:t>占比超</a:t>
            </a:r>
            <a:r>
              <a:rPr lang="en-US" altLang="zh-CN" dirty="0"/>
              <a:t>30%</a:t>
            </a:r>
            <a:r>
              <a:rPr lang="zh-CN" altLang="en-US" dirty="0"/>
              <a:t>的实例占比为</a:t>
            </a:r>
            <a:r>
              <a:rPr lang="en-US" altLang="zh-CN" dirty="0"/>
              <a:t>20%</a:t>
            </a:r>
            <a:endParaRPr lang="zh-CN" altLang="en-US" dirty="0"/>
          </a:p>
        </p:txBody>
      </p:sp>
    </p:spTree>
    <p:extLst>
      <p:ext uri="{BB962C8B-B14F-4D97-AF65-F5344CB8AC3E}">
        <p14:creationId xmlns:p14="http://schemas.microsoft.com/office/powerpoint/2010/main" val="3010374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Training Pipeline</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844824"/>
            <a:ext cx="8964000" cy="4903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6599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原地增收（理想情况）</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不增加新机器的原地增收</a:t>
                </a:r>
                <a:endParaRPr lang="en-US" altLang="zh-CN" dirty="0"/>
              </a:p>
              <a:p>
                <a:r>
                  <a:rPr lang="zh-CN" altLang="en-US" dirty="0"/>
                  <a:t>按照上面</a:t>
                </a:r>
                <a:r>
                  <a:rPr lang="en-US" altLang="zh-CN" dirty="0"/>
                  <a:t>~7000</a:t>
                </a:r>
                <a:r>
                  <a:rPr lang="zh-CN" altLang="en-US" dirty="0"/>
                  <a:t>实例的规格</a:t>
                </a:r>
                <a:endParaRPr lang="en-US" altLang="zh-CN" dirty="0"/>
              </a:p>
              <a:p>
                <a:r>
                  <a:rPr lang="zh-CN" altLang="en-US" dirty="0"/>
                  <a:t>按照</a:t>
                </a:r>
                <a:r>
                  <a:rPr lang="en-US" altLang="zh-CN" dirty="0"/>
                  <a:t>predicted limit</a:t>
                </a:r>
                <a:r>
                  <a:rPr lang="zh-CN" altLang="en-US" dirty="0"/>
                  <a:t>划分</a:t>
                </a:r>
                <a:endParaRPr lang="en-US" altLang="zh-CN" dirty="0"/>
              </a:p>
              <a:p>
                <a:r>
                  <a:rPr lang="zh-CN" altLang="en-US" dirty="0"/>
                  <a:t>新增可售卖的按规格加权</a:t>
                </a:r>
                <a:r>
                  <a:rPr lang="en-US" altLang="zh-CN" dirty="0"/>
                  <a:t>CPU</a:t>
                </a:r>
                <a:r>
                  <a:rPr lang="zh-CN" altLang="en-US" dirty="0"/>
                  <a:t>资源</a:t>
                </a:r>
                <a:endParaRPr lang="en-US" altLang="zh-CN" dirty="0"/>
              </a:p>
              <a:p>
                <a:pPr lvl="1"/>
                <a:r>
                  <a:rPr lang="zh-CN" altLang="en-US" dirty="0"/>
                  <a:t>新增</a:t>
                </a:r>
                <a14:m>
                  <m:oMath xmlns:m="http://schemas.openxmlformats.org/officeDocument/2006/math">
                    <m:r>
                      <a:rPr lang="zh-CN" altLang="en-US" b="0" i="1" smtClean="0">
                        <a:latin typeface="Cambria Math"/>
                      </a:rPr>
                      <m:t>可</m:t>
                    </m:r>
                    <m:r>
                      <a:rPr lang="zh-CN" altLang="en-US" i="1">
                        <a:latin typeface="Cambria Math"/>
                      </a:rPr>
                      <m:t>售卖</m:t>
                    </m:r>
                  </m:oMath>
                </a14:m>
                <a:endParaRPr lang="en-US" altLang="zh-CN" i="1" dirty="0">
                  <a:latin typeface="Cambria Math"/>
                </a:endParaRPr>
              </a:p>
              <a:p>
                <a:pPr marL="457200" lvl="1" indent="0">
                  <a:buNone/>
                </a:pPr>
                <a14:m>
                  <m:oMathPara xmlns:m="http://schemas.openxmlformats.org/officeDocument/2006/math">
                    <m:oMathParaPr>
                      <m:jc m:val="centerGroup"/>
                    </m:oMathParaPr>
                    <m:oMath xmlns:m="http://schemas.openxmlformats.org/officeDocument/2006/math">
                      <m:nary>
                        <m:naryPr>
                          <m:chr m:val="∑"/>
                          <m:ctrlPr>
                            <a:rPr lang="pt-BR" altLang="zh-CN" i="1" smtClean="0">
                              <a:latin typeface="Cambria Math"/>
                            </a:rPr>
                          </m:ctrlPr>
                        </m:naryPr>
                        <m:sub>
                          <m:r>
                            <a:rPr lang="pt-BR" altLang="zh-CN" i="1" smtClean="0">
                              <a:latin typeface="Cambria Math"/>
                            </a:rPr>
                            <m:t>𝑛</m:t>
                          </m:r>
                          <m:r>
                            <a:rPr lang="pt-BR" altLang="zh-CN" i="1" smtClean="0">
                              <a:latin typeface="Cambria Math"/>
                            </a:rPr>
                            <m:t>=1</m:t>
                          </m:r>
                        </m:sub>
                        <m:sup>
                          <m:r>
                            <a:rPr lang="en-US" altLang="zh-CN" b="0" i="1" smtClean="0">
                              <a:latin typeface="Cambria Math"/>
                            </a:rPr>
                            <m:t>~7000</m:t>
                          </m:r>
                        </m:sup>
                        <m:e>
                          <m:d>
                            <m:dPr>
                              <m:ctrlPr>
                                <a:rPr lang="pt-BR" altLang="zh-CN" i="1" smtClean="0">
                                  <a:latin typeface="Cambria Math"/>
                                </a:rPr>
                              </m:ctrlPr>
                            </m:dPr>
                            <m:e>
                              <m:sSub>
                                <m:sSubPr>
                                  <m:ctrlPr>
                                    <a:rPr lang="pt-BR" altLang="zh-CN" i="1" smtClean="0">
                                      <a:latin typeface="Cambria Math"/>
                                    </a:rPr>
                                  </m:ctrlPr>
                                </m:sSubPr>
                                <m:e>
                                  <m:r>
                                    <m:rPr>
                                      <m:sty m:val="p"/>
                                    </m:rPr>
                                    <a:rPr lang="en-US" altLang="zh-CN" i="1">
                                      <a:latin typeface="Cambria Math"/>
                                    </a:rPr>
                                    <m:t>in</m:t>
                                  </m:r>
                                  <m:r>
                                    <a:rPr lang="en-US" altLang="zh-CN" b="0" i="1" smtClean="0">
                                      <a:latin typeface="Cambria Math"/>
                                    </a:rPr>
                                    <m:t>𝑠𝑡𝑎𝑛𝑐</m:t>
                                  </m:r>
                                  <m:sSub>
                                    <m:sSubPr>
                                      <m:ctrlPr>
                                        <a:rPr lang="en-US" altLang="zh-CN" b="0" i="1" smtClean="0">
                                          <a:latin typeface="Cambria Math"/>
                                        </a:rPr>
                                      </m:ctrlPr>
                                    </m:sSubPr>
                                    <m:e>
                                      <m:r>
                                        <a:rPr lang="en-US" altLang="zh-CN" b="0" i="1" smtClean="0">
                                          <a:latin typeface="Cambria Math"/>
                                        </a:rPr>
                                        <m:t>𝑒</m:t>
                                      </m:r>
                                    </m:e>
                                    <m:sub>
                                      <m:r>
                                        <a:rPr lang="en-US" altLang="zh-CN" b="0" i="1" smtClean="0">
                                          <a:latin typeface="Cambria Math"/>
                                        </a:rPr>
                                        <m:t>𝑛</m:t>
                                      </m:r>
                                    </m:sub>
                                  </m:sSub>
                                </m:e>
                                <m:sub>
                                  <m:r>
                                    <a:rPr lang="en-US" altLang="zh-CN" b="0" i="1" smtClean="0">
                                      <a:latin typeface="Cambria Math"/>
                                    </a:rPr>
                                    <m:t>𝑓</m:t>
                                  </m:r>
                                  <m:r>
                                    <m:rPr>
                                      <m:sty m:val="p"/>
                                    </m:rPr>
                                    <a:rPr lang="en-US" altLang="zh-CN" i="1">
                                      <a:latin typeface="Cambria Math"/>
                                    </a:rPr>
                                    <m:t>la</m:t>
                                  </m:r>
                                  <m:r>
                                    <a:rPr lang="en-US" altLang="zh-CN" b="0" i="1" smtClean="0">
                                      <a:latin typeface="Cambria Math"/>
                                    </a:rPr>
                                    <m:t>𝑣𝑜𝑟</m:t>
                                  </m:r>
                                </m:sub>
                              </m:sSub>
                            </m:e>
                          </m:d>
                          <m:r>
                            <a:rPr lang="en-US" altLang="zh-CN" b="0" i="1" smtClean="0">
                              <a:latin typeface="Cambria Math"/>
                            </a:rPr>
                            <m:t>∗(1−</m:t>
                          </m:r>
                          <m:r>
                            <a:rPr lang="en-US" altLang="zh-CN" b="0" i="1" smtClean="0">
                              <a:latin typeface="Cambria Math"/>
                            </a:rPr>
                            <m:t>𝑃𝑟𝑒𝑑𝑖𝑐𝑡𝐿𝑖𝑚𝑖𝑡</m:t>
                          </m:r>
                          <m:r>
                            <a:rPr lang="en-US" altLang="zh-CN" b="0" i="1" smtClean="0">
                              <a:latin typeface="Cambria Math"/>
                            </a:rPr>
                            <m:t>(</m:t>
                          </m:r>
                          <m:r>
                            <a:rPr lang="en-US" altLang="zh-CN" b="0" i="1" smtClean="0">
                              <a:latin typeface="Cambria Math"/>
                            </a:rPr>
                            <m:t>𝑛</m:t>
                          </m:r>
                          <m:r>
                            <a:rPr lang="en-US" altLang="zh-CN" b="0" i="1" smtClean="0">
                              <a:latin typeface="Cambria Math"/>
                            </a:rPr>
                            <m:t>))</m:t>
                          </m:r>
                        </m:e>
                      </m:nary>
                    </m:oMath>
                  </m:oMathPara>
                </a14:m>
                <a:endParaRPr lang="en-US" altLang="zh-CN" dirty="0"/>
              </a:p>
              <a:p>
                <a:pPr marL="457200" lvl="1"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24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43068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原地增收</a:t>
            </a:r>
          </a:p>
        </p:txBody>
      </p:sp>
      <p:graphicFrame>
        <p:nvGraphicFramePr>
          <p:cNvPr id="4" name="图表 3"/>
          <p:cNvGraphicFramePr>
            <a:graphicFrameLocks/>
          </p:cNvGraphicFramePr>
          <p:nvPr>
            <p:extLst>
              <p:ext uri="{D42A27DB-BD31-4B8C-83A1-F6EECF244321}">
                <p14:modId xmlns:p14="http://schemas.microsoft.com/office/powerpoint/2010/main" val="2854028564"/>
              </p:ext>
            </p:extLst>
          </p:nvPr>
        </p:nvGraphicFramePr>
        <p:xfrm>
          <a:off x="467544" y="1340768"/>
          <a:ext cx="7776864" cy="489654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579289926"/>
              </p:ext>
            </p:extLst>
          </p:nvPr>
        </p:nvGraphicFramePr>
        <p:xfrm>
          <a:off x="4211960" y="6381328"/>
          <a:ext cx="2489200" cy="177165"/>
        </p:xfrm>
        <a:graphic>
          <a:graphicData uri="http://schemas.openxmlformats.org/drawingml/2006/table">
            <a:tbl>
              <a:tblPr>
                <a:tableStyleId>{5C22544A-7EE6-4342-B048-85BDC9FD1C3A}</a:tableStyleId>
              </a:tblPr>
              <a:tblGrid>
                <a:gridCol w="1143000">
                  <a:extLst>
                    <a:ext uri="{9D8B030D-6E8A-4147-A177-3AD203B41FA5}">
                      <a16:colId xmlns="" xmlns:a16="http://schemas.microsoft.com/office/drawing/2014/main" val="20000"/>
                    </a:ext>
                  </a:extLst>
                </a:gridCol>
                <a:gridCol w="1346200">
                  <a:extLst>
                    <a:ext uri="{9D8B030D-6E8A-4147-A177-3AD203B41FA5}">
                      <a16:colId xmlns="" xmlns:a16="http://schemas.microsoft.com/office/drawing/2014/main" val="20001"/>
                    </a:ext>
                  </a:extLst>
                </a:gridCol>
              </a:tblGrid>
              <a:tr h="171450">
                <a:tc>
                  <a:txBody>
                    <a:bodyPr/>
                    <a:lstStyle/>
                    <a:p>
                      <a:pPr algn="l" fontAlgn="ctr"/>
                      <a:r>
                        <a:rPr lang="zh-CN" altLang="en-US" sz="1100" u="none" strike="noStrike">
                          <a:effectLst/>
                        </a:rPr>
                        <a:t>总计</a:t>
                      </a:r>
                      <a:endParaRPr lang="zh-CN" altLang="en-US" sz="1100" b="1" i="0" u="none" strike="noStrike">
                        <a:solidFill>
                          <a:srgbClr val="000000"/>
                        </a:solidFill>
                        <a:effectLst/>
                        <a:latin typeface="宋体"/>
                      </a:endParaRPr>
                    </a:p>
                  </a:txBody>
                  <a:tcPr marL="9525" marR="9525" marT="9525" marB="0" anchor="ctr"/>
                </a:tc>
                <a:tc>
                  <a:txBody>
                    <a:bodyPr/>
                    <a:lstStyle/>
                    <a:p>
                      <a:pPr algn="r" fontAlgn="ctr"/>
                      <a:r>
                        <a:rPr lang="en-US" altLang="zh-CN" sz="1100" u="none" strike="noStrike" dirty="0">
                          <a:effectLst/>
                        </a:rPr>
                        <a:t>5439.471522</a:t>
                      </a:r>
                      <a:endParaRPr lang="en-US" altLang="zh-CN" sz="1100" b="1" i="0" u="none" strike="noStrike" dirty="0">
                        <a:solidFill>
                          <a:srgbClr val="000000"/>
                        </a:solidFill>
                        <a:effectLst/>
                        <a:latin typeface="宋体"/>
                      </a:endParaRPr>
                    </a:p>
                  </a:txBody>
                  <a:tcPr marL="9525" marR="9525" marT="9525" marB="0" anchor="ctr"/>
                </a:tc>
                <a:extLst>
                  <a:ext uri="{0D108BD9-81ED-4DB2-BD59-A6C34878D82A}">
                    <a16:rowId xmlns="" xmlns:a16="http://schemas.microsoft.com/office/drawing/2014/main" val="10000"/>
                  </a:ext>
                </a:extLst>
              </a:tr>
            </a:tbl>
          </a:graphicData>
        </a:graphic>
      </p:graphicFrame>
    </p:spTree>
    <p:extLst>
      <p:ext uri="{BB962C8B-B14F-4D97-AF65-F5344CB8AC3E}">
        <p14:creationId xmlns:p14="http://schemas.microsoft.com/office/powerpoint/2010/main" val="4164570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a:t>
            </a:r>
          </a:p>
        </p:txBody>
      </p:sp>
      <p:sp>
        <p:nvSpPr>
          <p:cNvPr id="3" name="内容占位符 2"/>
          <p:cNvSpPr>
            <a:spLocks noGrp="1"/>
          </p:cNvSpPr>
          <p:nvPr>
            <p:ph idx="1"/>
          </p:nvPr>
        </p:nvSpPr>
        <p:spPr/>
        <p:txBody>
          <a:bodyPr>
            <a:normAutofit fontScale="92500" lnSpcReduction="10000"/>
          </a:bodyPr>
          <a:lstStyle/>
          <a:p>
            <a:r>
              <a:rPr lang="zh-CN" altLang="en-US" dirty="0"/>
              <a:t>思路：从卖规格到卖</a:t>
            </a:r>
            <a:r>
              <a:rPr lang="en-US" altLang="zh-CN" dirty="0" err="1"/>
              <a:t>QoS</a:t>
            </a:r>
            <a:endParaRPr lang="en-US" altLang="zh-CN" dirty="0"/>
          </a:p>
          <a:p>
            <a:r>
              <a:rPr lang="zh-CN" altLang="en-US" dirty="0"/>
              <a:t>超卖：挖掘超出原有售卖能力的售卖</a:t>
            </a:r>
            <a:endParaRPr lang="en-US" altLang="zh-CN" dirty="0"/>
          </a:p>
          <a:p>
            <a:r>
              <a:rPr lang="zh-CN" altLang="en-US" dirty="0"/>
              <a:t>参考模型：</a:t>
            </a:r>
            <a:endParaRPr lang="en-US" altLang="zh-CN" dirty="0"/>
          </a:p>
          <a:p>
            <a:pPr lvl="1"/>
            <a:r>
              <a:rPr lang="zh-CN" altLang="en-US" dirty="0"/>
              <a:t>从同一物理机上的</a:t>
            </a:r>
            <a:r>
              <a:rPr lang="en-US" altLang="zh-CN" dirty="0"/>
              <a:t>allocations</a:t>
            </a:r>
            <a:r>
              <a:rPr lang="zh-CN" altLang="en-US" dirty="0"/>
              <a:t>到</a:t>
            </a:r>
            <a:r>
              <a:rPr lang="en-US" altLang="zh-CN" dirty="0"/>
              <a:t>allocation-set</a:t>
            </a:r>
          </a:p>
          <a:p>
            <a:pPr lvl="1"/>
            <a:r>
              <a:rPr lang="zh-CN" altLang="en-US" dirty="0"/>
              <a:t>资源 </a:t>
            </a:r>
            <a:r>
              <a:rPr lang="en-US" altLang="zh-CN" dirty="0"/>
              <a:t>recommender + updater</a:t>
            </a:r>
          </a:p>
          <a:p>
            <a:r>
              <a:rPr lang="zh-CN" altLang="en-US" dirty="0"/>
              <a:t>前提条件：</a:t>
            </a:r>
            <a:endParaRPr lang="en-US" altLang="zh-CN" dirty="0"/>
          </a:p>
          <a:p>
            <a:pPr lvl="1"/>
            <a:r>
              <a:rPr lang="zh-CN" altLang="en-US" dirty="0"/>
              <a:t>数据规模</a:t>
            </a:r>
            <a:endParaRPr lang="en-US" altLang="zh-CN" dirty="0"/>
          </a:p>
          <a:p>
            <a:pPr lvl="1"/>
            <a:r>
              <a:rPr lang="zh-CN" altLang="en-US" dirty="0"/>
              <a:t>预测</a:t>
            </a:r>
            <a:endParaRPr lang="en-US" altLang="zh-CN" dirty="0"/>
          </a:p>
          <a:p>
            <a:pPr lvl="2"/>
            <a:r>
              <a:rPr lang="zh-CN" altLang="en-US" dirty="0"/>
              <a:t>实时性</a:t>
            </a:r>
            <a:endParaRPr lang="en-US" altLang="zh-CN" dirty="0"/>
          </a:p>
          <a:p>
            <a:pPr lvl="2"/>
            <a:r>
              <a:rPr lang="zh-CN" altLang="en-US" dirty="0"/>
              <a:t>准确性</a:t>
            </a:r>
            <a:endParaRPr lang="en-US" altLang="zh-CN" dirty="0"/>
          </a:p>
        </p:txBody>
      </p:sp>
    </p:spTree>
    <p:extLst>
      <p:ext uri="{BB962C8B-B14F-4D97-AF65-F5344CB8AC3E}">
        <p14:creationId xmlns:p14="http://schemas.microsoft.com/office/powerpoint/2010/main" val="32884990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a:t>
            </a:r>
          </a:p>
        </p:txBody>
      </p:sp>
      <p:sp>
        <p:nvSpPr>
          <p:cNvPr id="3" name="内容占位符 2"/>
          <p:cNvSpPr>
            <a:spLocks noGrp="1"/>
          </p:cNvSpPr>
          <p:nvPr>
            <p:ph idx="1"/>
          </p:nvPr>
        </p:nvSpPr>
        <p:spPr/>
        <p:txBody>
          <a:bodyPr>
            <a:normAutofit/>
          </a:bodyPr>
          <a:lstStyle/>
          <a:p>
            <a:r>
              <a:rPr lang="en-US" altLang="zh-CN" dirty="0"/>
              <a:t>“Autopilot: workload </a:t>
            </a:r>
            <a:r>
              <a:rPr lang="en-US" altLang="zh-CN" dirty="0" err="1"/>
              <a:t>autoscaling</a:t>
            </a:r>
            <a:r>
              <a:rPr lang="en-US" altLang="zh-CN" dirty="0"/>
              <a:t> at Google”</a:t>
            </a:r>
          </a:p>
          <a:p>
            <a:pPr lvl="1"/>
            <a:r>
              <a:rPr lang="en-US" altLang="zh-CN" dirty="0">
                <a:hlinkClick r:id="rId2"/>
              </a:rPr>
              <a:t>https://dl.acm.org/doi/pdf/10.1145/3342195.3387524</a:t>
            </a:r>
            <a:endParaRPr lang="en-US" altLang="zh-CN" dirty="0"/>
          </a:p>
          <a:p>
            <a:r>
              <a:rPr lang="en-US" altLang="zh-CN" dirty="0"/>
              <a:t>“</a:t>
            </a:r>
            <a:r>
              <a:rPr lang="zh-CN" altLang="en-US" dirty="0"/>
              <a:t>预测实验对比</a:t>
            </a:r>
            <a:r>
              <a:rPr lang="en-US" altLang="zh-CN" dirty="0"/>
              <a:t>”</a:t>
            </a:r>
          </a:p>
          <a:p>
            <a:pPr lvl="1"/>
            <a:r>
              <a:rPr lang="en-US" altLang="zh-CN" dirty="0"/>
              <a:t>https://git.jd.com/iaas-sdn/jvirt-doc/blob/master/cluster/2020V8/</a:t>
            </a:r>
            <a:r>
              <a:rPr lang="zh-CN" altLang="en-US" dirty="0"/>
              <a:t>资源利用率提升</a:t>
            </a:r>
            <a:r>
              <a:rPr lang="en-US" altLang="zh-CN" dirty="0"/>
              <a:t>/</a:t>
            </a:r>
            <a:r>
              <a:rPr lang="zh-CN" altLang="en-US" dirty="0"/>
              <a:t>数据驱动</a:t>
            </a:r>
            <a:r>
              <a:rPr lang="en-US" altLang="zh-CN" dirty="0"/>
              <a:t>/</a:t>
            </a:r>
            <a:r>
              <a:rPr lang="zh-CN" altLang="en-US" dirty="0"/>
              <a:t>预测实验</a:t>
            </a:r>
            <a:r>
              <a:rPr lang="en-US" altLang="zh-CN" dirty="0"/>
              <a:t>.md</a:t>
            </a:r>
            <a:endParaRPr lang="zh-CN" altLang="en-US" dirty="0"/>
          </a:p>
        </p:txBody>
      </p:sp>
    </p:spTree>
    <p:extLst>
      <p:ext uri="{BB962C8B-B14F-4D97-AF65-F5344CB8AC3E}">
        <p14:creationId xmlns:p14="http://schemas.microsoft.com/office/powerpoint/2010/main" val="32002532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反碎片化实践方案</a:t>
            </a:r>
          </a:p>
        </p:txBody>
      </p:sp>
      <p:sp>
        <p:nvSpPr>
          <p:cNvPr id="3" name="内容占位符 2"/>
          <p:cNvSpPr>
            <a:spLocks noGrp="1"/>
          </p:cNvSpPr>
          <p:nvPr>
            <p:ph idx="1"/>
          </p:nvPr>
        </p:nvSpPr>
        <p:spPr/>
        <p:txBody>
          <a:bodyPr/>
          <a:lstStyle/>
          <a:p>
            <a:r>
              <a:rPr lang="zh-CN" altLang="en-US" dirty="0"/>
              <a:t>问题</a:t>
            </a:r>
            <a:r>
              <a:rPr lang="en-US" altLang="zh-CN" dirty="0"/>
              <a:t>&amp;</a:t>
            </a:r>
            <a:r>
              <a:rPr lang="zh-CN" altLang="en-US" dirty="0"/>
              <a:t>背景</a:t>
            </a:r>
            <a:endParaRPr lang="en-US" altLang="zh-CN" dirty="0"/>
          </a:p>
          <a:p>
            <a:r>
              <a:rPr lang="zh-CN" altLang="en-US" dirty="0"/>
              <a:t>模型</a:t>
            </a:r>
            <a:r>
              <a:rPr lang="en-US" altLang="zh-CN" dirty="0"/>
              <a:t>&amp;</a:t>
            </a:r>
            <a:r>
              <a:rPr lang="zh-CN" altLang="en-US" dirty="0"/>
              <a:t>算法</a:t>
            </a:r>
            <a:endParaRPr lang="en-US" altLang="zh-CN" dirty="0"/>
          </a:p>
          <a:p>
            <a:r>
              <a:rPr lang="zh-CN" altLang="en-US" dirty="0"/>
              <a:t>评估</a:t>
            </a:r>
            <a:endParaRPr lang="en-US" altLang="zh-CN" dirty="0"/>
          </a:p>
        </p:txBody>
      </p:sp>
    </p:spTree>
    <p:extLst>
      <p:ext uri="{BB962C8B-B14F-4D97-AF65-F5344CB8AC3E}">
        <p14:creationId xmlns:p14="http://schemas.microsoft.com/office/powerpoint/2010/main" val="12912938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问题描述</a:t>
            </a:r>
          </a:p>
        </p:txBody>
      </p:sp>
      <p:sp>
        <p:nvSpPr>
          <p:cNvPr id="3" name="内容占位符 2"/>
          <p:cNvSpPr>
            <a:spLocks noGrp="1"/>
          </p:cNvSpPr>
          <p:nvPr>
            <p:ph idx="1"/>
          </p:nvPr>
        </p:nvSpPr>
        <p:spPr/>
        <p:txBody>
          <a:bodyPr/>
          <a:lstStyle/>
          <a:p>
            <a:r>
              <a:rPr lang="zh-CN" altLang="en-US" dirty="0"/>
              <a:t>有资源无法调度</a:t>
            </a:r>
            <a:endParaRPr lang="en-US" altLang="zh-CN" dirty="0"/>
          </a:p>
          <a:p>
            <a:pPr lvl="1"/>
            <a:r>
              <a:rPr lang="zh-CN" altLang="en-US" dirty="0"/>
              <a:t>节点无</a:t>
            </a:r>
            <a:r>
              <a:rPr lang="en-US" altLang="zh-CN" dirty="0"/>
              <a:t>MEM</a:t>
            </a:r>
            <a:r>
              <a:rPr lang="zh-CN" altLang="en-US" dirty="0"/>
              <a:t>，其他维度资源都是碎片</a:t>
            </a:r>
            <a:endParaRPr lang="en-US" altLang="zh-CN" dirty="0"/>
          </a:p>
          <a:p>
            <a:pPr lvl="1"/>
            <a:r>
              <a:rPr lang="zh-CN" altLang="en-US" dirty="0"/>
              <a:t>节点无</a:t>
            </a:r>
            <a:r>
              <a:rPr lang="en-US" altLang="zh-CN" dirty="0"/>
              <a:t>CPU</a:t>
            </a:r>
            <a:r>
              <a:rPr lang="zh-CN" altLang="en-US" dirty="0"/>
              <a:t>，其他维度资源都是碎片</a:t>
            </a:r>
            <a:endParaRPr lang="en-US" altLang="zh-CN" dirty="0"/>
          </a:p>
          <a:p>
            <a:pPr lvl="1"/>
            <a:r>
              <a:rPr lang="zh-CN" altLang="en-US" dirty="0"/>
              <a:t>暂不考虑使能的影响</a:t>
            </a:r>
            <a:endParaRPr lang="en-US" altLang="zh-CN" dirty="0"/>
          </a:p>
          <a:p>
            <a:pPr lvl="2"/>
            <a:r>
              <a:rPr lang="zh-CN" altLang="en-US" strike="sngStrike" dirty="0"/>
              <a:t>节点</a:t>
            </a:r>
            <a:r>
              <a:rPr lang="en-US" altLang="zh-CN" strike="sngStrike" dirty="0"/>
              <a:t>/</a:t>
            </a:r>
            <a:r>
              <a:rPr lang="zh-CN" altLang="en-US" strike="sngStrike" dirty="0"/>
              <a:t>服务</a:t>
            </a:r>
            <a:r>
              <a:rPr lang="en-US" altLang="zh-CN" strike="sngStrike" dirty="0"/>
              <a:t>disable</a:t>
            </a:r>
          </a:p>
          <a:p>
            <a:pPr lvl="2"/>
            <a:r>
              <a:rPr lang="zh-CN" altLang="en-US" strike="sngStrike" dirty="0"/>
              <a:t>节点故障</a:t>
            </a:r>
          </a:p>
        </p:txBody>
      </p:sp>
    </p:spTree>
    <p:extLst>
      <p:ext uri="{BB962C8B-B14F-4D97-AF65-F5344CB8AC3E}">
        <p14:creationId xmlns:p14="http://schemas.microsoft.com/office/powerpoint/2010/main" val="3083228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现状</a:t>
            </a:r>
          </a:p>
        </p:txBody>
      </p:sp>
      <p:sp>
        <p:nvSpPr>
          <p:cNvPr id="3" name="内容占位符 2"/>
          <p:cNvSpPr>
            <a:spLocks noGrp="1"/>
          </p:cNvSpPr>
          <p:nvPr>
            <p:ph idx="1"/>
          </p:nvPr>
        </p:nvSpPr>
        <p:spPr>
          <a:xfrm>
            <a:off x="457200" y="1600201"/>
            <a:ext cx="8229600" cy="1324744"/>
          </a:xfrm>
        </p:spPr>
        <p:txBody>
          <a:bodyPr>
            <a:normAutofit fontScale="92500" lnSpcReduction="20000"/>
          </a:bodyPr>
          <a:lstStyle/>
          <a:p>
            <a:r>
              <a:rPr lang="zh-CN" altLang="en-US" dirty="0"/>
              <a:t>样本</a:t>
            </a:r>
            <a:endParaRPr lang="en-US" altLang="zh-CN" dirty="0"/>
          </a:p>
          <a:p>
            <a:pPr lvl="1"/>
            <a:r>
              <a:rPr lang="zh-CN" altLang="en-US" dirty="0"/>
              <a:t>华北通用二代机器</a:t>
            </a:r>
            <a:r>
              <a:rPr lang="en-US" altLang="zh-CN" dirty="0"/>
              <a:t>~6000+</a:t>
            </a:r>
            <a:r>
              <a:rPr lang="zh-CN" altLang="en-US" dirty="0"/>
              <a:t>台线上计算节点</a:t>
            </a:r>
            <a:endParaRPr lang="en-US" altLang="zh-CN" dirty="0"/>
          </a:p>
          <a:p>
            <a:pPr lvl="1"/>
            <a:r>
              <a:rPr lang="zh-CN" altLang="en-US" dirty="0"/>
              <a:t>其中</a:t>
            </a:r>
            <a:r>
              <a:rPr lang="en-US" altLang="zh-CN" dirty="0"/>
              <a:t>384</a:t>
            </a:r>
            <a:r>
              <a:rPr lang="zh-CN" altLang="en-US" dirty="0"/>
              <a:t>台节点关闭调度</a:t>
            </a:r>
          </a:p>
        </p:txBody>
      </p:sp>
      <p:graphicFrame>
        <p:nvGraphicFramePr>
          <p:cNvPr id="4" name="图表 3"/>
          <p:cNvGraphicFramePr>
            <a:graphicFrameLocks/>
          </p:cNvGraphicFramePr>
          <p:nvPr>
            <p:extLst>
              <p:ext uri="{D42A27DB-BD31-4B8C-83A1-F6EECF244321}">
                <p14:modId xmlns:p14="http://schemas.microsoft.com/office/powerpoint/2010/main" val="1161751198"/>
              </p:ext>
            </p:extLst>
          </p:nvPr>
        </p:nvGraphicFramePr>
        <p:xfrm>
          <a:off x="1547664" y="2924944"/>
          <a:ext cx="5832648" cy="35283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187389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数据集</a:t>
            </a:r>
          </a:p>
        </p:txBody>
      </p:sp>
      <p:sp>
        <p:nvSpPr>
          <p:cNvPr id="3" name="内容占位符 2"/>
          <p:cNvSpPr>
            <a:spLocks noGrp="1"/>
          </p:cNvSpPr>
          <p:nvPr>
            <p:ph idx="1"/>
          </p:nvPr>
        </p:nvSpPr>
        <p:spPr/>
        <p:txBody>
          <a:bodyPr/>
          <a:lstStyle/>
          <a:p>
            <a:r>
              <a:rPr lang="zh-CN" altLang="en-US" dirty="0"/>
              <a:t>规格分布：</a:t>
            </a:r>
            <a:r>
              <a:rPr lang="en-US" altLang="zh-CN" dirty="0"/>
              <a:t>~20+ flavors</a:t>
            </a:r>
          </a:p>
          <a:p>
            <a:r>
              <a:rPr lang="zh-CN" altLang="en-US" dirty="0"/>
              <a:t>节点分布：</a:t>
            </a:r>
            <a:r>
              <a:rPr lang="en-US" altLang="zh-CN" dirty="0"/>
              <a:t>~6000+ hosts</a:t>
            </a:r>
          </a:p>
          <a:p>
            <a:r>
              <a:rPr lang="zh-CN" altLang="en-US" dirty="0"/>
              <a:t>实例分布：</a:t>
            </a:r>
            <a:r>
              <a:rPr lang="en-US" altLang="zh-CN" dirty="0"/>
              <a:t>~50000+ instances (</a:t>
            </a:r>
            <a:r>
              <a:rPr lang="en-US" altLang="zh-CN" dirty="0" err="1"/>
              <a:t>vm</a:t>
            </a:r>
            <a:r>
              <a:rPr lang="en-US" altLang="zh-CN" dirty="0"/>
              <a:t>, </a:t>
            </a:r>
            <a:r>
              <a:rPr lang="en-US" altLang="zh-CN" dirty="0" err="1"/>
              <a:t>nc</a:t>
            </a:r>
            <a:r>
              <a:rPr lang="en-US" altLang="zh-CN" dirty="0"/>
              <a:t>, pod)</a:t>
            </a:r>
            <a:endParaRPr lang="zh-CN" altLang="en-US" dirty="0"/>
          </a:p>
        </p:txBody>
      </p:sp>
    </p:spTree>
    <p:extLst>
      <p:ext uri="{BB962C8B-B14F-4D97-AF65-F5344CB8AC3E}">
        <p14:creationId xmlns:p14="http://schemas.microsoft.com/office/powerpoint/2010/main" val="9231833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规格</a:t>
            </a:r>
          </a:p>
        </p:txBody>
      </p:sp>
      <p:graphicFrame>
        <p:nvGraphicFramePr>
          <p:cNvPr id="4" name="图表 3"/>
          <p:cNvGraphicFramePr>
            <a:graphicFrameLocks/>
          </p:cNvGraphicFramePr>
          <p:nvPr>
            <p:extLst>
              <p:ext uri="{D42A27DB-BD31-4B8C-83A1-F6EECF244321}">
                <p14:modId xmlns:p14="http://schemas.microsoft.com/office/powerpoint/2010/main" val="247511125"/>
              </p:ext>
            </p:extLst>
          </p:nvPr>
        </p:nvGraphicFramePr>
        <p:xfrm>
          <a:off x="107504" y="2060848"/>
          <a:ext cx="8928992" cy="38164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087033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节点</a:t>
            </a:r>
          </a:p>
        </p:txBody>
      </p:sp>
      <p:graphicFrame>
        <p:nvGraphicFramePr>
          <p:cNvPr id="4" name="图表 3"/>
          <p:cNvGraphicFramePr>
            <a:graphicFrameLocks/>
          </p:cNvGraphicFramePr>
          <p:nvPr>
            <p:extLst>
              <p:ext uri="{D42A27DB-BD31-4B8C-83A1-F6EECF244321}">
                <p14:modId xmlns:p14="http://schemas.microsoft.com/office/powerpoint/2010/main" val="2712036100"/>
              </p:ext>
            </p:extLst>
          </p:nvPr>
        </p:nvGraphicFramePr>
        <p:xfrm>
          <a:off x="107504" y="1772816"/>
          <a:ext cx="8928992" cy="21602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图表 4"/>
          <p:cNvGraphicFramePr>
            <a:graphicFrameLocks/>
          </p:cNvGraphicFramePr>
          <p:nvPr>
            <p:extLst>
              <p:ext uri="{D42A27DB-BD31-4B8C-83A1-F6EECF244321}">
                <p14:modId xmlns:p14="http://schemas.microsoft.com/office/powerpoint/2010/main" val="474066510"/>
              </p:ext>
            </p:extLst>
          </p:nvPr>
        </p:nvGraphicFramePr>
        <p:xfrm>
          <a:off x="35496" y="4005064"/>
          <a:ext cx="4320480" cy="27363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p:cNvGraphicFramePr>
            <a:graphicFrameLocks/>
          </p:cNvGraphicFramePr>
          <p:nvPr>
            <p:extLst>
              <p:ext uri="{D42A27DB-BD31-4B8C-83A1-F6EECF244321}">
                <p14:modId xmlns:p14="http://schemas.microsoft.com/office/powerpoint/2010/main" val="3682172978"/>
              </p:ext>
            </p:extLst>
          </p:nvPr>
        </p:nvGraphicFramePr>
        <p:xfrm>
          <a:off x="4499992" y="4005064"/>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08603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18370"/>
            <a:ext cx="9108000" cy="3522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45931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实例</a:t>
            </a:r>
          </a:p>
        </p:txBody>
      </p:sp>
      <p:graphicFrame>
        <p:nvGraphicFramePr>
          <p:cNvPr id="4" name="图表 3"/>
          <p:cNvGraphicFramePr>
            <a:graphicFrameLocks/>
          </p:cNvGraphicFramePr>
          <p:nvPr>
            <p:extLst>
              <p:ext uri="{D42A27DB-BD31-4B8C-83A1-F6EECF244321}">
                <p14:modId xmlns:p14="http://schemas.microsoft.com/office/powerpoint/2010/main" val="3819713509"/>
              </p:ext>
            </p:extLst>
          </p:nvPr>
        </p:nvGraphicFramePr>
        <p:xfrm>
          <a:off x="395536" y="1412776"/>
          <a:ext cx="8640960" cy="25202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图表 4"/>
          <p:cNvGraphicFramePr>
            <a:graphicFrameLocks/>
          </p:cNvGraphicFramePr>
          <p:nvPr>
            <p:extLst>
              <p:ext uri="{D42A27DB-BD31-4B8C-83A1-F6EECF244321}">
                <p14:modId xmlns:p14="http://schemas.microsoft.com/office/powerpoint/2010/main" val="3963783389"/>
              </p:ext>
            </p:extLst>
          </p:nvPr>
        </p:nvGraphicFramePr>
        <p:xfrm>
          <a:off x="395536" y="3789040"/>
          <a:ext cx="8568952"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721810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Bin Packing</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236401593"/>
              </p:ext>
            </p:extLst>
          </p:nvPr>
        </p:nvGraphicFramePr>
        <p:xfrm>
          <a:off x="395535" y="4836760"/>
          <a:ext cx="8352929" cy="1112520"/>
        </p:xfrm>
        <a:graphic>
          <a:graphicData uri="http://schemas.openxmlformats.org/drawingml/2006/table">
            <a:tbl>
              <a:tblPr firstRow="1" bandRow="1">
                <a:tableStyleId>{5C22544A-7EE6-4342-B048-85BDC9FD1C3A}</a:tableStyleId>
              </a:tblPr>
              <a:tblGrid>
                <a:gridCol w="3151591">
                  <a:extLst>
                    <a:ext uri="{9D8B030D-6E8A-4147-A177-3AD203B41FA5}">
                      <a16:colId xmlns="" xmlns:a16="http://schemas.microsoft.com/office/drawing/2014/main" val="20000"/>
                    </a:ext>
                  </a:extLst>
                </a:gridCol>
                <a:gridCol w="1888971">
                  <a:extLst>
                    <a:ext uri="{9D8B030D-6E8A-4147-A177-3AD203B41FA5}">
                      <a16:colId xmlns="" xmlns:a16="http://schemas.microsoft.com/office/drawing/2014/main" val="20001"/>
                    </a:ext>
                  </a:extLst>
                </a:gridCol>
                <a:gridCol w="3312367">
                  <a:extLst>
                    <a:ext uri="{9D8B030D-6E8A-4147-A177-3AD203B41FA5}">
                      <a16:colId xmlns="" xmlns:a16="http://schemas.microsoft.com/office/drawing/2014/main" val="20002"/>
                    </a:ext>
                  </a:extLst>
                </a:gridCol>
              </a:tblGrid>
              <a:tr h="370840">
                <a:tc>
                  <a:txBody>
                    <a:bodyPr/>
                    <a:lstStyle/>
                    <a:p>
                      <a:r>
                        <a:rPr lang="zh-CN" altLang="en-US" dirty="0"/>
                        <a:t>装箱参数</a:t>
                      </a:r>
                      <a:endParaRPr lang="en-US" altLang="zh-CN" dirty="0"/>
                    </a:p>
                  </a:txBody>
                  <a:tcPr/>
                </a:tc>
                <a:tc>
                  <a:txBody>
                    <a:bodyPr/>
                    <a:lstStyle/>
                    <a:p>
                      <a:r>
                        <a:rPr lang="zh-CN" altLang="en-US" dirty="0"/>
                        <a:t>资源分派、放置</a:t>
                      </a:r>
                    </a:p>
                  </a:txBody>
                  <a:tcPr/>
                </a:tc>
                <a:tc>
                  <a:txBody>
                    <a:bodyPr/>
                    <a:lstStyle/>
                    <a:p>
                      <a:r>
                        <a:rPr lang="zh-CN" altLang="en-US" dirty="0"/>
                        <a:t>备注</a:t>
                      </a:r>
                    </a:p>
                  </a:txBody>
                  <a:tcPr/>
                </a:tc>
                <a:extLst>
                  <a:ext uri="{0D108BD9-81ED-4DB2-BD59-A6C34878D82A}">
                    <a16:rowId xmlns="" xmlns:a16="http://schemas.microsoft.com/office/drawing/2014/main" val="10000"/>
                  </a:ext>
                </a:extLst>
              </a:tr>
              <a:tr h="370840">
                <a:tc>
                  <a:txBody>
                    <a:bodyPr/>
                    <a:lstStyle/>
                    <a:p>
                      <a:r>
                        <a:rPr lang="en-US" altLang="zh-CN" dirty="0"/>
                        <a:t>#bins, </a:t>
                      </a:r>
                      <a:r>
                        <a:rPr lang="en-US" altLang="zh-CN" baseline="0" dirty="0"/>
                        <a:t> capacity</a:t>
                      </a:r>
                      <a:endParaRPr lang="zh-CN" altLang="en-US" dirty="0"/>
                    </a:p>
                  </a:txBody>
                  <a:tcPr/>
                </a:tc>
                <a:tc>
                  <a:txBody>
                    <a:bodyPr/>
                    <a:lstStyle/>
                    <a:p>
                      <a:r>
                        <a:rPr lang="en-US" altLang="zh-CN" dirty="0"/>
                        <a:t>#hosts</a:t>
                      </a:r>
                      <a:endParaRPr lang="zh-CN" altLang="en-US" dirty="0"/>
                    </a:p>
                  </a:txBody>
                  <a:tcPr/>
                </a:tc>
                <a:tc>
                  <a:txBody>
                    <a:bodyPr/>
                    <a:lstStyle/>
                    <a:p>
                      <a:r>
                        <a:rPr lang="en-US" altLang="zh-CN" dirty="0"/>
                        <a:t>bin</a:t>
                      </a:r>
                      <a:r>
                        <a:rPr lang="zh-CN" altLang="en-US" dirty="0"/>
                        <a:t>一般都一样，节点有差异</a:t>
                      </a:r>
                    </a:p>
                  </a:txBody>
                  <a:tcPr/>
                </a:tc>
                <a:extLst>
                  <a:ext uri="{0D108BD9-81ED-4DB2-BD59-A6C34878D82A}">
                    <a16:rowId xmlns="" xmlns:a16="http://schemas.microsoft.com/office/drawing/2014/main" val="10001"/>
                  </a:ext>
                </a:extLst>
              </a:tr>
              <a:tr h="370840">
                <a:tc>
                  <a:txBody>
                    <a:bodyPr/>
                    <a:lstStyle/>
                    <a:p>
                      <a:r>
                        <a:rPr lang="en-US" altLang="zh-CN" dirty="0"/>
                        <a:t>#packages, size</a:t>
                      </a:r>
                      <a:endParaRPr lang="zh-CN" altLang="en-US" dirty="0"/>
                    </a:p>
                  </a:txBody>
                  <a:tcPr/>
                </a:tc>
                <a:tc>
                  <a:txBody>
                    <a:bodyPr/>
                    <a:lstStyle/>
                    <a:p>
                      <a:r>
                        <a:rPr lang="en-US" altLang="zh-CN" dirty="0"/>
                        <a:t>#flavors</a:t>
                      </a:r>
                      <a:endParaRPr lang="zh-CN" altLang="en-US" dirty="0"/>
                    </a:p>
                  </a:txBody>
                  <a:tcPr/>
                </a:tc>
                <a:tc>
                  <a:txBody>
                    <a:bodyPr/>
                    <a:lstStyle/>
                    <a:p>
                      <a:r>
                        <a:rPr lang="en-US" altLang="zh-CN" dirty="0"/>
                        <a:t>package</a:t>
                      </a:r>
                      <a:r>
                        <a:rPr lang="zh-CN" altLang="en-US" dirty="0"/>
                        <a:t>有长宽高，并且可旋转</a:t>
                      </a:r>
                    </a:p>
                  </a:txBody>
                  <a:tcPr/>
                </a:tc>
                <a:extLst>
                  <a:ext uri="{0D108BD9-81ED-4DB2-BD59-A6C34878D82A}">
                    <a16:rowId xmlns="" xmlns:a16="http://schemas.microsoft.com/office/drawing/2014/main" val="10002"/>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814924503"/>
              </p:ext>
            </p:extLst>
          </p:nvPr>
        </p:nvGraphicFramePr>
        <p:xfrm>
          <a:off x="828052" y="1708016"/>
          <a:ext cx="7416356" cy="2225040"/>
        </p:xfrm>
        <a:graphic>
          <a:graphicData uri="http://schemas.openxmlformats.org/drawingml/2006/table">
            <a:tbl>
              <a:tblPr firstRow="1" bandRow="1">
                <a:tableStyleId>{5C22544A-7EE6-4342-B048-85BDC9FD1C3A}</a:tableStyleId>
              </a:tblPr>
              <a:tblGrid>
                <a:gridCol w="1156018">
                  <a:extLst>
                    <a:ext uri="{9D8B030D-6E8A-4147-A177-3AD203B41FA5}">
                      <a16:colId xmlns="" xmlns:a16="http://schemas.microsoft.com/office/drawing/2014/main" val="20000"/>
                    </a:ext>
                  </a:extLst>
                </a:gridCol>
                <a:gridCol w="6260338">
                  <a:extLst>
                    <a:ext uri="{9D8B030D-6E8A-4147-A177-3AD203B41FA5}">
                      <a16:colId xmlns="" xmlns:a16="http://schemas.microsoft.com/office/drawing/2014/main" val="20001"/>
                    </a:ext>
                  </a:extLst>
                </a:gridCol>
              </a:tblGrid>
              <a:tr h="370840">
                <a:tc>
                  <a:txBody>
                    <a:bodyPr/>
                    <a:lstStyle/>
                    <a:p>
                      <a:r>
                        <a:rPr lang="zh-CN" altLang="en-US" dirty="0"/>
                        <a:t>主流算法</a:t>
                      </a:r>
                    </a:p>
                  </a:txBody>
                  <a:tcPr/>
                </a:tc>
                <a:tc>
                  <a:txBody>
                    <a:bodyPr/>
                    <a:lstStyle/>
                    <a:p>
                      <a:r>
                        <a:rPr lang="zh-CN" altLang="en-US" dirty="0"/>
                        <a:t>描述</a:t>
                      </a:r>
                    </a:p>
                  </a:txBody>
                  <a:tcPr/>
                </a:tc>
                <a:extLst>
                  <a:ext uri="{0D108BD9-81ED-4DB2-BD59-A6C34878D82A}">
                    <a16:rowId xmlns="" xmlns:a16="http://schemas.microsoft.com/office/drawing/2014/main" val="10000"/>
                  </a:ext>
                </a:extLst>
              </a:tr>
              <a:tr h="370840">
                <a:tc>
                  <a:txBody>
                    <a:bodyPr/>
                    <a:lstStyle/>
                    <a:p>
                      <a:r>
                        <a:rPr lang="en-US" altLang="zh-CN" dirty="0"/>
                        <a:t>Next</a:t>
                      </a:r>
                      <a:r>
                        <a:rPr lang="en-US" altLang="zh-CN" baseline="0" dirty="0"/>
                        <a:t> fit</a:t>
                      </a:r>
                      <a:endParaRPr lang="zh-CN" altLang="en-US" dirty="0"/>
                    </a:p>
                  </a:txBody>
                  <a:tcPr/>
                </a:tc>
                <a:tc>
                  <a:txBody>
                    <a:bodyPr/>
                    <a:lstStyle/>
                    <a:p>
                      <a:r>
                        <a:rPr lang="zh-CN" altLang="en-US" dirty="0"/>
                        <a:t>满足则装当前打开的</a:t>
                      </a:r>
                      <a:r>
                        <a:rPr lang="en-US" altLang="zh-CN" dirty="0">
                          <a:solidFill>
                            <a:srgbClr val="FF0000"/>
                          </a:solidFill>
                        </a:rPr>
                        <a:t>1</a:t>
                      </a:r>
                      <a:r>
                        <a:rPr lang="zh-CN" altLang="en-US" dirty="0">
                          <a:solidFill>
                            <a:srgbClr val="FF0000"/>
                          </a:solidFill>
                        </a:rPr>
                        <a:t>个</a:t>
                      </a:r>
                      <a:r>
                        <a:rPr lang="en-US" altLang="zh-CN" dirty="0"/>
                        <a:t>bin,</a:t>
                      </a:r>
                      <a:r>
                        <a:rPr lang="en-US" altLang="zh-CN" baseline="0" dirty="0"/>
                        <a:t> </a:t>
                      </a:r>
                      <a:r>
                        <a:rPr lang="zh-CN" altLang="en-US" baseline="0" dirty="0"/>
                        <a:t>不满足开</a:t>
                      </a:r>
                      <a:r>
                        <a:rPr lang="en-US" altLang="zh-CN" baseline="0" dirty="0">
                          <a:solidFill>
                            <a:srgbClr val="FF0000"/>
                          </a:solidFill>
                        </a:rPr>
                        <a:t>1</a:t>
                      </a:r>
                      <a:r>
                        <a:rPr lang="zh-CN" altLang="en-US" baseline="0" dirty="0">
                          <a:solidFill>
                            <a:srgbClr val="FF0000"/>
                          </a:solidFill>
                        </a:rPr>
                        <a:t>个</a:t>
                      </a:r>
                      <a:r>
                        <a:rPr lang="zh-CN" altLang="en-US" baseline="0" dirty="0"/>
                        <a:t>新</a:t>
                      </a:r>
                      <a:r>
                        <a:rPr lang="en-US" altLang="zh-CN" baseline="0" dirty="0"/>
                        <a:t>bin</a:t>
                      </a:r>
                      <a:r>
                        <a:rPr lang="zh-CN" altLang="en-US" baseline="0" dirty="0"/>
                        <a:t>放入</a:t>
                      </a:r>
                      <a:endParaRPr lang="zh-CN" altLang="en-US" dirty="0"/>
                    </a:p>
                  </a:txBody>
                  <a:tcPr/>
                </a:tc>
                <a:extLst>
                  <a:ext uri="{0D108BD9-81ED-4DB2-BD59-A6C34878D82A}">
                    <a16:rowId xmlns="" xmlns:a16="http://schemas.microsoft.com/office/drawing/2014/main" val="10001"/>
                  </a:ext>
                </a:extLst>
              </a:tr>
              <a:tr h="370840">
                <a:tc>
                  <a:txBody>
                    <a:bodyPr/>
                    <a:lstStyle/>
                    <a:p>
                      <a:r>
                        <a:rPr lang="en-US" altLang="zh-CN" dirty="0"/>
                        <a:t>Next k fit</a:t>
                      </a:r>
                      <a:endParaRPr lang="zh-CN" altLang="en-US" dirty="0"/>
                    </a:p>
                  </a:txBody>
                  <a:tcPr/>
                </a:tc>
                <a:tc>
                  <a:txBody>
                    <a:bodyPr/>
                    <a:lstStyle/>
                    <a:p>
                      <a:r>
                        <a:rPr lang="zh-CN" altLang="en-US" dirty="0"/>
                        <a:t>打开上次</a:t>
                      </a:r>
                      <a:r>
                        <a:rPr lang="en-US" altLang="zh-CN" dirty="0">
                          <a:solidFill>
                            <a:srgbClr val="FF0000"/>
                          </a:solidFill>
                        </a:rPr>
                        <a:t>k</a:t>
                      </a:r>
                      <a:r>
                        <a:rPr lang="zh-CN" altLang="en-US" dirty="0"/>
                        <a:t>个</a:t>
                      </a:r>
                      <a:r>
                        <a:rPr lang="en-US" altLang="zh-CN" dirty="0"/>
                        <a:t>bin</a:t>
                      </a:r>
                      <a:r>
                        <a:rPr lang="zh-CN" altLang="en-US" dirty="0"/>
                        <a:t>，找一个满足，</a:t>
                      </a:r>
                      <a:r>
                        <a:rPr lang="zh-CN" altLang="en-US" baseline="0" dirty="0"/>
                        <a:t>不满足开</a:t>
                      </a:r>
                      <a:r>
                        <a:rPr lang="en-US" altLang="zh-CN" baseline="0" dirty="0">
                          <a:solidFill>
                            <a:srgbClr val="FF0000"/>
                          </a:solidFill>
                        </a:rPr>
                        <a:t>1</a:t>
                      </a:r>
                      <a:r>
                        <a:rPr lang="zh-CN" altLang="en-US" baseline="0" dirty="0">
                          <a:solidFill>
                            <a:srgbClr val="FF0000"/>
                          </a:solidFill>
                        </a:rPr>
                        <a:t>个</a:t>
                      </a:r>
                      <a:r>
                        <a:rPr lang="zh-CN" altLang="en-US" baseline="0" dirty="0"/>
                        <a:t>新</a:t>
                      </a:r>
                      <a:r>
                        <a:rPr lang="en-US" altLang="zh-CN" baseline="0" dirty="0"/>
                        <a:t>bin</a:t>
                      </a:r>
                      <a:r>
                        <a:rPr lang="zh-CN" altLang="en-US" baseline="0" dirty="0"/>
                        <a:t>放入</a:t>
                      </a:r>
                      <a:endParaRPr lang="zh-CN" altLang="en-US" dirty="0"/>
                    </a:p>
                  </a:txBody>
                  <a:tcPr/>
                </a:tc>
                <a:extLst>
                  <a:ext uri="{0D108BD9-81ED-4DB2-BD59-A6C34878D82A}">
                    <a16:rowId xmlns="" xmlns:a16="http://schemas.microsoft.com/office/drawing/2014/main" val="10002"/>
                  </a:ext>
                </a:extLst>
              </a:tr>
              <a:tr h="370840">
                <a:tc>
                  <a:txBody>
                    <a:bodyPr/>
                    <a:lstStyle/>
                    <a:p>
                      <a:r>
                        <a:rPr lang="en-US" altLang="zh-CN" dirty="0"/>
                        <a:t>First fit </a:t>
                      </a:r>
                      <a:endParaRPr lang="zh-CN" altLang="en-US" dirty="0"/>
                    </a:p>
                  </a:txBody>
                  <a:tcPr/>
                </a:tc>
                <a:tc>
                  <a:txBody>
                    <a:bodyPr/>
                    <a:lstStyle/>
                    <a:p>
                      <a:r>
                        <a:rPr lang="zh-CN" altLang="en-US" dirty="0"/>
                        <a:t>从已有</a:t>
                      </a:r>
                      <a:r>
                        <a:rPr lang="en-US" altLang="zh-CN" dirty="0"/>
                        <a:t>bin</a:t>
                      </a:r>
                      <a:r>
                        <a:rPr lang="zh-CN" altLang="en-US" dirty="0"/>
                        <a:t>找</a:t>
                      </a:r>
                      <a:r>
                        <a:rPr lang="zh-CN" altLang="en-US" dirty="0">
                          <a:solidFill>
                            <a:srgbClr val="FF0000"/>
                          </a:solidFill>
                        </a:rPr>
                        <a:t>第一个</a:t>
                      </a:r>
                      <a:r>
                        <a:rPr lang="zh-CN" altLang="en-US" dirty="0"/>
                        <a:t>满足的</a:t>
                      </a:r>
                      <a:r>
                        <a:rPr lang="en-US" altLang="zh-CN" dirty="0"/>
                        <a:t>bin</a:t>
                      </a:r>
                      <a:r>
                        <a:rPr lang="zh-CN" altLang="en-US" dirty="0"/>
                        <a:t>，</a:t>
                      </a:r>
                      <a:r>
                        <a:rPr lang="zh-CN" altLang="en-US" baseline="0" dirty="0"/>
                        <a:t>不满足开</a:t>
                      </a:r>
                      <a:r>
                        <a:rPr lang="en-US" altLang="zh-CN" baseline="0" dirty="0">
                          <a:solidFill>
                            <a:srgbClr val="FF0000"/>
                          </a:solidFill>
                        </a:rPr>
                        <a:t>1</a:t>
                      </a:r>
                      <a:r>
                        <a:rPr lang="zh-CN" altLang="en-US" baseline="0" dirty="0">
                          <a:solidFill>
                            <a:srgbClr val="FF0000"/>
                          </a:solidFill>
                        </a:rPr>
                        <a:t>个</a:t>
                      </a:r>
                      <a:r>
                        <a:rPr lang="zh-CN" altLang="en-US" baseline="0" dirty="0"/>
                        <a:t>新</a:t>
                      </a:r>
                      <a:r>
                        <a:rPr lang="en-US" altLang="zh-CN" baseline="0" dirty="0"/>
                        <a:t>bin</a:t>
                      </a:r>
                      <a:r>
                        <a:rPr lang="zh-CN" altLang="en-US" baseline="0" dirty="0"/>
                        <a:t>放入</a:t>
                      </a:r>
                      <a:endParaRPr lang="zh-CN" altLang="en-US" dirty="0"/>
                    </a:p>
                  </a:txBody>
                  <a:tcPr/>
                </a:tc>
                <a:extLst>
                  <a:ext uri="{0D108BD9-81ED-4DB2-BD59-A6C34878D82A}">
                    <a16:rowId xmlns="" xmlns:a16="http://schemas.microsoft.com/office/drawing/2014/main" val="10003"/>
                  </a:ext>
                </a:extLst>
              </a:tr>
              <a:tr h="370840">
                <a:tc>
                  <a:txBody>
                    <a:bodyPr/>
                    <a:lstStyle/>
                    <a:p>
                      <a:r>
                        <a:rPr lang="en-US" altLang="zh-CN" b="1" dirty="0"/>
                        <a:t>Best fit </a:t>
                      </a:r>
                      <a:endParaRPr lang="zh-CN" alt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从已有</a:t>
                      </a:r>
                      <a:r>
                        <a:rPr lang="en-US" altLang="zh-CN" dirty="0"/>
                        <a:t>bin</a:t>
                      </a:r>
                      <a:r>
                        <a:rPr lang="zh-CN" altLang="en-US" dirty="0"/>
                        <a:t>找</a:t>
                      </a:r>
                      <a:r>
                        <a:rPr lang="zh-CN" altLang="en-US" dirty="0">
                          <a:solidFill>
                            <a:srgbClr val="FF0000"/>
                          </a:solidFill>
                        </a:rPr>
                        <a:t>最合适</a:t>
                      </a:r>
                      <a:r>
                        <a:rPr lang="zh-CN" altLang="en-US" dirty="0"/>
                        <a:t>的</a:t>
                      </a:r>
                      <a:r>
                        <a:rPr lang="en-US" altLang="zh-CN" dirty="0"/>
                        <a:t>bin</a:t>
                      </a:r>
                      <a:r>
                        <a:rPr lang="zh-CN" altLang="en-US" dirty="0"/>
                        <a:t>，</a:t>
                      </a:r>
                      <a:r>
                        <a:rPr lang="zh-CN" altLang="en-US" baseline="0" dirty="0"/>
                        <a:t>不满足开</a:t>
                      </a:r>
                      <a:r>
                        <a:rPr lang="en-US" altLang="zh-CN" baseline="0" dirty="0">
                          <a:solidFill>
                            <a:srgbClr val="FF0000"/>
                          </a:solidFill>
                        </a:rPr>
                        <a:t>1</a:t>
                      </a:r>
                      <a:r>
                        <a:rPr lang="zh-CN" altLang="en-US" baseline="0" dirty="0">
                          <a:solidFill>
                            <a:srgbClr val="FF0000"/>
                          </a:solidFill>
                        </a:rPr>
                        <a:t>个</a:t>
                      </a:r>
                      <a:r>
                        <a:rPr lang="zh-CN" altLang="en-US" baseline="0" dirty="0"/>
                        <a:t>新</a:t>
                      </a:r>
                      <a:r>
                        <a:rPr lang="en-US" altLang="zh-CN" baseline="0" dirty="0"/>
                        <a:t>bin</a:t>
                      </a:r>
                      <a:r>
                        <a:rPr lang="zh-CN" altLang="en-US" baseline="0" dirty="0"/>
                        <a:t>放入</a:t>
                      </a:r>
                      <a:endParaRPr lang="zh-CN" altLang="en-US" dirty="0"/>
                    </a:p>
                  </a:txBody>
                  <a:tcPr/>
                </a:tc>
                <a:extLst>
                  <a:ext uri="{0D108BD9-81ED-4DB2-BD59-A6C34878D82A}">
                    <a16:rowId xmlns="" xmlns:a16="http://schemas.microsoft.com/office/drawing/2014/main" val="10004"/>
                  </a:ext>
                </a:extLst>
              </a:tr>
              <a:tr h="370840">
                <a:tc>
                  <a:txBody>
                    <a:bodyPr/>
                    <a:lstStyle/>
                    <a:p>
                      <a:r>
                        <a:rPr lang="en-US" altLang="zh-CN" b="1" dirty="0"/>
                        <a:t>OPT</a:t>
                      </a:r>
                      <a:r>
                        <a:rPr lang="en-US" altLang="zh-CN" b="1" baseline="0" dirty="0"/>
                        <a:t> fit</a:t>
                      </a:r>
                      <a:endParaRPr lang="zh-CN" altLang="en-US" b="1" dirty="0"/>
                    </a:p>
                  </a:txBody>
                  <a:tcPr>
                    <a:solidFill>
                      <a:schemeClr val="tx2">
                        <a:lumMod val="40000"/>
                        <a:lumOff val="60000"/>
                      </a:schemeClr>
                    </a:solidFill>
                  </a:tcPr>
                </a:tc>
                <a:tc>
                  <a:txBody>
                    <a:bodyPr/>
                    <a:lstStyle/>
                    <a:p>
                      <a:r>
                        <a:rPr lang="zh-CN" altLang="en-US" dirty="0"/>
                        <a:t>看到所有</a:t>
                      </a:r>
                      <a:r>
                        <a:rPr lang="en-US" altLang="zh-CN" dirty="0"/>
                        <a:t>bin</a:t>
                      </a:r>
                      <a:r>
                        <a:rPr lang="zh-CN" altLang="en-US" dirty="0"/>
                        <a:t>，所有</a:t>
                      </a:r>
                      <a:r>
                        <a:rPr lang="en-US" altLang="zh-CN" dirty="0"/>
                        <a:t>package,</a:t>
                      </a:r>
                      <a:r>
                        <a:rPr lang="en-US" altLang="zh-CN" baseline="0" dirty="0"/>
                        <a:t> </a:t>
                      </a:r>
                      <a:r>
                        <a:rPr lang="zh-CN" altLang="en-US" baseline="0" dirty="0"/>
                        <a:t>用最少的</a:t>
                      </a:r>
                      <a:r>
                        <a:rPr lang="en-US" altLang="zh-CN" baseline="0" dirty="0"/>
                        <a:t>bin</a:t>
                      </a:r>
                      <a:r>
                        <a:rPr lang="zh-CN" altLang="en-US" baseline="0" dirty="0"/>
                        <a:t>装填，必然碎片最少</a:t>
                      </a:r>
                      <a:endParaRPr lang="zh-CN" altLang="en-US" dirty="0"/>
                    </a:p>
                  </a:txBody>
                  <a:tcPr>
                    <a:solidFill>
                      <a:schemeClr val="tx2">
                        <a:lumMod val="40000"/>
                        <a:lumOff val="60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4442908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综合评估</a:t>
            </a:r>
          </a:p>
        </p:txBody>
      </p:sp>
      <p:sp>
        <p:nvSpPr>
          <p:cNvPr id="3" name="内容占位符 2"/>
          <p:cNvSpPr>
            <a:spLocks noGrp="1"/>
          </p:cNvSpPr>
          <p:nvPr>
            <p:ph idx="1"/>
          </p:nvPr>
        </p:nvSpPr>
        <p:spPr/>
        <p:txBody>
          <a:bodyPr/>
          <a:lstStyle/>
          <a:p>
            <a:r>
              <a:rPr lang="zh-CN" altLang="en-US" dirty="0"/>
              <a:t>调度评估</a:t>
            </a:r>
            <a:endParaRPr lang="en-US" altLang="zh-CN" dirty="0"/>
          </a:p>
          <a:p>
            <a:pPr lvl="1"/>
            <a:r>
              <a:rPr lang="zh-CN" altLang="en-US" dirty="0"/>
              <a:t>最优化调度</a:t>
            </a:r>
            <a:endParaRPr lang="en-US" altLang="zh-CN" dirty="0"/>
          </a:p>
          <a:p>
            <a:r>
              <a:rPr lang="zh-CN" altLang="en-US" dirty="0"/>
              <a:t>综合测评指标</a:t>
            </a:r>
            <a:endParaRPr lang="en-US" altLang="zh-CN" dirty="0"/>
          </a:p>
          <a:p>
            <a:pPr lvl="1"/>
            <a:r>
              <a:rPr lang="zh-CN" altLang="en-US" dirty="0"/>
              <a:t>碎片程度，越少越好（计划任务所需机器少）</a:t>
            </a:r>
            <a:endParaRPr lang="en-US" altLang="zh-CN" dirty="0"/>
          </a:p>
          <a:p>
            <a:pPr lvl="1"/>
            <a:r>
              <a:rPr lang="zh-CN" altLang="en-US" dirty="0"/>
              <a:t>节点状态，越均衡利用越好</a:t>
            </a:r>
            <a:endParaRPr lang="en-US" altLang="zh-CN" dirty="0"/>
          </a:p>
          <a:p>
            <a:pPr lvl="1"/>
            <a:r>
              <a:rPr lang="zh-CN" altLang="en-US" dirty="0"/>
              <a:t>备机需求，越少越好</a:t>
            </a:r>
            <a:endParaRPr lang="en-US" altLang="zh-CN" dirty="0"/>
          </a:p>
          <a:p>
            <a:pPr lvl="1"/>
            <a:r>
              <a:rPr lang="zh-CN" altLang="en-US" dirty="0"/>
              <a:t>迁移代价，</a:t>
            </a:r>
            <a:r>
              <a:rPr lang="en-US" altLang="zh-CN" dirty="0"/>
              <a:t>[</a:t>
            </a:r>
            <a:r>
              <a:rPr lang="zh-CN" altLang="en-US" dirty="0"/>
              <a:t>迁移次数，涉及节点，</a:t>
            </a:r>
            <a:r>
              <a:rPr lang="zh-CN" altLang="en-US" dirty="0">
                <a:effectLst>
                  <a:outerShdw blurRad="38100" dist="38100" dir="2700000" algn="tl">
                    <a:srgbClr val="000000">
                      <a:alpha val="43137"/>
                    </a:srgbClr>
                  </a:outerShdw>
                </a:effectLst>
              </a:rPr>
              <a:t>候选实例</a:t>
            </a:r>
            <a:r>
              <a:rPr lang="en-US" altLang="zh-CN" dirty="0"/>
              <a:t>]</a:t>
            </a:r>
          </a:p>
        </p:txBody>
      </p:sp>
    </p:spTree>
    <p:extLst>
      <p:ext uri="{BB962C8B-B14F-4D97-AF65-F5344CB8AC3E}">
        <p14:creationId xmlns:p14="http://schemas.microsoft.com/office/powerpoint/2010/main" val="20070259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调度评估</a:t>
            </a:r>
          </a:p>
        </p:txBody>
      </p:sp>
      <p:sp>
        <p:nvSpPr>
          <p:cNvPr id="3" name="内容占位符 2"/>
          <p:cNvSpPr>
            <a:spLocks noGrp="1"/>
          </p:cNvSpPr>
          <p:nvPr>
            <p:ph idx="1"/>
          </p:nvPr>
        </p:nvSpPr>
        <p:spPr>
          <a:xfrm>
            <a:off x="179512" y="1600200"/>
            <a:ext cx="8856984" cy="4525963"/>
          </a:xfrm>
        </p:spPr>
        <p:txBody>
          <a:bodyPr>
            <a:normAutofit fontScale="92500" lnSpcReduction="20000"/>
          </a:bodyPr>
          <a:lstStyle/>
          <a:p>
            <a:r>
              <a:rPr lang="en-US" altLang="zh-CN" dirty="0"/>
              <a:t>Classic Definition</a:t>
            </a:r>
          </a:p>
          <a:p>
            <a:pPr lvl="1"/>
            <a:r>
              <a:rPr lang="en-US" altLang="zh-CN" dirty="0"/>
              <a:t>A packing heuristic</a:t>
            </a:r>
          </a:p>
          <a:p>
            <a:pPr lvl="2"/>
            <a:r>
              <a:rPr lang="en-US" altLang="zh-CN" dirty="0"/>
              <a:t>Resource allocation demand vector  “&lt;”  machine resource vector </a:t>
            </a:r>
          </a:p>
          <a:p>
            <a:pPr lvl="2"/>
            <a:r>
              <a:rPr lang="en-US" altLang="zh-CN" dirty="0"/>
              <a:t>“&lt;”: alignment score (</a:t>
            </a:r>
            <a:r>
              <a:rPr lang="en-US" altLang="zh-CN" dirty="0">
                <a:solidFill>
                  <a:srgbClr val="FF0000"/>
                </a:solidFill>
              </a:rPr>
              <a:t>AS</a:t>
            </a:r>
            <a:r>
              <a:rPr lang="en-US" altLang="zh-CN" dirty="0"/>
              <a:t>)</a:t>
            </a:r>
          </a:p>
          <a:p>
            <a:pPr lvl="1"/>
            <a:r>
              <a:rPr lang="en-US" altLang="zh-CN" dirty="0"/>
              <a:t>“</a:t>
            </a:r>
            <a:r>
              <a:rPr lang="en-US" altLang="zh-CN" dirty="0">
                <a:solidFill>
                  <a:srgbClr val="FF0000"/>
                </a:solidFill>
              </a:rPr>
              <a:t>AS</a:t>
            </a:r>
            <a:r>
              <a:rPr lang="en-US" altLang="zh-CN" dirty="0"/>
              <a:t>” works because:</a:t>
            </a:r>
          </a:p>
          <a:p>
            <a:pPr lvl="2"/>
            <a:r>
              <a:rPr lang="en-US" altLang="zh-CN" dirty="0"/>
              <a:t>No over-allocation</a:t>
            </a:r>
          </a:p>
          <a:p>
            <a:pPr lvl="2"/>
            <a:r>
              <a:rPr lang="en-US" altLang="zh-CN" dirty="0"/>
              <a:t>Bigger balls get bigger scores</a:t>
            </a:r>
          </a:p>
          <a:p>
            <a:pPr lvl="2"/>
            <a:r>
              <a:rPr lang="en-US" altLang="zh-CN" dirty="0"/>
              <a:t>Abundant resources used first</a:t>
            </a:r>
          </a:p>
          <a:p>
            <a:r>
              <a:rPr lang="en-US" altLang="zh-CN" dirty="0"/>
              <a:t>NP hard</a:t>
            </a:r>
          </a:p>
          <a:p>
            <a:pPr lvl="1"/>
            <a:r>
              <a:rPr lang="zh-CN" altLang="en-US" dirty="0"/>
              <a:t>最优化方法、整数规划、约束规划、元启发式方法</a:t>
            </a:r>
            <a:endParaRPr lang="en-US" altLang="zh-CN" dirty="0"/>
          </a:p>
          <a:p>
            <a:pPr lvl="1"/>
            <a:r>
              <a:rPr lang="zh-CN" altLang="en-US" dirty="0"/>
              <a:t>简化为动态规划</a:t>
            </a:r>
            <a:endParaRPr lang="en-US" altLang="zh-CN" dirty="0"/>
          </a:p>
          <a:p>
            <a:pPr marL="457200" lvl="1" indent="0">
              <a:buNone/>
            </a:pPr>
            <a:endParaRPr lang="zh-CN" altLang="en-US" dirty="0"/>
          </a:p>
        </p:txBody>
      </p:sp>
    </p:spTree>
    <p:extLst>
      <p:ext uri="{BB962C8B-B14F-4D97-AF65-F5344CB8AC3E}">
        <p14:creationId xmlns:p14="http://schemas.microsoft.com/office/powerpoint/2010/main" val="42711101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全局装箱任务</a:t>
            </a:r>
          </a:p>
        </p:txBody>
      </p:sp>
      <p:graphicFrame>
        <p:nvGraphicFramePr>
          <p:cNvPr id="4" name="表格 3"/>
          <p:cNvGraphicFramePr>
            <a:graphicFrameLocks noGrp="1"/>
          </p:cNvGraphicFramePr>
          <p:nvPr>
            <p:extLst>
              <p:ext uri="{D42A27DB-BD31-4B8C-83A1-F6EECF244321}">
                <p14:modId xmlns:p14="http://schemas.microsoft.com/office/powerpoint/2010/main" val="4157865104"/>
              </p:ext>
            </p:extLst>
          </p:nvPr>
        </p:nvGraphicFramePr>
        <p:xfrm>
          <a:off x="755576" y="1700808"/>
          <a:ext cx="7704854" cy="4752544"/>
        </p:xfrm>
        <a:graphic>
          <a:graphicData uri="http://schemas.openxmlformats.org/drawingml/2006/table">
            <a:tbl>
              <a:tblPr>
                <a:tableStyleId>{5C22544A-7EE6-4342-B048-85BDC9FD1C3A}</a:tableStyleId>
              </a:tblPr>
              <a:tblGrid>
                <a:gridCol w="1144211">
                  <a:extLst>
                    <a:ext uri="{9D8B030D-6E8A-4147-A177-3AD203B41FA5}">
                      <a16:colId xmlns="" xmlns:a16="http://schemas.microsoft.com/office/drawing/2014/main" val="20000"/>
                    </a:ext>
                  </a:extLst>
                </a:gridCol>
                <a:gridCol w="802434">
                  <a:extLst>
                    <a:ext uri="{9D8B030D-6E8A-4147-A177-3AD203B41FA5}">
                      <a16:colId xmlns="" xmlns:a16="http://schemas.microsoft.com/office/drawing/2014/main" val="20001"/>
                    </a:ext>
                  </a:extLst>
                </a:gridCol>
                <a:gridCol w="876733">
                  <a:extLst>
                    <a:ext uri="{9D8B030D-6E8A-4147-A177-3AD203B41FA5}">
                      <a16:colId xmlns="" xmlns:a16="http://schemas.microsoft.com/office/drawing/2014/main" val="20002"/>
                    </a:ext>
                  </a:extLst>
                </a:gridCol>
                <a:gridCol w="1638304">
                  <a:extLst>
                    <a:ext uri="{9D8B030D-6E8A-4147-A177-3AD203B41FA5}">
                      <a16:colId xmlns="" xmlns:a16="http://schemas.microsoft.com/office/drawing/2014/main" val="20003"/>
                    </a:ext>
                  </a:extLst>
                </a:gridCol>
                <a:gridCol w="802434">
                  <a:extLst>
                    <a:ext uri="{9D8B030D-6E8A-4147-A177-3AD203B41FA5}">
                      <a16:colId xmlns="" xmlns:a16="http://schemas.microsoft.com/office/drawing/2014/main" val="20004"/>
                    </a:ext>
                  </a:extLst>
                </a:gridCol>
                <a:gridCol w="1638304">
                  <a:extLst>
                    <a:ext uri="{9D8B030D-6E8A-4147-A177-3AD203B41FA5}">
                      <a16:colId xmlns="" xmlns:a16="http://schemas.microsoft.com/office/drawing/2014/main" val="20005"/>
                    </a:ext>
                  </a:extLst>
                </a:gridCol>
                <a:gridCol w="802434">
                  <a:extLst>
                    <a:ext uri="{9D8B030D-6E8A-4147-A177-3AD203B41FA5}">
                      <a16:colId xmlns="" xmlns:a16="http://schemas.microsoft.com/office/drawing/2014/main" val="20006"/>
                    </a:ext>
                  </a:extLst>
                </a:gridCol>
              </a:tblGrid>
              <a:tr h="148517">
                <a:tc>
                  <a:txBody>
                    <a:bodyPr/>
                    <a:lstStyle/>
                    <a:p>
                      <a:pPr algn="l" fontAlgn="ctr"/>
                      <a:r>
                        <a:rPr lang="en-US" sz="900" u="none" strike="noStrike" dirty="0">
                          <a:effectLst/>
                        </a:rPr>
                        <a:t>bins</a:t>
                      </a:r>
                      <a:endParaRPr lang="en-US" sz="900" b="0" i="0" u="none" strike="noStrike" dirty="0">
                        <a:solidFill>
                          <a:srgbClr val="000000"/>
                        </a:solidFill>
                        <a:effectLst/>
                        <a:latin typeface="宋体"/>
                      </a:endParaRPr>
                    </a:p>
                  </a:txBody>
                  <a:tcPr marL="7604" marR="7604" marT="7604" marB="0" anchor="ctr"/>
                </a:tc>
                <a:tc>
                  <a:txBody>
                    <a:bodyPr/>
                    <a:lstStyle/>
                    <a:p>
                      <a:pPr algn="l" fontAlgn="ctr"/>
                      <a:endParaRPr lang="zh-CN" altLang="en-US" sz="900" b="0" i="0" u="none" strike="noStrike" dirty="0">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dirty="0">
                          <a:effectLst/>
                        </a:rPr>
                        <a:t>packages</a:t>
                      </a:r>
                      <a:endParaRPr lang="en-US" sz="900" b="0" i="0" u="none" strike="noStrike" dirty="0">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00"/>
                  </a:ext>
                </a:extLst>
              </a:tr>
              <a:tr h="148517">
                <a:tc>
                  <a:txBody>
                    <a:bodyPr/>
                    <a:lstStyle/>
                    <a:p>
                      <a:pPr algn="l" fontAlgn="ctr"/>
                      <a:r>
                        <a:rPr lang="en-US" sz="900" u="none" strike="noStrike">
                          <a:effectLst/>
                        </a:rPr>
                        <a:t>capacity</a:t>
                      </a:r>
                      <a:endParaRPr 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count</a:t>
                      </a:r>
                      <a:endParaRPr 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zh-CN" altLang="en-US" sz="900" u="none" strike="noStrike">
                          <a:effectLst/>
                        </a:rPr>
                        <a:t>规格</a:t>
                      </a: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CPU</a:t>
                      </a:r>
                      <a:endParaRPr 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Memory</a:t>
                      </a:r>
                      <a:endParaRPr 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count</a:t>
                      </a:r>
                      <a:endParaRPr lang="en-US"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01"/>
                  </a:ext>
                </a:extLst>
              </a:tr>
              <a:tr h="148517">
                <a:tc>
                  <a:txBody>
                    <a:bodyPr/>
                    <a:lstStyle/>
                    <a:p>
                      <a:pPr algn="l" fontAlgn="ctr"/>
                      <a:r>
                        <a:rPr lang="en-US" altLang="zh-CN" sz="900" u="none" strike="noStrike">
                          <a:effectLst/>
                        </a:rPr>
                        <a:t>52.8,144.0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90</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g.n2.medium</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4108</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02"/>
                  </a:ext>
                </a:extLst>
              </a:tr>
              <a:tr h="148517">
                <a:tc>
                  <a:txBody>
                    <a:bodyPr/>
                    <a:lstStyle/>
                    <a:p>
                      <a:pPr algn="l" fontAlgn="ctr"/>
                      <a:r>
                        <a:rPr lang="en-US" altLang="zh-CN" sz="900" u="none" strike="noStrike">
                          <a:effectLst/>
                        </a:rPr>
                        <a:t>58.0,216.0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c.c2.large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65</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03"/>
                  </a:ext>
                </a:extLst>
              </a:tr>
              <a:tr h="148517">
                <a:tc>
                  <a:txBody>
                    <a:bodyPr/>
                    <a:lstStyle/>
                    <a:p>
                      <a:pPr algn="l" fontAlgn="ctr"/>
                      <a:r>
                        <a:rPr lang="en-US" altLang="zh-CN" sz="900" u="none" strike="noStrike">
                          <a:effectLst/>
                        </a:rPr>
                        <a:t>58.0,224.0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8136</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04"/>
                  </a:ext>
                </a:extLst>
              </a:tr>
              <a:tr h="148517">
                <a:tc>
                  <a:txBody>
                    <a:bodyPr/>
                    <a:lstStyle/>
                    <a:p>
                      <a:pPr algn="l" fontAlgn="ctr"/>
                      <a:r>
                        <a:rPr lang="en-US" altLang="zh-CN" sz="900" u="none" strike="noStrike">
                          <a:effectLst/>
                        </a:rPr>
                        <a:t>72.0,216.0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132</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6175</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05"/>
                  </a:ext>
                </a:extLst>
              </a:tr>
              <a:tr h="148517">
                <a:tc>
                  <a:txBody>
                    <a:bodyPr/>
                    <a:lstStyle/>
                    <a:p>
                      <a:pPr algn="l" fontAlgn="ctr"/>
                      <a:r>
                        <a:rPr lang="en-US" altLang="zh-CN" sz="900" u="none" strike="noStrike">
                          <a:effectLst/>
                        </a:rPr>
                        <a:t>72.0,288.0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28</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288</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06"/>
                  </a:ext>
                </a:extLst>
              </a:tr>
              <a:tr h="148517">
                <a:tc>
                  <a:txBody>
                    <a:bodyPr/>
                    <a:lstStyle/>
                    <a:p>
                      <a:pPr algn="l" fontAlgn="ctr"/>
                      <a:r>
                        <a:rPr lang="en-US" altLang="zh-CN" sz="900" u="none" strike="noStrike">
                          <a:effectLst/>
                        </a:rPr>
                        <a:t>72.0,448.0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39</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nlb.c.n2.large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10</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07"/>
                  </a:ext>
                </a:extLst>
              </a:tr>
              <a:tr h="148517">
                <a:tc>
                  <a:txBody>
                    <a:bodyPr/>
                    <a:lstStyle/>
                    <a:p>
                      <a:pPr algn="l" fontAlgn="ctr"/>
                      <a:r>
                        <a:rPr lang="en-US" altLang="zh-CN" sz="900" u="none" strike="noStrike">
                          <a:effectLst/>
                        </a:rPr>
                        <a:t>74.0,576.0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181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c.c2.xlarge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77</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08"/>
                  </a:ext>
                </a:extLst>
              </a:tr>
              <a:tr h="148517">
                <a:tc>
                  <a:txBody>
                    <a:bodyPr/>
                    <a:lstStyle/>
                    <a:p>
                      <a:pPr algn="l" fontAlgn="ctr"/>
                      <a:r>
                        <a:rPr lang="en-US" altLang="zh-CN" sz="900" u="none" strike="noStrike">
                          <a:effectLst/>
                        </a:rPr>
                        <a:t>74.0,288.0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2584</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14741</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09"/>
                  </a:ext>
                </a:extLst>
              </a:tr>
              <a:tr h="148517">
                <a:tc>
                  <a:txBody>
                    <a:bodyPr/>
                    <a:lstStyle/>
                    <a:p>
                      <a:pPr algn="l" fontAlgn="ctr"/>
                      <a:r>
                        <a:rPr lang="en-US" altLang="zh-CN" sz="900" u="none" strike="noStrike">
                          <a:effectLst/>
                        </a:rPr>
                        <a:t>76.0,288.0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3626</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10"/>
                  </a:ext>
                </a:extLst>
              </a:tr>
              <a:tr h="148517">
                <a:tc>
                  <a:txBody>
                    <a:bodyPr/>
                    <a:lstStyle/>
                    <a:p>
                      <a:pPr algn="l" fontAlgn="ctr"/>
                      <a:r>
                        <a:rPr lang="en-US" altLang="zh-CN" sz="900" u="none" strike="noStrike">
                          <a:effectLst/>
                        </a:rPr>
                        <a:t>88.0,348.0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297</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11"/>
                  </a:ext>
                </a:extLst>
              </a:tr>
              <a:tr h="148517">
                <a:tc>
                  <a:txBody>
                    <a:bodyPr/>
                    <a:lstStyle/>
                    <a:p>
                      <a:pPr algn="l" fontAlgn="ctr"/>
                      <a:r>
                        <a:rPr lang="en-US" altLang="zh-CN" sz="900" u="none" strike="noStrike">
                          <a:effectLst/>
                        </a:rPr>
                        <a:t>90.0,320.0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1578</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c.c2.2xlarge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97</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12"/>
                  </a:ext>
                </a:extLst>
              </a:tr>
              <a:tr h="148517">
                <a:tc>
                  <a:txBody>
                    <a:bodyPr/>
                    <a:lstStyle/>
                    <a:p>
                      <a:pPr algn="l" fontAlgn="ctr"/>
                      <a:r>
                        <a:rPr lang="en-US" altLang="zh-CN" sz="900" u="none" strike="noStrike">
                          <a:effectLst/>
                        </a:rPr>
                        <a:t>90.0,576.0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3602</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13"/>
                  </a:ext>
                </a:extLst>
              </a:tr>
              <a:tr h="148517">
                <a:tc>
                  <a:txBody>
                    <a:bodyPr/>
                    <a:lstStyle/>
                    <a:p>
                      <a:pPr algn="l" fontAlgn="ctr"/>
                      <a:r>
                        <a:rPr lang="en-US" altLang="zh-CN" sz="900" u="none" strike="noStrike">
                          <a:effectLst/>
                        </a:rPr>
                        <a:t>90.0,288.0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62</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dirty="0">
                          <a:effectLst/>
                        </a:rPr>
                        <a:t>g.n2.2xlarge</a:t>
                      </a:r>
                      <a:endParaRPr lang="en-US" sz="900" b="0" i="0" u="none" strike="noStrike" dirty="0">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1418</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14"/>
                  </a:ext>
                </a:extLst>
              </a:tr>
              <a:tr h="148517">
                <a:tc>
                  <a:txBody>
                    <a:bodyPr/>
                    <a:lstStyle/>
                    <a:p>
                      <a:pPr algn="l" fontAlgn="ctr"/>
                      <a:r>
                        <a:rPr lang="en-US" altLang="zh-CN" sz="900" u="none" strike="noStrike">
                          <a:effectLst/>
                        </a:rPr>
                        <a:t>91.2,216.0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646</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15"/>
                  </a:ext>
                </a:extLst>
              </a:tr>
              <a:tr h="148517">
                <a:tc>
                  <a:txBody>
                    <a:bodyPr/>
                    <a:lstStyle/>
                    <a:p>
                      <a:pPr algn="l" fontAlgn="ctr"/>
                      <a:r>
                        <a:rPr lang="en-US" altLang="zh-CN" sz="900" u="none" strike="noStrike">
                          <a:effectLst/>
                        </a:rPr>
                        <a:t>91.2,576.0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527</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dirty="0">
                        <a:solidFill>
                          <a:srgbClr val="000000"/>
                        </a:solidFill>
                        <a:effectLst/>
                        <a:latin typeface="宋体"/>
                      </a:endParaRPr>
                    </a:p>
                  </a:txBody>
                  <a:tcPr marL="7604" marR="7604" marT="7604" marB="0" anchor="ctr"/>
                </a:tc>
                <a:tc>
                  <a:txBody>
                    <a:bodyPr/>
                    <a:lstStyle/>
                    <a:p>
                      <a:pPr algn="l" fontAlgn="ctr"/>
                      <a:r>
                        <a:rPr lang="en-US" sz="900" u="none" strike="noStrike">
                          <a:effectLst/>
                        </a:rPr>
                        <a:t>c.c2.3xlarge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16"/>
                  </a:ext>
                </a:extLst>
              </a:tr>
              <a:tr h="148517">
                <a:tc>
                  <a:txBody>
                    <a:bodyPr/>
                    <a:lstStyle/>
                    <a:p>
                      <a:pPr algn="l" fontAlgn="ctr"/>
                      <a:r>
                        <a:rPr lang="en-US" altLang="zh-CN" sz="900" u="none" strike="noStrike">
                          <a:effectLst/>
                        </a:rPr>
                        <a:t>91.2,288.0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738</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c.c2.4xlarge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93</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17"/>
                  </a:ext>
                </a:extLst>
              </a:tr>
              <a:tr h="148517">
                <a:tc>
                  <a:txBody>
                    <a:bodyPr/>
                    <a:lstStyle/>
                    <a:p>
                      <a:pPr algn="l" fontAlgn="ctr"/>
                      <a:r>
                        <a:rPr lang="en-US" altLang="zh-CN" sz="900" u="none" strike="noStrike">
                          <a:effectLst/>
                        </a:rPr>
                        <a:t>92.0,348.0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c.n2.4xlarge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835</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18"/>
                  </a:ext>
                </a:extLst>
              </a:tr>
              <a:tr h="148517">
                <a:tc>
                  <a:txBody>
                    <a:bodyPr/>
                    <a:lstStyle/>
                    <a:p>
                      <a:pPr algn="l" fontAlgn="ctr"/>
                      <a:r>
                        <a:rPr lang="en-US" altLang="zh-CN" sz="900" u="none" strike="noStrike">
                          <a:effectLst/>
                        </a:rPr>
                        <a:t>110.4,576.0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49</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g.n2.4xlarge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2339</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19"/>
                  </a:ext>
                </a:extLst>
              </a:tr>
              <a:tr h="148517">
                <a:tc>
                  <a:txBody>
                    <a:bodyPr/>
                    <a:lstStyle/>
                    <a:p>
                      <a:pPr algn="l" fontAlgn="ctr"/>
                      <a:r>
                        <a:rPr lang="zh-CN" altLang="en-US" sz="900" u="none" strike="noStrike">
                          <a:effectLst/>
                        </a:rPr>
                        <a:t>总节点数</a:t>
                      </a:r>
                      <a:endParaRPr lang="zh-CN" alt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6072</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m.n2.4xlarge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128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756</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20"/>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nlb.c.n2.4xlarge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42</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21"/>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427</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22"/>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128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2175</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23"/>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256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170</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24"/>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c.n2.16xlarge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128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353</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25"/>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g.n2.16xlarge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256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46</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26"/>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m.n2.16xlarge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512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10</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27"/>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c.n2.18xlarge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144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15</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28"/>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g.n2.18xlarge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288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178</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29"/>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m.n2.18xlarge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576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207</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 xmlns:a16="http://schemas.microsoft.com/office/drawing/2014/main" val="10030"/>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zh-CN" altLang="en-US" sz="900" u="none" strike="noStrike">
                          <a:effectLst/>
                        </a:rPr>
                        <a:t>总实例数</a:t>
                      </a:r>
                      <a:endParaRPr lang="zh-CN" alt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dirty="0">
                          <a:effectLst/>
                        </a:rPr>
                        <a:t>50934</a:t>
                      </a:r>
                      <a:endParaRPr lang="en-US" altLang="zh-CN" sz="900" b="0" i="0" u="none" strike="noStrike" dirty="0">
                        <a:solidFill>
                          <a:srgbClr val="000000"/>
                        </a:solidFill>
                        <a:effectLst/>
                        <a:latin typeface="宋体"/>
                      </a:endParaRPr>
                    </a:p>
                  </a:txBody>
                  <a:tcPr marL="7604" marR="7604" marT="7604" marB="0" anchor="ctr"/>
                </a:tc>
                <a:extLst>
                  <a:ext uri="{0D108BD9-81ED-4DB2-BD59-A6C34878D82A}">
                    <a16:rowId xmlns="" xmlns:a16="http://schemas.microsoft.com/office/drawing/2014/main" val="10031"/>
                  </a:ext>
                </a:extLst>
              </a:tr>
            </a:tbl>
          </a:graphicData>
        </a:graphic>
      </p:graphicFrame>
    </p:spTree>
    <p:extLst>
      <p:ext uri="{BB962C8B-B14F-4D97-AF65-F5344CB8AC3E}">
        <p14:creationId xmlns:p14="http://schemas.microsoft.com/office/powerpoint/2010/main" val="41858281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最优化方案（理想情况）</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028" y="1772816"/>
            <a:ext cx="7096125"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36731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降本</a:t>
            </a:r>
          </a:p>
        </p:txBody>
      </p:sp>
      <p:graphicFrame>
        <p:nvGraphicFramePr>
          <p:cNvPr id="6" name="图表 5"/>
          <p:cNvGraphicFramePr>
            <a:graphicFrameLocks/>
          </p:cNvGraphicFramePr>
          <p:nvPr>
            <p:extLst>
              <p:ext uri="{D42A27DB-BD31-4B8C-83A1-F6EECF244321}">
                <p14:modId xmlns:p14="http://schemas.microsoft.com/office/powerpoint/2010/main" val="1353291919"/>
              </p:ext>
            </p:extLst>
          </p:nvPr>
        </p:nvGraphicFramePr>
        <p:xfrm>
          <a:off x="323528" y="1340768"/>
          <a:ext cx="8424936" cy="4824536"/>
        </p:xfrm>
        <a:graphic>
          <a:graphicData uri="http://schemas.openxmlformats.org/drawingml/2006/chart">
            <c:chart xmlns:c="http://schemas.openxmlformats.org/drawingml/2006/chart" xmlns:r="http://schemas.openxmlformats.org/officeDocument/2006/relationships" r:id="rId2"/>
          </a:graphicData>
        </a:graphic>
      </p:graphicFrame>
      <p:sp>
        <p:nvSpPr>
          <p:cNvPr id="7" name="矩形 6"/>
          <p:cNvSpPr/>
          <p:nvPr/>
        </p:nvSpPr>
        <p:spPr>
          <a:xfrm>
            <a:off x="1259632" y="2056604"/>
            <a:ext cx="4896544" cy="707886"/>
          </a:xfrm>
          <a:prstGeom prst="rect">
            <a:avLst/>
          </a:prstGeom>
        </p:spPr>
        <p:txBody>
          <a:bodyPr wrap="square">
            <a:spAutoFit/>
          </a:bodyPr>
          <a:lstStyle/>
          <a:p>
            <a:r>
              <a:rPr lang="zh-CN" altLang="en-US" sz="4000" dirty="0">
                <a:solidFill>
                  <a:srgbClr val="FF0000"/>
                </a:solidFill>
              </a:rPr>
              <a:t>可节约成本</a:t>
            </a:r>
            <a:r>
              <a:rPr lang="en-US" altLang="zh-CN" sz="4000" dirty="0">
                <a:solidFill>
                  <a:srgbClr val="FF0000"/>
                </a:solidFill>
              </a:rPr>
              <a:t>=~</a:t>
            </a:r>
            <a:r>
              <a:rPr lang="en-US" altLang="zh-CN" sz="4000" b="1" dirty="0">
                <a:solidFill>
                  <a:srgbClr val="FF0000"/>
                </a:solidFill>
              </a:rPr>
              <a:t>30.75%</a:t>
            </a:r>
            <a:endParaRPr lang="zh-CN" altLang="en-US" sz="4000" b="1" dirty="0">
              <a:solidFill>
                <a:srgbClr val="FF0000"/>
              </a:solidFill>
            </a:endParaRPr>
          </a:p>
        </p:txBody>
      </p:sp>
    </p:spTree>
    <p:extLst>
      <p:ext uri="{BB962C8B-B14F-4D97-AF65-F5344CB8AC3E}">
        <p14:creationId xmlns:p14="http://schemas.microsoft.com/office/powerpoint/2010/main" val="18209838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根因分析</a:t>
            </a:r>
          </a:p>
        </p:txBody>
      </p:sp>
      <p:sp>
        <p:nvSpPr>
          <p:cNvPr id="3" name="内容占位符 2"/>
          <p:cNvSpPr>
            <a:spLocks noGrp="1"/>
          </p:cNvSpPr>
          <p:nvPr>
            <p:ph idx="1"/>
          </p:nvPr>
        </p:nvSpPr>
        <p:spPr/>
        <p:txBody>
          <a:bodyPr>
            <a:normAutofit lnSpcReduction="10000"/>
          </a:bodyPr>
          <a:lstStyle/>
          <a:p>
            <a:r>
              <a:rPr lang="zh-CN" altLang="en-US" dirty="0"/>
              <a:t>规格不按比例齐整</a:t>
            </a:r>
            <a:endParaRPr lang="en-US" altLang="zh-CN" dirty="0"/>
          </a:p>
          <a:p>
            <a:r>
              <a:rPr lang="zh-CN" altLang="en-US" dirty="0"/>
              <a:t>节点上线有时间线</a:t>
            </a:r>
            <a:endParaRPr lang="en-US" altLang="zh-CN" dirty="0"/>
          </a:p>
          <a:p>
            <a:r>
              <a:rPr lang="zh-CN" altLang="en-US" dirty="0"/>
              <a:t>其他调度参数</a:t>
            </a:r>
            <a:endParaRPr lang="en-US" altLang="zh-CN" dirty="0"/>
          </a:p>
          <a:p>
            <a:pPr lvl="1"/>
            <a:r>
              <a:rPr lang="zh-CN" altLang="en-US" dirty="0"/>
              <a:t>指定节点</a:t>
            </a:r>
            <a:endParaRPr lang="en-US" altLang="zh-CN" dirty="0"/>
          </a:p>
          <a:p>
            <a:pPr lvl="1"/>
            <a:r>
              <a:rPr lang="en-US" altLang="zh-CN" dirty="0"/>
              <a:t>Tag</a:t>
            </a:r>
          </a:p>
          <a:p>
            <a:pPr lvl="1"/>
            <a:r>
              <a:rPr lang="zh-CN" altLang="en-US" dirty="0"/>
              <a:t>亲和性</a:t>
            </a:r>
            <a:r>
              <a:rPr lang="en-US" altLang="zh-CN" dirty="0"/>
              <a:t>, HG</a:t>
            </a:r>
          </a:p>
          <a:p>
            <a:r>
              <a:rPr lang="zh-CN" altLang="en-US" dirty="0"/>
              <a:t>时序请求无法最优</a:t>
            </a:r>
            <a:endParaRPr lang="en-US" altLang="zh-CN" dirty="0"/>
          </a:p>
          <a:p>
            <a:pPr lvl="1"/>
            <a:r>
              <a:rPr lang="zh-CN" altLang="en-US" dirty="0"/>
              <a:t>请求有先有后</a:t>
            </a:r>
            <a:endParaRPr lang="en-US" altLang="zh-CN" dirty="0"/>
          </a:p>
          <a:p>
            <a:pPr lvl="1"/>
            <a:r>
              <a:rPr lang="zh-CN" altLang="en-US" dirty="0"/>
              <a:t>删除</a:t>
            </a:r>
            <a:r>
              <a:rPr lang="en-US" altLang="zh-CN" dirty="0"/>
              <a:t>+</a:t>
            </a:r>
            <a:r>
              <a:rPr lang="zh-CN" altLang="en-US" dirty="0"/>
              <a:t>创建</a:t>
            </a:r>
            <a:endParaRPr lang="en-US" altLang="zh-CN" dirty="0"/>
          </a:p>
        </p:txBody>
      </p:sp>
    </p:spTree>
    <p:extLst>
      <p:ext uri="{BB962C8B-B14F-4D97-AF65-F5344CB8AC3E}">
        <p14:creationId xmlns:p14="http://schemas.microsoft.com/office/powerpoint/2010/main" val="30861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解决方法</a:t>
            </a:r>
          </a:p>
        </p:txBody>
      </p:sp>
      <p:sp>
        <p:nvSpPr>
          <p:cNvPr id="3" name="内容占位符 2"/>
          <p:cNvSpPr>
            <a:spLocks noGrp="1"/>
          </p:cNvSpPr>
          <p:nvPr>
            <p:ph idx="1"/>
          </p:nvPr>
        </p:nvSpPr>
        <p:spPr/>
        <p:txBody>
          <a:bodyPr/>
          <a:lstStyle/>
          <a:p>
            <a:r>
              <a:rPr lang="zh-CN" altLang="en-US" dirty="0"/>
              <a:t>节点分类</a:t>
            </a:r>
            <a:endParaRPr lang="en-US" altLang="zh-CN" dirty="0"/>
          </a:p>
          <a:p>
            <a:pPr lvl="1"/>
            <a:r>
              <a:rPr lang="zh-CN" altLang="en-US" dirty="0"/>
              <a:t>空闲机器</a:t>
            </a:r>
            <a:endParaRPr lang="en-US" altLang="zh-CN" dirty="0"/>
          </a:p>
          <a:p>
            <a:pPr lvl="1"/>
            <a:r>
              <a:rPr lang="zh-CN" altLang="en-US" dirty="0"/>
              <a:t>满载机器</a:t>
            </a:r>
            <a:endParaRPr lang="en-US" altLang="zh-CN" dirty="0"/>
          </a:p>
          <a:p>
            <a:pPr lvl="1"/>
            <a:r>
              <a:rPr lang="zh-CN" altLang="en-US" dirty="0"/>
              <a:t>偏科机器</a:t>
            </a:r>
            <a:endParaRPr lang="en-US" altLang="zh-CN" dirty="0"/>
          </a:p>
          <a:p>
            <a:r>
              <a:rPr lang="zh-CN" altLang="en-US" dirty="0"/>
              <a:t>迁移计划</a:t>
            </a:r>
            <a:r>
              <a:rPr lang="en-US" altLang="zh-CN" dirty="0">
                <a:sym typeface="Wingdings" panose="05000000000000000000" pitchFamily="2" charset="2"/>
              </a:rPr>
              <a:t></a:t>
            </a:r>
            <a:r>
              <a:rPr lang="zh-CN" altLang="en-US" b="1" dirty="0">
                <a:solidFill>
                  <a:srgbClr val="FF0000"/>
                </a:solidFill>
                <a:sym typeface="Wingdings" panose="05000000000000000000" pitchFamily="2" charset="2"/>
              </a:rPr>
              <a:t>再平衡，利用率优先</a:t>
            </a:r>
            <a:endParaRPr lang="en-US" altLang="zh-CN" b="1" dirty="0">
              <a:solidFill>
                <a:srgbClr val="FF0000"/>
              </a:solidFill>
            </a:endParaRPr>
          </a:p>
          <a:p>
            <a:pPr lvl="1"/>
            <a:r>
              <a:rPr lang="zh-CN" altLang="en-US" dirty="0"/>
              <a:t>调度</a:t>
            </a:r>
            <a:endParaRPr lang="en-US" altLang="zh-CN" dirty="0"/>
          </a:p>
          <a:p>
            <a:pPr lvl="1"/>
            <a:r>
              <a:rPr lang="zh-CN" altLang="en-US" dirty="0"/>
              <a:t>效率</a:t>
            </a:r>
            <a:endParaRPr lang="en-US" altLang="zh-CN" dirty="0"/>
          </a:p>
          <a:p>
            <a:pPr lvl="1"/>
            <a:r>
              <a:rPr lang="zh-CN" altLang="en-US" dirty="0"/>
              <a:t>目标</a:t>
            </a:r>
            <a:endParaRPr lang="en-US" altLang="zh-CN" dirty="0"/>
          </a:p>
          <a:p>
            <a:endParaRPr lang="zh-CN" altLang="en-US" dirty="0"/>
          </a:p>
        </p:txBody>
      </p:sp>
    </p:spTree>
    <p:extLst>
      <p:ext uri="{BB962C8B-B14F-4D97-AF65-F5344CB8AC3E}">
        <p14:creationId xmlns:p14="http://schemas.microsoft.com/office/powerpoint/2010/main" val="21011008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节点如何，为什么分类</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68760"/>
            <a:ext cx="4400550" cy="413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5508" y="2996952"/>
            <a:ext cx="4762500" cy="150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内容占位符 2"/>
          <p:cNvSpPr>
            <a:spLocks noGrp="1"/>
          </p:cNvSpPr>
          <p:nvPr>
            <p:ph idx="1"/>
          </p:nvPr>
        </p:nvSpPr>
        <p:spPr>
          <a:xfrm>
            <a:off x="1051559" y="5661248"/>
            <a:ext cx="6912768" cy="920080"/>
          </a:xfrm>
        </p:spPr>
        <p:txBody>
          <a:bodyPr>
            <a:normAutofit fontScale="62500" lnSpcReduction="20000"/>
          </a:bodyPr>
          <a:lstStyle/>
          <a:p>
            <a:r>
              <a:rPr lang="zh-CN" altLang="en-US" dirty="0"/>
              <a:t>基于资源利用分布对节点建模</a:t>
            </a:r>
            <a:endParaRPr lang="en-US" altLang="zh-CN" dirty="0"/>
          </a:p>
          <a:p>
            <a:pPr lvl="1"/>
            <a:r>
              <a:rPr lang="zh-CN" altLang="en-US" dirty="0"/>
              <a:t>通过资源分布划分节点类型</a:t>
            </a:r>
            <a:endParaRPr lang="en-US" altLang="zh-CN" dirty="0"/>
          </a:p>
          <a:p>
            <a:pPr lvl="1"/>
            <a:r>
              <a:rPr lang="zh-CN" altLang="en-US" dirty="0"/>
              <a:t>根据节点类型，判定节点迁移状态、迁移调度</a:t>
            </a:r>
            <a:endParaRPr lang="en-US" altLang="zh-CN" dirty="0"/>
          </a:p>
        </p:txBody>
      </p:sp>
      <p:sp>
        <p:nvSpPr>
          <p:cNvPr id="3" name="矩形 2"/>
          <p:cNvSpPr/>
          <p:nvPr/>
        </p:nvSpPr>
        <p:spPr>
          <a:xfrm>
            <a:off x="5491304" y="2924944"/>
            <a:ext cx="1082348" cy="246221"/>
          </a:xfrm>
          <a:prstGeom prst="rect">
            <a:avLst/>
          </a:prstGeom>
        </p:spPr>
        <p:txBody>
          <a:bodyPr wrap="none">
            <a:spAutoFit/>
          </a:bodyPr>
          <a:lstStyle/>
          <a:p>
            <a:r>
              <a:rPr lang="zh-CN" altLang="en-US" sz="1000" b="1" u="sng" dirty="0">
                <a:solidFill>
                  <a:srgbClr val="FF0000"/>
                </a:solidFill>
              </a:rPr>
              <a:t>（饱和，过载）</a:t>
            </a:r>
          </a:p>
        </p:txBody>
      </p:sp>
      <p:sp>
        <p:nvSpPr>
          <p:cNvPr id="7" name="矩形 6"/>
          <p:cNvSpPr/>
          <p:nvPr/>
        </p:nvSpPr>
        <p:spPr>
          <a:xfrm>
            <a:off x="5491304" y="3382901"/>
            <a:ext cx="697627" cy="246221"/>
          </a:xfrm>
          <a:prstGeom prst="rect">
            <a:avLst/>
          </a:prstGeom>
        </p:spPr>
        <p:txBody>
          <a:bodyPr wrap="none">
            <a:spAutoFit/>
          </a:bodyPr>
          <a:lstStyle/>
          <a:p>
            <a:r>
              <a:rPr lang="zh-CN" altLang="en-US" sz="1000" b="1" u="sng" dirty="0">
                <a:solidFill>
                  <a:srgbClr val="92D050"/>
                </a:solidFill>
              </a:rPr>
              <a:t>（平衡）</a:t>
            </a:r>
          </a:p>
        </p:txBody>
      </p:sp>
      <p:sp>
        <p:nvSpPr>
          <p:cNvPr id="8" name="矩形 7"/>
          <p:cNvSpPr/>
          <p:nvPr/>
        </p:nvSpPr>
        <p:spPr>
          <a:xfrm>
            <a:off x="5491304" y="4054377"/>
            <a:ext cx="697627" cy="246221"/>
          </a:xfrm>
          <a:prstGeom prst="rect">
            <a:avLst/>
          </a:prstGeom>
        </p:spPr>
        <p:txBody>
          <a:bodyPr wrap="none">
            <a:spAutoFit/>
          </a:bodyPr>
          <a:lstStyle/>
          <a:p>
            <a:r>
              <a:rPr lang="zh-CN" altLang="en-US" sz="1000" b="1" u="sng" dirty="0">
                <a:solidFill>
                  <a:schemeClr val="accent6">
                    <a:lumMod val="75000"/>
                  </a:schemeClr>
                </a:solidFill>
              </a:rPr>
              <a:t>（偏科）</a:t>
            </a:r>
          </a:p>
        </p:txBody>
      </p:sp>
      <p:cxnSp>
        <p:nvCxnSpPr>
          <p:cNvPr id="12" name="直接箭头连接符 11"/>
          <p:cNvCxnSpPr/>
          <p:nvPr/>
        </p:nvCxnSpPr>
        <p:spPr>
          <a:xfrm>
            <a:off x="1259632" y="4300598"/>
            <a:ext cx="360040" cy="3525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rot="2691895">
            <a:off x="1243364" y="4271483"/>
            <a:ext cx="595035" cy="215444"/>
          </a:xfrm>
          <a:prstGeom prst="rect">
            <a:avLst/>
          </a:prstGeom>
        </p:spPr>
        <p:txBody>
          <a:bodyPr wrap="none">
            <a:spAutoFit/>
          </a:bodyPr>
          <a:lstStyle/>
          <a:p>
            <a:r>
              <a:rPr lang="zh-CN" altLang="en-US" sz="800" b="1" u="sng" dirty="0">
                <a:solidFill>
                  <a:srgbClr val="FF0000"/>
                </a:solidFill>
              </a:rPr>
              <a:t>模型控制</a:t>
            </a:r>
          </a:p>
        </p:txBody>
      </p:sp>
    </p:spTree>
    <p:extLst>
      <p:ext uri="{BB962C8B-B14F-4D97-AF65-F5344CB8AC3E}">
        <p14:creationId xmlns:p14="http://schemas.microsoft.com/office/powerpoint/2010/main" val="954255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Remedy System</a:t>
            </a:r>
            <a:endParaRPr lang="zh-CN" altLang="en-US" dirty="0"/>
          </a:p>
        </p:txBody>
      </p:sp>
      <p:sp>
        <p:nvSpPr>
          <p:cNvPr id="3" name="内容占位符 2"/>
          <p:cNvSpPr>
            <a:spLocks noGrp="1"/>
          </p:cNvSpPr>
          <p:nvPr>
            <p:ph idx="1"/>
          </p:nvPr>
        </p:nvSpPr>
        <p:spPr/>
        <p:txBody>
          <a:bodyPr/>
          <a:lstStyle/>
          <a:p>
            <a:r>
              <a:rPr lang="en-US" altLang="zh-CN" dirty="0"/>
              <a:t>Problem Manager</a:t>
            </a:r>
          </a:p>
          <a:p>
            <a:pPr lvl="1"/>
            <a:r>
              <a:rPr lang="en-US" altLang="zh-CN" dirty="0"/>
              <a:t>Problem Daemon</a:t>
            </a:r>
          </a:p>
          <a:p>
            <a:r>
              <a:rPr lang="en-US" altLang="zh-CN" dirty="0"/>
              <a:t>Metric Manager</a:t>
            </a:r>
          </a:p>
          <a:p>
            <a:pPr lvl="1"/>
            <a:endParaRPr lang="zh-CN" altLang="en-US" dirty="0"/>
          </a:p>
        </p:txBody>
      </p:sp>
    </p:spTree>
    <p:extLst>
      <p:ext uri="{BB962C8B-B14F-4D97-AF65-F5344CB8AC3E}">
        <p14:creationId xmlns:p14="http://schemas.microsoft.com/office/powerpoint/2010/main" val="29192802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物理意义</a:t>
            </a:r>
          </a:p>
        </p:txBody>
      </p:sp>
      <p:sp>
        <p:nvSpPr>
          <p:cNvPr id="3" name="内容占位符 2"/>
          <p:cNvSpPr>
            <a:spLocks noGrp="1"/>
          </p:cNvSpPr>
          <p:nvPr>
            <p:ph idx="1"/>
          </p:nvPr>
        </p:nvSpPr>
        <p:spPr/>
        <p:txBody>
          <a:bodyPr/>
          <a:lstStyle/>
          <a:p>
            <a:r>
              <a:rPr lang="en-US" altLang="zh-CN" dirty="0"/>
              <a:t>RRA: Resource Reserved Area, CDEFGH</a:t>
            </a:r>
          </a:p>
          <a:p>
            <a:pPr lvl="1"/>
            <a:r>
              <a:rPr lang="zh-CN" altLang="en-US" dirty="0"/>
              <a:t>应对负载突增</a:t>
            </a:r>
            <a:endParaRPr lang="en-US" altLang="zh-CN" dirty="0"/>
          </a:p>
          <a:p>
            <a:pPr lvl="1"/>
            <a:r>
              <a:rPr lang="zh-CN" altLang="en-US" dirty="0"/>
              <a:t>保证</a:t>
            </a:r>
            <a:r>
              <a:rPr lang="en-US" altLang="zh-CN" dirty="0"/>
              <a:t>SLA</a:t>
            </a:r>
          </a:p>
          <a:p>
            <a:r>
              <a:rPr lang="en-US" altLang="zh-CN" dirty="0"/>
              <a:t>ETA:  Equilibrium Tolerance Area, AOBHGF</a:t>
            </a:r>
          </a:p>
          <a:p>
            <a:pPr lvl="1"/>
            <a:r>
              <a:rPr lang="zh-CN" altLang="en-US" dirty="0"/>
              <a:t>合理利用率</a:t>
            </a:r>
            <a:r>
              <a:rPr lang="en-US" altLang="zh-CN" dirty="0"/>
              <a:t> </a:t>
            </a:r>
          </a:p>
          <a:p>
            <a:r>
              <a:rPr lang="en-US" altLang="zh-CN" dirty="0"/>
              <a:t>Area I &amp; Area II: IA, IIA</a:t>
            </a:r>
          </a:p>
          <a:p>
            <a:pPr lvl="1"/>
            <a:r>
              <a:rPr lang="zh-CN" altLang="en-US" dirty="0"/>
              <a:t>不平衡区域</a:t>
            </a:r>
            <a:endParaRPr lang="en-US" altLang="zh-CN" dirty="0"/>
          </a:p>
          <a:p>
            <a:pPr lvl="1"/>
            <a:r>
              <a:rPr lang="en-US" altLang="zh-CN" dirty="0"/>
              <a:t>Dimension Rate</a:t>
            </a:r>
          </a:p>
          <a:p>
            <a:endParaRPr lang="zh-CN" altLang="en-US" dirty="0"/>
          </a:p>
        </p:txBody>
      </p:sp>
    </p:spTree>
    <p:extLst>
      <p:ext uri="{BB962C8B-B14F-4D97-AF65-F5344CB8AC3E}">
        <p14:creationId xmlns:p14="http://schemas.microsoft.com/office/powerpoint/2010/main" val="41017739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3055" y="-13858"/>
            <a:ext cx="7933321" cy="6816062"/>
            <a:chOff x="23055" y="-13858"/>
            <a:chExt cx="7933321" cy="6816062"/>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5" y="116632"/>
              <a:ext cx="7933321" cy="6685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67422" y="1132695"/>
              <a:ext cx="1296144"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资源预留、计算和节点分类</a:t>
              </a:r>
            </a:p>
          </p:txBody>
        </p:sp>
        <p:sp>
          <p:nvSpPr>
            <p:cNvPr id="6" name="矩形 5"/>
            <p:cNvSpPr/>
            <p:nvPr/>
          </p:nvSpPr>
          <p:spPr>
            <a:xfrm>
              <a:off x="1979712" y="2071721"/>
              <a:ext cx="864096"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放入</a:t>
              </a:r>
              <a:r>
                <a:rPr lang="zh-CN" altLang="en-US" sz="1050" b="1" dirty="0">
                  <a:solidFill>
                    <a:srgbClr val="0070C0"/>
                  </a:solidFill>
                </a:rPr>
                <a:t>候选节点集</a:t>
              </a:r>
            </a:p>
          </p:txBody>
        </p:sp>
        <p:sp>
          <p:nvSpPr>
            <p:cNvPr id="7" name="矩形 6"/>
            <p:cNvSpPr/>
            <p:nvPr/>
          </p:nvSpPr>
          <p:spPr>
            <a:xfrm>
              <a:off x="1979712" y="3212976"/>
              <a:ext cx="864096"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选出迁出</a:t>
              </a:r>
              <a:endParaRPr lang="en-US" altLang="zh-CN" sz="1050" dirty="0"/>
            </a:p>
            <a:p>
              <a:pPr algn="ctr"/>
              <a:r>
                <a:rPr lang="zh-CN" altLang="en-US" sz="1050" dirty="0"/>
                <a:t>实例</a:t>
              </a:r>
              <a:endParaRPr lang="en-US" altLang="zh-CN" sz="1050" dirty="0"/>
            </a:p>
          </p:txBody>
        </p:sp>
        <p:sp>
          <p:nvSpPr>
            <p:cNvPr id="8" name="矩形 7"/>
            <p:cNvSpPr/>
            <p:nvPr/>
          </p:nvSpPr>
          <p:spPr>
            <a:xfrm>
              <a:off x="1979712" y="4221088"/>
              <a:ext cx="864096"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放入</a:t>
              </a:r>
              <a:r>
                <a:rPr lang="zh-CN" altLang="en-US" sz="1050" b="1" dirty="0">
                  <a:solidFill>
                    <a:srgbClr val="0070C0"/>
                  </a:solidFill>
                </a:rPr>
                <a:t>候选节点集</a:t>
              </a:r>
            </a:p>
          </p:txBody>
        </p:sp>
        <p:sp>
          <p:nvSpPr>
            <p:cNvPr id="9" name="矩形 8"/>
            <p:cNvSpPr/>
            <p:nvPr/>
          </p:nvSpPr>
          <p:spPr>
            <a:xfrm>
              <a:off x="1999915" y="5229200"/>
              <a:ext cx="864096"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放入</a:t>
              </a:r>
              <a:r>
                <a:rPr lang="zh-CN" altLang="en-US" sz="1050" b="1" dirty="0">
                  <a:solidFill>
                    <a:srgbClr val="00B050"/>
                  </a:solidFill>
                </a:rPr>
                <a:t>低利用率节点集</a:t>
              </a:r>
            </a:p>
          </p:txBody>
        </p:sp>
        <p:sp>
          <p:nvSpPr>
            <p:cNvPr id="10" name="菱形 9"/>
            <p:cNvSpPr/>
            <p:nvPr/>
          </p:nvSpPr>
          <p:spPr>
            <a:xfrm>
              <a:off x="247320" y="2047868"/>
              <a:ext cx="1332148" cy="559713"/>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平衡</a:t>
              </a:r>
              <a:endParaRPr lang="en-US" altLang="zh-CN" sz="1050" dirty="0"/>
            </a:p>
            <a:p>
              <a:pPr algn="ctr"/>
              <a:r>
                <a:rPr lang="zh-CN" altLang="en-US" sz="1050" dirty="0"/>
                <a:t>节点</a:t>
              </a:r>
              <a:endParaRPr lang="zh-CN" altLang="en-US" sz="1050" dirty="0">
                <a:solidFill>
                  <a:schemeClr val="dk1"/>
                </a:solidFill>
              </a:endParaRPr>
            </a:p>
          </p:txBody>
        </p:sp>
        <p:sp>
          <p:nvSpPr>
            <p:cNvPr id="11" name="菱形 10"/>
            <p:cNvSpPr/>
            <p:nvPr/>
          </p:nvSpPr>
          <p:spPr>
            <a:xfrm>
              <a:off x="251520" y="3173221"/>
              <a:ext cx="1332148" cy="559713"/>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超载</a:t>
              </a:r>
              <a:endParaRPr lang="en-US" altLang="zh-CN" sz="1050" dirty="0"/>
            </a:p>
            <a:p>
              <a:pPr algn="ctr"/>
              <a:r>
                <a:rPr lang="zh-CN" altLang="en-US" sz="1050" dirty="0"/>
                <a:t>节点</a:t>
              </a:r>
              <a:endParaRPr lang="zh-CN" altLang="en-US" sz="1050" dirty="0">
                <a:solidFill>
                  <a:schemeClr val="dk1"/>
                </a:solidFill>
              </a:endParaRPr>
            </a:p>
          </p:txBody>
        </p:sp>
        <p:sp>
          <p:nvSpPr>
            <p:cNvPr id="12" name="菱形 11"/>
            <p:cNvSpPr/>
            <p:nvPr/>
          </p:nvSpPr>
          <p:spPr>
            <a:xfrm>
              <a:off x="251520" y="4181333"/>
              <a:ext cx="1332148" cy="559713"/>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b="1" dirty="0">
                  <a:solidFill>
                    <a:schemeClr val="accent6">
                      <a:lumMod val="75000"/>
                    </a:schemeClr>
                  </a:solidFill>
                </a:rPr>
                <a:t>不平衡</a:t>
              </a:r>
              <a:endParaRPr lang="en-US" altLang="zh-CN" sz="1050" b="1" dirty="0">
                <a:solidFill>
                  <a:schemeClr val="accent6">
                    <a:lumMod val="75000"/>
                  </a:schemeClr>
                </a:solidFill>
              </a:endParaRPr>
            </a:p>
            <a:p>
              <a:pPr algn="ctr"/>
              <a:r>
                <a:rPr lang="zh-CN" altLang="en-US" sz="1050" b="1" dirty="0">
                  <a:solidFill>
                    <a:schemeClr val="accent6">
                      <a:lumMod val="75000"/>
                    </a:schemeClr>
                  </a:solidFill>
                </a:rPr>
                <a:t>节点</a:t>
              </a:r>
            </a:p>
          </p:txBody>
        </p:sp>
        <p:sp>
          <p:nvSpPr>
            <p:cNvPr id="13" name="菱形 12"/>
            <p:cNvSpPr/>
            <p:nvPr/>
          </p:nvSpPr>
          <p:spPr>
            <a:xfrm>
              <a:off x="251969" y="5197396"/>
              <a:ext cx="1332148" cy="559713"/>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空闲</a:t>
              </a:r>
              <a:endParaRPr lang="en-US" altLang="zh-CN" sz="1050" dirty="0"/>
            </a:p>
            <a:p>
              <a:pPr algn="ctr"/>
              <a:r>
                <a:rPr lang="zh-CN" altLang="en-US" sz="1050" dirty="0"/>
                <a:t>节点</a:t>
              </a:r>
              <a:endParaRPr lang="zh-CN" altLang="en-US" sz="1050" dirty="0">
                <a:solidFill>
                  <a:schemeClr val="dk1"/>
                </a:solidFill>
              </a:endParaRPr>
            </a:p>
          </p:txBody>
        </p:sp>
        <p:sp>
          <p:nvSpPr>
            <p:cNvPr id="14" name="矩形 13"/>
            <p:cNvSpPr/>
            <p:nvPr/>
          </p:nvSpPr>
          <p:spPr>
            <a:xfrm>
              <a:off x="3532084" y="6245263"/>
              <a:ext cx="1512168"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实例迁移到</a:t>
              </a:r>
              <a:r>
                <a:rPr lang="zh-CN" altLang="en-US" sz="1050" b="1" dirty="0">
                  <a:solidFill>
                    <a:srgbClr val="00B050"/>
                  </a:solidFill>
                </a:rPr>
                <a:t>低利用率节点集</a:t>
              </a:r>
            </a:p>
          </p:txBody>
        </p:sp>
        <p:sp>
          <p:nvSpPr>
            <p:cNvPr id="15" name="矩形 14"/>
            <p:cNvSpPr/>
            <p:nvPr/>
          </p:nvSpPr>
          <p:spPr>
            <a:xfrm>
              <a:off x="3696050" y="188640"/>
              <a:ext cx="1189942"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实例迁出</a:t>
              </a:r>
              <a:endParaRPr lang="zh-CN" altLang="en-US" sz="1050" b="1" dirty="0">
                <a:solidFill>
                  <a:srgbClr val="0070C0"/>
                </a:solidFill>
              </a:endParaRPr>
            </a:p>
          </p:txBody>
        </p:sp>
        <p:sp>
          <p:nvSpPr>
            <p:cNvPr id="16" name="矩形 15"/>
            <p:cNvSpPr/>
            <p:nvPr/>
          </p:nvSpPr>
          <p:spPr>
            <a:xfrm>
              <a:off x="5571279" y="1180850"/>
              <a:ext cx="894021"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实例迁出</a:t>
              </a:r>
              <a:endParaRPr lang="zh-CN" altLang="en-US" sz="1050" b="1" dirty="0">
                <a:solidFill>
                  <a:srgbClr val="0070C0"/>
                </a:solidFill>
              </a:endParaRPr>
            </a:p>
          </p:txBody>
        </p:sp>
        <p:sp>
          <p:nvSpPr>
            <p:cNvPr id="17" name="菱形 16"/>
            <p:cNvSpPr/>
            <p:nvPr/>
          </p:nvSpPr>
          <p:spPr>
            <a:xfrm>
              <a:off x="3503074" y="1066423"/>
              <a:ext cx="1611899" cy="677252"/>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solidFill>
                    <a:schemeClr val="dk1"/>
                  </a:solidFill>
                </a:rPr>
                <a:t>低利用率节点集空</a:t>
              </a:r>
            </a:p>
          </p:txBody>
        </p:sp>
        <p:sp>
          <p:nvSpPr>
            <p:cNvPr id="18" name="菱形 17"/>
            <p:cNvSpPr/>
            <p:nvPr/>
          </p:nvSpPr>
          <p:spPr>
            <a:xfrm>
              <a:off x="3635896" y="2053346"/>
              <a:ext cx="1332148" cy="559713"/>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待迁</a:t>
              </a:r>
              <a:r>
                <a:rPr lang="en-US" altLang="zh-CN" sz="1050" dirty="0"/>
                <a:t>VM</a:t>
              </a:r>
              <a:r>
                <a:rPr lang="zh-CN" altLang="en-US" sz="1050" dirty="0"/>
                <a:t>集合空</a:t>
              </a:r>
              <a:endParaRPr lang="zh-CN" altLang="en-US" sz="1050" dirty="0">
                <a:solidFill>
                  <a:schemeClr val="dk1"/>
                </a:solidFill>
              </a:endParaRPr>
            </a:p>
          </p:txBody>
        </p:sp>
        <p:sp>
          <p:nvSpPr>
            <p:cNvPr id="19" name="菱形 18"/>
            <p:cNvSpPr/>
            <p:nvPr/>
          </p:nvSpPr>
          <p:spPr>
            <a:xfrm>
              <a:off x="3491880" y="3053053"/>
              <a:ext cx="1611899" cy="744977"/>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solidFill>
                    <a:schemeClr val="dk1"/>
                  </a:solidFill>
                </a:rPr>
                <a:t>候选节点集为空</a:t>
              </a:r>
            </a:p>
          </p:txBody>
        </p:sp>
        <p:sp>
          <p:nvSpPr>
            <p:cNvPr id="20" name="菱形 19"/>
            <p:cNvSpPr/>
            <p:nvPr/>
          </p:nvSpPr>
          <p:spPr>
            <a:xfrm>
              <a:off x="3491880" y="4141718"/>
              <a:ext cx="1611899" cy="615684"/>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050" b="1" dirty="0">
                  <a:solidFill>
                    <a:srgbClr val="00B050"/>
                  </a:solidFill>
                </a:rPr>
                <a:t>ETA</a:t>
              </a:r>
              <a:r>
                <a:rPr lang="zh-CN" altLang="en-US" sz="1050" dirty="0">
                  <a:solidFill>
                    <a:schemeClr val="tx1"/>
                  </a:solidFill>
                </a:rPr>
                <a:t>节点</a:t>
              </a:r>
            </a:p>
          </p:txBody>
        </p:sp>
        <p:sp>
          <p:nvSpPr>
            <p:cNvPr id="21" name="菱形 20"/>
            <p:cNvSpPr/>
            <p:nvPr/>
          </p:nvSpPr>
          <p:spPr>
            <a:xfrm>
              <a:off x="3480059" y="5096208"/>
              <a:ext cx="1611899" cy="677252"/>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050" b="1" dirty="0">
                  <a:solidFill>
                    <a:schemeClr val="accent6">
                      <a:lumMod val="75000"/>
                    </a:schemeClr>
                  </a:solidFill>
                </a:rPr>
                <a:t>distance(P) </a:t>
              </a:r>
            </a:p>
            <a:p>
              <a:pPr algn="ctr"/>
              <a:r>
                <a:rPr lang="zh-CN" altLang="en-US" sz="1050" dirty="0"/>
                <a:t>节点</a:t>
              </a:r>
              <a:endParaRPr lang="zh-CN" altLang="en-US" sz="1050" b="1" dirty="0">
                <a:solidFill>
                  <a:srgbClr val="00B050"/>
                </a:solidFill>
              </a:endParaRPr>
            </a:p>
          </p:txBody>
        </p:sp>
        <p:sp>
          <p:nvSpPr>
            <p:cNvPr id="22" name="菱形 21"/>
            <p:cNvSpPr/>
            <p:nvPr/>
          </p:nvSpPr>
          <p:spPr>
            <a:xfrm>
              <a:off x="5367898" y="-13858"/>
              <a:ext cx="1332148" cy="850570"/>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b="1" dirty="0">
                  <a:solidFill>
                    <a:schemeClr val="accent6">
                      <a:lumMod val="75000"/>
                    </a:schemeClr>
                  </a:solidFill>
                </a:rPr>
                <a:t>不平衡节点</a:t>
              </a:r>
              <a:endParaRPr lang="en-US" altLang="zh-CN" sz="1050" b="1" dirty="0">
                <a:solidFill>
                  <a:schemeClr val="accent6">
                    <a:lumMod val="75000"/>
                  </a:schemeClr>
                </a:solidFill>
              </a:endParaRPr>
            </a:p>
            <a:p>
              <a:pPr algn="ctr"/>
              <a:r>
                <a:rPr lang="zh-CN" altLang="en-US" sz="1050" b="1" dirty="0">
                  <a:solidFill>
                    <a:schemeClr val="accent6">
                      <a:lumMod val="75000"/>
                    </a:schemeClr>
                  </a:solidFill>
                </a:rPr>
                <a:t>为空</a:t>
              </a:r>
            </a:p>
          </p:txBody>
        </p:sp>
        <p:sp>
          <p:nvSpPr>
            <p:cNvPr id="23" name="矩形 22"/>
            <p:cNvSpPr/>
            <p:nvPr/>
          </p:nvSpPr>
          <p:spPr>
            <a:xfrm>
              <a:off x="5580112" y="3197074"/>
              <a:ext cx="894021"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solidFill>
                    <a:schemeClr val="tx1"/>
                  </a:solidFill>
                </a:rPr>
                <a:t>开启新机器</a:t>
              </a:r>
            </a:p>
          </p:txBody>
        </p:sp>
        <p:sp>
          <p:nvSpPr>
            <p:cNvPr id="24" name="矩形 23"/>
            <p:cNvSpPr/>
            <p:nvPr/>
          </p:nvSpPr>
          <p:spPr>
            <a:xfrm>
              <a:off x="5614244" y="4197235"/>
              <a:ext cx="894021"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solidFill>
                    <a:schemeClr val="tx1"/>
                  </a:solidFill>
                </a:rPr>
                <a:t>迁入实例</a:t>
              </a:r>
            </a:p>
          </p:txBody>
        </p:sp>
        <p:sp>
          <p:nvSpPr>
            <p:cNvPr id="25" name="矩形 24"/>
            <p:cNvSpPr/>
            <p:nvPr/>
          </p:nvSpPr>
          <p:spPr>
            <a:xfrm>
              <a:off x="5622195" y="5205347"/>
              <a:ext cx="894021"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solidFill>
                    <a:schemeClr val="tx1"/>
                  </a:solidFill>
                </a:rPr>
                <a:t>迁入实例</a:t>
              </a:r>
            </a:p>
          </p:txBody>
        </p:sp>
      </p:grpSp>
      <p:sp>
        <p:nvSpPr>
          <p:cNvPr id="27" name="矩形 26"/>
          <p:cNvSpPr/>
          <p:nvPr/>
        </p:nvSpPr>
        <p:spPr>
          <a:xfrm>
            <a:off x="7308304" y="3068960"/>
            <a:ext cx="1728192" cy="3649987"/>
          </a:xfrm>
          <a:prstGeom prst="rect">
            <a:avLst/>
          </a:prstGeom>
          <a:ln>
            <a:solidFill>
              <a:schemeClr val="tx1"/>
            </a:solidFill>
          </a:ln>
        </p:spPr>
        <p:txBody>
          <a:bodyPr wrap="square">
            <a:spAutoFit/>
          </a:bodyPr>
          <a:lstStyle/>
          <a:p>
            <a:r>
              <a:rPr lang="zh-CN" altLang="en-US" sz="1200" u="sng" dirty="0"/>
              <a:t>参考流程：</a:t>
            </a:r>
            <a:endParaRPr lang="en-US" altLang="zh-CN" sz="1200" u="sng" dirty="0"/>
          </a:p>
          <a:p>
            <a:endParaRPr lang="en-US" altLang="zh-CN" sz="1200" dirty="0"/>
          </a:p>
          <a:p>
            <a:pPr marL="72000" indent="-72000">
              <a:buFont typeface="Arial" panose="020B0604020202020204" pitchFamily="34" charset="0"/>
              <a:buChar char="•"/>
            </a:pPr>
            <a:r>
              <a:rPr lang="zh-CN" altLang="en-US" sz="1200" dirty="0"/>
              <a:t>机器划分</a:t>
            </a:r>
            <a:endParaRPr lang="en-US" altLang="zh-CN" sz="1200" dirty="0"/>
          </a:p>
          <a:p>
            <a:pPr marL="285750" indent="-108000">
              <a:buFont typeface="Arial" panose="020B0604020202020204" pitchFamily="34" charset="0"/>
              <a:buChar char="•"/>
            </a:pPr>
            <a:r>
              <a:rPr lang="zh-CN" altLang="en-US" sz="1200" dirty="0"/>
              <a:t>超载</a:t>
            </a:r>
            <a:endParaRPr lang="en-US" altLang="zh-CN" sz="1200" dirty="0"/>
          </a:p>
          <a:p>
            <a:pPr marL="285750" indent="-108000">
              <a:buFont typeface="Arial" panose="020B0604020202020204" pitchFamily="34" charset="0"/>
              <a:buChar char="•"/>
            </a:pPr>
            <a:r>
              <a:rPr lang="zh-CN" altLang="en-US" sz="1200" dirty="0"/>
              <a:t>不</a:t>
            </a:r>
            <a:r>
              <a:rPr lang="en-US" altLang="zh-CN" sz="1200" dirty="0"/>
              <a:t>/</a:t>
            </a:r>
            <a:r>
              <a:rPr lang="zh-CN" altLang="en-US" sz="1200" dirty="0"/>
              <a:t>平衡</a:t>
            </a:r>
            <a:r>
              <a:rPr lang="en-US" altLang="zh-CN" sz="1200" dirty="0"/>
              <a:t>(ETA)</a:t>
            </a:r>
          </a:p>
          <a:p>
            <a:pPr marL="285750" indent="-108000">
              <a:buFont typeface="Arial" panose="020B0604020202020204" pitchFamily="34" charset="0"/>
              <a:buChar char="•"/>
            </a:pPr>
            <a:r>
              <a:rPr lang="zh-CN" altLang="en-US" sz="1200" dirty="0"/>
              <a:t>低利用率</a:t>
            </a:r>
            <a:endParaRPr lang="en-US" altLang="zh-CN" sz="1200" dirty="0"/>
          </a:p>
          <a:p>
            <a:pPr marL="285750" indent="-108000">
              <a:buFont typeface="Arial" panose="020B0604020202020204" pitchFamily="34" charset="0"/>
              <a:buChar char="•"/>
            </a:pPr>
            <a:r>
              <a:rPr lang="zh-CN" altLang="en-US" sz="1200" dirty="0"/>
              <a:t>空闲</a:t>
            </a:r>
            <a:endParaRPr lang="en-US" altLang="zh-CN" sz="1200" dirty="0"/>
          </a:p>
          <a:p>
            <a:pPr marL="72000" indent="-72000">
              <a:buFont typeface="Arial" panose="020B0604020202020204" pitchFamily="34" charset="0"/>
              <a:buChar char="•"/>
            </a:pPr>
            <a:r>
              <a:rPr lang="zh-CN" altLang="en-US" sz="1200" dirty="0"/>
              <a:t>最终目标状态</a:t>
            </a:r>
            <a:endParaRPr lang="en-US" altLang="zh-CN" sz="1200" dirty="0"/>
          </a:p>
          <a:p>
            <a:pPr marL="285750" indent="-108000">
              <a:buFont typeface="Arial" panose="020B0604020202020204" pitchFamily="34" charset="0"/>
              <a:buChar char="•"/>
            </a:pPr>
            <a:r>
              <a:rPr lang="zh-CN" altLang="en-US" sz="1200" dirty="0"/>
              <a:t>低利用率节点为空</a:t>
            </a:r>
            <a:endParaRPr lang="en-US" altLang="zh-CN" sz="1200" dirty="0"/>
          </a:p>
          <a:p>
            <a:pPr marL="285750" indent="-108000">
              <a:buFont typeface="Arial" panose="020B0604020202020204" pitchFamily="34" charset="0"/>
              <a:buChar char="•"/>
            </a:pPr>
            <a:r>
              <a:rPr lang="zh-CN" altLang="en-US" sz="1200" dirty="0"/>
              <a:t>不平衡节点为空</a:t>
            </a:r>
            <a:endParaRPr lang="en-US" altLang="zh-CN" sz="1200" dirty="0"/>
          </a:p>
          <a:p>
            <a:pPr marL="72000" indent="-72000">
              <a:buFont typeface="Arial" panose="020B0604020202020204" pitchFamily="34" charset="0"/>
              <a:buChar char="•"/>
            </a:pPr>
            <a:r>
              <a:rPr lang="zh-CN" altLang="en-US" sz="1200" dirty="0"/>
              <a:t>动态调整</a:t>
            </a:r>
            <a:endParaRPr lang="en-US" altLang="zh-CN" sz="1200" dirty="0"/>
          </a:p>
          <a:p>
            <a:pPr marL="285750" indent="-108000">
              <a:buFont typeface="Arial" panose="020B0604020202020204" pitchFamily="34" charset="0"/>
              <a:buChar char="•"/>
            </a:pPr>
            <a:r>
              <a:rPr lang="zh-CN" altLang="en-US" sz="1200" dirty="0"/>
              <a:t>候选机器集合</a:t>
            </a:r>
            <a:endParaRPr lang="en-US" altLang="zh-CN" sz="1200" dirty="0"/>
          </a:p>
          <a:p>
            <a:pPr marL="285750" indent="-108000">
              <a:buFont typeface="Arial" panose="020B0604020202020204" pitchFamily="34" charset="0"/>
              <a:buChar char="•"/>
            </a:pPr>
            <a:r>
              <a:rPr lang="zh-CN" altLang="en-US" sz="1200" dirty="0"/>
              <a:t>动态实例集合</a:t>
            </a:r>
            <a:endParaRPr lang="en-US" altLang="zh-CN" sz="1200" dirty="0"/>
          </a:p>
        </p:txBody>
      </p:sp>
    </p:spTree>
    <p:extLst>
      <p:ext uri="{BB962C8B-B14F-4D97-AF65-F5344CB8AC3E}">
        <p14:creationId xmlns:p14="http://schemas.microsoft.com/office/powerpoint/2010/main" val="42162314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应用场景</a:t>
            </a:r>
          </a:p>
        </p:txBody>
      </p:sp>
      <p:sp>
        <p:nvSpPr>
          <p:cNvPr id="3" name="内容占位符 2"/>
          <p:cNvSpPr>
            <a:spLocks noGrp="1"/>
          </p:cNvSpPr>
          <p:nvPr>
            <p:ph idx="1"/>
          </p:nvPr>
        </p:nvSpPr>
        <p:spPr/>
        <p:txBody>
          <a:bodyPr>
            <a:normAutofit fontScale="92500" lnSpcReduction="20000"/>
          </a:bodyPr>
          <a:lstStyle/>
          <a:p>
            <a:r>
              <a:rPr lang="zh-CN" altLang="en-US" dirty="0"/>
              <a:t>动态备机遴选</a:t>
            </a:r>
            <a:endParaRPr lang="en-US" altLang="zh-CN" dirty="0"/>
          </a:p>
          <a:p>
            <a:pPr lvl="1"/>
            <a:r>
              <a:rPr lang="zh-CN" altLang="en-US" b="1" dirty="0">
                <a:solidFill>
                  <a:srgbClr val="FF0000"/>
                </a:solidFill>
              </a:rPr>
              <a:t>去掉常规备机方案</a:t>
            </a:r>
            <a:endParaRPr lang="en-US" altLang="zh-CN" b="1" dirty="0">
              <a:solidFill>
                <a:srgbClr val="FF0000"/>
              </a:solidFill>
            </a:endParaRPr>
          </a:p>
          <a:p>
            <a:pPr lvl="2"/>
            <a:r>
              <a:rPr lang="en-US" altLang="zh-CN" b="1" dirty="0">
                <a:solidFill>
                  <a:srgbClr val="FF0000"/>
                </a:solidFill>
              </a:rPr>
              <a:t>664 + 21 + 58 + 44</a:t>
            </a:r>
          </a:p>
          <a:p>
            <a:pPr lvl="2"/>
            <a:r>
              <a:rPr lang="zh-CN" altLang="en-US" b="1" dirty="0">
                <a:solidFill>
                  <a:srgbClr val="FF0000"/>
                </a:solidFill>
              </a:rPr>
              <a:t>近</a:t>
            </a:r>
            <a:r>
              <a:rPr lang="en-US" altLang="zh-CN" b="1" dirty="0">
                <a:solidFill>
                  <a:srgbClr val="FF0000"/>
                </a:solidFill>
              </a:rPr>
              <a:t>1</a:t>
            </a:r>
            <a:r>
              <a:rPr lang="zh-CN" altLang="en-US" b="1" dirty="0">
                <a:solidFill>
                  <a:srgbClr val="FF0000"/>
                </a:solidFill>
              </a:rPr>
              <a:t>万</a:t>
            </a:r>
            <a:r>
              <a:rPr lang="en-US" altLang="zh-CN" b="1" dirty="0">
                <a:solidFill>
                  <a:srgbClr val="FF0000"/>
                </a:solidFill>
              </a:rPr>
              <a:t>/</a:t>
            </a:r>
            <a:r>
              <a:rPr lang="zh-CN" altLang="en-US" b="1" dirty="0">
                <a:solidFill>
                  <a:srgbClr val="FF0000"/>
                </a:solidFill>
              </a:rPr>
              <a:t>天</a:t>
            </a:r>
            <a:endParaRPr lang="en-US" altLang="zh-CN" b="1" dirty="0">
              <a:solidFill>
                <a:srgbClr val="FF0000"/>
              </a:solidFill>
            </a:endParaRPr>
          </a:p>
          <a:p>
            <a:pPr lvl="1"/>
            <a:r>
              <a:rPr lang="zh-CN" altLang="en-US" dirty="0"/>
              <a:t>增加售卖</a:t>
            </a:r>
            <a:endParaRPr lang="en-US" altLang="zh-CN" dirty="0"/>
          </a:p>
          <a:p>
            <a:r>
              <a:rPr lang="zh-CN" altLang="en-US" dirty="0"/>
              <a:t>预选目标机</a:t>
            </a:r>
            <a:endParaRPr lang="en-US" altLang="zh-CN" dirty="0"/>
          </a:p>
          <a:p>
            <a:pPr lvl="1"/>
            <a:r>
              <a:rPr lang="zh-CN" altLang="en-US" b="1" dirty="0">
                <a:solidFill>
                  <a:srgbClr val="FF0000"/>
                </a:solidFill>
              </a:rPr>
              <a:t>支持运维迁移计划</a:t>
            </a:r>
            <a:endParaRPr lang="en-US" altLang="zh-CN" b="1" dirty="0">
              <a:solidFill>
                <a:srgbClr val="FF0000"/>
              </a:solidFill>
            </a:endParaRPr>
          </a:p>
          <a:p>
            <a:r>
              <a:rPr lang="zh-CN" altLang="en-US" dirty="0"/>
              <a:t>增加可售卖</a:t>
            </a:r>
            <a:endParaRPr lang="en-US" altLang="zh-CN" dirty="0"/>
          </a:p>
          <a:p>
            <a:pPr lvl="1"/>
            <a:r>
              <a:rPr lang="zh-CN" altLang="en-US" b="1" dirty="0">
                <a:solidFill>
                  <a:srgbClr val="FF0000"/>
                </a:solidFill>
              </a:rPr>
              <a:t>去碎片化</a:t>
            </a:r>
            <a:endParaRPr lang="en-US" altLang="zh-CN" b="1" dirty="0">
              <a:solidFill>
                <a:srgbClr val="FF0000"/>
              </a:solidFill>
            </a:endParaRPr>
          </a:p>
          <a:p>
            <a:r>
              <a:rPr lang="zh-CN" altLang="en-US" dirty="0"/>
              <a:t>预测性维护</a:t>
            </a:r>
            <a:endParaRPr lang="en-US" altLang="zh-CN" dirty="0"/>
          </a:p>
          <a:p>
            <a:pPr lvl="1"/>
            <a:r>
              <a:rPr lang="zh-CN" altLang="en-US" dirty="0"/>
              <a:t>兼顾资源利用</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20850034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深入方向</a:t>
            </a:r>
          </a:p>
        </p:txBody>
      </p:sp>
      <p:sp>
        <p:nvSpPr>
          <p:cNvPr id="3" name="内容占位符 2"/>
          <p:cNvSpPr>
            <a:spLocks noGrp="1"/>
          </p:cNvSpPr>
          <p:nvPr>
            <p:ph idx="1"/>
          </p:nvPr>
        </p:nvSpPr>
        <p:spPr/>
        <p:txBody>
          <a:bodyPr/>
          <a:lstStyle/>
          <a:p>
            <a:r>
              <a:rPr lang="zh-CN" altLang="en-US" dirty="0"/>
              <a:t>考虑</a:t>
            </a:r>
            <a:endParaRPr lang="en-US" altLang="zh-CN" dirty="0"/>
          </a:p>
          <a:p>
            <a:pPr lvl="1"/>
            <a:r>
              <a:rPr lang="zh-CN" altLang="en-US" dirty="0"/>
              <a:t>能耗（</a:t>
            </a:r>
            <a:r>
              <a:rPr lang="en-US" altLang="zh-CN" dirty="0"/>
              <a:t>Energy consumption</a:t>
            </a:r>
            <a:r>
              <a:rPr lang="zh-CN" altLang="en-US" dirty="0"/>
              <a:t>），也是需要钱的</a:t>
            </a:r>
            <a:endParaRPr lang="en-US" altLang="zh-CN" dirty="0"/>
          </a:p>
          <a:p>
            <a:pPr lvl="2"/>
            <a:r>
              <a:rPr lang="zh-CN" altLang="en-US" dirty="0"/>
              <a:t>和利用率相关</a:t>
            </a:r>
            <a:endParaRPr lang="en-US" altLang="zh-CN" dirty="0"/>
          </a:p>
          <a:p>
            <a:pPr lvl="1"/>
            <a:endParaRPr lang="zh-CN" altLang="en-US" dirty="0"/>
          </a:p>
        </p:txBody>
      </p:sp>
    </p:spTree>
    <p:extLst>
      <p:ext uri="{BB962C8B-B14F-4D97-AF65-F5344CB8AC3E}">
        <p14:creationId xmlns:p14="http://schemas.microsoft.com/office/powerpoint/2010/main" val="7745612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预测性维护</a:t>
            </a:r>
          </a:p>
        </p:txBody>
      </p:sp>
      <p:sp>
        <p:nvSpPr>
          <p:cNvPr id="3" name="内容占位符 2"/>
          <p:cNvSpPr>
            <a:spLocks noGrp="1"/>
          </p:cNvSpPr>
          <p:nvPr>
            <p:ph idx="1"/>
          </p:nvPr>
        </p:nvSpPr>
        <p:spPr/>
        <p:txBody>
          <a:bodyPr/>
          <a:lstStyle/>
          <a:p>
            <a:r>
              <a:rPr lang="zh-CN" altLang="en-US" dirty="0"/>
              <a:t>事后维护影响</a:t>
            </a:r>
            <a:r>
              <a:rPr lang="en-US" altLang="zh-CN" dirty="0"/>
              <a:t>SLA</a:t>
            </a:r>
          </a:p>
          <a:p>
            <a:pPr lvl="1"/>
            <a:r>
              <a:rPr lang="zh-CN" altLang="en-US" dirty="0"/>
              <a:t>代价大</a:t>
            </a:r>
            <a:endParaRPr lang="en-US" altLang="zh-CN" dirty="0"/>
          </a:p>
          <a:p>
            <a:pPr lvl="1"/>
            <a:r>
              <a:rPr lang="zh-CN" altLang="en-US" dirty="0"/>
              <a:t>临时性</a:t>
            </a:r>
            <a:endParaRPr lang="en-US" altLang="zh-CN" dirty="0"/>
          </a:p>
          <a:p>
            <a:pPr lvl="1"/>
            <a:r>
              <a:rPr lang="zh-CN" altLang="en-US" dirty="0"/>
              <a:t>缺乏优化目标</a:t>
            </a:r>
            <a:endParaRPr lang="en-US" altLang="zh-CN" dirty="0"/>
          </a:p>
          <a:p>
            <a:r>
              <a:rPr lang="zh-CN" altLang="en-US" dirty="0"/>
              <a:t>事前维护</a:t>
            </a:r>
            <a:endParaRPr lang="en-US" altLang="zh-CN" dirty="0"/>
          </a:p>
          <a:p>
            <a:pPr lvl="1"/>
            <a:r>
              <a:rPr lang="zh-CN" altLang="en-US" dirty="0"/>
              <a:t>日常</a:t>
            </a:r>
            <a:r>
              <a:rPr lang="en-US" altLang="zh-CN" dirty="0"/>
              <a:t>Routine</a:t>
            </a:r>
          </a:p>
          <a:p>
            <a:pPr lvl="1"/>
            <a:r>
              <a:rPr lang="zh-CN" altLang="en-US" dirty="0"/>
              <a:t>保护</a:t>
            </a:r>
            <a:r>
              <a:rPr lang="en-US" altLang="zh-CN" dirty="0"/>
              <a:t>SLA</a:t>
            </a:r>
          </a:p>
          <a:p>
            <a:pPr lvl="1"/>
            <a:endParaRPr lang="en-US" altLang="zh-CN" dirty="0"/>
          </a:p>
        </p:txBody>
      </p:sp>
    </p:spTree>
    <p:extLst>
      <p:ext uri="{BB962C8B-B14F-4D97-AF65-F5344CB8AC3E}">
        <p14:creationId xmlns:p14="http://schemas.microsoft.com/office/powerpoint/2010/main" val="20051400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a:t>
            </a:r>
          </a:p>
        </p:txBody>
      </p:sp>
      <p:sp>
        <p:nvSpPr>
          <p:cNvPr id="3" name="内容占位符 2"/>
          <p:cNvSpPr>
            <a:spLocks noGrp="1"/>
          </p:cNvSpPr>
          <p:nvPr>
            <p:ph idx="1"/>
          </p:nvPr>
        </p:nvSpPr>
        <p:spPr/>
        <p:txBody>
          <a:bodyPr/>
          <a:lstStyle/>
          <a:p>
            <a:r>
              <a:rPr lang="zh-CN" altLang="en-US" dirty="0"/>
              <a:t>连续出现节点故障</a:t>
            </a:r>
            <a:endParaRPr lang="en-US" altLang="zh-CN" dirty="0"/>
          </a:p>
          <a:p>
            <a:r>
              <a:rPr lang="zh-CN" altLang="en-US" dirty="0"/>
              <a:t>无法做到故障避免</a:t>
            </a:r>
            <a:endParaRPr lang="en-US" altLang="zh-CN" dirty="0"/>
          </a:p>
          <a:p>
            <a:r>
              <a:rPr lang="zh-CN" altLang="en-US" dirty="0"/>
              <a:t>影响业务连续性</a:t>
            </a:r>
            <a:endParaRPr lang="en-US" altLang="zh-CN" dirty="0"/>
          </a:p>
          <a:p>
            <a:endParaRPr lang="zh-CN" altLang="en-US" dirty="0"/>
          </a:p>
        </p:txBody>
      </p:sp>
    </p:spTree>
    <p:extLst>
      <p:ext uri="{BB962C8B-B14F-4D97-AF65-F5344CB8AC3E}">
        <p14:creationId xmlns:p14="http://schemas.microsoft.com/office/powerpoint/2010/main" val="464897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现状</a:t>
            </a:r>
          </a:p>
        </p:txBody>
      </p:sp>
      <p:sp>
        <p:nvSpPr>
          <p:cNvPr id="3" name="内容占位符 2"/>
          <p:cNvSpPr>
            <a:spLocks noGrp="1"/>
          </p:cNvSpPr>
          <p:nvPr>
            <p:ph idx="1"/>
          </p:nvPr>
        </p:nvSpPr>
        <p:spPr/>
        <p:txBody>
          <a:bodyPr/>
          <a:lstStyle/>
          <a:p>
            <a:r>
              <a:rPr lang="zh-CN" altLang="en-US" dirty="0"/>
              <a:t>按时间统计故障机分布</a:t>
            </a:r>
            <a:endParaRPr lang="en-US" altLang="zh-CN" dirty="0"/>
          </a:p>
          <a:p>
            <a:r>
              <a:rPr lang="zh-CN" altLang="en-US" dirty="0"/>
              <a:t>按时间统计影响实例分布</a:t>
            </a:r>
            <a:endParaRPr lang="en-US" altLang="zh-CN" dirty="0"/>
          </a:p>
          <a:p>
            <a:endParaRPr lang="en-US" altLang="zh-CN" dirty="0"/>
          </a:p>
        </p:txBody>
      </p:sp>
      <p:graphicFrame>
        <p:nvGraphicFramePr>
          <p:cNvPr id="5" name="图表 4"/>
          <p:cNvGraphicFramePr>
            <a:graphicFrameLocks/>
          </p:cNvGraphicFramePr>
          <p:nvPr>
            <p:extLst>
              <p:ext uri="{D42A27DB-BD31-4B8C-83A1-F6EECF244321}">
                <p14:modId xmlns:p14="http://schemas.microsoft.com/office/powerpoint/2010/main" val="1414062503"/>
              </p:ext>
            </p:extLst>
          </p:nvPr>
        </p:nvGraphicFramePr>
        <p:xfrm>
          <a:off x="179512" y="2852936"/>
          <a:ext cx="8784976" cy="38884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499345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框架</a:t>
            </a:r>
          </a:p>
        </p:txBody>
      </p:sp>
      <p:sp>
        <p:nvSpPr>
          <p:cNvPr id="3" name="内容占位符 2"/>
          <p:cNvSpPr>
            <a:spLocks noGrp="1"/>
          </p:cNvSpPr>
          <p:nvPr>
            <p:ph idx="1"/>
          </p:nvPr>
        </p:nvSpPr>
        <p:spPr/>
        <p:txBody>
          <a:bodyPr/>
          <a:lstStyle/>
          <a:p>
            <a:endParaRPr lang="zh-CN" altLang="en-US"/>
          </a:p>
        </p:txBody>
      </p:sp>
      <p:grpSp>
        <p:nvGrpSpPr>
          <p:cNvPr id="4" name="组合 3"/>
          <p:cNvGrpSpPr/>
          <p:nvPr/>
        </p:nvGrpSpPr>
        <p:grpSpPr>
          <a:xfrm>
            <a:off x="539552" y="1773684"/>
            <a:ext cx="8107176" cy="4608512"/>
            <a:chOff x="539552" y="1773684"/>
            <a:chExt cx="8107176" cy="4608512"/>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3684"/>
              <a:ext cx="8107176"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707864" y="5733256"/>
              <a:ext cx="7747136" cy="504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集群管理系统</a:t>
              </a:r>
            </a:p>
          </p:txBody>
        </p:sp>
        <p:sp>
          <p:nvSpPr>
            <p:cNvPr id="7" name="矩形 6"/>
            <p:cNvSpPr/>
            <p:nvPr/>
          </p:nvSpPr>
          <p:spPr>
            <a:xfrm>
              <a:off x="827584" y="4869160"/>
              <a:ext cx="6336704"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监控系统</a:t>
              </a:r>
            </a:p>
          </p:txBody>
        </p:sp>
        <p:sp>
          <p:nvSpPr>
            <p:cNvPr id="8" name="矩形 7"/>
            <p:cNvSpPr/>
            <p:nvPr/>
          </p:nvSpPr>
          <p:spPr>
            <a:xfrm>
              <a:off x="733264" y="3717032"/>
              <a:ext cx="3132000"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故障检测</a:t>
              </a:r>
            </a:p>
          </p:txBody>
        </p:sp>
        <p:sp>
          <p:nvSpPr>
            <p:cNvPr id="9" name="矩形 8"/>
            <p:cNvSpPr/>
            <p:nvPr/>
          </p:nvSpPr>
          <p:spPr>
            <a:xfrm>
              <a:off x="4202861" y="3689412"/>
              <a:ext cx="3089143" cy="41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rPr>
                <a:t>故障预测</a:t>
              </a:r>
            </a:p>
          </p:txBody>
        </p:sp>
        <p:sp>
          <p:nvSpPr>
            <p:cNvPr id="10" name="矩形 9"/>
            <p:cNvSpPr/>
            <p:nvPr/>
          </p:nvSpPr>
          <p:spPr>
            <a:xfrm>
              <a:off x="707864" y="1916832"/>
              <a:ext cx="3648112" cy="10081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根因分析</a:t>
              </a:r>
              <a:r>
                <a:rPr lang="en-US" altLang="zh-CN" sz="2400" b="1" dirty="0">
                  <a:solidFill>
                    <a:schemeClr val="tx1"/>
                  </a:solidFill>
                </a:rPr>
                <a:t>/</a:t>
              </a:r>
              <a:r>
                <a:rPr lang="zh-CN" altLang="en-US" sz="2400" b="1" dirty="0">
                  <a:solidFill>
                    <a:schemeClr val="tx1"/>
                  </a:solidFill>
                </a:rPr>
                <a:t>决策支持</a:t>
              </a:r>
            </a:p>
          </p:txBody>
        </p:sp>
        <p:sp>
          <p:nvSpPr>
            <p:cNvPr id="11" name="矩形 10"/>
            <p:cNvSpPr/>
            <p:nvPr/>
          </p:nvSpPr>
          <p:spPr>
            <a:xfrm>
              <a:off x="5148064" y="1916832"/>
              <a:ext cx="3306936" cy="10081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故障避免与恢复</a:t>
              </a:r>
            </a:p>
          </p:txBody>
        </p:sp>
      </p:grpSp>
    </p:spTree>
    <p:extLst>
      <p:ext uri="{BB962C8B-B14F-4D97-AF65-F5344CB8AC3E}">
        <p14:creationId xmlns:p14="http://schemas.microsoft.com/office/powerpoint/2010/main" val="15612990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a:t>
            </a:r>
          </a:p>
        </p:txBody>
      </p:sp>
      <p:sp>
        <p:nvSpPr>
          <p:cNvPr id="3" name="内容占位符 2"/>
          <p:cNvSpPr>
            <a:spLocks noGrp="1"/>
          </p:cNvSpPr>
          <p:nvPr>
            <p:ph idx="1"/>
          </p:nvPr>
        </p:nvSpPr>
        <p:spPr/>
        <p:txBody>
          <a:bodyPr>
            <a:normAutofit fontScale="92500" lnSpcReduction="10000"/>
          </a:bodyPr>
          <a:lstStyle/>
          <a:p>
            <a:r>
              <a:rPr lang="zh-CN" altLang="en-US" dirty="0"/>
              <a:t>数据集</a:t>
            </a:r>
            <a:endParaRPr lang="en-US" altLang="zh-CN" dirty="0"/>
          </a:p>
          <a:p>
            <a:pPr lvl="1"/>
            <a:r>
              <a:rPr lang="zh-CN" altLang="en-US" dirty="0"/>
              <a:t>正例</a:t>
            </a:r>
            <a:endParaRPr lang="en-US" altLang="zh-CN" dirty="0"/>
          </a:p>
          <a:p>
            <a:pPr lvl="2"/>
            <a:r>
              <a:rPr lang="zh-CN" altLang="en-US" dirty="0"/>
              <a:t>收集线上迄今故障节点和故障时间点</a:t>
            </a:r>
            <a:endParaRPr lang="en-US" altLang="zh-CN" dirty="0"/>
          </a:p>
          <a:p>
            <a:pPr lvl="2"/>
            <a:r>
              <a:rPr lang="zh-CN" altLang="en-US" dirty="0"/>
              <a:t>以故障点为终止时间往前搜集一周监控指标</a:t>
            </a:r>
            <a:endParaRPr lang="en-US" altLang="zh-CN" dirty="0"/>
          </a:p>
          <a:p>
            <a:pPr lvl="3"/>
            <a:r>
              <a:rPr lang="en-US" altLang="zh-CN" dirty="0" err="1"/>
              <a:t>Cpu</a:t>
            </a:r>
            <a:r>
              <a:rPr lang="zh-CN" altLang="en-US" dirty="0"/>
              <a:t>，</a:t>
            </a:r>
            <a:r>
              <a:rPr lang="en-US" altLang="zh-CN" dirty="0"/>
              <a:t>Mem</a:t>
            </a:r>
            <a:r>
              <a:rPr lang="zh-CN" altLang="en-US" dirty="0"/>
              <a:t>，</a:t>
            </a:r>
            <a:r>
              <a:rPr lang="en-US" altLang="zh-CN" dirty="0"/>
              <a:t>Network</a:t>
            </a:r>
            <a:r>
              <a:rPr lang="zh-CN" altLang="en-US" dirty="0"/>
              <a:t>，</a:t>
            </a:r>
            <a:r>
              <a:rPr lang="en-US" altLang="zh-CN" dirty="0"/>
              <a:t>Disk</a:t>
            </a:r>
          </a:p>
          <a:p>
            <a:pPr lvl="3"/>
            <a:r>
              <a:rPr lang="zh-CN" altLang="en-US" dirty="0"/>
              <a:t>历史原因可能采样点比较大</a:t>
            </a:r>
            <a:endParaRPr lang="en-US" altLang="zh-CN" dirty="0"/>
          </a:p>
          <a:p>
            <a:pPr lvl="1"/>
            <a:r>
              <a:rPr lang="zh-CN" altLang="en-US" dirty="0"/>
              <a:t>反例</a:t>
            </a:r>
            <a:endParaRPr lang="en-US" altLang="zh-CN" dirty="0"/>
          </a:p>
          <a:p>
            <a:pPr lvl="2"/>
            <a:r>
              <a:rPr lang="zh-CN" altLang="en-US" dirty="0"/>
              <a:t>整理中同物理型号和位置节点</a:t>
            </a:r>
            <a:endParaRPr lang="en-US" altLang="zh-CN" dirty="0"/>
          </a:p>
          <a:p>
            <a:pPr lvl="2"/>
            <a:r>
              <a:rPr lang="zh-CN" altLang="en-US" dirty="0"/>
              <a:t>近期无故障节点</a:t>
            </a:r>
            <a:endParaRPr lang="en-US" altLang="zh-CN" dirty="0"/>
          </a:p>
          <a:p>
            <a:pPr lvl="2"/>
            <a:r>
              <a:rPr lang="zh-CN" altLang="en-US" dirty="0"/>
              <a:t>时间窗口对应</a:t>
            </a:r>
            <a:endParaRPr lang="en-US" altLang="zh-CN" dirty="0"/>
          </a:p>
          <a:p>
            <a:pPr lvl="1"/>
            <a:r>
              <a:rPr lang="en-US" altLang="zh-CN" dirty="0"/>
              <a:t> </a:t>
            </a:r>
            <a:r>
              <a:rPr lang="zh-CN" altLang="en-US" dirty="0"/>
              <a:t>分离出训练集和测试集</a:t>
            </a:r>
            <a:endParaRPr lang="en-US" altLang="zh-CN" dirty="0"/>
          </a:p>
          <a:p>
            <a:pPr marL="0" indent="0">
              <a:buNone/>
            </a:pPr>
            <a:endParaRPr lang="en-US" altLang="zh-CN" dirty="0"/>
          </a:p>
        </p:txBody>
      </p:sp>
    </p:spTree>
    <p:extLst>
      <p:ext uri="{BB962C8B-B14F-4D97-AF65-F5344CB8AC3E}">
        <p14:creationId xmlns:p14="http://schemas.microsoft.com/office/powerpoint/2010/main" val="6009908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方法</a:t>
            </a:r>
          </a:p>
        </p:txBody>
      </p:sp>
      <p:sp>
        <p:nvSpPr>
          <p:cNvPr id="3" name="内容占位符 2"/>
          <p:cNvSpPr>
            <a:spLocks noGrp="1"/>
          </p:cNvSpPr>
          <p:nvPr>
            <p:ph idx="1"/>
          </p:nvPr>
        </p:nvSpPr>
        <p:spPr/>
        <p:txBody>
          <a:bodyPr>
            <a:normAutofit lnSpcReduction="10000"/>
          </a:bodyPr>
          <a:lstStyle/>
          <a:p>
            <a:r>
              <a:rPr lang="zh-CN" altLang="en-US" dirty="0"/>
              <a:t>指标数据滑动窗口</a:t>
            </a:r>
            <a:endParaRPr lang="en-US" altLang="zh-CN" dirty="0"/>
          </a:p>
          <a:p>
            <a:r>
              <a:rPr lang="zh-CN" altLang="en-US" dirty="0"/>
              <a:t>节点指标分别训练预测</a:t>
            </a:r>
            <a:endParaRPr lang="en-US" altLang="zh-CN" dirty="0"/>
          </a:p>
          <a:p>
            <a:pPr lvl="1"/>
            <a:r>
              <a:rPr lang="en-US" altLang="zh-CN" dirty="0"/>
              <a:t>CNN-LSTM</a:t>
            </a:r>
          </a:p>
          <a:p>
            <a:pPr lvl="1"/>
            <a:r>
              <a:rPr lang="zh-CN" altLang="en-US" dirty="0"/>
              <a:t>未来的各项指标值</a:t>
            </a:r>
            <a:endParaRPr lang="en-US" altLang="zh-CN" dirty="0"/>
          </a:p>
          <a:p>
            <a:r>
              <a:rPr lang="zh-CN" altLang="en-US" dirty="0"/>
              <a:t>基于历史数据训练分类器</a:t>
            </a:r>
            <a:endParaRPr lang="en-US" altLang="zh-CN" dirty="0"/>
          </a:p>
          <a:p>
            <a:pPr lvl="1"/>
            <a:r>
              <a:rPr lang="en-US" altLang="zh-CN" dirty="0"/>
              <a:t>PCA + SVM</a:t>
            </a:r>
          </a:p>
          <a:p>
            <a:pPr lvl="1"/>
            <a:r>
              <a:rPr lang="zh-CN" altLang="en-US" dirty="0"/>
              <a:t>通过指标判定故障还是非故障</a:t>
            </a:r>
            <a:endParaRPr lang="en-US" altLang="zh-CN" dirty="0"/>
          </a:p>
          <a:p>
            <a:r>
              <a:rPr lang="zh-CN" altLang="en-US" dirty="0"/>
              <a:t>联合所有预测数据，过分类器</a:t>
            </a:r>
            <a:endParaRPr lang="en-US" altLang="zh-CN" dirty="0"/>
          </a:p>
          <a:p>
            <a:pPr lvl="1"/>
            <a:r>
              <a:rPr lang="zh-CN" altLang="en-US" dirty="0"/>
              <a:t>预测故障</a:t>
            </a:r>
            <a:endParaRPr lang="en-US" altLang="zh-CN" dirty="0"/>
          </a:p>
        </p:txBody>
      </p:sp>
    </p:spTree>
    <p:extLst>
      <p:ext uri="{BB962C8B-B14F-4D97-AF65-F5344CB8AC3E}">
        <p14:creationId xmlns:p14="http://schemas.microsoft.com/office/powerpoint/2010/main" val="3291739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484783"/>
            <a:ext cx="6336000" cy="5149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01261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提升空间</a:t>
            </a:r>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9287834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173D407-0484-3946-9A02-C7B2F57F7C57}"/>
              </a:ext>
            </a:extLst>
          </p:cNvPr>
          <p:cNvSpPr>
            <a:spLocks noGrp="1"/>
          </p:cNvSpPr>
          <p:nvPr>
            <p:ph type="title"/>
          </p:nvPr>
        </p:nvSpPr>
        <p:spPr/>
        <p:txBody>
          <a:bodyPr/>
          <a:lstStyle/>
          <a:p>
            <a:r>
              <a:rPr kumimoji="1" lang="zh-CN" altLang="en-US" dirty="0"/>
              <a:t>启发式资源管理</a:t>
            </a:r>
          </a:p>
        </p:txBody>
      </p:sp>
      <p:sp>
        <p:nvSpPr>
          <p:cNvPr id="3" name="内容占位符 2">
            <a:extLst>
              <a:ext uri="{FF2B5EF4-FFF2-40B4-BE49-F238E27FC236}">
                <a16:creationId xmlns="" xmlns:a16="http://schemas.microsoft.com/office/drawing/2014/main" id="{E389D200-6F21-8A4B-906D-01A9E21B75CC}"/>
              </a:ext>
            </a:extLst>
          </p:cNvPr>
          <p:cNvSpPr>
            <a:spLocks noGrp="1"/>
          </p:cNvSpPr>
          <p:nvPr>
            <p:ph idx="1"/>
          </p:nvPr>
        </p:nvSpPr>
        <p:spPr/>
        <p:txBody>
          <a:bodyPr/>
          <a:lstStyle/>
          <a:p>
            <a:r>
              <a:rPr kumimoji="1" lang="zh-CN" altLang="en-US" dirty="0"/>
              <a:t>现状</a:t>
            </a:r>
            <a:r>
              <a:rPr kumimoji="1" lang="zh-CN" altLang="en-US" dirty="0" smtClean="0"/>
              <a:t>分析</a:t>
            </a:r>
            <a:endParaRPr kumimoji="1" lang="en-US" altLang="zh-CN" dirty="0" smtClean="0"/>
          </a:p>
          <a:p>
            <a:pPr lvl="1"/>
            <a:r>
              <a:rPr kumimoji="1" lang="zh-CN" altLang="en-US" dirty="0" smtClean="0"/>
              <a:t>没有全局目标优化</a:t>
            </a:r>
            <a:endParaRPr kumimoji="1" lang="en-US" altLang="zh-CN" dirty="0" smtClean="0"/>
          </a:p>
          <a:p>
            <a:pPr lvl="1"/>
            <a:r>
              <a:rPr kumimoji="1" lang="zh-CN" altLang="en-US" dirty="0" smtClean="0"/>
              <a:t>场景定制策略</a:t>
            </a:r>
            <a:endParaRPr kumimoji="1" lang="en-US" altLang="zh-CN" dirty="0"/>
          </a:p>
          <a:p>
            <a:r>
              <a:rPr kumimoji="1" lang="zh-CN" altLang="en-US" dirty="0" smtClean="0"/>
              <a:t>问题</a:t>
            </a:r>
            <a:endParaRPr kumimoji="1" lang="en-US" altLang="zh-CN" dirty="0" smtClean="0"/>
          </a:p>
          <a:p>
            <a:pPr lvl="1"/>
            <a:r>
              <a:rPr kumimoji="1" lang="zh-CN" altLang="en-US" dirty="0" smtClean="0"/>
              <a:t>不知道调度得如何</a:t>
            </a:r>
            <a:endParaRPr kumimoji="1" lang="en-US" altLang="zh-CN" dirty="0" smtClean="0"/>
          </a:p>
          <a:p>
            <a:pPr lvl="1"/>
            <a:r>
              <a:rPr kumimoji="1" lang="zh-CN" altLang="en-US" dirty="0" smtClean="0"/>
              <a:t>不知道该如何调度</a:t>
            </a:r>
            <a:endParaRPr kumimoji="1" lang="en-US" altLang="zh-CN" dirty="0" smtClean="0"/>
          </a:p>
          <a:p>
            <a:endParaRPr kumimoji="1" lang="en-US" altLang="zh-CN" dirty="0" smtClean="0"/>
          </a:p>
          <a:p>
            <a:pPr lvl="1"/>
            <a:endParaRPr kumimoji="1" lang="en-US" altLang="zh-CN" dirty="0"/>
          </a:p>
          <a:p>
            <a:endParaRPr kumimoji="1" lang="zh-CN" altLang="en-US" dirty="0"/>
          </a:p>
        </p:txBody>
      </p:sp>
    </p:spTree>
    <p:extLst>
      <p:ext uri="{BB962C8B-B14F-4D97-AF65-F5344CB8AC3E}">
        <p14:creationId xmlns:p14="http://schemas.microsoft.com/office/powerpoint/2010/main" val="40906387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457200" y="274638"/>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smtClean="0"/>
              <a:t>容量 </a:t>
            </a:r>
            <a:r>
              <a:rPr lang="en-US" altLang="zh-CN" dirty="0" smtClean="0"/>
              <a:t>vs. </a:t>
            </a:r>
            <a:r>
              <a:rPr lang="zh-CN" altLang="en-US" dirty="0" smtClean="0"/>
              <a:t>利用率曲线</a:t>
            </a:r>
            <a:endParaRPr lang="zh-CN" altLang="en-US" dirty="0"/>
          </a:p>
        </p:txBody>
      </p:sp>
      <p:pic>
        <p:nvPicPr>
          <p:cNvPr id="5" name="Picture 2" descr="https://lh3.googleusercontent.com/proxy/xkCsp409JBEYxZGAtQ92iMYFMtEzE0SCBe23ZP0DqVSpoGYXj6dDpa1Z-RZoiXw9tfXyw6uqjImCugNDg4O__hEqA5kIimh_MhJiYOURDrQWfV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947" y="1268760"/>
            <a:ext cx="7110550" cy="54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7361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a:t>
            </a:r>
          </a:p>
        </p:txBody>
      </p:sp>
      <p:sp>
        <p:nvSpPr>
          <p:cNvPr id="3" name="内容占位符 2"/>
          <p:cNvSpPr>
            <a:spLocks noGrp="1"/>
          </p:cNvSpPr>
          <p:nvPr>
            <p:ph idx="1"/>
          </p:nvPr>
        </p:nvSpPr>
        <p:spPr/>
        <p:txBody>
          <a:bodyPr/>
          <a:lstStyle/>
          <a:p>
            <a:r>
              <a:rPr lang="en-US" altLang="zh-CN" dirty="0"/>
              <a:t>Dimension extension</a:t>
            </a:r>
          </a:p>
          <a:p>
            <a:r>
              <a:rPr lang="en-US" altLang="zh-CN" dirty="0"/>
              <a:t>Power consumption</a:t>
            </a:r>
          </a:p>
          <a:p>
            <a:r>
              <a:rPr lang="en-US" altLang="zh-CN" dirty="0"/>
              <a:t>Resource wastage</a:t>
            </a:r>
          </a:p>
          <a:p>
            <a:r>
              <a:rPr lang="en-US" altLang="zh-CN" dirty="0"/>
              <a:t>Server loads</a:t>
            </a:r>
          </a:p>
          <a:p>
            <a:r>
              <a:rPr lang="en-US" altLang="zh-CN" dirty="0"/>
              <a:t>Inter-VM</a:t>
            </a:r>
          </a:p>
          <a:p>
            <a:r>
              <a:rPr lang="en-US" altLang="zh-CN" dirty="0"/>
              <a:t>Storage/Network traffic</a:t>
            </a:r>
            <a:endParaRPr lang="zh-CN" altLang="en-US" dirty="0"/>
          </a:p>
        </p:txBody>
      </p:sp>
    </p:spTree>
    <p:extLst>
      <p:ext uri="{BB962C8B-B14F-4D97-AF65-F5344CB8AC3E}">
        <p14:creationId xmlns:p14="http://schemas.microsoft.com/office/powerpoint/2010/main" val="19591933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回顾资源调度</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3" y="1484784"/>
            <a:ext cx="9058818" cy="4207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827584" y="5805264"/>
            <a:ext cx="6098080" cy="369332"/>
          </a:xfrm>
          <a:prstGeom prst="rect">
            <a:avLst/>
          </a:prstGeom>
        </p:spPr>
        <p:txBody>
          <a:bodyPr wrap="none">
            <a:spAutoFit/>
          </a:bodyPr>
          <a:lstStyle/>
          <a:p>
            <a:r>
              <a:rPr lang="zh-CN" altLang="en-US" dirty="0"/>
              <a:t>两个场景：连续请求（</a:t>
            </a:r>
            <a:r>
              <a:rPr lang="en-US" altLang="zh-CN" b="1" dirty="0">
                <a:solidFill>
                  <a:srgbClr val="FF0000"/>
                </a:solidFill>
              </a:rPr>
              <a:t>i</a:t>
            </a:r>
            <a:r>
              <a:rPr lang="en-US" altLang="zh-CN" dirty="0"/>
              <a:t>ncremental</a:t>
            </a:r>
            <a:r>
              <a:rPr lang="zh-CN" altLang="en-US" dirty="0"/>
              <a:t>）</a:t>
            </a:r>
            <a:r>
              <a:rPr lang="en-US" altLang="zh-CN" dirty="0"/>
              <a:t>, </a:t>
            </a:r>
            <a:r>
              <a:rPr lang="zh-CN" altLang="en-US" dirty="0"/>
              <a:t>动态调整</a:t>
            </a:r>
            <a:r>
              <a:rPr lang="en-US" altLang="zh-CN" dirty="0"/>
              <a:t>(</a:t>
            </a:r>
            <a:r>
              <a:rPr lang="en-US" altLang="zh-CN" b="1" dirty="0">
                <a:solidFill>
                  <a:srgbClr val="FF0000"/>
                </a:solidFill>
              </a:rPr>
              <a:t>c</a:t>
            </a:r>
            <a:r>
              <a:rPr lang="en-US" altLang="zh-CN" dirty="0"/>
              <a:t>onsolidate)</a:t>
            </a:r>
          </a:p>
        </p:txBody>
      </p:sp>
    </p:spTree>
    <p:extLst>
      <p:ext uri="{BB962C8B-B14F-4D97-AF65-F5344CB8AC3E}">
        <p14:creationId xmlns:p14="http://schemas.microsoft.com/office/powerpoint/2010/main" val="17113647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840577228"/>
              </p:ext>
            </p:extLst>
          </p:nvPr>
        </p:nvGraphicFramePr>
        <p:xfrm>
          <a:off x="56728" y="1465734"/>
          <a:ext cx="9022170" cy="3912292"/>
        </p:xfrm>
        <a:graphic>
          <a:graphicData uri="http://schemas.openxmlformats.org/drawingml/2006/table">
            <a:tbl>
              <a:tblPr firstRow="1" bandRow="1">
                <a:tableStyleId>{5C22544A-7EE6-4342-B048-85BDC9FD1C3A}</a:tableStyleId>
              </a:tblPr>
              <a:tblGrid>
                <a:gridCol w="721516">
                  <a:extLst>
                    <a:ext uri="{9D8B030D-6E8A-4147-A177-3AD203B41FA5}">
                      <a16:colId xmlns="" xmlns:a16="http://schemas.microsoft.com/office/drawing/2014/main" val="20000"/>
                    </a:ext>
                  </a:extLst>
                </a:gridCol>
                <a:gridCol w="1192428">
                  <a:extLst>
                    <a:ext uri="{9D8B030D-6E8A-4147-A177-3AD203B41FA5}">
                      <a16:colId xmlns="" xmlns:a16="http://schemas.microsoft.com/office/drawing/2014/main" val="20001"/>
                    </a:ext>
                  </a:extLst>
                </a:gridCol>
                <a:gridCol w="1231656">
                  <a:extLst>
                    <a:ext uri="{9D8B030D-6E8A-4147-A177-3AD203B41FA5}">
                      <a16:colId xmlns="" xmlns:a16="http://schemas.microsoft.com/office/drawing/2014/main" val="20002"/>
                    </a:ext>
                  </a:extLst>
                </a:gridCol>
                <a:gridCol w="986408">
                  <a:extLst>
                    <a:ext uri="{9D8B030D-6E8A-4147-A177-3AD203B41FA5}">
                      <a16:colId xmlns="" xmlns:a16="http://schemas.microsoft.com/office/drawing/2014/main" val="20003"/>
                    </a:ext>
                  </a:extLst>
                </a:gridCol>
                <a:gridCol w="815027">
                  <a:extLst>
                    <a:ext uri="{9D8B030D-6E8A-4147-A177-3AD203B41FA5}">
                      <a16:colId xmlns="" xmlns:a16="http://schemas.microsoft.com/office/drawing/2014/main" val="20004"/>
                    </a:ext>
                  </a:extLst>
                </a:gridCol>
                <a:gridCol w="815027">
                  <a:extLst>
                    <a:ext uri="{9D8B030D-6E8A-4147-A177-3AD203B41FA5}">
                      <a16:colId xmlns="" xmlns:a16="http://schemas.microsoft.com/office/drawing/2014/main" val="20005"/>
                    </a:ext>
                  </a:extLst>
                </a:gridCol>
                <a:gridCol w="815027">
                  <a:extLst>
                    <a:ext uri="{9D8B030D-6E8A-4147-A177-3AD203B41FA5}">
                      <a16:colId xmlns="" xmlns:a16="http://schemas.microsoft.com/office/drawing/2014/main" val="20006"/>
                    </a:ext>
                  </a:extLst>
                </a:gridCol>
                <a:gridCol w="815027">
                  <a:extLst>
                    <a:ext uri="{9D8B030D-6E8A-4147-A177-3AD203B41FA5}">
                      <a16:colId xmlns="" xmlns:a16="http://schemas.microsoft.com/office/drawing/2014/main" val="20007"/>
                    </a:ext>
                  </a:extLst>
                </a:gridCol>
                <a:gridCol w="670175">
                  <a:extLst>
                    <a:ext uri="{9D8B030D-6E8A-4147-A177-3AD203B41FA5}">
                      <a16:colId xmlns="" xmlns:a16="http://schemas.microsoft.com/office/drawing/2014/main" val="20008"/>
                    </a:ext>
                  </a:extLst>
                </a:gridCol>
                <a:gridCol w="959879">
                  <a:extLst>
                    <a:ext uri="{9D8B030D-6E8A-4147-A177-3AD203B41FA5}">
                      <a16:colId xmlns="" xmlns:a16="http://schemas.microsoft.com/office/drawing/2014/main" val="20009"/>
                    </a:ext>
                  </a:extLst>
                </a:gridCol>
              </a:tblGrid>
              <a:tr h="468052">
                <a:tc>
                  <a:txBody>
                    <a:bodyPr/>
                    <a:lstStyle/>
                    <a:p>
                      <a:r>
                        <a:rPr lang="zh-CN" altLang="en-US" sz="1600" dirty="0"/>
                        <a:t>元素</a:t>
                      </a:r>
                    </a:p>
                  </a:txBody>
                  <a:tcPr/>
                </a:tc>
                <a:tc>
                  <a:txBody>
                    <a:bodyPr/>
                    <a:lstStyle/>
                    <a:p>
                      <a:r>
                        <a:rPr lang="zh-CN" altLang="en-US" sz="1600" dirty="0"/>
                        <a:t>规格</a:t>
                      </a:r>
                    </a:p>
                  </a:txBody>
                  <a:tcPr/>
                </a:tc>
                <a:tc>
                  <a:txBody>
                    <a:bodyPr/>
                    <a:lstStyle/>
                    <a:p>
                      <a:r>
                        <a:rPr lang="zh-CN" altLang="en-US" sz="1600" dirty="0"/>
                        <a:t>多维资源</a:t>
                      </a:r>
                    </a:p>
                  </a:txBody>
                  <a:tcPr/>
                </a:tc>
                <a:tc>
                  <a:txBody>
                    <a:bodyPr/>
                    <a:lstStyle/>
                    <a:p>
                      <a:r>
                        <a:rPr lang="zh-CN" altLang="en-US" sz="1600" dirty="0"/>
                        <a:t>使用率</a:t>
                      </a:r>
                    </a:p>
                  </a:txBody>
                  <a:tcPr/>
                </a:tc>
                <a:tc>
                  <a:txBody>
                    <a:bodyPr/>
                    <a:lstStyle/>
                    <a:p>
                      <a:r>
                        <a:rPr lang="zh-CN" altLang="en-US" sz="1600" dirty="0"/>
                        <a:t>下限</a:t>
                      </a:r>
                    </a:p>
                  </a:txBody>
                  <a:tcPr/>
                </a:tc>
                <a:tc>
                  <a:txBody>
                    <a:bodyPr/>
                    <a:lstStyle/>
                    <a:p>
                      <a:r>
                        <a:rPr lang="zh-CN" altLang="en-US" sz="1600" dirty="0"/>
                        <a:t>已用</a:t>
                      </a:r>
                    </a:p>
                  </a:txBody>
                  <a:tcPr/>
                </a:tc>
                <a:tc>
                  <a:txBody>
                    <a:bodyPr/>
                    <a:lstStyle/>
                    <a:p>
                      <a:r>
                        <a:rPr lang="zh-CN" altLang="en-US" sz="1600" dirty="0"/>
                        <a:t>可用</a:t>
                      </a:r>
                    </a:p>
                  </a:txBody>
                  <a:tcPr/>
                </a:tc>
                <a:tc>
                  <a:txBody>
                    <a:bodyPr/>
                    <a:lstStyle/>
                    <a:p>
                      <a:r>
                        <a:rPr lang="zh-CN" altLang="en-US" sz="1600" dirty="0"/>
                        <a:t>预测</a:t>
                      </a:r>
                    </a:p>
                  </a:txBody>
                  <a:tcPr/>
                </a:tc>
                <a:tc>
                  <a:txBody>
                    <a:bodyPr/>
                    <a:lstStyle/>
                    <a:p>
                      <a:r>
                        <a:rPr lang="zh-CN" altLang="en-US" sz="1600" dirty="0"/>
                        <a:t>上限</a:t>
                      </a:r>
                    </a:p>
                  </a:txBody>
                  <a:tcPr/>
                </a:tc>
                <a:tc>
                  <a:txBody>
                    <a:bodyPr/>
                    <a:lstStyle/>
                    <a:p>
                      <a:r>
                        <a:rPr lang="zh-CN" altLang="en-US" sz="1600" dirty="0"/>
                        <a:t>状态</a:t>
                      </a:r>
                    </a:p>
                  </a:txBody>
                  <a:tcPr/>
                </a:tc>
                <a:extLst>
                  <a:ext uri="{0D108BD9-81ED-4DB2-BD59-A6C34878D82A}">
                    <a16:rowId xmlns="" xmlns:a16="http://schemas.microsoft.com/office/drawing/2014/main" val="10000"/>
                  </a:ext>
                </a:extLst>
              </a:tr>
              <a:tr h="468052">
                <a:tc>
                  <a:txBody>
                    <a:bodyPr/>
                    <a:lstStyle/>
                    <a:p>
                      <a:r>
                        <a:rPr lang="zh-CN" altLang="en-US" sz="1600" dirty="0"/>
                        <a:t>实例</a:t>
                      </a:r>
                    </a:p>
                  </a:txBody>
                  <a:tcPr/>
                </a:tc>
                <a:tc>
                  <a:txBody>
                    <a:bodyPr/>
                    <a:lstStyle/>
                    <a:p>
                      <a:r>
                        <a:rPr lang="zh-CN" altLang="en-US" sz="1600" dirty="0"/>
                        <a:t>部分资源</a:t>
                      </a:r>
                    </a:p>
                  </a:txBody>
                  <a:tcPr/>
                </a:tc>
                <a:tc>
                  <a:txBody>
                    <a:bodyPr/>
                    <a:lstStyle/>
                    <a:p>
                      <a:r>
                        <a:rPr lang="zh-CN" altLang="en-US" sz="1600" dirty="0"/>
                        <a:t>全部资源维度</a:t>
                      </a:r>
                    </a:p>
                  </a:txBody>
                  <a:tcPr/>
                </a:tc>
                <a:tc>
                  <a:txBody>
                    <a:bodyPr/>
                    <a:lstStyle/>
                    <a:p>
                      <a:r>
                        <a:rPr lang="zh-CN" altLang="en-US" sz="1600" dirty="0"/>
                        <a:t>实例指标</a:t>
                      </a:r>
                    </a:p>
                  </a:txBody>
                  <a:tcPr/>
                </a:tc>
                <a:tc>
                  <a:txBody>
                    <a:bodyPr/>
                    <a:lstStyle/>
                    <a:p>
                      <a:r>
                        <a:rPr lang="zh-CN" altLang="en-US" sz="1600" dirty="0"/>
                        <a:t>基准性能</a:t>
                      </a:r>
                    </a:p>
                  </a:txBody>
                  <a:tcPr/>
                </a:tc>
                <a:tc>
                  <a:txBody>
                    <a:bodyPr/>
                    <a:lstStyle/>
                    <a:p>
                      <a:r>
                        <a:rPr lang="zh-CN" altLang="en-US" sz="1600" dirty="0"/>
                        <a:t>实际消耗</a:t>
                      </a:r>
                    </a:p>
                  </a:txBody>
                  <a:tcPr/>
                </a:tc>
                <a:tc>
                  <a:txBody>
                    <a:bodyPr/>
                    <a:lstStyle/>
                    <a:p>
                      <a:r>
                        <a:rPr lang="zh-CN" altLang="en-US" sz="1600" dirty="0"/>
                        <a:t>空闲</a:t>
                      </a:r>
                    </a:p>
                  </a:txBody>
                  <a:tcPr/>
                </a:tc>
                <a:tc>
                  <a:txBody>
                    <a:bodyPr/>
                    <a:lstStyle/>
                    <a:p>
                      <a:r>
                        <a:rPr lang="zh-CN" altLang="en-US" sz="1600" dirty="0"/>
                        <a:t>基于历史</a:t>
                      </a:r>
                    </a:p>
                  </a:txBody>
                  <a:tcPr/>
                </a:tc>
                <a:tc>
                  <a:txBody>
                    <a:bodyPr/>
                    <a:lstStyle/>
                    <a:p>
                      <a:r>
                        <a:rPr lang="zh-CN" altLang="en-US" sz="1600" dirty="0"/>
                        <a:t>规格</a:t>
                      </a:r>
                    </a:p>
                  </a:txBody>
                  <a:tcPr/>
                </a:tc>
                <a:tc>
                  <a:txBody>
                    <a:bodyPr/>
                    <a:lstStyle/>
                    <a:p>
                      <a:r>
                        <a:rPr lang="zh-CN" altLang="en-US" sz="1600" dirty="0"/>
                        <a:t>可调度</a:t>
                      </a:r>
                      <a:r>
                        <a:rPr lang="zh-CN" altLang="en-US" sz="1600" baseline="0" dirty="0"/>
                        <a:t>、需调整、优先级、抢占</a:t>
                      </a:r>
                      <a:endParaRPr lang="zh-CN" altLang="en-US" sz="1600" dirty="0"/>
                    </a:p>
                  </a:txBody>
                  <a:tcPr/>
                </a:tc>
                <a:extLst>
                  <a:ext uri="{0D108BD9-81ED-4DB2-BD59-A6C34878D82A}">
                    <a16:rowId xmlns="" xmlns:a16="http://schemas.microsoft.com/office/drawing/2014/main" val="10001"/>
                  </a:ext>
                </a:extLst>
              </a:tr>
              <a:tr h="468052">
                <a:tc>
                  <a:txBody>
                    <a:bodyPr/>
                    <a:lstStyle/>
                    <a:p>
                      <a:r>
                        <a:rPr lang="zh-CN" altLang="en-US" sz="1600" dirty="0"/>
                        <a:t>节点</a:t>
                      </a:r>
                    </a:p>
                  </a:txBody>
                  <a:tcPr/>
                </a:tc>
                <a:tc>
                  <a:txBody>
                    <a:bodyPr/>
                    <a:lstStyle/>
                    <a:p>
                      <a:r>
                        <a:rPr lang="zh-CN" altLang="en-US" sz="1600" dirty="0"/>
                        <a:t>机型</a:t>
                      </a:r>
                    </a:p>
                  </a:txBody>
                  <a:tcPr/>
                </a:tc>
                <a:tc>
                  <a:txBody>
                    <a:bodyPr/>
                    <a:lstStyle/>
                    <a:p>
                      <a:r>
                        <a:rPr lang="en-US" altLang="zh-CN" sz="1600" dirty="0"/>
                        <a:t>+</a:t>
                      </a:r>
                      <a:r>
                        <a:rPr lang="zh-CN" altLang="en-US" sz="1600" dirty="0"/>
                        <a:t>机器属性</a:t>
                      </a:r>
                    </a:p>
                  </a:txBody>
                  <a:tcPr/>
                </a:tc>
                <a:tc>
                  <a:txBody>
                    <a:bodyPr/>
                    <a:lstStyle/>
                    <a:p>
                      <a:r>
                        <a:rPr lang="zh-CN" altLang="en-US" sz="1600" dirty="0"/>
                        <a:t>节点指标</a:t>
                      </a:r>
                    </a:p>
                  </a:txBody>
                  <a:tcPr/>
                </a:tc>
                <a:tc>
                  <a:txBody>
                    <a:bodyPr/>
                    <a:lstStyle/>
                    <a:p>
                      <a:r>
                        <a:rPr lang="zh-CN" altLang="en-US" sz="1600" dirty="0"/>
                        <a:t>预留</a:t>
                      </a:r>
                    </a:p>
                  </a:txBody>
                  <a:tcPr/>
                </a:tc>
                <a:tc>
                  <a:txBody>
                    <a:bodyPr/>
                    <a:lstStyle/>
                    <a:p>
                      <a:r>
                        <a:rPr lang="en-US" altLang="zh-CN" sz="1600" dirty="0"/>
                        <a:t>+</a:t>
                      </a:r>
                      <a:r>
                        <a:rPr lang="zh-CN" altLang="en-US" sz="1600" dirty="0"/>
                        <a:t>实际消耗</a:t>
                      </a:r>
                    </a:p>
                  </a:txBody>
                  <a:tcPr/>
                </a:tc>
                <a:tc>
                  <a:txBody>
                    <a:bodyPr/>
                    <a:lstStyle/>
                    <a:p>
                      <a:r>
                        <a:rPr lang="en-US" altLang="zh-CN" sz="1600" dirty="0"/>
                        <a:t>+</a:t>
                      </a:r>
                      <a:r>
                        <a:rPr lang="zh-CN" altLang="en-US" sz="1600" dirty="0"/>
                        <a:t>空闲</a:t>
                      </a:r>
                    </a:p>
                  </a:txBody>
                  <a:tcPr/>
                </a:tc>
                <a:tc>
                  <a:txBody>
                    <a:bodyPr/>
                    <a:lstStyle/>
                    <a:p>
                      <a:r>
                        <a:rPr lang="zh-CN" altLang="en-US" sz="1600" dirty="0"/>
                        <a:t>基于历史</a:t>
                      </a:r>
                    </a:p>
                  </a:txBody>
                  <a:tcPr/>
                </a:tc>
                <a:tc>
                  <a:txBody>
                    <a:bodyPr/>
                    <a:lstStyle/>
                    <a:p>
                      <a:r>
                        <a:rPr lang="zh-CN" altLang="en-US" sz="1600" dirty="0"/>
                        <a:t>规格</a:t>
                      </a:r>
                    </a:p>
                  </a:txBody>
                  <a:tcPr/>
                </a:tc>
                <a:tc>
                  <a:txBody>
                    <a:bodyPr/>
                    <a:lstStyle/>
                    <a:p>
                      <a:r>
                        <a:rPr lang="zh-CN" altLang="en-US" sz="1600" dirty="0"/>
                        <a:t>空闲、平衡、过载、能耗</a:t>
                      </a:r>
                    </a:p>
                  </a:txBody>
                  <a:tcPr/>
                </a:tc>
                <a:extLst>
                  <a:ext uri="{0D108BD9-81ED-4DB2-BD59-A6C34878D82A}">
                    <a16:rowId xmlns="" xmlns:a16="http://schemas.microsoft.com/office/drawing/2014/main" val="10002"/>
                  </a:ext>
                </a:extLst>
              </a:tr>
              <a:tr h="468052">
                <a:tc>
                  <a:txBody>
                    <a:bodyPr/>
                    <a:lstStyle/>
                    <a:p>
                      <a:r>
                        <a:rPr lang="zh-CN" altLang="en-US" sz="1600" dirty="0"/>
                        <a:t>集群</a:t>
                      </a:r>
                    </a:p>
                  </a:txBody>
                  <a:tcPr/>
                </a:tc>
                <a:tc>
                  <a:txBody>
                    <a:bodyPr/>
                    <a:lstStyle/>
                    <a:p>
                      <a:r>
                        <a:rPr lang="zh-CN" altLang="en-US" sz="1600" dirty="0"/>
                        <a:t>机型集合</a:t>
                      </a:r>
                    </a:p>
                  </a:txBody>
                  <a:tcPr/>
                </a:tc>
                <a:tc>
                  <a:txBody>
                    <a:bodyPr/>
                    <a:lstStyle/>
                    <a:p>
                      <a:r>
                        <a:rPr lang="en-US" altLang="zh-CN" sz="1600" dirty="0"/>
                        <a:t>+</a:t>
                      </a:r>
                      <a:r>
                        <a:rPr lang="zh-CN" altLang="en-US" sz="1600" dirty="0"/>
                        <a:t>集群属性</a:t>
                      </a:r>
                    </a:p>
                  </a:txBody>
                  <a:tcPr/>
                </a:tc>
                <a:tc>
                  <a:txBody>
                    <a:bodyPr/>
                    <a:lstStyle/>
                    <a:p>
                      <a:r>
                        <a:rPr lang="zh-CN" altLang="en-US" sz="1600" dirty="0"/>
                        <a:t>聚合指标</a:t>
                      </a:r>
                    </a:p>
                  </a:txBody>
                  <a:tcPr/>
                </a:tc>
                <a:tc>
                  <a:txBody>
                    <a:bodyPr/>
                    <a:lstStyle/>
                    <a:p>
                      <a:r>
                        <a:rPr lang="zh-CN" altLang="en-US" sz="1600" dirty="0"/>
                        <a:t>备机</a:t>
                      </a:r>
                    </a:p>
                  </a:txBody>
                  <a:tcPr/>
                </a:tc>
                <a:tc>
                  <a:txBody>
                    <a:bodyPr/>
                    <a:lstStyle/>
                    <a:p>
                      <a:r>
                        <a:rPr lang="en-US" altLang="zh-CN" sz="1600" dirty="0"/>
                        <a:t>+</a:t>
                      </a:r>
                      <a:r>
                        <a:rPr lang="zh-CN" altLang="en-US" sz="1600" dirty="0"/>
                        <a:t>实际消耗</a:t>
                      </a:r>
                    </a:p>
                  </a:txBody>
                  <a:tcPr/>
                </a:tc>
                <a:tc>
                  <a:txBody>
                    <a:bodyPr/>
                    <a:lstStyle/>
                    <a:p>
                      <a:r>
                        <a:rPr lang="en-US" altLang="zh-CN" sz="1600" dirty="0"/>
                        <a:t>+</a:t>
                      </a:r>
                      <a:r>
                        <a:rPr lang="zh-CN" altLang="en-US" sz="1600" dirty="0"/>
                        <a:t>空闲</a:t>
                      </a:r>
                    </a:p>
                  </a:txBody>
                  <a:tcPr/>
                </a:tc>
                <a:tc>
                  <a:txBody>
                    <a:bodyPr/>
                    <a:lstStyle/>
                    <a:p>
                      <a:r>
                        <a:rPr lang="zh-CN" altLang="en-US" sz="1600" dirty="0"/>
                        <a:t>聚合预测</a:t>
                      </a:r>
                    </a:p>
                  </a:txBody>
                  <a:tcPr/>
                </a:tc>
                <a:tc>
                  <a:txBody>
                    <a:bodyPr/>
                    <a:lstStyle/>
                    <a:p>
                      <a:r>
                        <a:rPr lang="zh-CN" altLang="en-US" sz="1600" dirty="0"/>
                        <a:t>聚合</a:t>
                      </a:r>
                      <a:endParaRPr lang="en-US" altLang="zh-CN" sz="1600" dirty="0"/>
                    </a:p>
                    <a:p>
                      <a:r>
                        <a:rPr lang="zh-CN" altLang="en-US" sz="1600" dirty="0"/>
                        <a:t>规格</a:t>
                      </a:r>
                    </a:p>
                  </a:txBody>
                  <a:tcPr/>
                </a:tc>
                <a:tc>
                  <a:txBody>
                    <a:bodyPr/>
                    <a:lstStyle/>
                    <a:p>
                      <a:r>
                        <a:rPr lang="zh-CN" altLang="en-US" sz="1600" dirty="0"/>
                        <a:t>浪费、</a:t>
                      </a:r>
                      <a:endParaRPr lang="en-US" altLang="zh-CN" sz="1600" dirty="0"/>
                    </a:p>
                    <a:p>
                      <a:r>
                        <a:rPr lang="zh-CN" altLang="en-US" sz="1600" dirty="0"/>
                        <a:t>能耗、</a:t>
                      </a:r>
                      <a:endParaRPr lang="en-US" altLang="zh-CN" sz="1600" dirty="0"/>
                    </a:p>
                    <a:p>
                      <a:r>
                        <a:rPr lang="zh-CN" altLang="en-US" sz="1600" dirty="0"/>
                        <a:t>水位、</a:t>
                      </a:r>
                      <a:endParaRPr lang="en-US" altLang="zh-CN" sz="1600" dirty="0"/>
                    </a:p>
                    <a:p>
                      <a:r>
                        <a:rPr lang="zh-CN" altLang="en-US" sz="1600" dirty="0"/>
                        <a:t>库存、</a:t>
                      </a:r>
                      <a:endParaRPr lang="en-US" altLang="zh-CN" sz="1600" dirty="0"/>
                    </a:p>
                    <a:p>
                      <a:r>
                        <a:rPr lang="zh-CN" altLang="en-US" sz="1600" dirty="0"/>
                        <a:t>备机</a:t>
                      </a:r>
                    </a:p>
                  </a:txBody>
                  <a:tcPr/>
                </a:tc>
                <a:extLst>
                  <a:ext uri="{0D108BD9-81ED-4DB2-BD59-A6C34878D82A}">
                    <a16:rowId xmlns="" xmlns:a16="http://schemas.microsoft.com/office/drawing/2014/main" val="10003"/>
                  </a:ext>
                </a:extLst>
              </a:tr>
            </a:tbl>
          </a:graphicData>
        </a:graphic>
      </p:graphicFrame>
      <p:sp>
        <p:nvSpPr>
          <p:cNvPr id="7" name="矩形 6"/>
          <p:cNvSpPr/>
          <p:nvPr/>
        </p:nvSpPr>
        <p:spPr>
          <a:xfrm>
            <a:off x="25400" y="5517232"/>
            <a:ext cx="1915909" cy="923330"/>
          </a:xfrm>
          <a:prstGeom prst="rect">
            <a:avLst/>
          </a:prstGeom>
        </p:spPr>
        <p:txBody>
          <a:bodyPr wrap="none">
            <a:spAutoFit/>
          </a:bodyPr>
          <a:lstStyle/>
          <a:p>
            <a:pPr marL="342900" indent="-342900">
              <a:buFont typeface="+mj-lt"/>
              <a:buAutoNum type="arabicPeriod"/>
            </a:pPr>
            <a:r>
              <a:rPr lang="zh-CN" altLang="en-US" dirty="0"/>
              <a:t>启发式</a:t>
            </a:r>
            <a:endParaRPr lang="en-US" altLang="zh-CN" dirty="0"/>
          </a:p>
          <a:p>
            <a:pPr marL="342900" indent="-342900">
              <a:buFont typeface="+mj-lt"/>
              <a:buAutoNum type="arabicPeriod"/>
            </a:pPr>
            <a:r>
              <a:rPr lang="zh-CN" altLang="en-US" dirty="0"/>
              <a:t>多目标优化</a:t>
            </a:r>
            <a:endParaRPr lang="en-US" altLang="zh-CN" dirty="0"/>
          </a:p>
          <a:p>
            <a:pPr marL="342900" indent="-342900">
              <a:buFont typeface="+mj-lt"/>
              <a:buAutoNum type="arabicPeriod"/>
            </a:pPr>
            <a:r>
              <a:rPr lang="zh-CN" altLang="en-US" dirty="0"/>
              <a:t>原生支持批量</a:t>
            </a:r>
            <a:endParaRPr lang="en-US" altLang="zh-CN" dirty="0"/>
          </a:p>
        </p:txBody>
      </p:sp>
    </p:spTree>
    <p:extLst>
      <p:ext uri="{BB962C8B-B14F-4D97-AF65-F5344CB8AC3E}">
        <p14:creationId xmlns:p14="http://schemas.microsoft.com/office/powerpoint/2010/main" val="21830832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a:t>
            </a:r>
            <a:r>
              <a:rPr lang="zh-CN" altLang="en-US" dirty="0"/>
              <a:t>应用</a:t>
            </a:r>
          </a:p>
        </p:txBody>
      </p:sp>
      <p:sp>
        <p:nvSpPr>
          <p:cNvPr id="3" name="内容占位符 2"/>
          <p:cNvSpPr>
            <a:spLocks noGrp="1"/>
          </p:cNvSpPr>
          <p:nvPr>
            <p:ph idx="1"/>
          </p:nvPr>
        </p:nvSpPr>
        <p:spPr/>
        <p:txBody>
          <a:bodyPr>
            <a:normAutofit lnSpcReduction="10000"/>
          </a:bodyPr>
          <a:lstStyle/>
          <a:p>
            <a:r>
              <a:rPr lang="zh-CN" altLang="en-US" dirty="0"/>
              <a:t>调度</a:t>
            </a:r>
            <a:endParaRPr lang="en-US" altLang="zh-CN" dirty="0"/>
          </a:p>
          <a:p>
            <a:pPr lvl="1"/>
            <a:r>
              <a:rPr lang="zh-CN" altLang="en-US" dirty="0"/>
              <a:t>节点打分，启发规则</a:t>
            </a:r>
            <a:endParaRPr lang="en-US" altLang="zh-CN" dirty="0"/>
          </a:p>
          <a:p>
            <a:pPr lvl="1"/>
            <a:r>
              <a:rPr lang="zh-CN" altLang="en-US" dirty="0"/>
              <a:t>节点状态，资源不</a:t>
            </a:r>
            <a:r>
              <a:rPr lang="en-US" altLang="zh-CN" dirty="0"/>
              <a:t>/</a:t>
            </a:r>
            <a:r>
              <a:rPr lang="zh-CN" altLang="en-US" dirty="0"/>
              <a:t>紧张</a:t>
            </a:r>
            <a:endParaRPr lang="en-US" altLang="zh-CN" dirty="0"/>
          </a:p>
          <a:p>
            <a:pPr lvl="1"/>
            <a:r>
              <a:rPr lang="zh-CN" altLang="en-US" dirty="0"/>
              <a:t>维度稀缺，不</a:t>
            </a:r>
            <a:r>
              <a:rPr lang="en-US" altLang="zh-CN" dirty="0"/>
              <a:t>/</a:t>
            </a:r>
            <a:r>
              <a:rPr lang="zh-CN" altLang="en-US" dirty="0"/>
              <a:t>可压缩</a:t>
            </a:r>
            <a:endParaRPr lang="en-US" altLang="zh-CN" dirty="0"/>
          </a:p>
          <a:p>
            <a:pPr lvl="1"/>
            <a:r>
              <a:rPr lang="zh-CN" altLang="en-US" dirty="0"/>
              <a:t>原生支持超卖</a:t>
            </a:r>
            <a:r>
              <a:rPr lang="en-US" altLang="zh-CN" dirty="0"/>
              <a:t>&amp;</a:t>
            </a:r>
            <a:r>
              <a:rPr lang="zh-CN" altLang="en-US" dirty="0"/>
              <a:t>抢占</a:t>
            </a:r>
            <a:r>
              <a:rPr lang="en-US" altLang="zh-CN" dirty="0"/>
              <a:t>&amp;</a:t>
            </a:r>
            <a:r>
              <a:rPr lang="zh-CN" altLang="en-US" dirty="0"/>
              <a:t>优先级</a:t>
            </a:r>
            <a:endParaRPr lang="en-US" altLang="zh-CN" dirty="0"/>
          </a:p>
          <a:p>
            <a:r>
              <a:rPr lang="zh-CN" altLang="en-US" dirty="0"/>
              <a:t>评估</a:t>
            </a:r>
            <a:endParaRPr lang="en-US" altLang="zh-CN" dirty="0"/>
          </a:p>
          <a:p>
            <a:pPr lvl="1"/>
            <a:r>
              <a:rPr lang="zh-CN" altLang="en-US" dirty="0"/>
              <a:t>集群状态（指标）</a:t>
            </a:r>
            <a:endParaRPr lang="en-US" altLang="zh-CN" dirty="0"/>
          </a:p>
          <a:p>
            <a:pPr lvl="2"/>
            <a:r>
              <a:rPr lang="zh-CN" altLang="en-US" dirty="0"/>
              <a:t>资源浪费、闲置成本、平衡状态</a:t>
            </a:r>
            <a:endParaRPr lang="en-US" altLang="zh-CN" dirty="0"/>
          </a:p>
          <a:p>
            <a:pPr lvl="2"/>
            <a:r>
              <a:rPr lang="zh-CN" altLang="en-US" dirty="0"/>
              <a:t>负载，与</a:t>
            </a:r>
            <a:r>
              <a:rPr lang="en-US" altLang="zh-CN" dirty="0"/>
              <a:t>CPU</a:t>
            </a:r>
            <a:r>
              <a:rPr lang="zh-CN" altLang="en-US" dirty="0"/>
              <a:t>利用率正相关</a:t>
            </a:r>
            <a:endParaRPr lang="en-US" altLang="zh-CN" dirty="0"/>
          </a:p>
          <a:p>
            <a:pPr lvl="1"/>
            <a:endParaRPr lang="en-US" altLang="zh-CN" dirty="0"/>
          </a:p>
          <a:p>
            <a:pPr lvl="1"/>
            <a:endParaRPr lang="en-US" altLang="zh-CN" dirty="0"/>
          </a:p>
          <a:p>
            <a:endParaRPr lang="zh-CN" altLang="en-US" dirty="0"/>
          </a:p>
        </p:txBody>
      </p:sp>
    </p:spTree>
    <p:extLst>
      <p:ext uri="{BB962C8B-B14F-4D97-AF65-F5344CB8AC3E}">
        <p14:creationId xmlns:p14="http://schemas.microsoft.com/office/powerpoint/2010/main" val="13049906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a:t>
            </a:r>
            <a:r>
              <a:rPr lang="en-US" altLang="zh-CN" dirty="0" smtClean="0"/>
              <a:t>K8s</a:t>
            </a:r>
            <a:r>
              <a:rPr lang="zh-CN" altLang="en-US" dirty="0" smtClean="0"/>
              <a:t>调度</a:t>
            </a:r>
            <a:r>
              <a:rPr lang="en-US" altLang="zh-CN" dirty="0" err="1" smtClean="0"/>
              <a:t>QoS</a:t>
            </a:r>
            <a:r>
              <a:rPr lang="zh-CN" altLang="en-US" dirty="0" smtClean="0"/>
              <a:t>模型</a:t>
            </a:r>
            <a:endParaRPr lang="zh-CN" altLang="en-US" dirty="0"/>
          </a:p>
        </p:txBody>
      </p:sp>
      <p:grpSp>
        <p:nvGrpSpPr>
          <p:cNvPr id="5" name="组合 4"/>
          <p:cNvGrpSpPr/>
          <p:nvPr/>
        </p:nvGrpSpPr>
        <p:grpSpPr>
          <a:xfrm>
            <a:off x="300338" y="1988840"/>
            <a:ext cx="8568951" cy="4071158"/>
            <a:chOff x="796155" y="1050164"/>
            <a:chExt cx="8252750" cy="3690833"/>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68" t="7870" r="4067" b="14600"/>
            <a:stretch/>
          </p:blipFill>
          <p:spPr bwMode="auto">
            <a:xfrm>
              <a:off x="796155" y="1050164"/>
              <a:ext cx="8252750" cy="3264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276898" y="4455253"/>
              <a:ext cx="5768913" cy="285744"/>
            </a:xfrm>
            <a:prstGeom prst="rect">
              <a:avLst/>
            </a:prstGeom>
          </p:spPr>
          <p:txBody>
            <a:bodyPr wrap="square">
              <a:spAutoFit/>
            </a:bodyPr>
            <a:lstStyle/>
            <a:p>
              <a:r>
                <a:rPr lang="zh-CN" altLang="en-US" sz="1000" b="1" dirty="0">
                  <a:solidFill>
                    <a:srgbClr val="0070C0"/>
                  </a:solidFill>
                </a:rPr>
                <a:t>（</a:t>
              </a:r>
              <a:r>
                <a:rPr lang="en-US" altLang="zh-CN" sz="1000" b="1" dirty="0">
                  <a:solidFill>
                    <a:srgbClr val="0070C0"/>
                  </a:solidFill>
                </a:rPr>
                <a:t>CPU </a:t>
              </a:r>
              <a:r>
                <a:rPr lang="en-US" altLang="zh-CN" sz="1000" b="1" dirty="0" err="1">
                  <a:solidFill>
                    <a:srgbClr val="0070C0"/>
                  </a:solidFill>
                </a:rPr>
                <a:t>Requst,CPU</a:t>
              </a:r>
              <a:r>
                <a:rPr lang="en-US" altLang="zh-CN" sz="1000" b="1" dirty="0">
                  <a:solidFill>
                    <a:srgbClr val="0070C0"/>
                  </a:solidFill>
                </a:rPr>
                <a:t> </a:t>
              </a:r>
              <a:r>
                <a:rPr lang="en-US" altLang="zh-CN" sz="1000" b="1" dirty="0" err="1">
                  <a:solidFill>
                    <a:srgbClr val="0070C0"/>
                  </a:solidFill>
                </a:rPr>
                <a:t>Limit,Memory</a:t>
              </a:r>
              <a:r>
                <a:rPr lang="en-US" altLang="zh-CN" sz="1000" b="1" dirty="0">
                  <a:solidFill>
                    <a:srgbClr val="0070C0"/>
                  </a:solidFill>
                </a:rPr>
                <a:t> </a:t>
              </a:r>
              <a:r>
                <a:rPr lang="en-US" altLang="zh-CN" sz="1000" b="1" dirty="0" err="1">
                  <a:solidFill>
                    <a:srgbClr val="0070C0"/>
                  </a:solidFill>
                </a:rPr>
                <a:t>Requst</a:t>
              </a:r>
              <a:r>
                <a:rPr lang="en-US" altLang="zh-CN" sz="1000" b="1" dirty="0">
                  <a:solidFill>
                    <a:srgbClr val="0070C0"/>
                  </a:solidFill>
                </a:rPr>
                <a:t>, Memory Limit</a:t>
              </a:r>
              <a:r>
                <a:rPr lang="zh-CN" altLang="en-US" sz="1000" b="1" dirty="0">
                  <a:solidFill>
                    <a:srgbClr val="0070C0"/>
                  </a:solidFill>
                </a:rPr>
                <a:t>）</a:t>
              </a:r>
              <a:r>
                <a:rPr lang="en-US" altLang="zh-CN" sz="1000" b="1" dirty="0">
                  <a:solidFill>
                    <a:srgbClr val="0070C0"/>
                  </a:solidFill>
                </a:rPr>
                <a:t>= (1U, 2U, 1G,1G)</a:t>
              </a:r>
              <a:endParaRPr lang="zh-CN" altLang="en-US" sz="1000" b="1" dirty="0">
                <a:solidFill>
                  <a:srgbClr val="0070C0"/>
                </a:solidFill>
              </a:endParaRPr>
            </a:p>
          </p:txBody>
        </p:sp>
      </p:grpSp>
    </p:spTree>
    <p:extLst>
      <p:ext uri="{BB962C8B-B14F-4D97-AF65-F5344CB8AC3E}">
        <p14:creationId xmlns:p14="http://schemas.microsoft.com/office/powerpoint/2010/main" val="18227793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原理分析</a:t>
            </a:r>
          </a:p>
        </p:txBody>
      </p:sp>
      <p:sp>
        <p:nvSpPr>
          <p:cNvPr id="3" name="内容占位符 2"/>
          <p:cNvSpPr>
            <a:spLocks noGrp="1"/>
          </p:cNvSpPr>
          <p:nvPr>
            <p:ph idx="1"/>
          </p:nvPr>
        </p:nvSpPr>
        <p:spPr>
          <a:xfrm>
            <a:off x="457200" y="1412776"/>
            <a:ext cx="8219256" cy="5256584"/>
          </a:xfrm>
        </p:spPr>
        <p:txBody>
          <a:bodyPr>
            <a:normAutofit fontScale="85000" lnSpcReduction="20000"/>
          </a:bodyPr>
          <a:lstStyle/>
          <a:p>
            <a:r>
              <a:rPr lang="zh-CN" altLang="en-US" dirty="0"/>
              <a:t>资源维度三元表达</a:t>
            </a:r>
            <a:endParaRPr lang="en-US" altLang="zh-CN" dirty="0"/>
          </a:p>
          <a:p>
            <a:pPr lvl="1"/>
            <a:r>
              <a:rPr lang="en-US" altLang="zh-CN" dirty="0"/>
              <a:t>Request (</a:t>
            </a:r>
            <a:r>
              <a:rPr lang="zh-CN" altLang="en-US" dirty="0"/>
              <a:t>可调度</a:t>
            </a:r>
            <a:r>
              <a:rPr lang="en-US" altLang="zh-CN" dirty="0"/>
              <a:t>)&amp;Limit(</a:t>
            </a:r>
            <a:r>
              <a:rPr lang="zh-CN" altLang="en-US" dirty="0"/>
              <a:t>后限制</a:t>
            </a:r>
            <a:r>
              <a:rPr lang="en-US" altLang="zh-CN" dirty="0"/>
              <a:t>)</a:t>
            </a:r>
            <a:r>
              <a:rPr lang="en-US" altLang="zh-CN" dirty="0">
                <a:solidFill>
                  <a:srgbClr val="FF0000"/>
                </a:solidFill>
              </a:rPr>
              <a:t>&amp;Usage(</a:t>
            </a:r>
            <a:r>
              <a:rPr lang="zh-CN" altLang="en-US" dirty="0">
                <a:solidFill>
                  <a:srgbClr val="FF0000"/>
                </a:solidFill>
              </a:rPr>
              <a:t>实际值</a:t>
            </a:r>
            <a:r>
              <a:rPr lang="en-US" altLang="zh-CN" dirty="0">
                <a:solidFill>
                  <a:srgbClr val="FF0000"/>
                </a:solidFill>
              </a:rPr>
              <a:t>)</a:t>
            </a:r>
          </a:p>
          <a:p>
            <a:r>
              <a:rPr lang="zh-CN" altLang="en-US" dirty="0"/>
              <a:t>资源空闲时</a:t>
            </a:r>
            <a:endParaRPr lang="en-US" altLang="zh-CN" dirty="0"/>
          </a:p>
          <a:p>
            <a:pPr lvl="1"/>
            <a:r>
              <a:rPr lang="zh-CN" altLang="en-US" dirty="0"/>
              <a:t>节点上利用率低</a:t>
            </a:r>
            <a:endParaRPr lang="en-US" altLang="zh-CN" dirty="0"/>
          </a:p>
          <a:p>
            <a:pPr lvl="1"/>
            <a:r>
              <a:rPr lang="zh-CN" altLang="en-US" dirty="0"/>
              <a:t>发挥</a:t>
            </a:r>
            <a:r>
              <a:rPr lang="en-US" altLang="zh-CN" dirty="0"/>
              <a:t>Request=0</a:t>
            </a:r>
            <a:r>
              <a:rPr lang="zh-CN" altLang="en-US" dirty="0"/>
              <a:t>的作用</a:t>
            </a:r>
            <a:endParaRPr lang="en-US" altLang="zh-CN" dirty="0"/>
          </a:p>
          <a:p>
            <a:r>
              <a:rPr lang="zh-CN" altLang="en-US" dirty="0"/>
              <a:t>资源紧张时，包括真</a:t>
            </a:r>
            <a:r>
              <a:rPr lang="en-US" altLang="zh-CN" dirty="0"/>
              <a:t>/</a:t>
            </a:r>
            <a:r>
              <a:rPr lang="zh-CN" altLang="en-US" dirty="0"/>
              <a:t>假紧张</a:t>
            </a:r>
            <a:endParaRPr lang="en-US" altLang="zh-CN" dirty="0"/>
          </a:p>
          <a:p>
            <a:pPr lvl="1"/>
            <a:r>
              <a:rPr lang="en-US" altLang="zh-CN" dirty="0"/>
              <a:t> </a:t>
            </a:r>
            <a:r>
              <a:rPr lang="zh-CN" altLang="en-US" b="1" dirty="0">
                <a:solidFill>
                  <a:srgbClr val="FF0000"/>
                </a:solidFill>
              </a:rPr>
              <a:t>抢占</a:t>
            </a:r>
            <a:r>
              <a:rPr lang="zh-CN" altLang="en-US" dirty="0"/>
              <a:t>，节点上的总资源 </a:t>
            </a:r>
            <a:r>
              <a:rPr lang="en-US" altLang="zh-CN" dirty="0"/>
              <a:t>&lt; </a:t>
            </a:r>
            <a:r>
              <a:rPr lang="zh-CN" altLang="en-US" dirty="0"/>
              <a:t>所有实例</a:t>
            </a:r>
            <a:r>
              <a:rPr lang="en-US" altLang="zh-CN" dirty="0"/>
              <a:t>Limit</a:t>
            </a:r>
            <a:r>
              <a:rPr lang="zh-CN" altLang="en-US" dirty="0"/>
              <a:t>的总和</a:t>
            </a:r>
            <a:endParaRPr lang="en-US" altLang="zh-CN" dirty="0"/>
          </a:p>
          <a:p>
            <a:pPr lvl="2"/>
            <a:r>
              <a:rPr lang="zh-CN" altLang="en-US" dirty="0"/>
              <a:t>可压缩资源</a:t>
            </a:r>
            <a:r>
              <a:rPr lang="en-US" altLang="zh-CN" dirty="0"/>
              <a:t>(CPU), </a:t>
            </a:r>
            <a:r>
              <a:rPr lang="zh-CN" altLang="en-US" dirty="0"/>
              <a:t>按照</a:t>
            </a:r>
            <a:r>
              <a:rPr lang="en-US" altLang="zh-CN" dirty="0"/>
              <a:t>Request</a:t>
            </a:r>
            <a:r>
              <a:rPr lang="zh-CN" altLang="en-US" dirty="0"/>
              <a:t>的比例分占</a:t>
            </a:r>
            <a:r>
              <a:rPr lang="en-US" altLang="zh-CN" dirty="0"/>
              <a:t>CPU</a:t>
            </a:r>
            <a:r>
              <a:rPr lang="zh-CN" altLang="en-US" dirty="0"/>
              <a:t>调度时间片</a:t>
            </a:r>
            <a:endParaRPr lang="en-US" altLang="zh-CN" dirty="0"/>
          </a:p>
          <a:p>
            <a:pPr lvl="2"/>
            <a:r>
              <a:rPr lang="zh-CN" altLang="en-US" dirty="0"/>
              <a:t>不可压缩资源</a:t>
            </a:r>
            <a:r>
              <a:rPr lang="en-US" altLang="zh-CN" dirty="0"/>
              <a:t>(Mem), </a:t>
            </a:r>
            <a:r>
              <a:rPr lang="zh-CN" altLang="en-US" dirty="0"/>
              <a:t>利用</a:t>
            </a:r>
            <a:r>
              <a:rPr lang="zh-CN" altLang="en-US" b="1" dirty="0">
                <a:solidFill>
                  <a:srgbClr val="FF0000"/>
                </a:solidFill>
              </a:rPr>
              <a:t>优先级</a:t>
            </a:r>
            <a:r>
              <a:rPr lang="zh-CN" altLang="en-US" dirty="0"/>
              <a:t>高低驱逐</a:t>
            </a:r>
            <a:r>
              <a:rPr lang="en-US" altLang="zh-CN" dirty="0"/>
              <a:t>(</a:t>
            </a:r>
            <a:r>
              <a:rPr lang="zh-CN" altLang="en-US" dirty="0"/>
              <a:t>迁移</a:t>
            </a:r>
            <a:r>
              <a:rPr lang="en-US" altLang="zh-CN" dirty="0"/>
              <a:t>)</a:t>
            </a:r>
            <a:r>
              <a:rPr lang="zh-CN" altLang="en-US" dirty="0"/>
              <a:t>实例</a:t>
            </a:r>
            <a:endParaRPr lang="en-US" altLang="zh-CN" dirty="0"/>
          </a:p>
          <a:p>
            <a:pPr lvl="3"/>
            <a:r>
              <a:rPr lang="zh-CN" altLang="en-US" dirty="0"/>
              <a:t>优先搞走</a:t>
            </a:r>
            <a:r>
              <a:rPr lang="en-US" altLang="zh-CN" dirty="0"/>
              <a:t>Request=Limit=0</a:t>
            </a:r>
          </a:p>
          <a:p>
            <a:pPr lvl="3"/>
            <a:r>
              <a:rPr lang="zh-CN" altLang="en-US" dirty="0"/>
              <a:t>其次搞走</a:t>
            </a:r>
            <a:r>
              <a:rPr lang="en-US" altLang="zh-CN" dirty="0"/>
              <a:t>0&lt;Request&lt;Limit&lt;Infinity</a:t>
            </a:r>
          </a:p>
          <a:p>
            <a:pPr lvl="3"/>
            <a:r>
              <a:rPr lang="zh-CN" altLang="en-US" dirty="0"/>
              <a:t>保留</a:t>
            </a:r>
            <a:r>
              <a:rPr lang="en-US" altLang="zh-CN" dirty="0"/>
              <a:t>0&lt;Request=Limit, </a:t>
            </a:r>
            <a:r>
              <a:rPr lang="zh-CN" altLang="en-US" dirty="0"/>
              <a:t>除非节点剩余资源未达剩余资源的要求</a:t>
            </a:r>
            <a:r>
              <a:rPr lang="en-US" altLang="zh-CN" dirty="0"/>
              <a:t> </a:t>
            </a:r>
          </a:p>
          <a:p>
            <a:r>
              <a:rPr lang="zh-CN" altLang="en-US" dirty="0"/>
              <a:t>极限情况，资源紧缺处理，</a:t>
            </a:r>
            <a:r>
              <a:rPr lang="zh-CN" altLang="en-US" dirty="0">
                <a:solidFill>
                  <a:srgbClr val="FF0000"/>
                </a:solidFill>
              </a:rPr>
              <a:t>真紧张</a:t>
            </a:r>
            <a:endParaRPr lang="en-US" altLang="zh-CN" dirty="0">
              <a:solidFill>
                <a:srgbClr val="FF0000"/>
              </a:solidFill>
            </a:endParaRPr>
          </a:p>
          <a:p>
            <a:pPr lvl="1"/>
            <a:r>
              <a:rPr lang="zh-CN" altLang="en-US" dirty="0"/>
              <a:t>不可压缩资源抢占的</a:t>
            </a:r>
            <a:r>
              <a:rPr lang="zh-CN" altLang="en-US" b="1" dirty="0">
                <a:solidFill>
                  <a:srgbClr val="FF0000"/>
                </a:solidFill>
              </a:rPr>
              <a:t>资源回收</a:t>
            </a:r>
            <a:r>
              <a:rPr lang="zh-CN" altLang="en-US" dirty="0"/>
              <a:t>策略</a:t>
            </a:r>
            <a:endParaRPr lang="en-US" altLang="zh-CN" dirty="0"/>
          </a:p>
          <a:p>
            <a:pPr lvl="1"/>
            <a:r>
              <a:rPr lang="en-US" altLang="zh-CN" dirty="0"/>
              <a:t>SLA</a:t>
            </a:r>
            <a:r>
              <a:rPr lang="zh-CN" altLang="en-US" dirty="0"/>
              <a:t>保证，突发</a:t>
            </a:r>
            <a:r>
              <a:rPr lang="zh-CN" altLang="en-US" b="1" dirty="0">
                <a:solidFill>
                  <a:srgbClr val="FF0000"/>
                </a:solidFill>
              </a:rPr>
              <a:t>预留</a:t>
            </a:r>
          </a:p>
        </p:txBody>
      </p:sp>
    </p:spTree>
    <p:extLst>
      <p:ext uri="{BB962C8B-B14F-4D97-AF65-F5344CB8AC3E}">
        <p14:creationId xmlns:p14="http://schemas.microsoft.com/office/powerpoint/2010/main" val="20969308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直接映射</a:t>
            </a:r>
          </a:p>
        </p:txBody>
      </p:sp>
      <p:graphicFrame>
        <p:nvGraphicFramePr>
          <p:cNvPr id="4" name="表格 3"/>
          <p:cNvGraphicFramePr>
            <a:graphicFrameLocks noGrp="1"/>
          </p:cNvGraphicFramePr>
          <p:nvPr>
            <p:extLst>
              <p:ext uri="{D42A27DB-BD31-4B8C-83A1-F6EECF244321}">
                <p14:modId xmlns:p14="http://schemas.microsoft.com/office/powerpoint/2010/main" val="1417662407"/>
              </p:ext>
            </p:extLst>
          </p:nvPr>
        </p:nvGraphicFramePr>
        <p:xfrm>
          <a:off x="0" y="1556792"/>
          <a:ext cx="9144000" cy="3847607"/>
        </p:xfrm>
        <a:graphic>
          <a:graphicData uri="http://schemas.openxmlformats.org/drawingml/2006/table">
            <a:tbl>
              <a:tblPr firstRow="1" bandRow="1">
                <a:tableStyleId>{5C22544A-7EE6-4342-B048-85BDC9FD1C3A}</a:tableStyleId>
              </a:tblPr>
              <a:tblGrid>
                <a:gridCol w="2033700">
                  <a:extLst>
                    <a:ext uri="{9D8B030D-6E8A-4147-A177-3AD203B41FA5}">
                      <a16:colId xmlns="" xmlns:a16="http://schemas.microsoft.com/office/drawing/2014/main" val="20000"/>
                    </a:ext>
                  </a:extLst>
                </a:gridCol>
                <a:gridCol w="2087680">
                  <a:extLst>
                    <a:ext uri="{9D8B030D-6E8A-4147-A177-3AD203B41FA5}">
                      <a16:colId xmlns="" xmlns:a16="http://schemas.microsoft.com/office/drawing/2014/main" val="20001"/>
                    </a:ext>
                  </a:extLst>
                </a:gridCol>
                <a:gridCol w="3139601">
                  <a:extLst>
                    <a:ext uri="{9D8B030D-6E8A-4147-A177-3AD203B41FA5}">
                      <a16:colId xmlns="" xmlns:a16="http://schemas.microsoft.com/office/drawing/2014/main" val="20002"/>
                    </a:ext>
                  </a:extLst>
                </a:gridCol>
                <a:gridCol w="1883019">
                  <a:extLst>
                    <a:ext uri="{9D8B030D-6E8A-4147-A177-3AD203B41FA5}">
                      <a16:colId xmlns="" xmlns:a16="http://schemas.microsoft.com/office/drawing/2014/main" val="20003"/>
                    </a:ext>
                  </a:extLst>
                </a:gridCol>
              </a:tblGrid>
              <a:tr h="379841">
                <a:tc>
                  <a:txBody>
                    <a:bodyPr/>
                    <a:lstStyle/>
                    <a:p>
                      <a:r>
                        <a:rPr lang="en-US" altLang="zh-CN" dirty="0" err="1"/>
                        <a:t>RoadMap</a:t>
                      </a:r>
                      <a:endParaRPr lang="zh-CN" altLang="en-US" dirty="0"/>
                    </a:p>
                  </a:txBody>
                  <a:tcPr/>
                </a:tc>
                <a:tc>
                  <a:txBody>
                    <a:bodyPr/>
                    <a:lstStyle/>
                    <a:p>
                      <a:r>
                        <a:rPr lang="en-US" altLang="zh-CN" dirty="0" err="1"/>
                        <a:t>Jdcloud</a:t>
                      </a:r>
                      <a:endParaRPr lang="zh-CN" altLang="en-US" dirty="0"/>
                    </a:p>
                  </a:txBody>
                  <a:tcPr/>
                </a:tc>
                <a:tc>
                  <a:txBody>
                    <a:bodyPr/>
                    <a:lstStyle/>
                    <a:p>
                      <a:r>
                        <a:rPr lang="en-US" altLang="zh-CN" dirty="0" err="1"/>
                        <a:t>kubernetes</a:t>
                      </a:r>
                      <a:endParaRPr lang="zh-CN" altLang="en-US" dirty="0"/>
                    </a:p>
                  </a:txBody>
                  <a:tcPr/>
                </a:tc>
                <a:tc>
                  <a:txBody>
                    <a:bodyPr/>
                    <a:lstStyle/>
                    <a:p>
                      <a:r>
                        <a:rPr lang="en-US" altLang="zh-CN" dirty="0" err="1"/>
                        <a:t>rms</a:t>
                      </a:r>
                      <a:r>
                        <a:rPr lang="zh-CN" altLang="en-US" dirty="0"/>
                        <a:t>调度</a:t>
                      </a:r>
                    </a:p>
                  </a:txBody>
                  <a:tcPr/>
                </a:tc>
                <a:extLst>
                  <a:ext uri="{0D108BD9-81ED-4DB2-BD59-A6C34878D82A}">
                    <a16:rowId xmlns="" xmlns:a16="http://schemas.microsoft.com/office/drawing/2014/main" val="10000"/>
                  </a:ext>
                </a:extLst>
              </a:tr>
              <a:tr h="379841">
                <a:tc rowSpan="3">
                  <a:txBody>
                    <a:bodyPr/>
                    <a:lstStyle/>
                    <a:p>
                      <a:r>
                        <a:rPr lang="zh-CN" altLang="en-US" dirty="0"/>
                        <a:t>现状</a:t>
                      </a:r>
                      <a:endParaRPr lang="en-US" altLang="zh-CN" dirty="0"/>
                    </a:p>
                    <a:p>
                      <a:pPr marL="342900" indent="-342900">
                        <a:buFont typeface="+mj-ea"/>
                        <a:buAutoNum type="circleNumDbPlain"/>
                      </a:pPr>
                      <a:r>
                        <a:rPr lang="zh-CN" altLang="en-US" dirty="0"/>
                        <a:t>所有</a:t>
                      </a:r>
                      <a:r>
                        <a:rPr lang="en-US" altLang="zh-CN" dirty="0"/>
                        <a:t>CPU</a:t>
                      </a:r>
                      <a:r>
                        <a:rPr lang="zh-CN" altLang="en-US" dirty="0"/>
                        <a:t>模式</a:t>
                      </a:r>
                      <a:endParaRPr lang="en-US" altLang="zh-CN" dirty="0"/>
                    </a:p>
                    <a:p>
                      <a:pPr marL="342900" indent="-342900">
                        <a:buFont typeface="+mj-ea"/>
                        <a:buAutoNum type="circleNumDbPlain"/>
                      </a:pPr>
                      <a:r>
                        <a:rPr lang="zh-CN" altLang="en-US" dirty="0"/>
                        <a:t>所有规格类型</a:t>
                      </a:r>
                      <a:endParaRPr lang="en-US" altLang="zh-CN" dirty="0"/>
                    </a:p>
                    <a:p>
                      <a:pPr marL="342900" indent="-342900">
                        <a:buFont typeface="+mj-ea"/>
                        <a:buAutoNum type="circleNumDbPlain"/>
                      </a:pPr>
                      <a:r>
                        <a:rPr lang="en-US" altLang="zh-CN" dirty="0" err="1"/>
                        <a:t>CpuAllocRatio</a:t>
                      </a:r>
                      <a:endParaRPr lang="zh-CN" altLang="en-US" dirty="0"/>
                    </a:p>
                  </a:txBody>
                  <a:tcPr/>
                </a:tc>
                <a:tc>
                  <a:txBody>
                    <a:bodyPr/>
                    <a:lstStyle/>
                    <a:p>
                      <a:r>
                        <a:rPr lang="en-US" altLang="zh-CN" dirty="0"/>
                        <a:t>Flavor(</a:t>
                      </a:r>
                      <a:r>
                        <a:rPr lang="en-US" altLang="zh-CN" dirty="0" err="1"/>
                        <a:t>cpu</a:t>
                      </a:r>
                      <a:r>
                        <a:rPr lang="en-US" altLang="zh-CN" dirty="0"/>
                        <a:t>)</a:t>
                      </a:r>
                      <a:endParaRPr lang="zh-CN" altLang="en-US" dirty="0"/>
                    </a:p>
                  </a:txBody>
                  <a:tcPr/>
                </a:tc>
                <a:tc>
                  <a:txBody>
                    <a:bodyPr/>
                    <a:lstStyle/>
                    <a:p>
                      <a:r>
                        <a:rPr lang="en-US" altLang="zh-CN" dirty="0"/>
                        <a:t>0 &lt; Request(</a:t>
                      </a:r>
                      <a:r>
                        <a:rPr lang="en-US" altLang="zh-CN" dirty="0" err="1"/>
                        <a:t>cpu</a:t>
                      </a:r>
                      <a:r>
                        <a:rPr lang="en-US" altLang="zh-CN" dirty="0"/>
                        <a:t>) = Limit(</a:t>
                      </a:r>
                      <a:r>
                        <a:rPr lang="en-US" altLang="zh-CN" dirty="0" err="1"/>
                        <a:t>cpu</a:t>
                      </a:r>
                      <a:r>
                        <a:rPr lang="en-US" altLang="zh-CN" dirty="0"/>
                        <a:t>) </a:t>
                      </a:r>
                      <a:endParaRPr lang="zh-CN" altLang="en-US" dirty="0"/>
                    </a:p>
                  </a:txBody>
                  <a:tcPr/>
                </a:tc>
                <a:tc rowSpan="3">
                  <a:txBody>
                    <a:bodyPr/>
                    <a:lstStyle/>
                    <a:p>
                      <a:r>
                        <a:rPr lang="en-US" altLang="zh-CN" dirty="0"/>
                        <a:t>Bin packing</a:t>
                      </a:r>
                      <a:r>
                        <a:rPr lang="en-US" altLang="zh-CN" baseline="0" dirty="0"/>
                        <a:t> </a:t>
                      </a:r>
                      <a:endParaRPr lang="zh-CN" altLang="en-US" dirty="0"/>
                    </a:p>
                  </a:txBody>
                  <a:tcPr/>
                </a:tc>
                <a:extLst>
                  <a:ext uri="{0D108BD9-81ED-4DB2-BD59-A6C34878D82A}">
                    <a16:rowId xmlns="" xmlns:a16="http://schemas.microsoft.com/office/drawing/2014/main" val="10001"/>
                  </a:ext>
                </a:extLst>
              </a:tr>
              <a:tr h="379841">
                <a:tc vMerge="1">
                  <a:txBody>
                    <a:bodyPr/>
                    <a:lstStyle/>
                    <a:p>
                      <a:endParaRPr lang="zh-CN" altLang="en-US" dirty="0"/>
                    </a:p>
                  </a:txBody>
                  <a:tcPr/>
                </a:tc>
                <a:tc>
                  <a:txBody>
                    <a:bodyPr/>
                    <a:lstStyle/>
                    <a:p>
                      <a:r>
                        <a:rPr lang="en-US" altLang="zh-CN" dirty="0" err="1"/>
                        <a:t>VmAlloc</a:t>
                      </a:r>
                      <a:r>
                        <a:rPr lang="en-US" altLang="zh-CN" dirty="0"/>
                        <a:t>(</a:t>
                      </a:r>
                      <a:r>
                        <a:rPr lang="en-US" altLang="zh-CN" dirty="0" err="1"/>
                        <a:t>cpu</a:t>
                      </a:r>
                      <a:r>
                        <a:rPr lang="en-US" altLang="zh-CN" dirty="0"/>
                        <a:t>)</a:t>
                      </a:r>
                      <a:endParaRPr lang="zh-CN" altLang="en-US" dirty="0"/>
                    </a:p>
                  </a:txBody>
                  <a:tcPr/>
                </a:tc>
                <a:tc>
                  <a:txBody>
                    <a:bodyPr/>
                    <a:lstStyle/>
                    <a:p>
                      <a:r>
                        <a:rPr lang="en-US" altLang="zh-CN" dirty="0"/>
                        <a:t>Request(</a:t>
                      </a:r>
                      <a:r>
                        <a:rPr lang="en-US" altLang="zh-CN" dirty="0" err="1"/>
                        <a:t>cpu</a:t>
                      </a:r>
                      <a:r>
                        <a:rPr lang="en-US" altLang="zh-CN" dirty="0"/>
                        <a:t>) = Limit(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 xmlns:a16="http://schemas.microsoft.com/office/drawing/2014/main" val="10002"/>
                  </a:ext>
                </a:extLst>
              </a:tr>
              <a:tr h="372645">
                <a:tc vMerge="1">
                  <a:txBody>
                    <a:bodyPr/>
                    <a:lstStyle/>
                    <a:p>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 xmlns:a16="http://schemas.microsoft.com/office/drawing/2014/main" val="10003"/>
                  </a:ext>
                </a:extLst>
              </a:tr>
              <a:tr h="379841">
                <a:tc rowSpan="3">
                  <a:txBody>
                    <a:bodyPr/>
                    <a:lstStyle/>
                    <a:p>
                      <a:r>
                        <a:rPr lang="zh-CN" altLang="en-US" dirty="0"/>
                        <a:t>基于利用率</a:t>
                      </a:r>
                      <a:endParaRPr lang="en-US" altLang="zh-CN" dirty="0"/>
                    </a:p>
                    <a:p>
                      <a:r>
                        <a:rPr lang="zh-CN" altLang="en-US" dirty="0"/>
                        <a:t>①②③</a:t>
                      </a:r>
                      <a:endParaRPr lang="en-US" altLang="zh-CN" dirty="0"/>
                    </a:p>
                    <a:p>
                      <a:r>
                        <a:rPr lang="en-US" altLang="zh-CN" dirty="0"/>
                        <a:t>+</a:t>
                      </a:r>
                      <a:r>
                        <a:rPr lang="en-US" altLang="zh-CN" dirty="0" err="1"/>
                        <a:t>MixMode</a:t>
                      </a:r>
                      <a:endParaRPr lang="zh-CN" altLang="en-US" dirty="0"/>
                    </a:p>
                  </a:txBody>
                  <a:tcPr/>
                </a:tc>
                <a:tc>
                  <a:txBody>
                    <a:bodyPr/>
                    <a:lstStyle/>
                    <a:p>
                      <a:r>
                        <a:rPr lang="en-US" altLang="zh-CN" dirty="0" err="1"/>
                        <a:t>PredictVmUtil</a:t>
                      </a:r>
                      <a:r>
                        <a:rPr lang="en-US" altLang="zh-CN" dirty="0"/>
                        <a:t>(</a:t>
                      </a:r>
                      <a:r>
                        <a:rPr lang="en-US" altLang="zh-CN" dirty="0" err="1"/>
                        <a:t>cpu</a:t>
                      </a:r>
                      <a:r>
                        <a:rPr lang="en-US" altLang="zh-CN" dirty="0"/>
                        <a:t>)</a:t>
                      </a:r>
                      <a:endParaRPr lang="zh-CN" altLang="en-US" dirty="0"/>
                    </a:p>
                  </a:txBody>
                  <a:tcPr/>
                </a:tc>
                <a:tc>
                  <a:txBody>
                    <a:bodyPr/>
                    <a:lstStyle/>
                    <a:p>
                      <a:r>
                        <a:rPr lang="en-US" altLang="zh-CN" dirty="0"/>
                        <a:t>Request(</a:t>
                      </a:r>
                      <a:r>
                        <a:rPr lang="en-US" altLang="zh-CN" dirty="0" err="1"/>
                        <a:t>cpu</a:t>
                      </a:r>
                      <a:r>
                        <a:rPr lang="en-US" altLang="zh-CN" dirty="0"/>
                        <a:t>)</a:t>
                      </a:r>
                      <a:endParaRPr lang="zh-CN" altLang="en-US" dirty="0"/>
                    </a:p>
                  </a:txBody>
                  <a:tcPr/>
                </a:tc>
                <a:tc rowSpan="3">
                  <a:txBody>
                    <a:bodyPr/>
                    <a:lstStyle/>
                    <a:p>
                      <a:r>
                        <a:rPr lang="en-US" altLang="zh-CN" dirty="0"/>
                        <a:t>Bin</a:t>
                      </a:r>
                      <a:r>
                        <a:rPr lang="en-US" altLang="zh-CN" baseline="0" dirty="0"/>
                        <a:t> packing</a:t>
                      </a:r>
                      <a:endParaRPr lang="zh-CN" altLang="en-US" dirty="0"/>
                    </a:p>
                  </a:txBody>
                  <a:tcPr/>
                </a:tc>
                <a:extLst>
                  <a:ext uri="{0D108BD9-81ED-4DB2-BD59-A6C34878D82A}">
                    <a16:rowId xmlns="" xmlns:a16="http://schemas.microsoft.com/office/drawing/2014/main" val="10004"/>
                  </a:ext>
                </a:extLst>
              </a:tr>
              <a:tr h="379841">
                <a:tc vMerge="1">
                  <a:txBody>
                    <a:bodyPr/>
                    <a:lstStyle/>
                    <a:p>
                      <a:endParaRPr lang="zh-CN" altLang="en-US" dirty="0"/>
                    </a:p>
                  </a:txBody>
                  <a:tcPr/>
                </a:tc>
                <a:tc>
                  <a:txBody>
                    <a:bodyPr/>
                    <a:lstStyle/>
                    <a:p>
                      <a:r>
                        <a:rPr lang="en-US" altLang="zh-CN" dirty="0"/>
                        <a:t>Flavor(</a:t>
                      </a:r>
                      <a:r>
                        <a:rPr lang="en-US" altLang="zh-CN" dirty="0" err="1"/>
                        <a:t>cpu</a:t>
                      </a:r>
                      <a:r>
                        <a:rPr lang="en-US" altLang="zh-CN" dirty="0"/>
                        <a:t>)</a:t>
                      </a:r>
                      <a:endParaRPr lang="zh-CN" altLang="en-US" dirty="0"/>
                    </a:p>
                  </a:txBody>
                  <a:tcPr/>
                </a:tc>
                <a:tc>
                  <a:txBody>
                    <a:bodyPr/>
                    <a:lstStyle/>
                    <a:p>
                      <a:r>
                        <a:rPr lang="en-US" altLang="zh-CN" dirty="0"/>
                        <a:t>Limit(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 xmlns:a16="http://schemas.microsoft.com/office/drawing/2014/main" val="10005"/>
                  </a:ext>
                </a:extLst>
              </a:tr>
              <a:tr h="379841">
                <a:tc vMerge="1">
                  <a:txBody>
                    <a:bodyPr/>
                    <a:lstStyle/>
                    <a:p>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 xmlns:a16="http://schemas.microsoft.com/office/drawing/2014/main" val="10006"/>
                  </a:ext>
                </a:extLst>
              </a:tr>
              <a:tr h="379841">
                <a:tc rowSpan="3">
                  <a:txBody>
                    <a:bodyPr/>
                    <a:lstStyle/>
                    <a:p>
                      <a:r>
                        <a:rPr lang="zh-CN" altLang="en-US" dirty="0"/>
                        <a:t>基于</a:t>
                      </a:r>
                      <a:r>
                        <a:rPr lang="en-US" altLang="zh-CN" dirty="0"/>
                        <a:t>Vector</a:t>
                      </a:r>
                    </a:p>
                    <a:p>
                      <a:r>
                        <a:rPr lang="zh-CN" altLang="en-US" dirty="0"/>
                        <a:t>①②③</a:t>
                      </a:r>
                      <a:endParaRPr lang="en-US" altLang="zh-CN" dirty="0"/>
                    </a:p>
                    <a:p>
                      <a:r>
                        <a:rPr lang="en-US" altLang="zh-CN" dirty="0"/>
                        <a:t>+</a:t>
                      </a:r>
                      <a:r>
                        <a:rPr lang="en-US" altLang="zh-CN" dirty="0" err="1"/>
                        <a:t>MixMode</a:t>
                      </a:r>
                      <a:endParaRPr lang="zh-CN" altLang="en-US" dirty="0"/>
                    </a:p>
                  </a:txBody>
                  <a:tcPr/>
                </a:tc>
                <a:tc>
                  <a:txBody>
                    <a:bodyPr/>
                    <a:lstStyle/>
                    <a:p>
                      <a:r>
                        <a:rPr lang="en-US" altLang="zh-CN" dirty="0" err="1"/>
                        <a:t>PredictVmUtil</a:t>
                      </a:r>
                      <a:r>
                        <a:rPr lang="en-US" altLang="zh-CN" dirty="0"/>
                        <a:t>(</a:t>
                      </a:r>
                      <a:r>
                        <a:rPr lang="en-US" altLang="zh-CN" dirty="0" err="1"/>
                        <a:t>cpu</a:t>
                      </a:r>
                      <a:r>
                        <a:rPr lang="en-US" altLang="zh-CN" dirty="0"/>
                        <a:t>)</a:t>
                      </a:r>
                      <a:endParaRPr lang="zh-CN" altLang="en-US" dirty="0"/>
                    </a:p>
                  </a:txBody>
                  <a:tcPr/>
                </a:tc>
                <a:tc>
                  <a:txBody>
                    <a:bodyPr/>
                    <a:lstStyle/>
                    <a:p>
                      <a:r>
                        <a:rPr lang="en-US" altLang="zh-CN" dirty="0"/>
                        <a:t>Request(</a:t>
                      </a:r>
                      <a:r>
                        <a:rPr lang="en-US" altLang="zh-CN" dirty="0" err="1"/>
                        <a:t>cpu</a:t>
                      </a:r>
                      <a:r>
                        <a:rPr lang="en-US" altLang="zh-CN" dirty="0"/>
                        <a:t>)</a:t>
                      </a:r>
                      <a:endParaRPr lang="zh-CN" altLang="en-US" dirty="0"/>
                    </a:p>
                  </a:txBody>
                  <a:tcPr/>
                </a:tc>
                <a:tc rowSpan="3">
                  <a:txBody>
                    <a:bodyPr/>
                    <a:lstStyle/>
                    <a:p>
                      <a:r>
                        <a:rPr lang="en-US" altLang="zh-CN" dirty="0"/>
                        <a:t>Bin</a:t>
                      </a:r>
                      <a:r>
                        <a:rPr lang="en-US" altLang="zh-CN" baseline="0" dirty="0"/>
                        <a:t> packing decreasing (BPD)</a:t>
                      </a:r>
                      <a:endParaRPr lang="zh-CN" altLang="en-US" dirty="0"/>
                    </a:p>
                  </a:txBody>
                  <a:tcPr/>
                </a:tc>
                <a:extLst>
                  <a:ext uri="{0D108BD9-81ED-4DB2-BD59-A6C34878D82A}">
                    <a16:rowId xmlns="" xmlns:a16="http://schemas.microsoft.com/office/drawing/2014/main" val="10007"/>
                  </a:ext>
                </a:extLst>
              </a:tr>
              <a:tr h="379841">
                <a:tc vMerge="1">
                  <a:txBody>
                    <a:bodyPr/>
                    <a:lstStyle/>
                    <a:p>
                      <a:endParaRPr lang="zh-CN" altLang="en-US" dirty="0"/>
                    </a:p>
                  </a:txBody>
                  <a:tcPr/>
                </a:tc>
                <a:tc>
                  <a:txBody>
                    <a:bodyPr/>
                    <a:lstStyle/>
                    <a:p>
                      <a:r>
                        <a:rPr lang="en-US" altLang="zh-CN" dirty="0"/>
                        <a:t>Flavor(</a:t>
                      </a:r>
                      <a:r>
                        <a:rPr lang="en-US" altLang="zh-CN" dirty="0" err="1"/>
                        <a:t>cpu</a:t>
                      </a:r>
                      <a:r>
                        <a:rPr lang="en-US" altLang="zh-CN" dirty="0"/>
                        <a:t>)</a:t>
                      </a:r>
                      <a:endParaRPr lang="zh-CN" altLang="en-US" dirty="0"/>
                    </a:p>
                  </a:txBody>
                  <a:tcPr/>
                </a:tc>
                <a:tc>
                  <a:txBody>
                    <a:bodyPr/>
                    <a:lstStyle/>
                    <a:p>
                      <a:r>
                        <a:rPr lang="en-US" altLang="zh-CN" dirty="0"/>
                        <a:t>Limit(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 xmlns:a16="http://schemas.microsoft.com/office/drawing/2014/main" val="10008"/>
                  </a:ext>
                </a:extLst>
              </a:tr>
              <a:tr h="379841">
                <a:tc vMerge="1">
                  <a:txBody>
                    <a:bodyPr/>
                    <a:lstStyle/>
                    <a:p>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 xmlns:a16="http://schemas.microsoft.com/office/drawing/2014/main" val="10009"/>
                  </a:ext>
                </a:extLst>
              </a:tr>
            </a:tbl>
          </a:graphicData>
        </a:graphic>
      </p:graphicFrame>
    </p:spTree>
    <p:extLst>
      <p:ext uri="{BB962C8B-B14F-4D97-AF65-F5344CB8AC3E}">
        <p14:creationId xmlns:p14="http://schemas.microsoft.com/office/powerpoint/2010/main" val="2803802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Fault Management System</a:t>
            </a:r>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409" y="1988840"/>
            <a:ext cx="8410575" cy="453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47554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E78441B-017A-7147-9775-EF359B88251A}"/>
              </a:ext>
            </a:extLst>
          </p:cNvPr>
          <p:cNvSpPr>
            <a:spLocks noGrp="1"/>
          </p:cNvSpPr>
          <p:nvPr>
            <p:ph type="title"/>
          </p:nvPr>
        </p:nvSpPr>
        <p:spPr/>
        <p:txBody>
          <a:bodyPr/>
          <a:lstStyle/>
          <a:p>
            <a:r>
              <a:rPr kumimoji="1" lang="zh-CN" altLang="en-US" dirty="0"/>
              <a:t>复用策略</a:t>
            </a:r>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 xmlns:a16="http://schemas.microsoft.com/office/drawing/2014/main" id="{EB5DFF46-41A5-F844-A153-3F3375294784}"/>
                  </a:ext>
                </a:extLst>
              </p:cNvPr>
              <p:cNvGraphicFramePr>
                <a:graphicFrameLocks noGrp="1"/>
              </p:cNvGraphicFramePr>
              <p:nvPr>
                <p:extLst>
                  <p:ext uri="{D42A27DB-BD31-4B8C-83A1-F6EECF244321}">
                    <p14:modId xmlns:p14="http://schemas.microsoft.com/office/powerpoint/2010/main" val="1373289005"/>
                  </p:ext>
                </p:extLst>
              </p:nvPr>
            </p:nvGraphicFramePr>
            <p:xfrm>
              <a:off x="1" y="1417638"/>
              <a:ext cx="9144001" cy="4650169"/>
            </p:xfrm>
            <a:graphic>
              <a:graphicData uri="http://schemas.openxmlformats.org/drawingml/2006/table">
                <a:tbl>
                  <a:tblPr firstRow="1" bandRow="1">
                    <a:tableStyleId>{5C22544A-7EE6-4342-B048-85BDC9FD1C3A}</a:tableStyleId>
                  </a:tblPr>
                  <a:tblGrid>
                    <a:gridCol w="950541">
                      <a:extLst>
                        <a:ext uri="{9D8B030D-6E8A-4147-A177-3AD203B41FA5}">
                          <a16:colId xmlns="" xmlns:a16="http://schemas.microsoft.com/office/drawing/2014/main" val="1246462243"/>
                        </a:ext>
                      </a:extLst>
                    </a:gridCol>
                    <a:gridCol w="1703863">
                      <a:extLst>
                        <a:ext uri="{9D8B030D-6E8A-4147-A177-3AD203B41FA5}">
                          <a16:colId xmlns="" xmlns:a16="http://schemas.microsoft.com/office/drawing/2014/main" val="2451290172"/>
                        </a:ext>
                      </a:extLst>
                    </a:gridCol>
                    <a:gridCol w="3069723">
                      <a:extLst>
                        <a:ext uri="{9D8B030D-6E8A-4147-A177-3AD203B41FA5}">
                          <a16:colId xmlns="" xmlns:a16="http://schemas.microsoft.com/office/drawing/2014/main" val="512316888"/>
                        </a:ext>
                      </a:extLst>
                    </a:gridCol>
                    <a:gridCol w="2520280">
                      <a:extLst>
                        <a:ext uri="{9D8B030D-6E8A-4147-A177-3AD203B41FA5}">
                          <a16:colId xmlns="" xmlns:a16="http://schemas.microsoft.com/office/drawing/2014/main" val="3165275250"/>
                        </a:ext>
                      </a:extLst>
                    </a:gridCol>
                    <a:gridCol w="899594">
                      <a:extLst>
                        <a:ext uri="{9D8B030D-6E8A-4147-A177-3AD203B41FA5}">
                          <a16:colId xmlns="" xmlns:a16="http://schemas.microsoft.com/office/drawing/2014/main" val="4235601475"/>
                        </a:ext>
                      </a:extLst>
                    </a:gridCol>
                  </a:tblGrid>
                  <a:tr h="370840">
                    <a:tc>
                      <a:txBody>
                        <a:bodyPr/>
                        <a:lstStyle/>
                        <a:p>
                          <a:r>
                            <a:rPr lang="zh-CN" altLang="en-US" dirty="0"/>
                            <a:t>大类</a:t>
                          </a:r>
                        </a:p>
                      </a:txBody>
                      <a:tcPr/>
                    </a:tc>
                    <a:tc>
                      <a:txBody>
                        <a:bodyPr/>
                        <a:lstStyle/>
                        <a:p>
                          <a:r>
                            <a:rPr lang="zh-CN" altLang="en-US" dirty="0"/>
                            <a:t>小类</a:t>
                          </a:r>
                        </a:p>
                      </a:txBody>
                      <a:tcPr/>
                    </a:tc>
                    <a:tc>
                      <a:txBody>
                        <a:bodyPr/>
                        <a:lstStyle/>
                        <a:p>
                          <a:r>
                            <a:rPr lang="en-US" altLang="zh-CN" dirty="0"/>
                            <a:t>Context</a:t>
                          </a:r>
                          <a:endParaRPr lang="zh-CN" altLang="en-US" dirty="0"/>
                        </a:p>
                      </a:txBody>
                      <a:tcPr/>
                    </a:tc>
                    <a:tc>
                      <a:txBody>
                        <a:bodyPr/>
                        <a:lstStyle/>
                        <a:p>
                          <a:r>
                            <a:rPr lang="zh-CN" altLang="en-US" dirty="0"/>
                            <a:t>控制</a:t>
                          </a:r>
                        </a:p>
                      </a:txBody>
                      <a:tcPr/>
                    </a:tc>
                    <a:tc>
                      <a:txBody>
                        <a:bodyPr/>
                        <a:lstStyle/>
                        <a:p>
                          <a:r>
                            <a:rPr lang="zh-CN" altLang="en-US" dirty="0"/>
                            <a:t>其他</a:t>
                          </a:r>
                        </a:p>
                      </a:txBody>
                      <a:tcPr/>
                    </a:tc>
                    <a:extLst>
                      <a:ext uri="{0D108BD9-81ED-4DB2-BD59-A6C34878D82A}">
                        <a16:rowId xmlns="" xmlns:a16="http://schemas.microsoft.com/office/drawing/2014/main" val="3625872538"/>
                      </a:ext>
                    </a:extLst>
                  </a:tr>
                  <a:tr h="370840">
                    <a:tc rowSpan="4">
                      <a:txBody>
                        <a:bodyPr/>
                        <a:lstStyle/>
                        <a:p>
                          <a:r>
                            <a:rPr lang="zh-CN" altLang="en-US" dirty="0"/>
                            <a:t>实例</a:t>
                          </a:r>
                        </a:p>
                      </a:txBody>
                      <a:tcPr/>
                    </a:tc>
                    <a:tc>
                      <a:txBody>
                        <a:bodyPr/>
                        <a:lstStyle/>
                        <a:p>
                          <a:r>
                            <a:rPr lang="zh-CN" altLang="en-US" dirty="0"/>
                            <a:t>通用</a:t>
                          </a:r>
                        </a:p>
                      </a:txBody>
                      <a:tcPr/>
                    </a:tc>
                    <a:tc>
                      <a:txBody>
                        <a:bodyPr/>
                        <a:lstStyle/>
                        <a:p>
                          <a:r>
                            <a:rPr lang="zh-CN" altLang="en-US" dirty="0"/>
                            <a:t>一级调度</a:t>
                          </a:r>
                          <a:r>
                            <a:rPr lang="en-US" altLang="zh-CN" dirty="0"/>
                            <a:t>|Request = Flavor</a:t>
                          </a:r>
                          <a:endParaRPr lang="zh-CN" altLang="en-US" dirty="0"/>
                        </a:p>
                      </a:txBody>
                      <a:tcPr/>
                    </a:tc>
                    <a:tc>
                      <a:txBody>
                        <a:bodyPr/>
                        <a:lstStyle/>
                        <a:p>
                          <a:r>
                            <a:rPr lang="en-US" altLang="zh-CN" dirty="0"/>
                            <a:t>Limit = Flavor</a:t>
                          </a:r>
                          <a:endParaRPr lang="zh-CN" altLang="en-US" dirty="0"/>
                        </a:p>
                      </a:txBody>
                      <a:tcPr/>
                    </a:tc>
                    <a:tc>
                      <a:txBody>
                        <a:bodyPr/>
                        <a:lstStyle/>
                        <a:p>
                          <a:endParaRPr lang="zh-CN" altLang="en-US" dirty="0"/>
                        </a:p>
                      </a:txBody>
                      <a:tcPr/>
                    </a:tc>
                    <a:extLst>
                      <a:ext uri="{0D108BD9-81ED-4DB2-BD59-A6C34878D82A}">
                        <a16:rowId xmlns="" xmlns:a16="http://schemas.microsoft.com/office/drawing/2014/main" val="4000190945"/>
                      </a:ext>
                    </a:extLst>
                  </a:tr>
                  <a:tr h="370840">
                    <a:tc vMerge="1">
                      <a:txBody>
                        <a:bodyPr/>
                        <a:lstStyle/>
                        <a:p>
                          <a:endParaRPr lang="zh-CN" altLang="en-US" dirty="0"/>
                        </a:p>
                      </a:txBody>
                      <a:tcPr/>
                    </a:tc>
                    <a:tc>
                      <a:txBody>
                        <a:bodyPr/>
                        <a:lstStyle/>
                        <a:p>
                          <a:r>
                            <a:rPr lang="zh-CN" altLang="en-US" dirty="0"/>
                            <a:t>抢占</a:t>
                          </a:r>
                        </a:p>
                      </a:txBody>
                      <a:tcPr/>
                    </a:tc>
                    <a:tc>
                      <a:txBody>
                        <a:bodyPr/>
                        <a:lstStyle/>
                        <a:p>
                          <a:r>
                            <a:rPr lang="zh-CN" altLang="en-US" dirty="0"/>
                            <a:t>一二级调度</a:t>
                          </a:r>
                          <a:r>
                            <a:rPr lang="en-US" altLang="zh-CN" dirty="0"/>
                            <a:t>|Request = 0 </a:t>
                          </a:r>
                          <a:r>
                            <a:rPr lang="zh-CN" altLang="en-US" dirty="0"/>
                            <a:t>，</a:t>
                          </a:r>
                          <a:endParaRPr lang="en-US" altLang="zh-CN" dirty="0"/>
                        </a:p>
                        <a:p>
                          <a:r>
                            <a:rPr lang="zh-CN" altLang="en-US" dirty="0"/>
                            <a:t>离线业务</a:t>
                          </a:r>
                        </a:p>
                      </a:txBody>
                      <a:tcPr/>
                    </a:tc>
                    <a:tc>
                      <a:txBody>
                        <a:bodyPr/>
                        <a:lstStyle/>
                        <a:p>
                          <a:r>
                            <a:rPr lang="en-US" altLang="zh-CN" dirty="0"/>
                            <a:t>Limit = Flavor|</a:t>
                          </a:r>
                          <a:r>
                            <a:rPr lang="zh-CN" altLang="en-US" dirty="0"/>
                            <a:t>基准</a:t>
                          </a:r>
                        </a:p>
                      </a:txBody>
                      <a:tcPr/>
                    </a:tc>
                    <a:tc>
                      <a:txBody>
                        <a:bodyPr/>
                        <a:lstStyle/>
                        <a:p>
                          <a:endParaRPr lang="zh-CN" altLang="en-US" dirty="0"/>
                        </a:p>
                      </a:txBody>
                      <a:tcPr/>
                    </a:tc>
                    <a:extLst>
                      <a:ext uri="{0D108BD9-81ED-4DB2-BD59-A6C34878D82A}">
                        <a16:rowId xmlns="" xmlns:a16="http://schemas.microsoft.com/office/drawing/2014/main" val="2807402877"/>
                      </a:ext>
                    </a:extLst>
                  </a:tr>
                  <a:tr h="370840">
                    <a:tc vMerge="1">
                      <a:txBody>
                        <a:bodyPr/>
                        <a:lstStyle/>
                        <a:p>
                          <a:endParaRPr lang="zh-CN" altLang="en-US" dirty="0"/>
                        </a:p>
                      </a:txBody>
                      <a:tcPr/>
                    </a:tc>
                    <a:tc>
                      <a:txBody>
                        <a:bodyPr/>
                        <a:lstStyle/>
                        <a:p>
                          <a:r>
                            <a:rPr lang="zh-CN" altLang="en-US" dirty="0"/>
                            <a:t>优先级</a:t>
                          </a:r>
                        </a:p>
                      </a:txBody>
                      <a:tcPr/>
                    </a:tc>
                    <a:tc>
                      <a:txBody>
                        <a:bodyPr/>
                        <a:lstStyle/>
                        <a:p>
                          <a:r>
                            <a:rPr lang="zh-CN" altLang="en-US" dirty="0"/>
                            <a:t>二级调度</a:t>
                          </a:r>
                          <a:r>
                            <a:rPr lang="en-US" altLang="zh-CN" dirty="0"/>
                            <a:t>|Request + Limit</a:t>
                          </a:r>
                          <a:endParaRPr lang="zh-CN" altLang="en-US" dirty="0"/>
                        </a:p>
                      </a:txBody>
                      <a:tcPr/>
                    </a:tc>
                    <a:tc>
                      <a:txBody>
                        <a:bodyPr/>
                        <a:lstStyle/>
                        <a:p>
                          <a:pPr/>
                          <a14:m>
                            <m:oMathPara xmlns:m="http://schemas.openxmlformats.org/officeDocument/2006/math">
                              <m:oMathParaPr>
                                <m:jc m:val="left"/>
                              </m:oMathParaPr>
                              <m:oMath xmlns:m="http://schemas.openxmlformats.org/officeDocument/2006/math">
                                <m:nary>
                                  <m:naryPr>
                                    <m:chr m:val="∑"/>
                                    <m:subHide m:val="on"/>
                                    <m:supHide m:val="on"/>
                                    <m:ctrlPr>
                                      <a:rPr lang="zh-CN" altLang="en-US" i="1" smtClean="0">
                                        <a:latin typeface="Cambria Math"/>
                                      </a:rPr>
                                    </m:ctrlPr>
                                  </m:naryPr>
                                  <m:sub/>
                                  <m:sup/>
                                  <m:e>
                                    <m:r>
                                      <a:rPr lang="en-US" altLang="zh-CN" b="0" i="1" smtClean="0">
                                        <a:latin typeface="Cambria Math" panose="02040503050406030204" pitchFamily="18" charset="0"/>
                                      </a:rPr>
                                      <m:t>𝐿𝑖𝑚𝑖𝑡</m:t>
                                    </m:r>
                                  </m:e>
                                </m:nary>
                                <m:r>
                                  <a:rPr lang="en-US" altLang="zh-CN" b="0" i="1" smtClean="0">
                                    <a:latin typeface="Cambria Math" panose="02040503050406030204" pitchFamily="18" charset="0"/>
                                  </a:rPr>
                                  <m:t>&gt;</m:t>
                                </m:r>
                                <m:r>
                                  <a:rPr lang="en-US" altLang="zh-CN" b="0" i="1" smtClean="0">
                                    <a:latin typeface="Cambria Math" panose="02040503050406030204" pitchFamily="18" charset="0"/>
                                  </a:rPr>
                                  <m:t>𝐻𝑜𝑠𝑡</m:t>
                                </m:r>
                              </m:oMath>
                            </m:oMathPara>
                          </a14:m>
                          <a:endParaRPr lang="zh-CN" altLang="en-US" dirty="0"/>
                        </a:p>
                      </a:txBody>
                      <a:tcPr/>
                    </a:tc>
                    <a:tc>
                      <a:txBody>
                        <a:bodyPr/>
                        <a:lstStyle/>
                        <a:p>
                          <a:endParaRPr lang="zh-CN" altLang="en-US" dirty="0"/>
                        </a:p>
                      </a:txBody>
                      <a:tcPr/>
                    </a:tc>
                    <a:extLst>
                      <a:ext uri="{0D108BD9-81ED-4DB2-BD59-A6C34878D82A}">
                        <a16:rowId xmlns="" xmlns:a16="http://schemas.microsoft.com/office/drawing/2014/main" val="3247977052"/>
                      </a:ext>
                    </a:extLst>
                  </a:tr>
                  <a:tr h="370840">
                    <a:tc vMerge="1">
                      <a:txBody>
                        <a:bodyPr/>
                        <a:lstStyle/>
                        <a:p>
                          <a:endParaRPr lang="zh-CN" altLang="en-US" dirty="0"/>
                        </a:p>
                      </a:txBody>
                      <a:tcPr/>
                    </a:tc>
                    <a:tc>
                      <a:txBody>
                        <a:bodyPr/>
                        <a:lstStyle/>
                        <a:p>
                          <a:r>
                            <a:rPr lang="zh-CN" altLang="en-US" dirty="0"/>
                            <a:t>超卖</a:t>
                          </a:r>
                        </a:p>
                      </a:txBody>
                      <a:tcPr/>
                    </a:tc>
                    <a:tc>
                      <a:txBody>
                        <a:bodyPr/>
                        <a:lstStyle/>
                        <a:p>
                          <a:r>
                            <a:rPr lang="zh-CN" altLang="en-US" dirty="0"/>
                            <a:t>一二级调度</a:t>
                          </a:r>
                          <a:r>
                            <a:rPr lang="en-US" altLang="zh-CN" dirty="0"/>
                            <a:t>|</a:t>
                          </a:r>
                        </a:p>
                        <a:p>
                          <a:r>
                            <a:rPr lang="en-US" altLang="zh-CN" dirty="0"/>
                            <a:t>Request = [0, </a:t>
                          </a:r>
                          <a:r>
                            <a:rPr lang="zh-CN" altLang="en-US" dirty="0"/>
                            <a:t>预测</a:t>
                          </a:r>
                          <a:r>
                            <a:rPr lang="en-US" altLang="zh-CN" dirty="0"/>
                            <a:t>Limit]</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 xmlns:a16="http://schemas.microsoft.com/office/drawing/2014/main" val="4220967331"/>
                      </a:ext>
                    </a:extLst>
                  </a:tr>
                  <a:tr h="370840">
                    <a:tc rowSpan="4">
                      <a:txBody>
                        <a:bodyPr/>
                        <a:lstStyle/>
                        <a:p>
                          <a:r>
                            <a:rPr lang="zh-CN" altLang="en-US" dirty="0"/>
                            <a:t>节点</a:t>
                          </a:r>
                        </a:p>
                      </a:txBody>
                      <a:tcPr/>
                    </a:tc>
                    <a:tc>
                      <a:txBody>
                        <a:bodyPr/>
                        <a:lstStyle/>
                        <a:p>
                          <a:r>
                            <a:rPr lang="zh-CN" altLang="en-US" dirty="0"/>
                            <a:t>绑核</a:t>
                          </a:r>
                        </a:p>
                      </a:txBody>
                      <a:tcPr/>
                    </a:tc>
                    <a:tc>
                      <a:txBody>
                        <a:bodyPr/>
                        <a:lstStyle/>
                        <a:p>
                          <a:r>
                            <a:rPr lang="zh-CN" altLang="en-US" dirty="0"/>
                            <a:t>实际扣减，在线业务</a:t>
                          </a:r>
                        </a:p>
                      </a:txBody>
                      <a:tcPr/>
                    </a:tc>
                    <a:tc>
                      <a:txBody>
                        <a:bodyPr/>
                        <a:lstStyle/>
                        <a:p>
                          <a:endParaRPr lang="zh-CN" altLang="en-US" dirty="0"/>
                        </a:p>
                      </a:txBody>
                      <a:tcPr/>
                    </a:tc>
                    <a:tc>
                      <a:txBody>
                        <a:bodyPr/>
                        <a:lstStyle/>
                        <a:p>
                          <a:endParaRPr lang="zh-CN" altLang="en-US" dirty="0"/>
                        </a:p>
                      </a:txBody>
                      <a:tcPr/>
                    </a:tc>
                    <a:extLst>
                      <a:ext uri="{0D108BD9-81ED-4DB2-BD59-A6C34878D82A}">
                        <a16:rowId xmlns="" xmlns:a16="http://schemas.microsoft.com/office/drawing/2014/main" val="2174018704"/>
                      </a:ext>
                    </a:extLst>
                  </a:tr>
                  <a:tr h="370840">
                    <a:tc vMerge="1">
                      <a:txBody>
                        <a:bodyPr/>
                        <a:lstStyle/>
                        <a:p>
                          <a:endParaRPr lang="zh-CN" altLang="en-US" dirty="0"/>
                        </a:p>
                      </a:txBody>
                      <a:tcPr/>
                    </a:tc>
                    <a:tc>
                      <a:txBody>
                        <a:bodyPr/>
                        <a:lstStyle/>
                        <a:p>
                          <a:r>
                            <a:rPr lang="zh-CN" altLang="en-US" dirty="0"/>
                            <a:t>超卖</a:t>
                          </a:r>
                        </a:p>
                      </a:txBody>
                      <a:tcPr/>
                    </a:tc>
                    <a:tc>
                      <a:txBody>
                        <a:bodyPr/>
                        <a:lstStyle/>
                        <a:p>
                          <a:r>
                            <a:rPr lang="zh-CN" altLang="en-US" dirty="0"/>
                            <a:t>等价扣减，弹性</a:t>
                          </a:r>
                          <a:r>
                            <a:rPr lang="en-US" altLang="zh-CN" dirty="0"/>
                            <a:t>+</a:t>
                          </a:r>
                          <a:r>
                            <a:rPr lang="zh-CN" altLang="en-US" dirty="0"/>
                            <a:t>通用业务</a:t>
                          </a:r>
                        </a:p>
                      </a:txBody>
                      <a:tcPr/>
                    </a:tc>
                    <a:tc>
                      <a:txBody>
                        <a:bodyPr/>
                        <a:lstStyle/>
                        <a:p>
                          <a:endParaRPr lang="zh-CN" altLang="en-US" dirty="0"/>
                        </a:p>
                      </a:txBody>
                      <a:tcPr/>
                    </a:tc>
                    <a:tc>
                      <a:txBody>
                        <a:bodyPr/>
                        <a:lstStyle/>
                        <a:p>
                          <a:endParaRPr lang="zh-CN" altLang="en-US" dirty="0"/>
                        </a:p>
                      </a:txBody>
                      <a:tcPr/>
                    </a:tc>
                    <a:extLst>
                      <a:ext uri="{0D108BD9-81ED-4DB2-BD59-A6C34878D82A}">
                        <a16:rowId xmlns="" xmlns:a16="http://schemas.microsoft.com/office/drawing/2014/main" val="1895334168"/>
                      </a:ext>
                    </a:extLst>
                  </a:tr>
                  <a:tr h="370840">
                    <a:tc vMerge="1">
                      <a:txBody>
                        <a:bodyPr/>
                        <a:lstStyle/>
                        <a:p>
                          <a:endParaRPr lang="zh-CN" altLang="en-US" dirty="0"/>
                        </a:p>
                      </a:txBody>
                      <a:tcPr/>
                    </a:tc>
                    <a:tc>
                      <a:txBody>
                        <a:bodyPr/>
                        <a:lstStyle/>
                        <a:p>
                          <a:r>
                            <a:rPr lang="zh-CN" altLang="en-US" dirty="0"/>
                            <a:t>碎片</a:t>
                          </a:r>
                        </a:p>
                      </a:txBody>
                      <a:tcPr/>
                    </a:tc>
                    <a:tc>
                      <a:txBody>
                        <a:bodyPr/>
                        <a:lstStyle/>
                        <a:p>
                          <a:r>
                            <a:rPr lang="zh-CN" altLang="en-US" dirty="0"/>
                            <a:t>超卖 </a:t>
                          </a:r>
                          <a:r>
                            <a:rPr lang="en-US" altLang="zh-CN" dirty="0"/>
                            <a:t>+</a:t>
                          </a:r>
                          <a:r>
                            <a:rPr lang="zh-CN" altLang="en-US" dirty="0"/>
                            <a:t> </a:t>
                          </a:r>
                          <a:r>
                            <a:rPr lang="en-US" altLang="zh-CN" dirty="0"/>
                            <a:t>Consolidation</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 xmlns:a16="http://schemas.microsoft.com/office/drawing/2014/main" val="2077445670"/>
                      </a:ext>
                    </a:extLst>
                  </a:tr>
                  <a:tr h="370840">
                    <a:tc vMerge="1">
                      <a:txBody>
                        <a:bodyPr/>
                        <a:lstStyle/>
                        <a:p>
                          <a:endParaRPr lang="zh-CN" altLang="en-US" dirty="0"/>
                        </a:p>
                      </a:txBody>
                      <a:tcPr/>
                    </a:tc>
                    <a:tc>
                      <a:txBody>
                        <a:bodyPr/>
                        <a:lstStyle/>
                        <a:p>
                          <a:r>
                            <a:rPr lang="zh-CN" altLang="en-US" dirty="0"/>
                            <a:t>功耗</a:t>
                          </a:r>
                        </a:p>
                      </a:txBody>
                      <a:tcPr/>
                    </a:tc>
                    <a:tc>
                      <a:txBody>
                        <a:bodyPr/>
                        <a:lstStyle/>
                        <a:p>
                          <a:r>
                            <a:rPr lang="zh-CN" altLang="en-US" dirty="0"/>
                            <a:t>基于利用率模型</a:t>
                          </a:r>
                        </a:p>
                      </a:txBody>
                      <a:tcPr/>
                    </a:tc>
                    <a:tc>
                      <a:txBody>
                        <a:bodyPr/>
                        <a:lstStyle/>
                        <a:p>
                          <a:pPr/>
                          <a14:m>
                            <m:oMathPara xmlns:m="http://schemas.openxmlformats.org/officeDocument/2006/math">
                              <m:oMathParaPr>
                                <m:jc m:val="left"/>
                              </m:oMathParaPr>
                              <m:oMath xmlns:m="http://schemas.openxmlformats.org/officeDocument/2006/math">
                                <m:func>
                                  <m:funcPr>
                                    <m:ctrlPr>
                                      <a:rPr lang="en" altLang="zh-CN" i="1" smtClean="0">
                                        <a:latin typeface="Cambria Math"/>
                                      </a:rPr>
                                    </m:ctrlPr>
                                  </m:funcPr>
                                  <m:fName>
                                    <m:limLow>
                                      <m:limLowPr>
                                        <m:ctrlPr>
                                          <a:rPr lang="en" altLang="zh-CN" i="1" smtClean="0">
                                            <a:latin typeface="Cambria Math"/>
                                          </a:rPr>
                                        </m:ctrlPr>
                                      </m:limLowPr>
                                      <m:e>
                                        <m:r>
                                          <m:rPr>
                                            <m:sty m:val="p"/>
                                          </m:rPr>
                                          <a:rPr lang="en" altLang="zh-CN" i="0" smtClean="0">
                                            <a:latin typeface="Cambria Math" panose="02040503050406030204" pitchFamily="18" charset="0"/>
                                          </a:rPr>
                                          <m:t>min</m:t>
                                        </m:r>
                                      </m:e>
                                      <m:lim/>
                                    </m:limLow>
                                  </m:fName>
                                  <m:e>
                                    <m:nary>
                                      <m:naryPr>
                                        <m:chr m:val="⋃"/>
                                        <m:subHide m:val="on"/>
                                        <m:supHide m:val="on"/>
                                        <m:ctrlPr>
                                          <a:rPr lang="en" altLang="zh-CN" i="1" smtClean="0">
                                            <a:latin typeface="Cambria Math"/>
                                          </a:rPr>
                                        </m:ctrlPr>
                                      </m:naryPr>
                                      <m:sub/>
                                      <m:sup/>
                                      <m:e>
                                        <m:r>
                                          <a:rPr lang="en-US" altLang="zh-CN" b="0" i="1" smtClean="0">
                                            <a:latin typeface="Cambria Math" panose="02040503050406030204" pitchFamily="18" charset="0"/>
                                          </a:rPr>
                                          <m:t>(</m:t>
                                        </m:r>
                                        <m:r>
                                          <a:rPr lang="zh-CN" altLang="en" i="1" smtClean="0">
                                            <a:latin typeface="Cambria Math" panose="02040503050406030204" pitchFamily="18" charset="0"/>
                                          </a:rPr>
                                          <m:t>节点</m:t>
                                        </m:r>
                                        <m:r>
                                          <a:rPr lang="en-US" altLang="zh-CN" b="0" i="1" smtClean="0">
                                            <a:latin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 机</m:t>
                                        </m:r>
                                        <m:r>
                                          <a:rPr lang="zh-CN" altLang="en" b="0" i="1" smtClean="0">
                                            <a:latin typeface="Cambria Math" panose="02040503050406030204" pitchFamily="18" charset="0"/>
                                            <a:ea typeface="Cambria Math" panose="02040503050406030204" pitchFamily="18" charset="0"/>
                                          </a:rPr>
                                          <m:t>架</m:t>
                                        </m:r>
                                        <m:r>
                                          <a:rPr lang="en-US" altLang="zh-CN" b="0" i="1" smtClean="0">
                                            <a:latin typeface="Cambria Math" panose="02040503050406030204" pitchFamily="18" charset="0"/>
                                            <a:ea typeface="Cambria Math" panose="02040503050406030204" pitchFamily="18" charset="0"/>
                                          </a:rPr>
                                          <m:t>)</m:t>
                                        </m:r>
                                      </m:e>
                                    </m:nary>
                                  </m:e>
                                </m:func>
                              </m:oMath>
                            </m:oMathPara>
                          </a14:m>
                          <a:endParaRPr lang="zh-CN" altLang="en-US" dirty="0"/>
                        </a:p>
                      </a:txBody>
                      <a:tcPr/>
                    </a:tc>
                    <a:tc>
                      <a:txBody>
                        <a:bodyPr/>
                        <a:lstStyle/>
                        <a:p>
                          <a:endParaRPr lang="zh-CN" altLang="en-US" dirty="0"/>
                        </a:p>
                      </a:txBody>
                      <a:tcPr/>
                    </a:tc>
                    <a:extLst>
                      <a:ext uri="{0D108BD9-81ED-4DB2-BD59-A6C34878D82A}">
                        <a16:rowId xmlns="" xmlns:a16="http://schemas.microsoft.com/office/drawing/2014/main" val="710487252"/>
                      </a:ext>
                    </a:extLst>
                  </a:tr>
                </a:tbl>
              </a:graphicData>
            </a:graphic>
          </p:graphicFrame>
        </mc:Choice>
        <mc:Fallback xmlns="">
          <p:graphicFrame>
            <p:nvGraphicFramePr>
              <p:cNvPr id="6" name="表格 5">
                <a:extLst>
                  <a:ext uri="{FF2B5EF4-FFF2-40B4-BE49-F238E27FC236}">
                    <a16:creationId xmlns:a16="http://schemas.microsoft.com/office/drawing/2014/main" id="{EB5DFF46-41A5-F844-A153-3F3375294784}"/>
                  </a:ext>
                </a:extLst>
              </p:cNvPr>
              <p:cNvGraphicFramePr>
                <a:graphicFrameLocks noGrp="1"/>
              </p:cNvGraphicFramePr>
              <p:nvPr>
                <p:extLst>
                  <p:ext uri="{D42A27DB-BD31-4B8C-83A1-F6EECF244321}">
                    <p14:modId xmlns:p14="http://schemas.microsoft.com/office/powerpoint/2010/main" val="1373289005"/>
                  </p:ext>
                </p:extLst>
              </p:nvPr>
            </p:nvGraphicFramePr>
            <p:xfrm>
              <a:off x="1" y="1417638"/>
              <a:ext cx="9144001" cy="4650042"/>
            </p:xfrm>
            <a:graphic>
              <a:graphicData uri="http://schemas.openxmlformats.org/drawingml/2006/table">
                <a:tbl>
                  <a:tblPr firstRow="1" bandRow="1">
                    <a:tableStyleId>{5C22544A-7EE6-4342-B048-85BDC9FD1C3A}</a:tableStyleId>
                  </a:tblPr>
                  <a:tblGrid>
                    <a:gridCol w="950541">
                      <a:extLst>
                        <a:ext uri="{9D8B030D-6E8A-4147-A177-3AD203B41FA5}">
                          <a16:colId xmlns:a16="http://schemas.microsoft.com/office/drawing/2014/main" val="1246462243"/>
                        </a:ext>
                      </a:extLst>
                    </a:gridCol>
                    <a:gridCol w="1703863">
                      <a:extLst>
                        <a:ext uri="{9D8B030D-6E8A-4147-A177-3AD203B41FA5}">
                          <a16:colId xmlns:a16="http://schemas.microsoft.com/office/drawing/2014/main" val="2451290172"/>
                        </a:ext>
                      </a:extLst>
                    </a:gridCol>
                    <a:gridCol w="3069723">
                      <a:extLst>
                        <a:ext uri="{9D8B030D-6E8A-4147-A177-3AD203B41FA5}">
                          <a16:colId xmlns:a16="http://schemas.microsoft.com/office/drawing/2014/main" val="512316888"/>
                        </a:ext>
                      </a:extLst>
                    </a:gridCol>
                    <a:gridCol w="2520280">
                      <a:extLst>
                        <a:ext uri="{9D8B030D-6E8A-4147-A177-3AD203B41FA5}">
                          <a16:colId xmlns:a16="http://schemas.microsoft.com/office/drawing/2014/main" val="3165275250"/>
                        </a:ext>
                      </a:extLst>
                    </a:gridCol>
                    <a:gridCol w="899594">
                      <a:extLst>
                        <a:ext uri="{9D8B030D-6E8A-4147-A177-3AD203B41FA5}">
                          <a16:colId xmlns:a16="http://schemas.microsoft.com/office/drawing/2014/main" val="4235601475"/>
                        </a:ext>
                      </a:extLst>
                    </a:gridCol>
                  </a:tblGrid>
                  <a:tr h="370840">
                    <a:tc>
                      <a:txBody>
                        <a:bodyPr/>
                        <a:lstStyle/>
                        <a:p>
                          <a:r>
                            <a:rPr lang="zh-CN" altLang="en-US" dirty="0"/>
                            <a:t>大类</a:t>
                          </a:r>
                        </a:p>
                      </a:txBody>
                      <a:tcPr/>
                    </a:tc>
                    <a:tc>
                      <a:txBody>
                        <a:bodyPr/>
                        <a:lstStyle/>
                        <a:p>
                          <a:r>
                            <a:rPr lang="zh-CN" altLang="en-US" dirty="0"/>
                            <a:t>小类</a:t>
                          </a:r>
                        </a:p>
                      </a:txBody>
                      <a:tcPr/>
                    </a:tc>
                    <a:tc>
                      <a:txBody>
                        <a:bodyPr/>
                        <a:lstStyle/>
                        <a:p>
                          <a:r>
                            <a:rPr lang="en-US" altLang="zh-CN" dirty="0"/>
                            <a:t>Context</a:t>
                          </a:r>
                          <a:endParaRPr lang="zh-CN" altLang="en-US" dirty="0"/>
                        </a:p>
                      </a:txBody>
                      <a:tcPr/>
                    </a:tc>
                    <a:tc>
                      <a:txBody>
                        <a:bodyPr/>
                        <a:lstStyle/>
                        <a:p>
                          <a:r>
                            <a:rPr lang="zh-CN" altLang="en-US" dirty="0"/>
                            <a:t>控制</a:t>
                          </a:r>
                        </a:p>
                      </a:txBody>
                      <a:tcPr/>
                    </a:tc>
                    <a:tc>
                      <a:txBody>
                        <a:bodyPr/>
                        <a:lstStyle/>
                        <a:p>
                          <a:r>
                            <a:rPr lang="zh-CN" altLang="en-US" dirty="0"/>
                            <a:t>其他</a:t>
                          </a:r>
                        </a:p>
                      </a:txBody>
                      <a:tcPr/>
                    </a:tc>
                    <a:extLst>
                      <a:ext uri="{0D108BD9-81ED-4DB2-BD59-A6C34878D82A}">
                        <a16:rowId xmlns:a16="http://schemas.microsoft.com/office/drawing/2014/main" val="3625872538"/>
                      </a:ext>
                    </a:extLst>
                  </a:tr>
                  <a:tr h="370840">
                    <a:tc rowSpan="4">
                      <a:txBody>
                        <a:bodyPr/>
                        <a:lstStyle/>
                        <a:p>
                          <a:r>
                            <a:rPr lang="zh-CN" altLang="en-US" dirty="0"/>
                            <a:t>实例</a:t>
                          </a:r>
                        </a:p>
                      </a:txBody>
                      <a:tcPr/>
                    </a:tc>
                    <a:tc>
                      <a:txBody>
                        <a:bodyPr/>
                        <a:lstStyle/>
                        <a:p>
                          <a:r>
                            <a:rPr lang="zh-CN" altLang="en-US" dirty="0"/>
                            <a:t>通用</a:t>
                          </a:r>
                        </a:p>
                      </a:txBody>
                      <a:tcPr/>
                    </a:tc>
                    <a:tc>
                      <a:txBody>
                        <a:bodyPr/>
                        <a:lstStyle/>
                        <a:p>
                          <a:r>
                            <a:rPr lang="zh-CN" altLang="en-US" dirty="0"/>
                            <a:t>一级调度</a:t>
                          </a:r>
                          <a:r>
                            <a:rPr lang="en-US" altLang="zh-CN" dirty="0"/>
                            <a:t>|Request = Flavor</a:t>
                          </a:r>
                          <a:endParaRPr lang="zh-CN" altLang="en-US" dirty="0"/>
                        </a:p>
                      </a:txBody>
                      <a:tcPr/>
                    </a:tc>
                    <a:tc>
                      <a:txBody>
                        <a:bodyPr/>
                        <a:lstStyle/>
                        <a:p>
                          <a:r>
                            <a:rPr lang="en-US" altLang="zh-CN" dirty="0"/>
                            <a:t>Limit = Flavor</a:t>
                          </a:r>
                          <a:endParaRPr lang="zh-CN" altLang="en-US" dirty="0"/>
                        </a:p>
                      </a:txBody>
                      <a:tcPr/>
                    </a:tc>
                    <a:tc>
                      <a:txBody>
                        <a:bodyPr/>
                        <a:lstStyle/>
                        <a:p>
                          <a:endParaRPr lang="zh-CN" altLang="en-US" dirty="0"/>
                        </a:p>
                      </a:txBody>
                      <a:tcPr/>
                    </a:tc>
                    <a:extLst>
                      <a:ext uri="{0D108BD9-81ED-4DB2-BD59-A6C34878D82A}">
                        <a16:rowId xmlns:a16="http://schemas.microsoft.com/office/drawing/2014/main" val="4000190945"/>
                      </a:ext>
                    </a:extLst>
                  </a:tr>
                  <a:tr h="640080">
                    <a:tc vMerge="1">
                      <a:txBody>
                        <a:bodyPr/>
                        <a:lstStyle/>
                        <a:p>
                          <a:endParaRPr lang="zh-CN" altLang="en-US" dirty="0"/>
                        </a:p>
                      </a:txBody>
                      <a:tcPr/>
                    </a:tc>
                    <a:tc>
                      <a:txBody>
                        <a:bodyPr/>
                        <a:lstStyle/>
                        <a:p>
                          <a:r>
                            <a:rPr lang="zh-CN" altLang="en-US" dirty="0"/>
                            <a:t>抢占</a:t>
                          </a:r>
                        </a:p>
                      </a:txBody>
                      <a:tcPr/>
                    </a:tc>
                    <a:tc>
                      <a:txBody>
                        <a:bodyPr/>
                        <a:lstStyle/>
                        <a:p>
                          <a:r>
                            <a:rPr lang="zh-CN" altLang="en-US" dirty="0"/>
                            <a:t>一二级调度</a:t>
                          </a:r>
                          <a:r>
                            <a:rPr lang="en-US" altLang="zh-CN" dirty="0"/>
                            <a:t>|Request = 0 </a:t>
                          </a:r>
                          <a:r>
                            <a:rPr lang="zh-CN" altLang="en-US" dirty="0"/>
                            <a:t>，</a:t>
                          </a:r>
                          <a:endParaRPr lang="en-US" altLang="zh-CN" dirty="0"/>
                        </a:p>
                        <a:p>
                          <a:r>
                            <a:rPr lang="zh-CN" altLang="en-US" dirty="0"/>
                            <a:t>离线业务</a:t>
                          </a:r>
                        </a:p>
                      </a:txBody>
                      <a:tcPr/>
                    </a:tc>
                    <a:tc>
                      <a:txBody>
                        <a:bodyPr/>
                        <a:lstStyle/>
                        <a:p>
                          <a:r>
                            <a:rPr lang="en-US" altLang="zh-CN" dirty="0"/>
                            <a:t>Limit = Flavor|</a:t>
                          </a:r>
                          <a:r>
                            <a:rPr lang="zh-CN" altLang="en-US" dirty="0"/>
                            <a:t>基准</a:t>
                          </a:r>
                        </a:p>
                      </a:txBody>
                      <a:tcPr/>
                    </a:tc>
                    <a:tc>
                      <a:txBody>
                        <a:bodyPr/>
                        <a:lstStyle/>
                        <a:p>
                          <a:endParaRPr lang="zh-CN" altLang="en-US" dirty="0"/>
                        </a:p>
                      </a:txBody>
                      <a:tcPr/>
                    </a:tc>
                    <a:extLst>
                      <a:ext uri="{0D108BD9-81ED-4DB2-BD59-A6C34878D82A}">
                        <a16:rowId xmlns:a16="http://schemas.microsoft.com/office/drawing/2014/main" val="2807402877"/>
                      </a:ext>
                    </a:extLst>
                  </a:tr>
                  <a:tr h="755650">
                    <a:tc vMerge="1">
                      <a:txBody>
                        <a:bodyPr/>
                        <a:lstStyle/>
                        <a:p>
                          <a:endParaRPr lang="zh-CN" altLang="en-US" dirty="0"/>
                        </a:p>
                      </a:txBody>
                      <a:tcPr/>
                    </a:tc>
                    <a:tc>
                      <a:txBody>
                        <a:bodyPr/>
                        <a:lstStyle/>
                        <a:p>
                          <a:r>
                            <a:rPr lang="zh-CN" altLang="en-US" dirty="0"/>
                            <a:t>优先级</a:t>
                          </a:r>
                        </a:p>
                      </a:txBody>
                      <a:tcPr/>
                    </a:tc>
                    <a:tc>
                      <a:txBody>
                        <a:bodyPr/>
                        <a:lstStyle/>
                        <a:p>
                          <a:r>
                            <a:rPr lang="zh-CN" altLang="en-US" dirty="0"/>
                            <a:t>二级调度</a:t>
                          </a:r>
                          <a:r>
                            <a:rPr lang="en-US" altLang="zh-CN" dirty="0"/>
                            <a:t>|Request + Limit</a:t>
                          </a:r>
                          <a:endParaRPr lang="zh-CN" altLang="en-US" dirty="0"/>
                        </a:p>
                      </a:txBody>
                      <a:tcPr/>
                    </a:tc>
                    <a:tc>
                      <a:txBody>
                        <a:bodyPr/>
                        <a:lstStyle/>
                        <a:p>
                          <a:endParaRPr lang="zh-CN"/>
                        </a:p>
                      </a:txBody>
                      <a:tcPr>
                        <a:blipFill>
                          <a:blip r:embed="rId2"/>
                          <a:stretch>
                            <a:fillRect l="-226633" t="-188333" r="-36181" b="-511667"/>
                          </a:stretch>
                        </a:blipFill>
                      </a:tcPr>
                    </a:tc>
                    <a:tc>
                      <a:txBody>
                        <a:bodyPr/>
                        <a:lstStyle/>
                        <a:p>
                          <a:endParaRPr lang="zh-CN" altLang="en-US" dirty="0"/>
                        </a:p>
                      </a:txBody>
                      <a:tcPr/>
                    </a:tc>
                    <a:extLst>
                      <a:ext uri="{0D108BD9-81ED-4DB2-BD59-A6C34878D82A}">
                        <a16:rowId xmlns:a16="http://schemas.microsoft.com/office/drawing/2014/main" val="3247977052"/>
                      </a:ext>
                    </a:extLst>
                  </a:tr>
                  <a:tr h="640080">
                    <a:tc vMerge="1">
                      <a:txBody>
                        <a:bodyPr/>
                        <a:lstStyle/>
                        <a:p>
                          <a:endParaRPr lang="zh-CN" altLang="en-US" dirty="0"/>
                        </a:p>
                      </a:txBody>
                      <a:tcPr/>
                    </a:tc>
                    <a:tc>
                      <a:txBody>
                        <a:bodyPr/>
                        <a:lstStyle/>
                        <a:p>
                          <a:r>
                            <a:rPr lang="zh-CN" altLang="en-US" dirty="0"/>
                            <a:t>超卖</a:t>
                          </a:r>
                        </a:p>
                      </a:txBody>
                      <a:tcPr/>
                    </a:tc>
                    <a:tc>
                      <a:txBody>
                        <a:bodyPr/>
                        <a:lstStyle/>
                        <a:p>
                          <a:r>
                            <a:rPr lang="zh-CN" altLang="en-US" dirty="0"/>
                            <a:t>一二级调度</a:t>
                          </a:r>
                          <a:r>
                            <a:rPr lang="en-US" altLang="zh-CN" dirty="0"/>
                            <a:t>|</a:t>
                          </a:r>
                        </a:p>
                        <a:p>
                          <a:r>
                            <a:rPr lang="en-US" altLang="zh-CN" dirty="0"/>
                            <a:t>Request = [0, </a:t>
                          </a:r>
                          <a:r>
                            <a:rPr lang="zh-CN" altLang="en-US" dirty="0"/>
                            <a:t>预测</a:t>
                          </a:r>
                          <a:r>
                            <a:rPr lang="en-US" altLang="zh-CN" dirty="0"/>
                            <a:t>Limit]</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220967331"/>
                      </a:ext>
                    </a:extLst>
                  </a:tr>
                  <a:tr h="370840">
                    <a:tc rowSpan="4">
                      <a:txBody>
                        <a:bodyPr/>
                        <a:lstStyle/>
                        <a:p>
                          <a:r>
                            <a:rPr lang="zh-CN" altLang="en-US" dirty="0"/>
                            <a:t>节点</a:t>
                          </a:r>
                        </a:p>
                      </a:txBody>
                      <a:tcPr/>
                    </a:tc>
                    <a:tc>
                      <a:txBody>
                        <a:bodyPr/>
                        <a:lstStyle/>
                        <a:p>
                          <a:r>
                            <a:rPr lang="zh-CN" altLang="en-US" dirty="0"/>
                            <a:t>绑核</a:t>
                          </a:r>
                        </a:p>
                      </a:txBody>
                      <a:tcPr/>
                    </a:tc>
                    <a:tc>
                      <a:txBody>
                        <a:bodyPr/>
                        <a:lstStyle/>
                        <a:p>
                          <a:r>
                            <a:rPr lang="zh-CN" altLang="en-US" dirty="0"/>
                            <a:t>实际扣减，在线业务</a:t>
                          </a:r>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174018704"/>
                      </a:ext>
                    </a:extLst>
                  </a:tr>
                  <a:tr h="370840">
                    <a:tc vMerge="1">
                      <a:txBody>
                        <a:bodyPr/>
                        <a:lstStyle/>
                        <a:p>
                          <a:endParaRPr lang="zh-CN" altLang="en-US" dirty="0"/>
                        </a:p>
                      </a:txBody>
                      <a:tcPr/>
                    </a:tc>
                    <a:tc>
                      <a:txBody>
                        <a:bodyPr/>
                        <a:lstStyle/>
                        <a:p>
                          <a:r>
                            <a:rPr lang="zh-CN" altLang="en-US" dirty="0"/>
                            <a:t>超卖</a:t>
                          </a:r>
                        </a:p>
                      </a:txBody>
                      <a:tcPr/>
                    </a:tc>
                    <a:tc>
                      <a:txBody>
                        <a:bodyPr/>
                        <a:lstStyle/>
                        <a:p>
                          <a:r>
                            <a:rPr lang="zh-CN" altLang="en-US" dirty="0"/>
                            <a:t>等价扣减，弹性</a:t>
                          </a:r>
                          <a:r>
                            <a:rPr lang="en-US" altLang="zh-CN" dirty="0"/>
                            <a:t>+</a:t>
                          </a:r>
                          <a:r>
                            <a:rPr lang="zh-CN" altLang="en-US" dirty="0"/>
                            <a:t>通用业务</a:t>
                          </a:r>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895334168"/>
                      </a:ext>
                    </a:extLst>
                  </a:tr>
                  <a:tr h="370840">
                    <a:tc vMerge="1">
                      <a:txBody>
                        <a:bodyPr/>
                        <a:lstStyle/>
                        <a:p>
                          <a:endParaRPr lang="zh-CN" altLang="en-US" dirty="0"/>
                        </a:p>
                      </a:txBody>
                      <a:tcPr/>
                    </a:tc>
                    <a:tc>
                      <a:txBody>
                        <a:bodyPr/>
                        <a:lstStyle/>
                        <a:p>
                          <a:r>
                            <a:rPr lang="zh-CN" altLang="en-US" dirty="0"/>
                            <a:t>碎片</a:t>
                          </a:r>
                        </a:p>
                      </a:txBody>
                      <a:tcPr/>
                    </a:tc>
                    <a:tc>
                      <a:txBody>
                        <a:bodyPr/>
                        <a:lstStyle/>
                        <a:p>
                          <a:r>
                            <a:rPr lang="zh-CN" altLang="en-US" dirty="0"/>
                            <a:t>超卖 </a:t>
                          </a:r>
                          <a:r>
                            <a:rPr lang="en-US" altLang="zh-CN" dirty="0"/>
                            <a:t>+</a:t>
                          </a:r>
                          <a:r>
                            <a:rPr lang="zh-CN" altLang="en-US" dirty="0"/>
                            <a:t> </a:t>
                          </a:r>
                          <a:r>
                            <a:rPr lang="en-US" altLang="zh-CN" dirty="0"/>
                            <a:t>Consolidation</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077445670"/>
                      </a:ext>
                    </a:extLst>
                  </a:tr>
                  <a:tr h="760032">
                    <a:tc vMerge="1">
                      <a:txBody>
                        <a:bodyPr/>
                        <a:lstStyle/>
                        <a:p>
                          <a:endParaRPr lang="zh-CN" altLang="en-US" dirty="0"/>
                        </a:p>
                      </a:txBody>
                      <a:tcPr/>
                    </a:tc>
                    <a:tc>
                      <a:txBody>
                        <a:bodyPr/>
                        <a:lstStyle/>
                        <a:p>
                          <a:r>
                            <a:rPr lang="zh-CN" altLang="en-US" dirty="0"/>
                            <a:t>功耗</a:t>
                          </a:r>
                        </a:p>
                      </a:txBody>
                      <a:tcPr/>
                    </a:tc>
                    <a:tc>
                      <a:txBody>
                        <a:bodyPr/>
                        <a:lstStyle/>
                        <a:p>
                          <a:r>
                            <a:rPr lang="zh-CN" altLang="en-US" dirty="0"/>
                            <a:t>基于利用率模型</a:t>
                          </a:r>
                        </a:p>
                      </a:txBody>
                      <a:tcPr/>
                    </a:tc>
                    <a:tc>
                      <a:txBody>
                        <a:bodyPr/>
                        <a:lstStyle/>
                        <a:p>
                          <a:endParaRPr lang="zh-CN"/>
                        </a:p>
                      </a:txBody>
                      <a:tcPr>
                        <a:blipFill>
                          <a:blip r:embed="rId2"/>
                          <a:stretch>
                            <a:fillRect l="-226633" t="-518333" r="-36181" b="-181667"/>
                          </a:stretch>
                        </a:blipFill>
                      </a:tcPr>
                    </a:tc>
                    <a:tc>
                      <a:txBody>
                        <a:bodyPr/>
                        <a:lstStyle/>
                        <a:p>
                          <a:endParaRPr lang="zh-CN" altLang="en-US" dirty="0"/>
                        </a:p>
                      </a:txBody>
                      <a:tcPr/>
                    </a:tc>
                    <a:extLst>
                      <a:ext uri="{0D108BD9-81ED-4DB2-BD59-A6C34878D82A}">
                        <a16:rowId xmlns:a16="http://schemas.microsoft.com/office/drawing/2014/main" val="710487252"/>
                      </a:ext>
                    </a:extLst>
                  </a:tr>
                </a:tbl>
              </a:graphicData>
            </a:graphic>
          </p:graphicFrame>
        </mc:Fallback>
      </mc:AlternateContent>
    </p:spTree>
    <p:extLst>
      <p:ext uri="{BB962C8B-B14F-4D97-AF65-F5344CB8AC3E}">
        <p14:creationId xmlns:p14="http://schemas.microsoft.com/office/powerpoint/2010/main" val="28239884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架构目标</a:t>
            </a:r>
          </a:p>
        </p:txBody>
      </p:sp>
      <p:sp>
        <p:nvSpPr>
          <p:cNvPr id="3" name="内容占位符 2"/>
          <p:cNvSpPr>
            <a:spLocks noGrp="1"/>
          </p:cNvSpPr>
          <p:nvPr>
            <p:ph idx="1"/>
          </p:nvPr>
        </p:nvSpPr>
        <p:spPr/>
        <p:txBody>
          <a:bodyPr/>
          <a:lstStyle/>
          <a:p>
            <a:r>
              <a:rPr lang="en-US" altLang="zh-CN" dirty="0"/>
              <a:t>Scheduler Framework</a:t>
            </a:r>
          </a:p>
          <a:p>
            <a:pPr lvl="1"/>
            <a:r>
              <a:rPr lang="zh-CN" altLang="en-US" dirty="0"/>
              <a:t>轻量化</a:t>
            </a:r>
            <a:r>
              <a:rPr lang="en-US" altLang="zh-CN" dirty="0"/>
              <a:t>, Framework </a:t>
            </a:r>
            <a:r>
              <a:rPr lang="en-US" altLang="zh-CN" dirty="0" err="1"/>
              <a:t>Core@RMS</a:t>
            </a:r>
            <a:endParaRPr lang="en-US" altLang="zh-CN" dirty="0"/>
          </a:p>
          <a:p>
            <a:pPr lvl="1"/>
            <a:r>
              <a:rPr lang="zh-CN" altLang="en-US" dirty="0"/>
              <a:t>组件化</a:t>
            </a:r>
            <a:r>
              <a:rPr lang="en-US" altLang="zh-CN" dirty="0"/>
              <a:t>; </a:t>
            </a:r>
            <a:r>
              <a:rPr lang="zh-CN" altLang="en-US" dirty="0"/>
              <a:t>接口化</a:t>
            </a:r>
            <a:r>
              <a:rPr lang="en-US" altLang="zh-CN" dirty="0"/>
              <a:t>, </a:t>
            </a:r>
          </a:p>
          <a:p>
            <a:pPr lvl="1"/>
            <a:r>
              <a:rPr lang="zh-CN" altLang="en-US" dirty="0"/>
              <a:t>内置默认调度</a:t>
            </a:r>
            <a:endParaRPr lang="en-US" altLang="zh-CN" dirty="0"/>
          </a:p>
          <a:p>
            <a:r>
              <a:rPr lang="zh-CN" altLang="en-US" dirty="0"/>
              <a:t>所有策略插件化</a:t>
            </a:r>
            <a:endParaRPr lang="en-US" altLang="zh-CN" dirty="0"/>
          </a:p>
          <a:p>
            <a:pPr lvl="1"/>
            <a:r>
              <a:rPr lang="zh-CN" altLang="en-US" dirty="0"/>
              <a:t>抢占</a:t>
            </a:r>
            <a:r>
              <a:rPr lang="en-US" altLang="zh-CN" dirty="0"/>
              <a:t>&amp;</a:t>
            </a:r>
            <a:r>
              <a:rPr lang="zh-CN" altLang="en-US" dirty="0"/>
              <a:t>预占</a:t>
            </a:r>
            <a:r>
              <a:rPr lang="en-US" altLang="zh-CN" dirty="0"/>
              <a:t>&amp;</a:t>
            </a:r>
            <a:r>
              <a:rPr lang="zh-CN" altLang="en-US" dirty="0"/>
              <a:t>突发</a:t>
            </a:r>
            <a:endParaRPr lang="en-US" altLang="zh-CN" dirty="0"/>
          </a:p>
          <a:p>
            <a:pPr lvl="1"/>
            <a:r>
              <a:rPr lang="zh-CN" altLang="en-US" dirty="0"/>
              <a:t>可配置</a:t>
            </a:r>
            <a:endParaRPr lang="en-US" altLang="zh-CN" dirty="0"/>
          </a:p>
          <a:p>
            <a:r>
              <a:rPr lang="zh-CN" altLang="en-US" dirty="0"/>
              <a:t>标签计算</a:t>
            </a:r>
            <a:endParaRPr lang="en-US" altLang="zh-CN" dirty="0"/>
          </a:p>
        </p:txBody>
      </p:sp>
    </p:spTree>
    <p:extLst>
      <p:ext uri="{BB962C8B-B14F-4D97-AF65-F5344CB8AC3E}">
        <p14:creationId xmlns:p14="http://schemas.microsoft.com/office/powerpoint/2010/main" val="205225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框架</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823"/>
          <a:stretch/>
        </p:blipFill>
        <p:spPr bwMode="auto">
          <a:xfrm>
            <a:off x="899592" y="1484784"/>
            <a:ext cx="8258259"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内容占位符 3"/>
          <p:cNvGraphicFramePr>
            <a:graphicFrameLocks noGrp="1"/>
          </p:cNvGraphicFramePr>
          <p:nvPr>
            <p:ph idx="1"/>
            <p:extLst>
              <p:ext uri="{D42A27DB-BD31-4B8C-83A1-F6EECF244321}">
                <p14:modId xmlns:p14="http://schemas.microsoft.com/office/powerpoint/2010/main" val="2797312432"/>
              </p:ext>
            </p:extLst>
          </p:nvPr>
        </p:nvGraphicFramePr>
        <p:xfrm>
          <a:off x="147260" y="5151275"/>
          <a:ext cx="8857108" cy="1483360"/>
        </p:xfrm>
        <a:graphic>
          <a:graphicData uri="http://schemas.openxmlformats.org/drawingml/2006/table">
            <a:tbl>
              <a:tblPr firstRow="1" bandRow="1">
                <a:tableStyleId>{5C22544A-7EE6-4342-B048-85BDC9FD1C3A}</a:tableStyleId>
              </a:tblPr>
              <a:tblGrid>
                <a:gridCol w="1210903">
                  <a:extLst>
                    <a:ext uri="{9D8B030D-6E8A-4147-A177-3AD203B41FA5}">
                      <a16:colId xmlns="" xmlns:a16="http://schemas.microsoft.com/office/drawing/2014/main" val="20000"/>
                    </a:ext>
                  </a:extLst>
                </a:gridCol>
                <a:gridCol w="7646205">
                  <a:extLst>
                    <a:ext uri="{9D8B030D-6E8A-4147-A177-3AD203B41FA5}">
                      <a16:colId xmlns="" xmlns:a16="http://schemas.microsoft.com/office/drawing/2014/main" val="20001"/>
                    </a:ext>
                  </a:extLst>
                </a:gridCol>
              </a:tblGrid>
              <a:tr h="370840">
                <a:tc>
                  <a:txBody>
                    <a:bodyPr/>
                    <a:lstStyle/>
                    <a:p>
                      <a:r>
                        <a:rPr lang="zh-CN" altLang="en-US" dirty="0"/>
                        <a:t>栏目</a:t>
                      </a:r>
                    </a:p>
                  </a:txBody>
                  <a:tcPr/>
                </a:tc>
                <a:tc>
                  <a:txBody>
                    <a:bodyPr/>
                    <a:lstStyle/>
                    <a:p>
                      <a:r>
                        <a:rPr lang="zh-CN" altLang="en-US" dirty="0"/>
                        <a:t>备注</a:t>
                      </a:r>
                    </a:p>
                  </a:txBody>
                  <a:tcPr/>
                </a:tc>
                <a:extLst>
                  <a:ext uri="{0D108BD9-81ED-4DB2-BD59-A6C34878D82A}">
                    <a16:rowId xmlns="" xmlns:a16="http://schemas.microsoft.com/office/drawing/2014/main" val="10000"/>
                  </a:ext>
                </a:extLst>
              </a:tr>
              <a:tr h="370840">
                <a:tc>
                  <a:txBody>
                    <a:bodyPr/>
                    <a:lstStyle/>
                    <a:p>
                      <a:r>
                        <a:rPr lang="zh-CN" altLang="en-US" sz="1600" dirty="0"/>
                        <a:t>时间窗口</a:t>
                      </a:r>
                    </a:p>
                  </a:txBody>
                  <a:tcPr/>
                </a:tc>
                <a:tc>
                  <a:txBody>
                    <a:bodyPr/>
                    <a:lstStyle/>
                    <a:p>
                      <a:r>
                        <a:rPr lang="zh-CN" altLang="en-US" sz="1600" dirty="0"/>
                        <a:t>两个周期：调度周期（充分利用缓存数据）</a:t>
                      </a:r>
                      <a:r>
                        <a:rPr lang="zh-CN" altLang="en-US" sz="1600" baseline="0" dirty="0"/>
                        <a:t>、绑定周期（利用状态数据、持久化）</a:t>
                      </a:r>
                      <a:endParaRPr lang="zh-CN" altLang="en-US" sz="1600" dirty="0"/>
                    </a:p>
                  </a:txBody>
                  <a:tcPr/>
                </a:tc>
                <a:extLst>
                  <a:ext uri="{0D108BD9-81ED-4DB2-BD59-A6C34878D82A}">
                    <a16:rowId xmlns="" xmlns:a16="http://schemas.microsoft.com/office/drawing/2014/main" val="10001"/>
                  </a:ext>
                </a:extLst>
              </a:tr>
              <a:tr h="370840">
                <a:tc>
                  <a:txBody>
                    <a:bodyPr/>
                    <a:lstStyle/>
                    <a:p>
                      <a:r>
                        <a:rPr lang="zh-CN" altLang="en-US" sz="1600" dirty="0"/>
                        <a:t>阶段</a:t>
                      </a:r>
                    </a:p>
                  </a:txBody>
                  <a:tcPr/>
                </a:tc>
                <a:tc>
                  <a:txBody>
                    <a:bodyPr/>
                    <a:lstStyle/>
                    <a:p>
                      <a:r>
                        <a:rPr lang="zh-CN" altLang="en-US" sz="1600" dirty="0"/>
                        <a:t>预选</a:t>
                      </a:r>
                      <a:r>
                        <a:rPr lang="en-US" altLang="zh-CN" sz="1600" dirty="0"/>
                        <a:t>+</a:t>
                      </a:r>
                      <a:r>
                        <a:rPr lang="zh-CN" altLang="en-US" sz="1600" dirty="0"/>
                        <a:t>优选</a:t>
                      </a:r>
                      <a:r>
                        <a:rPr lang="en-US" altLang="zh-CN" sz="1600" dirty="0"/>
                        <a:t>+</a:t>
                      </a:r>
                      <a:r>
                        <a:rPr lang="zh-CN" altLang="en-US" sz="1600" dirty="0"/>
                        <a:t>绑定</a:t>
                      </a:r>
                    </a:p>
                  </a:txBody>
                  <a:tcPr/>
                </a:tc>
                <a:extLst>
                  <a:ext uri="{0D108BD9-81ED-4DB2-BD59-A6C34878D82A}">
                    <a16:rowId xmlns="" xmlns:a16="http://schemas.microsoft.com/office/drawing/2014/main" val="10002"/>
                  </a:ext>
                </a:extLst>
              </a:tr>
              <a:tr h="370840">
                <a:tc>
                  <a:txBody>
                    <a:bodyPr/>
                    <a:lstStyle/>
                    <a:p>
                      <a:r>
                        <a:rPr lang="en-US" altLang="zh-CN" sz="1600" dirty="0" err="1"/>
                        <a:t>Qos</a:t>
                      </a:r>
                      <a:endParaRPr lang="zh-CN" altLang="en-US" sz="1600" dirty="0"/>
                    </a:p>
                  </a:txBody>
                  <a:tcPr/>
                </a:tc>
                <a:tc>
                  <a:txBody>
                    <a:bodyPr/>
                    <a:lstStyle/>
                    <a:p>
                      <a:r>
                        <a:rPr lang="en-US" altLang="zh-CN" sz="1600" dirty="0"/>
                        <a:t>Request + Limit</a:t>
                      </a:r>
                      <a:r>
                        <a:rPr lang="en-US" altLang="zh-CN" sz="1600" baseline="0" dirty="0"/>
                        <a:t> </a:t>
                      </a:r>
                      <a:r>
                        <a:rPr lang="zh-CN" altLang="en-US" sz="1600" baseline="0" dirty="0"/>
                        <a:t> </a:t>
                      </a:r>
                      <a:r>
                        <a:rPr lang="en-US" altLang="zh-CN" sz="1600" baseline="0" dirty="0"/>
                        <a:t>(</a:t>
                      </a:r>
                      <a:r>
                        <a:rPr lang="zh-CN" altLang="en-US" sz="1600" baseline="0" dirty="0"/>
                        <a:t>涉及驱逐</a:t>
                      </a:r>
                      <a:r>
                        <a:rPr lang="en-US" altLang="zh-CN" sz="1600" baseline="0" dirty="0"/>
                        <a:t>/GC</a:t>
                      </a:r>
                      <a:r>
                        <a:rPr lang="zh-CN" altLang="en-US" sz="1600" baseline="0" dirty="0"/>
                        <a:t>策略，节点超卖策略，</a:t>
                      </a:r>
                      <a:r>
                        <a:rPr lang="en-US" altLang="zh-CN" sz="1600" baseline="0" dirty="0"/>
                        <a:t>)</a:t>
                      </a:r>
                      <a:endParaRPr lang="zh-CN" altLang="en-US" sz="1600" dirty="0"/>
                    </a:p>
                  </a:txBody>
                  <a:tcPr/>
                </a:tc>
                <a:extLst>
                  <a:ext uri="{0D108BD9-81ED-4DB2-BD59-A6C34878D82A}">
                    <a16:rowId xmlns="" xmlns:a16="http://schemas.microsoft.com/office/drawing/2014/main" val="10003"/>
                  </a:ext>
                </a:extLst>
              </a:tr>
            </a:tbl>
          </a:graphicData>
        </a:graphic>
      </p:graphicFrame>
      <p:sp>
        <p:nvSpPr>
          <p:cNvPr id="3" name="矩形 2">
            <a:extLst>
              <a:ext uri="{FF2B5EF4-FFF2-40B4-BE49-F238E27FC236}">
                <a16:creationId xmlns="" xmlns:a16="http://schemas.microsoft.com/office/drawing/2014/main" id="{45441A12-4802-AC4C-9094-D54F1765129C}"/>
              </a:ext>
            </a:extLst>
          </p:cNvPr>
          <p:cNvSpPr/>
          <p:nvPr/>
        </p:nvSpPr>
        <p:spPr>
          <a:xfrm>
            <a:off x="3485532" y="1484784"/>
            <a:ext cx="3030683" cy="369332"/>
          </a:xfrm>
          <a:prstGeom prst="rect">
            <a:avLst/>
          </a:prstGeom>
          <a:solidFill>
            <a:schemeClr val="bg1"/>
          </a:solidFill>
        </p:spPr>
        <p:txBody>
          <a:bodyPr wrap="square">
            <a:spAutoFit/>
          </a:bodyPr>
          <a:lstStyle/>
          <a:p>
            <a:pPr algn="ctr"/>
            <a:r>
              <a:rPr lang="zh-CN" altLang="en-US" dirty="0"/>
              <a:t>分配调度上下文</a:t>
            </a:r>
          </a:p>
        </p:txBody>
      </p:sp>
      <p:sp>
        <p:nvSpPr>
          <p:cNvPr id="5" name="矩形标注 4">
            <a:extLst>
              <a:ext uri="{FF2B5EF4-FFF2-40B4-BE49-F238E27FC236}">
                <a16:creationId xmlns="" xmlns:a16="http://schemas.microsoft.com/office/drawing/2014/main" id="{6E988564-5B61-8942-A85C-BFF88FD47C53}"/>
              </a:ext>
            </a:extLst>
          </p:cNvPr>
          <p:cNvSpPr/>
          <p:nvPr/>
        </p:nvSpPr>
        <p:spPr>
          <a:xfrm>
            <a:off x="1043608" y="2132856"/>
            <a:ext cx="1368152" cy="864096"/>
          </a:xfrm>
          <a:prstGeom prst="wedgeRect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dirty="0"/>
              <a:t>连续资源分配请求</a:t>
            </a:r>
          </a:p>
        </p:txBody>
      </p:sp>
      <p:sp>
        <p:nvSpPr>
          <p:cNvPr id="7" name="矩形标注 6">
            <a:extLst>
              <a:ext uri="{FF2B5EF4-FFF2-40B4-BE49-F238E27FC236}">
                <a16:creationId xmlns="" xmlns:a16="http://schemas.microsoft.com/office/drawing/2014/main" id="{88839E8A-39A4-3E4E-B8B1-5B6963034A17}"/>
              </a:ext>
            </a:extLst>
          </p:cNvPr>
          <p:cNvSpPr/>
          <p:nvPr/>
        </p:nvSpPr>
        <p:spPr>
          <a:xfrm>
            <a:off x="4288804" y="2076870"/>
            <a:ext cx="1368152" cy="936104"/>
          </a:xfrm>
          <a:prstGeom prst="wedgeRectCallout">
            <a:avLst>
              <a:gd name="adj1" fmla="val 18040"/>
              <a:gd name="adj2" fmla="val 6789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dirty="0"/>
              <a:t>缓存中分配</a:t>
            </a:r>
          </a:p>
        </p:txBody>
      </p:sp>
      <p:sp>
        <p:nvSpPr>
          <p:cNvPr id="8" name="矩形标注 7">
            <a:extLst>
              <a:ext uri="{FF2B5EF4-FFF2-40B4-BE49-F238E27FC236}">
                <a16:creationId xmlns="" xmlns:a16="http://schemas.microsoft.com/office/drawing/2014/main" id="{66748E03-EB43-EF45-B0CB-B9115E20ED2C}"/>
              </a:ext>
            </a:extLst>
          </p:cNvPr>
          <p:cNvSpPr/>
          <p:nvPr/>
        </p:nvSpPr>
        <p:spPr>
          <a:xfrm>
            <a:off x="6723327" y="2114194"/>
            <a:ext cx="1368152" cy="936104"/>
          </a:xfrm>
          <a:prstGeom prst="wedgeRectCallout">
            <a:avLst>
              <a:gd name="adj1" fmla="val 2354"/>
              <a:gd name="adj2" fmla="val 60921"/>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dirty="0"/>
              <a:t>入库持久化</a:t>
            </a:r>
          </a:p>
        </p:txBody>
      </p:sp>
      <p:sp>
        <p:nvSpPr>
          <p:cNvPr id="9" name="矩形 8">
            <a:extLst>
              <a:ext uri="{FF2B5EF4-FFF2-40B4-BE49-F238E27FC236}">
                <a16:creationId xmlns="" xmlns:a16="http://schemas.microsoft.com/office/drawing/2014/main" id="{8FF48979-4648-5249-95CB-3251E6B8C7E4}"/>
              </a:ext>
            </a:extLst>
          </p:cNvPr>
          <p:cNvSpPr/>
          <p:nvPr/>
        </p:nvSpPr>
        <p:spPr>
          <a:xfrm>
            <a:off x="1970190" y="4492224"/>
            <a:ext cx="3030683" cy="307777"/>
          </a:xfrm>
          <a:prstGeom prst="rect">
            <a:avLst/>
          </a:prstGeom>
          <a:solidFill>
            <a:srgbClr val="DCE9D9"/>
          </a:solidFill>
        </p:spPr>
        <p:txBody>
          <a:bodyPr wrap="square">
            <a:spAutoFit/>
          </a:bodyPr>
          <a:lstStyle/>
          <a:p>
            <a:pPr algn="ctr"/>
            <a:r>
              <a:rPr lang="zh-CN" altLang="en-US" sz="1400" u="sng" dirty="0"/>
              <a:t>调度周期</a:t>
            </a:r>
          </a:p>
        </p:txBody>
      </p:sp>
      <p:sp>
        <p:nvSpPr>
          <p:cNvPr id="10" name="矩形 9">
            <a:extLst>
              <a:ext uri="{FF2B5EF4-FFF2-40B4-BE49-F238E27FC236}">
                <a16:creationId xmlns="" xmlns:a16="http://schemas.microsoft.com/office/drawing/2014/main" id="{CEDC4A27-9E01-104B-A422-C3CDFB0854A4}"/>
              </a:ext>
            </a:extLst>
          </p:cNvPr>
          <p:cNvSpPr/>
          <p:nvPr/>
        </p:nvSpPr>
        <p:spPr>
          <a:xfrm>
            <a:off x="6348506" y="4492224"/>
            <a:ext cx="2117794" cy="307777"/>
          </a:xfrm>
          <a:prstGeom prst="rect">
            <a:avLst/>
          </a:prstGeom>
          <a:solidFill>
            <a:srgbClr val="FCF3CF"/>
          </a:solidFill>
        </p:spPr>
        <p:txBody>
          <a:bodyPr wrap="square">
            <a:spAutoFit/>
          </a:bodyPr>
          <a:lstStyle/>
          <a:p>
            <a:pPr algn="ctr"/>
            <a:r>
              <a:rPr lang="zh-CN" altLang="en-US" sz="1400" u="sng" dirty="0"/>
              <a:t>绑定周期</a:t>
            </a:r>
          </a:p>
        </p:txBody>
      </p:sp>
    </p:spTree>
    <p:extLst>
      <p:ext uri="{BB962C8B-B14F-4D97-AF65-F5344CB8AC3E}">
        <p14:creationId xmlns:p14="http://schemas.microsoft.com/office/powerpoint/2010/main" val="24412795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83DF31F-3A56-2342-B738-CE3FF20D87D9}"/>
              </a:ext>
            </a:extLst>
          </p:cNvPr>
          <p:cNvSpPr>
            <a:spLocks noGrp="1"/>
          </p:cNvSpPr>
          <p:nvPr>
            <p:ph type="title"/>
          </p:nvPr>
        </p:nvSpPr>
        <p:spPr/>
        <p:txBody>
          <a:bodyPr/>
          <a:lstStyle/>
          <a:p>
            <a:r>
              <a:rPr kumimoji="1" lang="zh-CN" altLang="en-US" dirty="0"/>
              <a:t>量化目标</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 xmlns:a16="http://schemas.microsoft.com/office/drawing/2014/main" id="{D7868F02-825A-2749-9125-F5CEB79C86F7}"/>
                  </a:ext>
                </a:extLst>
              </p:cNvPr>
              <p:cNvSpPr>
                <a:spLocks noGrp="1"/>
              </p:cNvSpPr>
              <p:nvPr>
                <p:ph idx="1"/>
              </p:nvPr>
            </p:nvSpPr>
            <p:spPr/>
            <p:txBody>
              <a:bodyPr>
                <a:normAutofit fontScale="77500" lnSpcReduction="20000"/>
              </a:bodyPr>
              <a:lstStyle/>
              <a:p>
                <a:r>
                  <a:rPr kumimoji="1" lang="zh-CN" altLang="en-US" dirty="0"/>
                  <a:t>装箱节点数</a:t>
                </a:r>
                <a:endParaRPr kumimoji="1" lang="en-US" altLang="zh-CN" dirty="0"/>
              </a:p>
              <a:p>
                <a:pPr lvl="1"/>
                <a:r>
                  <a:rPr kumimoji="1" lang="zh-CN" altLang="en-US" dirty="0"/>
                  <a:t>算法，约束条件</a:t>
                </a:r>
                <a14:m>
                  <m:oMath xmlns:m="http://schemas.openxmlformats.org/officeDocument/2006/math">
                    <m:r>
                      <a:rPr kumimoji="1" lang="en-US" altLang="zh-CN" b="0" i="1" smtClean="0">
                        <a:latin typeface="Cambria Math" panose="02040503050406030204" pitchFamily="18" charset="0"/>
                      </a:rPr>
                      <m:t>𝐵𝐹𝐷</m:t>
                    </m:r>
                    <m:d>
                      <m:dPr>
                        <m:ctrlPr>
                          <a:rPr kumimoji="1" lang="en-US" altLang="zh-CN" b="0" i="1" smtClean="0">
                            <a:latin typeface="Cambria Math"/>
                          </a:rPr>
                        </m:ctrlPr>
                      </m:dPr>
                      <m:e>
                        <m:r>
                          <a:rPr kumimoji="1" lang="en-US" altLang="zh-CN" b="0" i="1" smtClean="0">
                            <a:latin typeface="Cambria Math" panose="02040503050406030204" pitchFamily="18" charset="0"/>
                          </a:rPr>
                          <m:t>𝐼</m:t>
                        </m:r>
                      </m:e>
                    </m:d>
                    <m:r>
                      <a:rPr kumimoji="1" lang="en-US" altLang="zh-CN" b="0" i="1" smtClean="0">
                        <a:latin typeface="Cambria Math" panose="02040503050406030204" pitchFamily="18" charset="0"/>
                      </a:rPr>
                      <m:t>≤</m:t>
                    </m:r>
                    <m:f>
                      <m:fPr>
                        <m:ctrlPr>
                          <a:rPr kumimoji="1" lang="en-US" altLang="zh-CN" b="0" i="1" smtClean="0">
                            <a:latin typeface="Cambria Math"/>
                          </a:rPr>
                        </m:ctrlPr>
                      </m:fPr>
                      <m:num>
                        <m:r>
                          <a:rPr kumimoji="1" lang="en-US" altLang="zh-CN" b="0" i="1" smtClean="0">
                            <a:latin typeface="Cambria Math" panose="02040503050406030204" pitchFamily="18" charset="0"/>
                          </a:rPr>
                          <m:t>11</m:t>
                        </m:r>
                      </m:num>
                      <m:den>
                        <m:r>
                          <a:rPr kumimoji="1" lang="en-US" altLang="zh-CN" b="0" i="1" smtClean="0">
                            <a:latin typeface="Cambria Math" panose="02040503050406030204" pitchFamily="18" charset="0"/>
                          </a:rPr>
                          <m:t>9</m:t>
                        </m:r>
                      </m:den>
                    </m:f>
                    <m:r>
                      <a:rPr kumimoji="1" lang="en-US" altLang="zh-CN" b="0" i="1" smtClean="0">
                        <a:latin typeface="Cambria Math" panose="02040503050406030204" pitchFamily="18" charset="0"/>
                      </a:rPr>
                      <m:t>𝑂𝑃𝑇</m:t>
                    </m:r>
                    <m:d>
                      <m:dPr>
                        <m:ctrlPr>
                          <a:rPr kumimoji="1" lang="en-US" altLang="zh-CN" b="0" i="1" smtClean="0">
                            <a:latin typeface="Cambria Math"/>
                          </a:rPr>
                        </m:ctrlPr>
                      </m:dPr>
                      <m:e>
                        <m:r>
                          <a:rPr kumimoji="1" lang="en-US" altLang="zh-CN" b="0" i="1" smtClean="0">
                            <a:latin typeface="Cambria Math" panose="02040503050406030204" pitchFamily="18" charset="0"/>
                          </a:rPr>
                          <m:t>𝐼</m:t>
                        </m:r>
                      </m:e>
                    </m:d>
                    <m:r>
                      <a:rPr kumimoji="1" lang="en-US" altLang="zh-CN" b="0" i="1" smtClean="0">
                        <a:latin typeface="Cambria Math" panose="02040503050406030204" pitchFamily="18" charset="0"/>
                      </a:rPr>
                      <m:t>+1</m:t>
                    </m:r>
                  </m:oMath>
                </a14:m>
                <a:endParaRPr kumimoji="1" lang="en-US" altLang="zh-CN" dirty="0"/>
              </a:p>
              <a:p>
                <a:pPr lvl="1"/>
                <a:r>
                  <a:rPr kumimoji="1" lang="zh-CN" altLang="en-US" dirty="0"/>
                  <a:t>标签合并，调度空间</a:t>
                </a:r>
                <a:endParaRPr kumimoji="1" lang="en-US" altLang="zh-CN" dirty="0"/>
              </a:p>
              <a:p>
                <a:pPr lvl="1"/>
                <a:r>
                  <a:rPr kumimoji="1" lang="en-US" altLang="zh-CN" dirty="0"/>
                  <a:t>Incremental</a:t>
                </a:r>
                <a:r>
                  <a:rPr kumimoji="1" lang="zh-CN" altLang="en-US" dirty="0"/>
                  <a:t>阶段</a:t>
                </a:r>
                <a:endParaRPr kumimoji="1" lang="en-US" altLang="zh-CN" dirty="0"/>
              </a:p>
              <a:p>
                <a:r>
                  <a:rPr kumimoji="1" lang="zh-CN" altLang="en-US" dirty="0"/>
                  <a:t>碎片化，资源浪费率</a:t>
                </a:r>
                <a:r>
                  <a:rPr kumimoji="1" lang="en-US" altLang="zh-CN" dirty="0"/>
                  <a:t>WASTE</a:t>
                </a:r>
              </a:p>
              <a:p>
                <a:pPr lvl="1"/>
                <a:r>
                  <a:rPr kumimoji="1" lang="zh-CN" altLang="en-US" dirty="0"/>
                  <a:t>节点利用率分类，状态转移，代价</a:t>
                </a:r>
                <a:endParaRPr kumimoji="1" lang="en-US" altLang="zh-CN" dirty="0"/>
              </a:p>
              <a:p>
                <a:pPr lvl="1"/>
                <a:r>
                  <a:rPr kumimoji="1" lang="en-US" altLang="zh-CN" dirty="0"/>
                  <a:t>Consolidation</a:t>
                </a:r>
                <a:r>
                  <a:rPr kumimoji="1" lang="zh-CN" altLang="en-US" dirty="0"/>
                  <a:t>阶段</a:t>
                </a:r>
                <a:endParaRPr kumimoji="1" lang="en-US" altLang="zh-CN" dirty="0"/>
              </a:p>
              <a:p>
                <a:r>
                  <a:rPr kumimoji="1" lang="zh-CN" altLang="en-US" dirty="0"/>
                  <a:t>能耗，资源利用和功耗相关性</a:t>
                </a:r>
                <a:endParaRPr kumimoji="1" lang="en-US" altLang="zh-CN" dirty="0"/>
              </a:p>
              <a:p>
                <a:pPr lvl="1"/>
                <a:r>
                  <a:rPr kumimoji="1" lang="zh-CN" altLang="en-US" dirty="0"/>
                  <a:t>空机</a:t>
                </a:r>
                <a:r>
                  <a:rPr kumimoji="1" lang="en-US" altLang="zh-CN" dirty="0"/>
                  <a:t>SLEEP|WAKEUP</a:t>
                </a:r>
              </a:p>
              <a:p>
                <a:pPr lvl="1"/>
                <a:r>
                  <a:rPr kumimoji="1" lang="zh-CN" altLang="en-US" dirty="0"/>
                  <a:t>采购优化</a:t>
                </a:r>
                <a:endParaRPr kumimoji="1" lang="en-US" altLang="zh-CN" dirty="0"/>
              </a:p>
              <a:p>
                <a:r>
                  <a:rPr kumimoji="1" lang="zh-CN" altLang="en-US" dirty="0"/>
                  <a:t>售卖率</a:t>
                </a:r>
                <a:r>
                  <a:rPr kumimoji="1" lang="en-US" altLang="zh-CN" dirty="0"/>
                  <a:t>|</a:t>
                </a:r>
                <a:r>
                  <a:rPr kumimoji="1" lang="zh-CN" altLang="en-US" dirty="0"/>
                  <a:t>容量管理</a:t>
                </a:r>
                <a:r>
                  <a:rPr kumimoji="1" lang="en-US" altLang="zh-CN" dirty="0"/>
                  <a:t>|</a:t>
                </a:r>
                <a:r>
                  <a:rPr kumimoji="1" lang="zh-CN" altLang="en-US" dirty="0"/>
                  <a:t>库存服务</a:t>
                </a:r>
                <a:r>
                  <a:rPr kumimoji="1" lang="en-US" altLang="zh-CN" dirty="0"/>
                  <a:t>|</a:t>
                </a:r>
                <a:r>
                  <a:rPr kumimoji="1" lang="zh-CN" altLang="en-US" dirty="0"/>
                  <a:t>经济模型</a:t>
                </a:r>
                <a:endParaRPr kumimoji="1" lang="en-US" altLang="zh-CN" dirty="0"/>
              </a:p>
              <a:p>
                <a:pPr lvl="1"/>
                <a:r>
                  <a:rPr kumimoji="1" lang="zh-CN" altLang="en-US" dirty="0"/>
                  <a:t>运营决策，套餐</a:t>
                </a:r>
                <a:endParaRPr kumimoji="1" lang="en-US" altLang="zh-CN" dirty="0"/>
              </a:p>
              <a:p>
                <a:pPr lvl="1"/>
                <a:endParaRPr kumimoji="1" lang="en-US" altLang="zh-CN" dirty="0"/>
              </a:p>
              <a:p>
                <a:endParaRPr kumimoji="1" lang="zh-CN" altLang="en-US" dirty="0"/>
              </a:p>
            </p:txBody>
          </p:sp>
        </mc:Choice>
        <mc:Fallback xmlns="">
          <p:sp>
            <p:nvSpPr>
              <p:cNvPr id="3" name="内容占位符 2">
                <a:extLst>
                  <a:ext uri="{FF2B5EF4-FFF2-40B4-BE49-F238E27FC236}">
                    <a16:creationId xmlns:a16="http://schemas.microsoft.com/office/drawing/2014/main" id="{D7868F02-825A-2749-9125-F5CEB79C86F7}"/>
                  </a:ext>
                </a:extLst>
              </p:cNvPr>
              <p:cNvSpPr>
                <a:spLocks noGrp="1" noRot="1" noChangeAspect="1" noMove="1" noResize="1" noEditPoints="1" noAdjustHandles="1" noChangeArrowheads="1" noChangeShapeType="1" noTextEdit="1"/>
              </p:cNvSpPr>
              <p:nvPr>
                <p:ph idx="1"/>
              </p:nvPr>
            </p:nvSpPr>
            <p:spPr>
              <a:blipFill>
                <a:blip r:embed="rId2"/>
                <a:stretch>
                  <a:fillRect l="-1235" t="-33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889540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721747" cy="6868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内容占位符 2"/>
          <p:cNvSpPr>
            <a:spLocks noGrp="1"/>
          </p:cNvSpPr>
          <p:nvPr>
            <p:ph idx="1"/>
          </p:nvPr>
        </p:nvSpPr>
        <p:spPr>
          <a:xfrm>
            <a:off x="6026348" y="4365104"/>
            <a:ext cx="3131840" cy="2448272"/>
          </a:xfrm>
        </p:spPr>
        <p:txBody>
          <a:bodyPr>
            <a:normAutofit/>
          </a:bodyPr>
          <a:lstStyle/>
          <a:p>
            <a:pPr indent="-144000"/>
            <a:r>
              <a:rPr lang="zh-CN" altLang="en-US" sz="2000" dirty="0"/>
              <a:t>相关性结论</a:t>
            </a:r>
            <a:r>
              <a:rPr lang="en-US" altLang="zh-CN" sz="2000" dirty="0"/>
              <a:t>[1]</a:t>
            </a:r>
          </a:p>
          <a:p>
            <a:pPr lvl="1" indent="-144000"/>
            <a:r>
              <a:rPr lang="en-US" altLang="zh-CN" sz="1600" dirty="0"/>
              <a:t>CPU</a:t>
            </a:r>
            <a:r>
              <a:rPr lang="zh-CN" altLang="en-US" sz="1600" dirty="0"/>
              <a:t>与能耗高度正相关</a:t>
            </a:r>
            <a:endParaRPr lang="en-US" altLang="zh-CN" sz="1600" dirty="0"/>
          </a:p>
          <a:p>
            <a:pPr lvl="1" indent="-144000"/>
            <a:r>
              <a:rPr lang="zh-CN" altLang="en-US" sz="1600" dirty="0"/>
              <a:t>网络与能耗无关</a:t>
            </a:r>
            <a:endParaRPr lang="en-US" altLang="zh-CN" sz="1600" dirty="0"/>
          </a:p>
          <a:p>
            <a:pPr lvl="1" indent="-144000"/>
            <a:r>
              <a:rPr lang="zh-CN" altLang="en-US" sz="1600" dirty="0"/>
              <a:t>磁盘，内存相关性偏弱</a:t>
            </a:r>
            <a:endParaRPr lang="en-US" altLang="zh-CN" sz="1600" dirty="0"/>
          </a:p>
          <a:p>
            <a:pPr indent="-144000"/>
            <a:r>
              <a:rPr lang="zh-CN" altLang="en-US" sz="2000" dirty="0"/>
              <a:t>资源利用和能耗</a:t>
            </a:r>
            <a:endParaRPr lang="en-US" altLang="zh-CN" sz="2000" dirty="0"/>
          </a:p>
          <a:p>
            <a:pPr lvl="1" indent="-144000"/>
            <a:r>
              <a:rPr lang="zh-CN" altLang="en-US" sz="1600" dirty="0"/>
              <a:t>相关因子</a:t>
            </a:r>
            <a:endParaRPr lang="en-US" altLang="zh-CN" sz="1600" dirty="0"/>
          </a:p>
        </p:txBody>
      </p:sp>
      <p:sp>
        <p:nvSpPr>
          <p:cNvPr id="2" name="矩形 1">
            <a:extLst>
              <a:ext uri="{FF2B5EF4-FFF2-40B4-BE49-F238E27FC236}">
                <a16:creationId xmlns="" xmlns:a16="http://schemas.microsoft.com/office/drawing/2014/main" id="{3A3A20DB-4388-324F-8FD1-7FFB2DF24AAA}"/>
              </a:ext>
            </a:extLst>
          </p:cNvPr>
          <p:cNvSpPr/>
          <p:nvPr/>
        </p:nvSpPr>
        <p:spPr>
          <a:xfrm>
            <a:off x="7164288" y="620688"/>
            <a:ext cx="1210588" cy="707886"/>
          </a:xfrm>
          <a:prstGeom prst="rect">
            <a:avLst/>
          </a:prstGeom>
        </p:spPr>
        <p:txBody>
          <a:bodyPr wrap="none">
            <a:spAutoFit/>
          </a:bodyPr>
          <a:lstStyle/>
          <a:p>
            <a:r>
              <a:rPr lang="zh-CN" altLang="en-US" sz="4000" dirty="0"/>
              <a:t>功耗</a:t>
            </a:r>
          </a:p>
        </p:txBody>
      </p:sp>
    </p:spTree>
    <p:extLst>
      <p:ext uri="{BB962C8B-B14F-4D97-AF65-F5344CB8AC3E}">
        <p14:creationId xmlns:p14="http://schemas.microsoft.com/office/powerpoint/2010/main" val="29865534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B5FB240-DB94-AC4E-A3A4-56B98839313D}"/>
              </a:ext>
            </a:extLst>
          </p:cNvPr>
          <p:cNvSpPr>
            <a:spLocks noGrp="1"/>
          </p:cNvSpPr>
          <p:nvPr>
            <p:ph type="title"/>
          </p:nvPr>
        </p:nvSpPr>
        <p:spPr/>
        <p:txBody>
          <a:bodyPr/>
          <a:lstStyle/>
          <a:p>
            <a:r>
              <a:rPr kumimoji="1" lang="zh-CN" altLang="en-US" dirty="0"/>
              <a:t>功耗</a:t>
            </a:r>
            <a:r>
              <a:rPr kumimoji="1" lang="en-US" altLang="zh-CN" dirty="0"/>
              <a:t>-</a:t>
            </a:r>
            <a:r>
              <a:rPr kumimoji="1" lang="zh-CN" altLang="en-US" dirty="0"/>
              <a:t>约束</a:t>
            </a:r>
          </a:p>
        </p:txBody>
      </p:sp>
      <p:sp>
        <p:nvSpPr>
          <p:cNvPr id="3" name="内容占位符 2">
            <a:extLst>
              <a:ext uri="{FF2B5EF4-FFF2-40B4-BE49-F238E27FC236}">
                <a16:creationId xmlns="" xmlns:a16="http://schemas.microsoft.com/office/drawing/2014/main" id="{B35A8A73-FF47-DC4C-9B88-22AB2DF13838}"/>
              </a:ext>
            </a:extLst>
          </p:cNvPr>
          <p:cNvSpPr>
            <a:spLocks noGrp="1"/>
          </p:cNvSpPr>
          <p:nvPr>
            <p:ph idx="1"/>
          </p:nvPr>
        </p:nvSpPr>
        <p:spPr/>
        <p:txBody>
          <a:bodyPr>
            <a:normAutofit fontScale="85000" lnSpcReduction="20000"/>
          </a:bodyPr>
          <a:lstStyle/>
          <a:p>
            <a:pPr marL="0" indent="0">
              <a:buNone/>
            </a:pPr>
            <a:endParaRPr kumimoji="1" lang="en-US" altLang="zh-CN" dirty="0" smtClean="0"/>
          </a:p>
          <a:p>
            <a:r>
              <a:rPr kumimoji="1" lang="zh-CN" altLang="en-US" dirty="0" smtClean="0"/>
              <a:t>机架因素</a:t>
            </a:r>
            <a:endParaRPr kumimoji="1" lang="en-US" altLang="zh-CN" dirty="0" smtClean="0"/>
          </a:p>
          <a:p>
            <a:pPr lvl="1"/>
            <a:r>
              <a:rPr kumimoji="1" lang="zh-CN" altLang="en-US" dirty="0" smtClean="0"/>
              <a:t>最大</a:t>
            </a:r>
            <a:r>
              <a:rPr kumimoji="1" lang="en-US" altLang="zh-CN" dirty="0" smtClean="0"/>
              <a:t>4400W</a:t>
            </a:r>
            <a:r>
              <a:rPr kumimoji="1" lang="zh-CN" altLang="en-US" dirty="0" smtClean="0"/>
              <a:t>，装机限定</a:t>
            </a:r>
            <a:r>
              <a:rPr kumimoji="1" lang="en-US" altLang="zh-CN" dirty="0" smtClean="0"/>
              <a:t>4100W</a:t>
            </a:r>
            <a:endParaRPr kumimoji="1" lang="en-US" altLang="zh-CN" dirty="0"/>
          </a:p>
          <a:p>
            <a:r>
              <a:rPr kumimoji="1" lang="zh-CN" altLang="en-US" dirty="0"/>
              <a:t>供电</a:t>
            </a:r>
            <a:r>
              <a:rPr kumimoji="1" lang="zh-CN" altLang="en-US" dirty="0" smtClean="0"/>
              <a:t>额度</a:t>
            </a:r>
            <a:endParaRPr kumimoji="1" lang="en-US" altLang="zh-CN" dirty="0" smtClean="0"/>
          </a:p>
          <a:p>
            <a:pPr lvl="1"/>
            <a:r>
              <a:rPr kumimoji="1" lang="zh-CN" altLang="en-US" dirty="0" smtClean="0"/>
              <a:t>单机无限制，受限于机架</a:t>
            </a:r>
            <a:endParaRPr kumimoji="1" lang="en-US" altLang="zh-CN" dirty="0"/>
          </a:p>
          <a:p>
            <a:r>
              <a:rPr kumimoji="1" lang="en-US" altLang="zh-CN" dirty="0" smtClean="0"/>
              <a:t>GPU</a:t>
            </a:r>
          </a:p>
          <a:p>
            <a:pPr lvl="1"/>
            <a:r>
              <a:rPr kumimoji="1" lang="zh-CN" altLang="en-US" dirty="0" smtClean="0"/>
              <a:t>单</a:t>
            </a:r>
            <a:r>
              <a:rPr kumimoji="1" lang="en-US" altLang="zh-CN" dirty="0" smtClean="0"/>
              <a:t>Rack</a:t>
            </a:r>
            <a:r>
              <a:rPr kumimoji="1" lang="zh-CN" altLang="en-US" dirty="0" smtClean="0"/>
              <a:t>最多三台</a:t>
            </a:r>
            <a:endParaRPr kumimoji="1" lang="en-US" altLang="zh-CN" dirty="0"/>
          </a:p>
          <a:p>
            <a:r>
              <a:rPr kumimoji="1" lang="zh-CN" altLang="en-US" dirty="0"/>
              <a:t>四代</a:t>
            </a:r>
            <a:r>
              <a:rPr kumimoji="1" lang="zh-CN" altLang="en-US" dirty="0" smtClean="0"/>
              <a:t>机</a:t>
            </a:r>
            <a:endParaRPr kumimoji="1" lang="en-US" altLang="zh-CN" dirty="0" smtClean="0"/>
          </a:p>
          <a:p>
            <a:pPr lvl="1"/>
            <a:r>
              <a:rPr kumimoji="1" lang="zh-CN" altLang="en-US" dirty="0" smtClean="0"/>
              <a:t>稍有增加，忽略同普通</a:t>
            </a:r>
            <a:r>
              <a:rPr kumimoji="1" lang="en-US" altLang="zh-CN" dirty="0" smtClean="0"/>
              <a:t>2U</a:t>
            </a:r>
            <a:r>
              <a:rPr kumimoji="1" lang="zh-CN" altLang="en-US" dirty="0" smtClean="0"/>
              <a:t>服务器</a:t>
            </a:r>
            <a:endParaRPr kumimoji="1" lang="en-US" altLang="zh-CN" dirty="0"/>
          </a:p>
          <a:p>
            <a:r>
              <a:rPr kumimoji="1" lang="en-US" altLang="zh-CN" dirty="0"/>
              <a:t>TOR</a:t>
            </a:r>
            <a:r>
              <a:rPr kumimoji="1" lang="zh-CN" altLang="en-US" dirty="0" smtClean="0"/>
              <a:t>拓扑</a:t>
            </a:r>
            <a:endParaRPr kumimoji="1" lang="en-US" altLang="zh-CN" dirty="0" smtClean="0"/>
          </a:p>
          <a:p>
            <a:pPr lvl="1"/>
            <a:r>
              <a:rPr kumimoji="1" lang="zh-CN" altLang="en-US" dirty="0" smtClean="0"/>
              <a:t>不是瓶颈，目前单</a:t>
            </a:r>
            <a:r>
              <a:rPr kumimoji="1" lang="en-US" altLang="zh-CN" dirty="0" smtClean="0"/>
              <a:t>Rack</a:t>
            </a:r>
            <a:r>
              <a:rPr kumimoji="1" lang="zh-CN" altLang="en-US" dirty="0" smtClean="0"/>
              <a:t>单</a:t>
            </a:r>
            <a:r>
              <a:rPr kumimoji="1" lang="en-US" altLang="zh-CN" dirty="0" smtClean="0"/>
              <a:t>Tor</a:t>
            </a:r>
          </a:p>
        </p:txBody>
      </p:sp>
    </p:spTree>
    <p:extLst>
      <p:ext uri="{BB962C8B-B14F-4D97-AF65-F5344CB8AC3E}">
        <p14:creationId xmlns:p14="http://schemas.microsoft.com/office/powerpoint/2010/main" val="376449082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实际线上功率分布</a:t>
            </a:r>
            <a:endParaRPr lang="zh-CN" altLang="en-US" dirty="0"/>
          </a:p>
        </p:txBody>
      </p:sp>
      <p:sp>
        <p:nvSpPr>
          <p:cNvPr id="3" name="内容占位符 2"/>
          <p:cNvSpPr>
            <a:spLocks noGrp="1"/>
          </p:cNvSpPr>
          <p:nvPr>
            <p:ph idx="1"/>
          </p:nvPr>
        </p:nvSpPr>
        <p:spPr>
          <a:xfrm>
            <a:off x="457200" y="5840130"/>
            <a:ext cx="8229600" cy="1017869"/>
          </a:xfrm>
        </p:spPr>
        <p:txBody>
          <a:bodyPr>
            <a:normAutofit fontScale="92500" lnSpcReduction="10000"/>
          </a:bodyPr>
          <a:lstStyle/>
          <a:p>
            <a:r>
              <a:rPr lang="zh-CN" altLang="en-US" dirty="0" smtClean="0"/>
              <a:t>线上仍然存在</a:t>
            </a:r>
            <a:r>
              <a:rPr lang="zh-CN" altLang="en-US" b="1" dirty="0" smtClean="0">
                <a:solidFill>
                  <a:srgbClr val="FF0000"/>
                </a:solidFill>
              </a:rPr>
              <a:t>挑战功率约束</a:t>
            </a:r>
            <a:r>
              <a:rPr lang="zh-CN" altLang="en-US" dirty="0" smtClean="0"/>
              <a:t>的情况！</a:t>
            </a:r>
            <a:endParaRPr lang="en-US" altLang="zh-CN" dirty="0" smtClean="0"/>
          </a:p>
          <a:p>
            <a:pPr lvl="1"/>
            <a:r>
              <a:rPr lang="zh-CN" altLang="en-US" dirty="0" smtClean="0"/>
              <a:t>调度需要考虑</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462370311"/>
              </p:ext>
            </p:extLst>
          </p:nvPr>
        </p:nvGraphicFramePr>
        <p:xfrm>
          <a:off x="467544" y="1700808"/>
          <a:ext cx="8280921" cy="3960439"/>
        </p:xfrm>
        <a:graphic>
          <a:graphicData uri="http://schemas.openxmlformats.org/drawingml/2006/table">
            <a:tbl>
              <a:tblPr firstRow="1" firstCol="1" bandRow="1">
                <a:tableStyleId>{8A107856-5554-42FB-B03E-39F5DBC370BA}</a:tableStyleId>
              </a:tblPr>
              <a:tblGrid>
                <a:gridCol w="2653820">
                  <a:extLst>
                    <a:ext uri="{9D8B030D-6E8A-4147-A177-3AD203B41FA5}">
                      <a16:colId xmlns="" xmlns:a16="http://schemas.microsoft.com/office/drawing/2014/main" val="1612779288"/>
                    </a:ext>
                  </a:extLst>
                </a:gridCol>
                <a:gridCol w="1776869">
                  <a:extLst>
                    <a:ext uri="{9D8B030D-6E8A-4147-A177-3AD203B41FA5}">
                      <a16:colId xmlns="" xmlns:a16="http://schemas.microsoft.com/office/drawing/2014/main" val="3532274745"/>
                    </a:ext>
                  </a:extLst>
                </a:gridCol>
                <a:gridCol w="2071274">
                  <a:extLst>
                    <a:ext uri="{9D8B030D-6E8A-4147-A177-3AD203B41FA5}">
                      <a16:colId xmlns="" xmlns:a16="http://schemas.microsoft.com/office/drawing/2014/main" val="1547873044"/>
                    </a:ext>
                  </a:extLst>
                </a:gridCol>
                <a:gridCol w="1778958">
                  <a:extLst>
                    <a:ext uri="{9D8B030D-6E8A-4147-A177-3AD203B41FA5}">
                      <a16:colId xmlns="" xmlns:a16="http://schemas.microsoft.com/office/drawing/2014/main" val="3055204687"/>
                    </a:ext>
                  </a:extLst>
                </a:gridCol>
              </a:tblGrid>
              <a:tr h="565777">
                <a:tc>
                  <a:txBody>
                    <a:bodyPr/>
                    <a:lstStyle/>
                    <a:p>
                      <a:pPr algn="ctr">
                        <a:spcAft>
                          <a:spcPts val="0"/>
                        </a:spcAft>
                      </a:pPr>
                      <a:r>
                        <a:rPr lang="zh-CN" sz="1600" dirty="0">
                          <a:effectLst/>
                        </a:rPr>
                        <a:t>峰值功率范围</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zh-CN" sz="1800">
                          <a:effectLst/>
                        </a:rPr>
                        <a:t>台数</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zh-CN" sz="1800">
                          <a:effectLst/>
                        </a:rPr>
                        <a:t>总台数</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zh-CN" sz="1800">
                          <a:effectLst/>
                        </a:rPr>
                        <a:t>占比</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extLst>
                  <a:ext uri="{0D108BD9-81ED-4DB2-BD59-A6C34878D82A}">
                    <a16:rowId xmlns="" xmlns:a16="http://schemas.microsoft.com/office/drawing/2014/main" val="4111340921"/>
                  </a:ext>
                </a:extLst>
              </a:tr>
              <a:tr h="565777">
                <a:tc>
                  <a:txBody>
                    <a:bodyPr/>
                    <a:lstStyle/>
                    <a:p>
                      <a:pPr algn="ctr">
                        <a:spcAft>
                          <a:spcPts val="0"/>
                        </a:spcAft>
                      </a:pPr>
                      <a:r>
                        <a:rPr lang="en-US" sz="1800">
                          <a:effectLst/>
                        </a:rPr>
                        <a:t>&gt;500</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104</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dirty="0">
                          <a:effectLst/>
                        </a:rPr>
                        <a:t>5822</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1.79%</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extLst>
                  <a:ext uri="{0D108BD9-81ED-4DB2-BD59-A6C34878D82A}">
                    <a16:rowId xmlns="" xmlns:a16="http://schemas.microsoft.com/office/drawing/2014/main" val="997984030"/>
                  </a:ext>
                </a:extLst>
              </a:tr>
              <a:tr h="565777">
                <a:tc>
                  <a:txBody>
                    <a:bodyPr/>
                    <a:lstStyle/>
                    <a:p>
                      <a:pPr algn="ctr">
                        <a:spcAft>
                          <a:spcPts val="0"/>
                        </a:spcAft>
                      </a:pPr>
                      <a:r>
                        <a:rPr lang="en-US" sz="1800" dirty="0">
                          <a:effectLst/>
                        </a:rPr>
                        <a:t>400&lt;W&lt;500</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840</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5822</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dirty="0">
                          <a:effectLst/>
                        </a:rPr>
                        <a:t>14.43%</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extLst>
                  <a:ext uri="{0D108BD9-81ED-4DB2-BD59-A6C34878D82A}">
                    <a16:rowId xmlns="" xmlns:a16="http://schemas.microsoft.com/office/drawing/2014/main" val="3250408859"/>
                  </a:ext>
                </a:extLst>
              </a:tr>
              <a:tr h="565777">
                <a:tc>
                  <a:txBody>
                    <a:bodyPr/>
                    <a:lstStyle/>
                    <a:p>
                      <a:pPr algn="ctr">
                        <a:spcAft>
                          <a:spcPts val="0"/>
                        </a:spcAft>
                      </a:pPr>
                      <a:r>
                        <a:rPr lang="en-US" sz="1800" dirty="0">
                          <a:effectLst/>
                        </a:rPr>
                        <a:t>300&lt;W&lt;400</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2178</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dirty="0">
                          <a:effectLst/>
                        </a:rPr>
                        <a:t>5822</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37.41%</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extLst>
                  <a:ext uri="{0D108BD9-81ED-4DB2-BD59-A6C34878D82A}">
                    <a16:rowId xmlns="" xmlns:a16="http://schemas.microsoft.com/office/drawing/2014/main" val="492403003"/>
                  </a:ext>
                </a:extLst>
              </a:tr>
              <a:tr h="565777">
                <a:tc>
                  <a:txBody>
                    <a:bodyPr/>
                    <a:lstStyle/>
                    <a:p>
                      <a:pPr algn="ctr">
                        <a:spcAft>
                          <a:spcPts val="0"/>
                        </a:spcAft>
                      </a:pPr>
                      <a:r>
                        <a:rPr lang="en-US" sz="1800" dirty="0">
                          <a:effectLst/>
                        </a:rPr>
                        <a:t>200&lt;W&lt;300</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2524</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5822</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43.35%</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extLst>
                  <a:ext uri="{0D108BD9-81ED-4DB2-BD59-A6C34878D82A}">
                    <a16:rowId xmlns="" xmlns:a16="http://schemas.microsoft.com/office/drawing/2014/main" val="106741596"/>
                  </a:ext>
                </a:extLst>
              </a:tr>
              <a:tr h="565777">
                <a:tc>
                  <a:txBody>
                    <a:bodyPr/>
                    <a:lstStyle/>
                    <a:p>
                      <a:pPr algn="ctr">
                        <a:spcAft>
                          <a:spcPts val="0"/>
                        </a:spcAft>
                      </a:pPr>
                      <a:r>
                        <a:rPr lang="en-US" sz="1800" dirty="0">
                          <a:effectLst/>
                        </a:rPr>
                        <a:t>0&lt;W&lt;200</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dirty="0">
                          <a:effectLst/>
                        </a:rPr>
                        <a:t>14</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5822</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0.24%</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extLst>
                  <a:ext uri="{0D108BD9-81ED-4DB2-BD59-A6C34878D82A}">
                    <a16:rowId xmlns="" xmlns:a16="http://schemas.microsoft.com/office/drawing/2014/main" val="3897660922"/>
                  </a:ext>
                </a:extLst>
              </a:tr>
              <a:tr h="565777">
                <a:tc>
                  <a:txBody>
                    <a:bodyPr/>
                    <a:lstStyle/>
                    <a:p>
                      <a:pPr algn="ctr">
                        <a:spcAft>
                          <a:spcPts val="0"/>
                        </a:spcAft>
                      </a:pPr>
                      <a:r>
                        <a:rPr lang="en-US" sz="1800">
                          <a:effectLst/>
                        </a:rPr>
                        <a:t>0</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162</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5822</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dirty="0">
                          <a:effectLst/>
                        </a:rPr>
                        <a:t>2.78%</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extLst>
                  <a:ext uri="{0D108BD9-81ED-4DB2-BD59-A6C34878D82A}">
                    <a16:rowId xmlns="" xmlns:a16="http://schemas.microsoft.com/office/drawing/2014/main" val="1604606463"/>
                  </a:ext>
                </a:extLst>
              </a:tr>
            </a:tbl>
          </a:graphicData>
        </a:graphic>
      </p:graphicFrame>
      <p:sp>
        <p:nvSpPr>
          <p:cNvPr id="5" name="矩形 4"/>
          <p:cNvSpPr/>
          <p:nvPr/>
        </p:nvSpPr>
        <p:spPr>
          <a:xfrm>
            <a:off x="179512" y="2492896"/>
            <a:ext cx="8856984"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195367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引申</a:t>
            </a:r>
            <a:r>
              <a:rPr lang="en-US" altLang="zh-CN" dirty="0" smtClean="0"/>
              <a:t>1-</a:t>
            </a:r>
            <a:r>
              <a:rPr lang="zh-CN" altLang="en-US" dirty="0" smtClean="0"/>
              <a:t>优化</a:t>
            </a:r>
            <a:r>
              <a:rPr lang="en-US" altLang="zh-CN" dirty="0" smtClean="0"/>
              <a:t>Rack</a:t>
            </a:r>
            <a:r>
              <a:rPr lang="zh-CN" altLang="en-US" dirty="0" smtClean="0"/>
              <a:t>上机器放置</a:t>
            </a:r>
            <a:endParaRPr lang="zh-CN" altLang="en-US" dirty="0"/>
          </a:p>
        </p:txBody>
      </p:sp>
      <p:sp>
        <p:nvSpPr>
          <p:cNvPr id="3" name="内容占位符 2"/>
          <p:cNvSpPr>
            <a:spLocks noGrp="1"/>
          </p:cNvSpPr>
          <p:nvPr>
            <p:ph idx="1"/>
          </p:nvPr>
        </p:nvSpPr>
        <p:spPr/>
        <p:txBody>
          <a:bodyPr/>
          <a:lstStyle/>
          <a:p>
            <a:r>
              <a:rPr lang="zh-CN" altLang="en-US" dirty="0" smtClean="0"/>
              <a:t>多少台物理机在一个</a:t>
            </a:r>
            <a:r>
              <a:rPr lang="en-US" altLang="zh-CN" dirty="0" smtClean="0"/>
              <a:t>Rack</a:t>
            </a:r>
            <a:r>
              <a:rPr lang="zh-CN" altLang="en-US" dirty="0" smtClean="0"/>
              <a:t>上</a:t>
            </a:r>
            <a:endParaRPr lang="en-US" altLang="zh-CN" dirty="0" smtClean="0"/>
          </a:p>
          <a:p>
            <a:pPr lvl="1"/>
            <a:r>
              <a:rPr lang="zh-CN" altLang="en-US" dirty="0" smtClean="0"/>
              <a:t>可盈利最大</a:t>
            </a:r>
            <a:endParaRPr lang="en-US" altLang="zh-CN" dirty="0" smtClean="0"/>
          </a:p>
          <a:p>
            <a:pPr lvl="1"/>
            <a:r>
              <a:rPr lang="zh-CN" altLang="en-US" dirty="0" smtClean="0"/>
              <a:t>功耗，机柜，满足限定</a:t>
            </a:r>
            <a:endParaRPr lang="en-US" altLang="zh-CN" dirty="0" smtClean="0"/>
          </a:p>
          <a:p>
            <a:pPr lvl="1"/>
            <a:r>
              <a:rPr lang="zh-CN" altLang="en-US" dirty="0" smtClean="0"/>
              <a:t>通过控制利用率实现</a:t>
            </a:r>
            <a:endParaRPr lang="en-US" altLang="zh-CN" dirty="0" smtClean="0"/>
          </a:p>
          <a:p>
            <a:pPr lvl="1"/>
            <a:r>
              <a:rPr lang="zh-CN" altLang="en-US" dirty="0" smtClean="0"/>
              <a:t>节省机柜？</a:t>
            </a:r>
            <a:endParaRPr lang="en-US" altLang="zh-CN" dirty="0" smtClean="0"/>
          </a:p>
        </p:txBody>
      </p:sp>
    </p:spTree>
    <p:extLst>
      <p:ext uri="{BB962C8B-B14F-4D97-AF65-F5344CB8AC3E}">
        <p14:creationId xmlns:p14="http://schemas.microsoft.com/office/powerpoint/2010/main" val="35256111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引申</a:t>
            </a:r>
            <a:r>
              <a:rPr lang="en-US" altLang="zh-CN" dirty="0" smtClean="0"/>
              <a:t>2-</a:t>
            </a:r>
            <a:r>
              <a:rPr lang="zh-CN" altLang="en-US" dirty="0" smtClean="0"/>
              <a:t>调度感知功耗</a:t>
            </a:r>
            <a:endParaRPr lang="zh-CN" altLang="en-US" dirty="0"/>
          </a:p>
        </p:txBody>
      </p:sp>
      <p:sp>
        <p:nvSpPr>
          <p:cNvPr id="3" name="内容占位符 2"/>
          <p:cNvSpPr>
            <a:spLocks noGrp="1"/>
          </p:cNvSpPr>
          <p:nvPr>
            <p:ph idx="1"/>
          </p:nvPr>
        </p:nvSpPr>
        <p:spPr/>
        <p:txBody>
          <a:bodyPr/>
          <a:lstStyle/>
          <a:p>
            <a:r>
              <a:rPr lang="zh-CN" altLang="en-US" dirty="0" smtClean="0"/>
              <a:t>调度通过利用率影响功率</a:t>
            </a:r>
            <a:endParaRPr lang="en-US" altLang="zh-CN" dirty="0" smtClean="0"/>
          </a:p>
          <a:p>
            <a:r>
              <a:rPr lang="zh-CN" altLang="en-US" dirty="0" smtClean="0"/>
              <a:t>通过功率优化</a:t>
            </a:r>
            <a:r>
              <a:rPr lang="en-US" altLang="zh-CN" dirty="0" smtClean="0"/>
              <a:t>Cost</a:t>
            </a:r>
            <a:r>
              <a:rPr lang="zh-CN" altLang="en-US" dirty="0" smtClean="0"/>
              <a:t>模型</a:t>
            </a:r>
            <a:endParaRPr lang="en-US" altLang="zh-CN" dirty="0" smtClean="0"/>
          </a:p>
          <a:p>
            <a:r>
              <a:rPr lang="zh-CN" altLang="en-US" dirty="0" smtClean="0"/>
              <a:t>首要目标是</a:t>
            </a:r>
            <a:r>
              <a:rPr lang="en-US" altLang="zh-CN" dirty="0" smtClean="0"/>
              <a:t>Cover</a:t>
            </a:r>
            <a:r>
              <a:rPr lang="zh-CN" altLang="en-US" dirty="0" smtClean="0"/>
              <a:t>成本</a:t>
            </a:r>
            <a:endParaRPr lang="zh-CN" altLang="en-US" dirty="0"/>
          </a:p>
        </p:txBody>
      </p:sp>
    </p:spTree>
    <p:extLst>
      <p:ext uri="{BB962C8B-B14F-4D97-AF65-F5344CB8AC3E}">
        <p14:creationId xmlns:p14="http://schemas.microsoft.com/office/powerpoint/2010/main" val="28815045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相关性结论</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20000"/>
              </a:bodyPr>
              <a:lstStyle/>
              <a:p>
                <a:r>
                  <a:rPr lang="en-US" altLang="zh-CN" dirty="0"/>
                  <a:t>Idle</a:t>
                </a:r>
                <a:r>
                  <a:rPr lang="zh-CN" altLang="en-US" dirty="0"/>
                  <a:t>机器耗能 </a:t>
                </a:r>
                <a:r>
                  <a:rPr lang="en-US" altLang="zh-CN" dirty="0"/>
                  <a:t>= 70% </a:t>
                </a:r>
                <a:r>
                  <a:rPr lang="zh-CN" altLang="en-US" dirty="0"/>
                  <a:t>* </a:t>
                </a:r>
                <a:r>
                  <a:rPr lang="en-US" altLang="zh-CN" dirty="0"/>
                  <a:t>Full</a:t>
                </a:r>
                <a:r>
                  <a:rPr lang="zh-CN" altLang="en-US" dirty="0"/>
                  <a:t>机器耗能</a:t>
                </a:r>
                <a:endParaRPr lang="en-US" altLang="zh-CN" dirty="0"/>
              </a:p>
              <a:p>
                <a:pPr lvl="1"/>
                <a:r>
                  <a:rPr lang="en-US" altLang="zh-CN" dirty="0"/>
                  <a:t>Sleep</a:t>
                </a:r>
                <a:r>
                  <a:rPr lang="zh-CN" altLang="en-US" dirty="0"/>
                  <a:t>状态</a:t>
                </a:r>
                <a:endParaRPr lang="en-US" altLang="zh-CN" dirty="0"/>
              </a:p>
              <a:p>
                <a:r>
                  <a:rPr lang="zh-CN" altLang="en-US" dirty="0"/>
                  <a:t>能耗</a:t>
                </a:r>
                <a:r>
                  <a:rPr lang="en-US" altLang="zh-CN" dirty="0"/>
                  <a:t>(</a:t>
                </a:r>
                <a:r>
                  <a:rPr lang="en-US" altLang="zh-CN" dirty="0" err="1"/>
                  <a:t>cpu</a:t>
                </a:r>
                <a:r>
                  <a:rPr lang="zh-CN" altLang="en-US" dirty="0"/>
                  <a:t>利用率</a:t>
                </a:r>
                <a:r>
                  <a:rPr lang="en-US" altLang="zh-CN" dirty="0"/>
                  <a:t>)</a:t>
                </a:r>
                <a:r>
                  <a:rPr lang="zh-CN" altLang="en-US" dirty="0"/>
                  <a:t>：</a:t>
                </a:r>
                <a:endParaRPr lang="en-US" altLang="zh-CN" dirty="0"/>
              </a:p>
              <a:p>
                <a:pPr lvl="1"/>
                <a:r>
                  <a:rPr lang="zh-CN" altLang="en-US" dirty="0"/>
                  <a:t>功率：</a:t>
                </a:r>
                <a14:m>
                  <m:oMath xmlns:m="http://schemas.openxmlformats.org/officeDocument/2006/math">
                    <m:r>
                      <a:rPr lang="en-US" altLang="zh-CN" b="0" i="0" smtClean="0">
                        <a:latin typeface="Cambria Math"/>
                      </a:rPr>
                      <m:t> </m:t>
                    </m:r>
                    <m:r>
                      <a:rPr lang="en-US" altLang="zh-CN" b="0" i="1" smtClean="0">
                        <a:latin typeface="Cambria Math"/>
                      </a:rPr>
                      <m:t>𝑃</m:t>
                    </m:r>
                    <m:d>
                      <m:dPr>
                        <m:ctrlPr>
                          <a:rPr lang="en-US" altLang="zh-CN" b="0" i="1" smtClean="0">
                            <a:latin typeface="Cambria Math"/>
                          </a:rPr>
                        </m:ctrlPr>
                      </m:dPr>
                      <m:e>
                        <m:r>
                          <a:rPr lang="en-US" altLang="zh-CN" b="0" i="1" smtClean="0">
                            <a:latin typeface="Cambria Math"/>
                          </a:rPr>
                          <m:t>𝑢</m:t>
                        </m:r>
                      </m:e>
                    </m:d>
                    <m:r>
                      <a:rPr lang="en-US" altLang="zh-CN" b="0" i="1" smtClean="0">
                        <a:latin typeface="Cambria Math"/>
                      </a:rPr>
                      <m:t>=  </m:t>
                    </m:r>
                    <m:r>
                      <a:rPr lang="en-US" altLang="zh-CN" b="0" i="1" smtClean="0">
                        <a:latin typeface="Cambria Math"/>
                      </a:rPr>
                      <m:t>𝑘</m:t>
                    </m:r>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𝑃</m:t>
                        </m:r>
                      </m:e>
                      <m:sub>
                        <m:r>
                          <a:rPr lang="en-US" altLang="zh-CN" b="0" i="1" smtClean="0">
                            <a:latin typeface="Cambria Math"/>
                          </a:rPr>
                          <m:t>𝑚𝑎𝑥</m:t>
                        </m:r>
                      </m:sub>
                    </m:sSub>
                    <m:r>
                      <a:rPr lang="en-US" altLang="zh-CN" b="0" i="1" smtClean="0">
                        <a:latin typeface="Cambria Math"/>
                      </a:rPr>
                      <m:t>+(1−</m:t>
                    </m:r>
                    <m:r>
                      <a:rPr lang="en-US" altLang="zh-CN" b="0" i="1" smtClean="0">
                        <a:latin typeface="Cambria Math"/>
                      </a:rPr>
                      <m:t>𝑘</m:t>
                    </m:r>
                    <m:r>
                      <a:rPr lang="en-US" altLang="zh-CN" b="0" i="1" smtClean="0">
                        <a:latin typeface="Cambria Math"/>
                      </a:rPr>
                      <m:t>)∙</m:t>
                    </m:r>
                    <m:sSub>
                      <m:sSubPr>
                        <m:ctrlPr>
                          <a:rPr lang="en-US" altLang="zh-CN" b="0" i="1" smtClean="0">
                            <a:latin typeface="Cambria Math"/>
                            <a:ea typeface="Cambria Math"/>
                          </a:rPr>
                        </m:ctrlPr>
                      </m:sSubPr>
                      <m:e>
                        <m:r>
                          <a:rPr lang="en-US" altLang="zh-CN" b="0" i="1" smtClean="0">
                            <a:latin typeface="Cambria Math"/>
                            <a:ea typeface="Cambria Math"/>
                          </a:rPr>
                          <m:t>𝑃</m:t>
                        </m:r>
                      </m:e>
                      <m:sub>
                        <m:r>
                          <a:rPr lang="en-US" altLang="zh-CN" b="0" i="1" smtClean="0">
                            <a:latin typeface="Cambria Math"/>
                            <a:ea typeface="Cambria Math"/>
                          </a:rPr>
                          <m:t>𝑚𝑎𝑥</m:t>
                        </m:r>
                      </m:sub>
                    </m:sSub>
                    <m:r>
                      <a:rPr lang="en-US" altLang="zh-CN" b="0" i="1" smtClean="0">
                        <a:latin typeface="Cambria Math"/>
                        <a:ea typeface="Cambria Math"/>
                      </a:rPr>
                      <m:t>∙</m:t>
                    </m:r>
                    <m:r>
                      <a:rPr lang="en-US" altLang="zh-CN" b="0" i="1" smtClean="0">
                        <a:latin typeface="Cambria Math"/>
                        <a:ea typeface="Cambria Math"/>
                      </a:rPr>
                      <m:t>𝑢</m:t>
                    </m:r>
                  </m:oMath>
                </a14:m>
                <a:endParaRPr lang="en-US" altLang="zh-CN" dirty="0"/>
              </a:p>
              <a:p>
                <a:pPr lvl="1"/>
                <a:r>
                  <a:rPr lang="zh-CN" altLang="en-US" b="0" dirty="0"/>
                  <a:t>能耗</a:t>
                </a:r>
                <a14:m>
                  <m:oMath xmlns:m="http://schemas.openxmlformats.org/officeDocument/2006/math">
                    <m:r>
                      <a:rPr lang="zh-CN" altLang="en-US" b="0" i="0" smtClean="0">
                        <a:latin typeface="Cambria Math"/>
                      </a:rPr>
                      <m:t>：</m:t>
                    </m:r>
                    <m:r>
                      <a:rPr lang="en-US" altLang="zh-CN" b="0" i="0" smtClean="0">
                        <a:latin typeface="Cambria Math"/>
                      </a:rPr>
                      <m:t> </m:t>
                    </m:r>
                    <m:r>
                      <a:rPr lang="en-US" altLang="zh-CN" b="0" i="1" smtClean="0">
                        <a:latin typeface="Cambria Math"/>
                      </a:rPr>
                      <m:t>𝐸</m:t>
                    </m:r>
                    <m:r>
                      <a:rPr lang="en-US" altLang="zh-CN" b="0" i="1" smtClean="0">
                        <a:latin typeface="Cambria Math"/>
                      </a:rPr>
                      <m:t>= </m:t>
                    </m:r>
                    <m:nary>
                      <m:naryPr>
                        <m:ctrlPr>
                          <a:rPr lang="en-US" altLang="zh-CN" i="1" smtClean="0">
                            <a:latin typeface="Cambria Math"/>
                          </a:rPr>
                        </m:ctrlPr>
                      </m:naryPr>
                      <m:sub>
                        <m:sSub>
                          <m:sSubPr>
                            <m:ctrlPr>
                              <a:rPr lang="en-US" altLang="zh-CN" i="1" smtClean="0">
                                <a:latin typeface="Cambria Math"/>
                              </a:rPr>
                            </m:ctrlPr>
                          </m:sSubPr>
                          <m:e>
                            <m:r>
                              <a:rPr lang="en-US" altLang="zh-CN" b="0" i="1" smtClean="0">
                                <a:latin typeface="Cambria Math"/>
                              </a:rPr>
                              <m:t>𝑡</m:t>
                            </m:r>
                          </m:e>
                          <m:sub>
                            <m:r>
                              <a:rPr lang="en-US" altLang="zh-CN" b="0" i="1" smtClean="0">
                                <a:latin typeface="Cambria Math"/>
                              </a:rPr>
                              <m:t>0</m:t>
                            </m:r>
                          </m:sub>
                        </m:sSub>
                      </m:sub>
                      <m:sup>
                        <m:sSub>
                          <m:sSubPr>
                            <m:ctrlPr>
                              <a:rPr lang="en-US" altLang="zh-CN" i="1" smtClean="0">
                                <a:latin typeface="Cambria Math"/>
                              </a:rPr>
                            </m:ctrlPr>
                          </m:sSubPr>
                          <m:e>
                            <m:r>
                              <a:rPr lang="en-US" altLang="zh-CN" b="0" i="1" smtClean="0">
                                <a:latin typeface="Cambria Math"/>
                              </a:rPr>
                              <m:t>𝑡</m:t>
                            </m:r>
                          </m:e>
                          <m:sub>
                            <m:r>
                              <a:rPr lang="en-US" altLang="zh-CN" b="0" i="1" smtClean="0">
                                <a:latin typeface="Cambria Math"/>
                              </a:rPr>
                              <m:t>1</m:t>
                            </m:r>
                          </m:sub>
                        </m:sSub>
                      </m:sup>
                      <m:e>
                        <m:r>
                          <a:rPr lang="en-US" altLang="zh-CN" b="0" i="1" smtClean="0">
                            <a:latin typeface="Cambria Math"/>
                          </a:rPr>
                          <m:t>𝑃</m:t>
                        </m:r>
                        <m:d>
                          <m:dPr>
                            <m:ctrlPr>
                              <a:rPr lang="en-US" altLang="zh-CN" b="0" i="1" smtClean="0">
                                <a:latin typeface="Cambria Math"/>
                              </a:rPr>
                            </m:ctrlPr>
                          </m:dPr>
                          <m:e>
                            <m:r>
                              <a:rPr lang="en-US" altLang="zh-CN" b="0" i="1" smtClean="0">
                                <a:latin typeface="Cambria Math"/>
                              </a:rPr>
                              <m:t>𝑢</m:t>
                            </m:r>
                            <m:d>
                              <m:dPr>
                                <m:ctrlPr>
                                  <a:rPr lang="en-US" altLang="zh-CN" b="0" i="1" smtClean="0">
                                    <a:latin typeface="Cambria Math"/>
                                  </a:rPr>
                                </m:ctrlPr>
                              </m:dPr>
                              <m:e>
                                <m:r>
                                  <a:rPr lang="en-US" altLang="zh-CN" b="0" i="1" smtClean="0">
                                    <a:latin typeface="Cambria Math"/>
                                  </a:rPr>
                                  <m:t>𝑡</m:t>
                                </m:r>
                              </m:e>
                            </m:d>
                          </m:e>
                        </m:d>
                        <m:r>
                          <a:rPr lang="en-US" altLang="zh-CN" b="0" i="1" smtClean="0">
                            <a:latin typeface="Cambria Math"/>
                          </a:rPr>
                          <m:t>𝑑𝑡</m:t>
                        </m:r>
                      </m:e>
                    </m:nary>
                  </m:oMath>
                </a14:m>
                <a:endParaRPr lang="en-US" altLang="zh-CN" dirty="0"/>
              </a:p>
              <a:p>
                <a:r>
                  <a:rPr lang="zh-CN" altLang="en-US" dirty="0"/>
                  <a:t>节点</a:t>
                </a:r>
                <a:r>
                  <a:rPr lang="en-US" altLang="zh-CN" dirty="0"/>
                  <a:t>&amp;</a:t>
                </a:r>
                <a:r>
                  <a:rPr lang="zh-CN" altLang="en-US" dirty="0"/>
                  <a:t>实例</a:t>
                </a:r>
                <a:r>
                  <a:rPr lang="en-US" altLang="zh-CN" dirty="0" err="1"/>
                  <a:t>Cpu</a:t>
                </a:r>
                <a:r>
                  <a:rPr lang="zh-CN" altLang="en-US" dirty="0"/>
                  <a:t>利用率</a:t>
                </a:r>
                <a:endParaRPr lang="en-US" altLang="zh-CN" dirty="0"/>
              </a:p>
              <a:p>
                <a:pPr lvl="1"/>
                <a:r>
                  <a:rPr lang="en-US" altLang="zh-CN" dirty="0"/>
                  <a:t>Share, Set</a:t>
                </a:r>
                <a:r>
                  <a:rPr lang="zh-CN" altLang="en-US" dirty="0"/>
                  <a:t>和</a:t>
                </a:r>
                <a:r>
                  <a:rPr lang="en-US" altLang="zh-CN" dirty="0"/>
                  <a:t>Mix</a:t>
                </a:r>
                <a:r>
                  <a:rPr lang="zh-CN" altLang="en-US" dirty="0"/>
                  <a:t>是统一的</a:t>
                </a:r>
                <a:endParaRPr lang="en-US" altLang="zh-CN" dirty="0"/>
              </a:p>
              <a:p>
                <a:pPr lvl="1"/>
                <a:r>
                  <a:rPr lang="zh-CN" altLang="en-US" dirty="0"/>
                  <a:t>规格系数为权重</a:t>
                </a:r>
                <a:endParaRPr lang="en-US" altLang="zh-CN" dirty="0"/>
              </a:p>
              <a:p>
                <a:pPr lvl="1"/>
                <a:r>
                  <a:rPr lang="zh-CN" altLang="en-US" dirty="0"/>
                  <a:t>绑核和时间片计量上是统一的</a:t>
                </a:r>
                <a:endParaRPr lang="en-US" altLang="zh-CN" dirty="0"/>
              </a:p>
              <a:p>
                <a:r>
                  <a:rPr lang="zh-CN" altLang="en-US" b="1" dirty="0">
                    <a:solidFill>
                      <a:srgbClr val="FF0000"/>
                    </a:solidFill>
                  </a:rPr>
                  <a:t>所有量化都统一到利用率及其预测上</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698" t="-3922" b="-2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87009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63578</TotalTime>
  <Words>4087</Words>
  <Application>Microsoft Office PowerPoint</Application>
  <PresentationFormat>全屏显示(4:3)</PresentationFormat>
  <Paragraphs>1273</Paragraphs>
  <Slides>132</Slides>
  <Notes>9</Notes>
  <HiddenSlides>0</HiddenSlides>
  <MMClips>0</MMClips>
  <ScaleCrop>false</ScaleCrop>
  <HeadingPairs>
    <vt:vector size="4" baseType="variant">
      <vt:variant>
        <vt:lpstr>主题</vt:lpstr>
      </vt:variant>
      <vt:variant>
        <vt:i4>1</vt:i4>
      </vt:variant>
      <vt:variant>
        <vt:lpstr>幻灯片标题</vt:lpstr>
      </vt:variant>
      <vt:variant>
        <vt:i4>132</vt:i4>
      </vt:variant>
    </vt:vector>
  </HeadingPairs>
  <TitlesOfParts>
    <vt:vector size="133" baseType="lpstr">
      <vt:lpstr>Office 主题​​</vt:lpstr>
      <vt:lpstr>Predictive Maintenance</vt:lpstr>
      <vt:lpstr>Topics</vt:lpstr>
      <vt:lpstr>Python TensorFlow models serving with Go</vt:lpstr>
      <vt:lpstr>PowerPoint 演示文稿</vt:lpstr>
      <vt:lpstr>Training Pipeline</vt:lpstr>
      <vt:lpstr>PowerPoint 演示文稿</vt:lpstr>
      <vt:lpstr>Remedy System</vt:lpstr>
      <vt:lpstr>PowerPoint 演示文稿</vt:lpstr>
      <vt:lpstr>Fault Management System</vt:lpstr>
      <vt:lpstr>PowerPoint 演示文稿</vt:lpstr>
      <vt:lpstr>Resource Usage Prediction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Task分析</vt:lpstr>
      <vt:lpstr>Trace分析</vt:lpstr>
      <vt:lpstr>Trace分析</vt:lpstr>
      <vt:lpstr>Remedy-controller</vt:lpstr>
      <vt:lpstr>Prometheus Metric Types</vt:lpstr>
      <vt:lpstr>PowerPoint 演示文稿</vt:lpstr>
      <vt:lpstr>最优建模</vt:lpstr>
      <vt:lpstr>VPA(Autopilot)</vt:lpstr>
      <vt:lpstr>ML platform</vt:lpstr>
      <vt:lpstr>Defragmenting the Cloud</vt:lpstr>
      <vt:lpstr>利用率描述</vt:lpstr>
      <vt:lpstr>动态迁移流程</vt:lpstr>
      <vt:lpstr>PowerPoint 演示文稿</vt:lpstr>
      <vt:lpstr>Limit预测</vt:lpstr>
      <vt:lpstr>问题背景</vt:lpstr>
      <vt:lpstr>分析</vt:lpstr>
      <vt:lpstr>面对场景</vt:lpstr>
      <vt:lpstr>实际要点</vt:lpstr>
      <vt:lpstr>解决办法</vt:lpstr>
      <vt:lpstr>滑动窗口</vt:lpstr>
      <vt:lpstr>概念实现</vt:lpstr>
      <vt:lpstr>实现</vt:lpstr>
      <vt:lpstr>数据特征</vt:lpstr>
      <vt:lpstr>实验结果（1）</vt:lpstr>
      <vt:lpstr>实验结果（2）</vt:lpstr>
      <vt:lpstr>实验结果（3）</vt:lpstr>
      <vt:lpstr>结果分析</vt:lpstr>
      <vt:lpstr>参考测评（google）</vt:lpstr>
      <vt:lpstr>综合测评</vt:lpstr>
      <vt:lpstr>超卖能力</vt:lpstr>
      <vt:lpstr>资源浪费（slack）</vt:lpstr>
      <vt:lpstr>原地增收（理想情况）</vt:lpstr>
      <vt:lpstr>原地增收</vt:lpstr>
      <vt:lpstr>其他</vt:lpstr>
      <vt:lpstr>参考</vt:lpstr>
      <vt:lpstr>反碎片化实践方案</vt:lpstr>
      <vt:lpstr>问题描述</vt:lpstr>
      <vt:lpstr>现状</vt:lpstr>
      <vt:lpstr>数据集</vt:lpstr>
      <vt:lpstr>规格</vt:lpstr>
      <vt:lpstr>节点</vt:lpstr>
      <vt:lpstr>实例</vt:lpstr>
      <vt:lpstr>Bin Packing</vt:lpstr>
      <vt:lpstr>综合评估</vt:lpstr>
      <vt:lpstr>调度评估</vt:lpstr>
      <vt:lpstr>全局装箱任务</vt:lpstr>
      <vt:lpstr>最优化方案（理想情况）</vt:lpstr>
      <vt:lpstr>降本</vt:lpstr>
      <vt:lpstr>根因分析</vt:lpstr>
      <vt:lpstr>解决方法</vt:lpstr>
      <vt:lpstr>节点如何，为什么分类</vt:lpstr>
      <vt:lpstr>物理意义</vt:lpstr>
      <vt:lpstr>PowerPoint 演示文稿</vt:lpstr>
      <vt:lpstr>应用场景</vt:lpstr>
      <vt:lpstr>深入方向</vt:lpstr>
      <vt:lpstr>预测性维护</vt:lpstr>
      <vt:lpstr>问题</vt:lpstr>
      <vt:lpstr>现状</vt:lpstr>
      <vt:lpstr>框架</vt:lpstr>
      <vt:lpstr>数据</vt:lpstr>
      <vt:lpstr>方法</vt:lpstr>
      <vt:lpstr>提升空间</vt:lpstr>
      <vt:lpstr>启发式资源管理</vt:lpstr>
      <vt:lpstr>PowerPoint 演示文稿</vt:lpstr>
      <vt:lpstr>优化</vt:lpstr>
      <vt:lpstr>回顾资源调度</vt:lpstr>
      <vt:lpstr>Vector</vt:lpstr>
      <vt:lpstr>Vector应用</vt:lpstr>
      <vt:lpstr>参考K8s调度QoS模型</vt:lpstr>
      <vt:lpstr>原理分析</vt:lpstr>
      <vt:lpstr>直接映射</vt:lpstr>
      <vt:lpstr>复用策略</vt:lpstr>
      <vt:lpstr>架构目标</vt:lpstr>
      <vt:lpstr>框架</vt:lpstr>
      <vt:lpstr>量化目标</vt:lpstr>
      <vt:lpstr>PowerPoint 演示文稿</vt:lpstr>
      <vt:lpstr>功耗-约束</vt:lpstr>
      <vt:lpstr>实际线上功率分布</vt:lpstr>
      <vt:lpstr>引申1-优化Rack上机器放置</vt:lpstr>
      <vt:lpstr>引申2-调度感知功耗</vt:lpstr>
      <vt:lpstr>相关性结论</vt:lpstr>
      <vt:lpstr>可观测目标</vt:lpstr>
      <vt:lpstr>实现</vt:lpstr>
      <vt:lpstr>多目标</vt:lpstr>
      <vt:lpstr>多限制</vt:lpstr>
      <vt:lpstr>回顾实例性能下降</vt:lpstr>
      <vt:lpstr>参考</vt:lpstr>
      <vt:lpstr>算法</vt:lpstr>
      <vt:lpstr>Backup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问题</vt:lpstr>
      <vt:lpstr>现状</vt:lpstr>
      <vt:lpstr>Our现状</vt:lpstr>
      <vt:lpstr>节点&amp;实例</vt:lpstr>
      <vt:lpstr>PowerPoint 演示文稿</vt:lpstr>
      <vt:lpstr>Proposal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参考</vt:lpstr>
      <vt:lpstr>参考</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Maintenance</dc:title>
  <dc:creator>p</dc:creator>
  <cp:lastModifiedBy>p</cp:lastModifiedBy>
  <cp:revision>387</cp:revision>
  <dcterms:created xsi:type="dcterms:W3CDTF">2020-06-23T09:19:38Z</dcterms:created>
  <dcterms:modified xsi:type="dcterms:W3CDTF">2021-01-26T14:14:58Z</dcterms:modified>
</cp:coreProperties>
</file>